
<file path=[Content_Types].xml><?xml version="1.0" encoding="utf-8"?>
<Types xmlns="http://schemas.openxmlformats.org/package/2006/content-types">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8" r:id="rId4"/>
    <p:sldId id="274" r:id="rId5"/>
    <p:sldId id="259" r:id="rId6"/>
    <p:sldId id="262" r:id="rId7"/>
    <p:sldId id="261" r:id="rId8"/>
    <p:sldId id="263" r:id="rId9"/>
    <p:sldId id="260" r:id="rId10"/>
    <p:sldId id="265" r:id="rId11"/>
    <p:sldId id="269" r:id="rId12"/>
    <p:sldId id="267" r:id="rId13"/>
    <p:sldId id="270" r:id="rId14"/>
    <p:sldId id="264" r:id="rId15"/>
    <p:sldId id="275" r:id="rId16"/>
    <p:sldId id="271" r:id="rId17"/>
    <p:sldId id="272" r:id="rId18"/>
    <p:sldId id="273" r:id="rId19"/>
    <p:sldId id="277" r:id="rId20"/>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8" autoAdjust="0"/>
  </p:normalViewPr>
  <p:slideViewPr>
    <p:cSldViewPr snapToGrid="0" snapToObjects="1">
      <p:cViewPr varScale="1">
        <p:scale>
          <a:sx n="72" d="100"/>
          <a:sy n="72" d="100"/>
        </p:scale>
        <p:origin x="-234" y="-102"/>
      </p:cViewPr>
      <p:guideLst>
        <p:guide orient="horz" pos="3072"/>
        <p:guide pos="4096"/>
      </p:guideLst>
    </p:cSldViewPr>
  </p:slideViewPr>
  <p:notesTextViewPr>
    <p:cViewPr>
      <p:scale>
        <a:sx n="100" d="100"/>
        <a:sy n="100" d="100"/>
      </p:scale>
      <p:origin x="0" y="0"/>
    </p:cViewPr>
  </p:notesTextViewPr>
  <p:sorterViewPr>
    <p:cViewPr>
      <p:scale>
        <a:sx n="100" d="100"/>
        <a:sy n="100" d="100"/>
      </p:scale>
      <p:origin x="0" y="393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4FF6E8-43E1-4ECD-AC42-C2BAD848226B}"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s-ES"/>
        </a:p>
      </dgm:t>
    </dgm:pt>
    <dgm:pt modelId="{B89CE505-6A50-47B4-B959-DA1A448767EE}">
      <dgm:prSet custT="1"/>
      <dgm:spPr/>
      <dgm:t>
        <a:bodyPr/>
        <a:lstStyle/>
        <a:p>
          <a:pPr rtl="0"/>
          <a:r>
            <a:rPr lang="es-ES" sz="3200" b="1" dirty="0">
              <a:solidFill>
                <a:schemeClr val="tx1"/>
              </a:solidFill>
            </a:rPr>
            <a:t>Finalidad del derecho del trabajo</a:t>
          </a:r>
        </a:p>
      </dgm:t>
    </dgm:pt>
    <dgm:pt modelId="{9EE29200-27BA-4E75-A31C-652406D74179}" type="parTrans" cxnId="{AFD671F8-F568-4BC4-BA69-B3832BD8BB20}">
      <dgm:prSet/>
      <dgm:spPr/>
      <dgm:t>
        <a:bodyPr/>
        <a:lstStyle/>
        <a:p>
          <a:endParaRPr lang="es-ES"/>
        </a:p>
      </dgm:t>
    </dgm:pt>
    <dgm:pt modelId="{201211B6-2A67-4410-B165-9F3E3C6BC78A}" type="sibTrans" cxnId="{AFD671F8-F568-4BC4-BA69-B3832BD8BB20}">
      <dgm:prSet/>
      <dgm:spPr/>
      <dgm:t>
        <a:bodyPr/>
        <a:lstStyle/>
        <a:p>
          <a:endParaRPr lang="es-ES"/>
        </a:p>
      </dgm:t>
    </dgm:pt>
    <dgm:pt modelId="{2F19BDB9-1212-4C16-97C8-F7F4CDC7CCB2}">
      <dgm:prSet>
        <dgm:style>
          <a:lnRef idx="1">
            <a:schemeClr val="accent1"/>
          </a:lnRef>
          <a:fillRef idx="2">
            <a:schemeClr val="accent1"/>
          </a:fillRef>
          <a:effectRef idx="1">
            <a:schemeClr val="accent1"/>
          </a:effectRef>
          <a:fontRef idx="minor">
            <a:schemeClr val="dk1"/>
          </a:fontRef>
        </dgm:style>
      </dgm:prSet>
      <dgm:spPr/>
      <dgm:t>
        <a:bodyPr/>
        <a:lstStyle/>
        <a:p>
          <a:pPr rtl="0"/>
          <a:r>
            <a:rPr lang="es-ES" dirty="0"/>
            <a:t>Proteger al </a:t>
          </a:r>
          <a:r>
            <a:rPr lang="es-ES" dirty="0" smtClean="0"/>
            <a:t>trabajador: su salud, su vida y su dignidad</a:t>
          </a:r>
          <a:endParaRPr lang="es-ES" dirty="0"/>
        </a:p>
      </dgm:t>
    </dgm:pt>
    <dgm:pt modelId="{C5E8D6E6-33D8-4C28-A2E9-D2CA323C936E}" type="parTrans" cxnId="{E039C463-1165-4D0F-A3BE-2EBF30F6FF68}">
      <dgm:prSet/>
      <dgm:spPr/>
      <dgm:t>
        <a:bodyPr/>
        <a:lstStyle/>
        <a:p>
          <a:endParaRPr lang="es-ES"/>
        </a:p>
      </dgm:t>
    </dgm:pt>
    <dgm:pt modelId="{2F0DFB9A-55C4-4877-A71F-EE406E2B080F}" type="sibTrans" cxnId="{E039C463-1165-4D0F-A3BE-2EBF30F6FF68}">
      <dgm:prSet/>
      <dgm:spPr/>
      <dgm:t>
        <a:bodyPr/>
        <a:lstStyle/>
        <a:p>
          <a:endParaRPr lang="es-ES"/>
        </a:p>
      </dgm:t>
    </dgm:pt>
    <dgm:pt modelId="{7C2613B9-382B-4FF8-B26A-EC9288CE613D}">
      <dgm:prSet>
        <dgm:style>
          <a:lnRef idx="1">
            <a:schemeClr val="accent1"/>
          </a:lnRef>
          <a:fillRef idx="2">
            <a:schemeClr val="accent1"/>
          </a:fillRef>
          <a:effectRef idx="1">
            <a:schemeClr val="accent1"/>
          </a:effectRef>
          <a:fontRef idx="minor">
            <a:schemeClr val="dk1"/>
          </a:fontRef>
        </dgm:style>
      </dgm:prSet>
      <dgm:spPr/>
      <dgm:t>
        <a:bodyPr/>
        <a:lstStyle/>
        <a:p>
          <a:pPr rtl="0"/>
          <a:r>
            <a:rPr lang="es-ES" dirty="0"/>
            <a:t>Compensar el trabajador frente al poder del empresario</a:t>
          </a:r>
        </a:p>
      </dgm:t>
    </dgm:pt>
    <dgm:pt modelId="{88D5BDDB-FFA9-4A31-A95F-1B1BCC63C045}" type="parTrans" cxnId="{AA9F127D-301B-435A-AEA6-6E5A967A3C85}">
      <dgm:prSet/>
      <dgm:spPr/>
      <dgm:t>
        <a:bodyPr/>
        <a:lstStyle/>
        <a:p>
          <a:endParaRPr lang="es-ES"/>
        </a:p>
      </dgm:t>
    </dgm:pt>
    <dgm:pt modelId="{FA462BC0-A49E-42DF-A634-CFD5425C88D6}" type="sibTrans" cxnId="{AA9F127D-301B-435A-AEA6-6E5A967A3C85}">
      <dgm:prSet/>
      <dgm:spPr/>
      <dgm:t>
        <a:bodyPr/>
        <a:lstStyle/>
        <a:p>
          <a:endParaRPr lang="es-ES"/>
        </a:p>
      </dgm:t>
    </dgm:pt>
    <dgm:pt modelId="{9D460018-5CC5-40CD-98DB-F0D9E4AFCDE5}">
      <dgm:prSet>
        <dgm:style>
          <a:lnRef idx="1">
            <a:schemeClr val="accent2"/>
          </a:lnRef>
          <a:fillRef idx="2">
            <a:schemeClr val="accent2"/>
          </a:fillRef>
          <a:effectRef idx="1">
            <a:schemeClr val="accent2"/>
          </a:effectRef>
          <a:fontRef idx="minor">
            <a:schemeClr val="dk1"/>
          </a:fontRef>
        </dgm:style>
      </dgm:prSet>
      <dgm:spPr/>
      <dgm:t>
        <a:bodyPr/>
        <a:lstStyle/>
        <a:p>
          <a:pPr rtl="0"/>
          <a:r>
            <a:rPr lang="es-ES" dirty="0"/>
            <a:t>Creando tribunales para aplicar las normas. </a:t>
          </a:r>
        </a:p>
      </dgm:t>
    </dgm:pt>
    <dgm:pt modelId="{46CAAFE9-127C-4585-B664-F3417FEE6C5F}" type="parTrans" cxnId="{800473FA-339D-4DFB-A116-B7DA170A98D0}">
      <dgm:prSet/>
      <dgm:spPr/>
      <dgm:t>
        <a:bodyPr/>
        <a:lstStyle/>
        <a:p>
          <a:endParaRPr lang="es-ES"/>
        </a:p>
      </dgm:t>
    </dgm:pt>
    <dgm:pt modelId="{E46AC269-9C3D-46D9-B70B-D7F27CB08B0B}" type="sibTrans" cxnId="{800473FA-339D-4DFB-A116-B7DA170A98D0}">
      <dgm:prSet/>
      <dgm:spPr/>
      <dgm:t>
        <a:bodyPr/>
        <a:lstStyle/>
        <a:p>
          <a:endParaRPr lang="es-ES"/>
        </a:p>
      </dgm:t>
    </dgm:pt>
    <dgm:pt modelId="{49C989E2-2302-467B-B1A9-A0F97BA5203E}">
      <dgm:prSet>
        <dgm:style>
          <a:lnRef idx="1">
            <a:schemeClr val="accent2"/>
          </a:lnRef>
          <a:fillRef idx="2">
            <a:schemeClr val="accent2"/>
          </a:fillRef>
          <a:effectRef idx="1">
            <a:schemeClr val="accent2"/>
          </a:effectRef>
          <a:fontRef idx="minor">
            <a:schemeClr val="dk1"/>
          </a:fontRef>
        </dgm:style>
      </dgm:prSet>
      <dgm:spPr/>
      <dgm:t>
        <a:bodyPr/>
        <a:lstStyle/>
        <a:p>
          <a:pPr rtl="0"/>
          <a:r>
            <a:rPr lang="es-ES" dirty="0"/>
            <a:t>Reconociendo vías de defensa.</a:t>
          </a:r>
        </a:p>
      </dgm:t>
    </dgm:pt>
    <dgm:pt modelId="{8E4E707C-0D75-431B-BA0E-B3026F6921A4}" type="parTrans" cxnId="{96879447-C47B-4131-A9DF-CD59C45175E7}">
      <dgm:prSet/>
      <dgm:spPr/>
      <dgm:t>
        <a:bodyPr/>
        <a:lstStyle/>
        <a:p>
          <a:endParaRPr lang="es-ES"/>
        </a:p>
      </dgm:t>
    </dgm:pt>
    <dgm:pt modelId="{7AB0C867-F2EE-41F2-B6EC-F2D8842BDB96}" type="sibTrans" cxnId="{96879447-C47B-4131-A9DF-CD59C45175E7}">
      <dgm:prSet/>
      <dgm:spPr/>
      <dgm:t>
        <a:bodyPr/>
        <a:lstStyle/>
        <a:p>
          <a:endParaRPr lang="es-ES"/>
        </a:p>
      </dgm:t>
    </dgm:pt>
    <dgm:pt modelId="{9A54790D-6A7E-4ECD-AA32-67D4300E8676}">
      <dgm:prSet>
        <dgm:style>
          <a:lnRef idx="1">
            <a:schemeClr val="accent2"/>
          </a:lnRef>
          <a:fillRef idx="2">
            <a:schemeClr val="accent2"/>
          </a:fillRef>
          <a:effectRef idx="1">
            <a:schemeClr val="accent2"/>
          </a:effectRef>
          <a:fontRef idx="minor">
            <a:schemeClr val="dk1"/>
          </a:fontRef>
        </dgm:style>
      </dgm:prSet>
      <dgm:spPr/>
      <dgm:t>
        <a:bodyPr/>
        <a:lstStyle/>
        <a:p>
          <a:pPr rtl="0"/>
          <a:r>
            <a:rPr lang="es-ES" dirty="0"/>
            <a:t>Estableciendo condiciones mínimas de trabajo.</a:t>
          </a:r>
        </a:p>
      </dgm:t>
    </dgm:pt>
    <dgm:pt modelId="{56073CFC-A8BD-4EB8-92EE-B36A489E97F6}" type="parTrans" cxnId="{07303134-3214-4E92-B12E-0E2CAD51003E}">
      <dgm:prSet/>
      <dgm:spPr/>
      <dgm:t>
        <a:bodyPr/>
        <a:lstStyle/>
        <a:p>
          <a:endParaRPr lang="es-ES"/>
        </a:p>
      </dgm:t>
    </dgm:pt>
    <dgm:pt modelId="{7CC0DF45-A32E-4FB1-968C-4F343972EB8F}" type="sibTrans" cxnId="{07303134-3214-4E92-B12E-0E2CAD51003E}">
      <dgm:prSet/>
      <dgm:spPr/>
      <dgm:t>
        <a:bodyPr/>
        <a:lstStyle/>
        <a:p>
          <a:endParaRPr lang="es-ES"/>
        </a:p>
      </dgm:t>
    </dgm:pt>
    <dgm:pt modelId="{6D24CC9F-F963-4537-98F9-AAE2F448A8A0}" type="pres">
      <dgm:prSet presAssocID="{1B4FF6E8-43E1-4ECD-AC42-C2BAD848226B}" presName="diagram" presStyleCnt="0">
        <dgm:presLayoutVars>
          <dgm:chPref val="1"/>
          <dgm:dir/>
          <dgm:animOne val="branch"/>
          <dgm:animLvl val="lvl"/>
          <dgm:resizeHandles val="exact"/>
        </dgm:presLayoutVars>
      </dgm:prSet>
      <dgm:spPr/>
      <dgm:t>
        <a:bodyPr/>
        <a:lstStyle/>
        <a:p>
          <a:endParaRPr lang="es-ES"/>
        </a:p>
      </dgm:t>
    </dgm:pt>
    <dgm:pt modelId="{31DFB19D-32FC-4993-A0F2-1B94706C96B5}" type="pres">
      <dgm:prSet presAssocID="{B89CE505-6A50-47B4-B959-DA1A448767EE}" presName="root1" presStyleCnt="0"/>
      <dgm:spPr/>
    </dgm:pt>
    <dgm:pt modelId="{03DE3777-60C6-4BFD-823B-78D10F598E1D}" type="pres">
      <dgm:prSet presAssocID="{B89CE505-6A50-47B4-B959-DA1A448767EE}" presName="LevelOneTextNode" presStyleLbl="node0" presStyleIdx="0" presStyleCnt="1">
        <dgm:presLayoutVars>
          <dgm:chPref val="3"/>
        </dgm:presLayoutVars>
      </dgm:prSet>
      <dgm:spPr/>
      <dgm:t>
        <a:bodyPr/>
        <a:lstStyle/>
        <a:p>
          <a:endParaRPr lang="es-ES"/>
        </a:p>
      </dgm:t>
    </dgm:pt>
    <dgm:pt modelId="{0366FB83-118C-4D01-B3AC-B06BF711B5AF}" type="pres">
      <dgm:prSet presAssocID="{B89CE505-6A50-47B4-B959-DA1A448767EE}" presName="level2hierChild" presStyleCnt="0"/>
      <dgm:spPr/>
    </dgm:pt>
    <dgm:pt modelId="{DF42DAC2-9029-452B-A2C7-C0E3941FA2DA}" type="pres">
      <dgm:prSet presAssocID="{C5E8D6E6-33D8-4C28-A2E9-D2CA323C936E}" presName="conn2-1" presStyleLbl="parChTrans1D2" presStyleIdx="0" presStyleCnt="2"/>
      <dgm:spPr/>
      <dgm:t>
        <a:bodyPr/>
        <a:lstStyle/>
        <a:p>
          <a:endParaRPr lang="es-ES"/>
        </a:p>
      </dgm:t>
    </dgm:pt>
    <dgm:pt modelId="{00DD39B1-E211-45C7-BD42-0F3088F21F09}" type="pres">
      <dgm:prSet presAssocID="{C5E8D6E6-33D8-4C28-A2E9-D2CA323C936E}" presName="connTx" presStyleLbl="parChTrans1D2" presStyleIdx="0" presStyleCnt="2"/>
      <dgm:spPr/>
      <dgm:t>
        <a:bodyPr/>
        <a:lstStyle/>
        <a:p>
          <a:endParaRPr lang="es-ES"/>
        </a:p>
      </dgm:t>
    </dgm:pt>
    <dgm:pt modelId="{D454E80E-829F-4872-8FEB-56A1FCEDA2DE}" type="pres">
      <dgm:prSet presAssocID="{2F19BDB9-1212-4C16-97C8-F7F4CDC7CCB2}" presName="root2" presStyleCnt="0"/>
      <dgm:spPr/>
    </dgm:pt>
    <dgm:pt modelId="{2A05F5E6-22FD-4202-9DF3-9F77520E0BBC}" type="pres">
      <dgm:prSet presAssocID="{2F19BDB9-1212-4C16-97C8-F7F4CDC7CCB2}" presName="LevelTwoTextNode" presStyleLbl="node2" presStyleIdx="0" presStyleCnt="2" custLinFactNeighborX="-2806" custLinFactNeighborY="-1403">
        <dgm:presLayoutVars>
          <dgm:chPref val="3"/>
        </dgm:presLayoutVars>
      </dgm:prSet>
      <dgm:spPr/>
      <dgm:t>
        <a:bodyPr/>
        <a:lstStyle/>
        <a:p>
          <a:endParaRPr lang="es-ES"/>
        </a:p>
      </dgm:t>
    </dgm:pt>
    <dgm:pt modelId="{85AA3ED2-6D92-4527-A3EC-B91678051BF9}" type="pres">
      <dgm:prSet presAssocID="{2F19BDB9-1212-4C16-97C8-F7F4CDC7CCB2}" presName="level3hierChild" presStyleCnt="0"/>
      <dgm:spPr/>
    </dgm:pt>
    <dgm:pt modelId="{89EB9615-CF99-4AEF-8543-E3DEFF3CD2C8}" type="pres">
      <dgm:prSet presAssocID="{88D5BDDB-FFA9-4A31-A95F-1B1BCC63C045}" presName="conn2-1" presStyleLbl="parChTrans1D2" presStyleIdx="1" presStyleCnt="2"/>
      <dgm:spPr/>
      <dgm:t>
        <a:bodyPr/>
        <a:lstStyle/>
        <a:p>
          <a:endParaRPr lang="es-ES"/>
        </a:p>
      </dgm:t>
    </dgm:pt>
    <dgm:pt modelId="{A7D421FD-E8D4-4754-9E63-390BB3881683}" type="pres">
      <dgm:prSet presAssocID="{88D5BDDB-FFA9-4A31-A95F-1B1BCC63C045}" presName="connTx" presStyleLbl="parChTrans1D2" presStyleIdx="1" presStyleCnt="2"/>
      <dgm:spPr/>
      <dgm:t>
        <a:bodyPr/>
        <a:lstStyle/>
        <a:p>
          <a:endParaRPr lang="es-ES"/>
        </a:p>
      </dgm:t>
    </dgm:pt>
    <dgm:pt modelId="{FA6FDF3A-A17B-45F9-95EB-5D7091D0EDAE}" type="pres">
      <dgm:prSet presAssocID="{7C2613B9-382B-4FF8-B26A-EC9288CE613D}" presName="root2" presStyleCnt="0"/>
      <dgm:spPr/>
    </dgm:pt>
    <dgm:pt modelId="{39C08AD3-609C-4967-8A5F-521F0B56A0EE}" type="pres">
      <dgm:prSet presAssocID="{7C2613B9-382B-4FF8-B26A-EC9288CE613D}" presName="LevelTwoTextNode" presStyleLbl="node2" presStyleIdx="1" presStyleCnt="2" custLinFactNeighborX="3485" custLinFactNeighborY="54714">
        <dgm:presLayoutVars>
          <dgm:chPref val="3"/>
        </dgm:presLayoutVars>
      </dgm:prSet>
      <dgm:spPr/>
      <dgm:t>
        <a:bodyPr/>
        <a:lstStyle/>
        <a:p>
          <a:endParaRPr lang="es-ES"/>
        </a:p>
      </dgm:t>
    </dgm:pt>
    <dgm:pt modelId="{5D5DDF71-8721-4554-BB67-9DB70D8CB315}" type="pres">
      <dgm:prSet presAssocID="{7C2613B9-382B-4FF8-B26A-EC9288CE613D}" presName="level3hierChild" presStyleCnt="0"/>
      <dgm:spPr/>
    </dgm:pt>
    <dgm:pt modelId="{1E08102F-AB9D-4904-B314-DC6B18A5EBFE}" type="pres">
      <dgm:prSet presAssocID="{46CAAFE9-127C-4585-B664-F3417FEE6C5F}" presName="conn2-1" presStyleLbl="parChTrans1D3" presStyleIdx="0" presStyleCnt="3"/>
      <dgm:spPr/>
      <dgm:t>
        <a:bodyPr/>
        <a:lstStyle/>
        <a:p>
          <a:endParaRPr lang="es-ES"/>
        </a:p>
      </dgm:t>
    </dgm:pt>
    <dgm:pt modelId="{7DD5E5B2-2649-4584-BFAF-864EDB59CD29}" type="pres">
      <dgm:prSet presAssocID="{46CAAFE9-127C-4585-B664-F3417FEE6C5F}" presName="connTx" presStyleLbl="parChTrans1D3" presStyleIdx="0" presStyleCnt="3"/>
      <dgm:spPr/>
      <dgm:t>
        <a:bodyPr/>
        <a:lstStyle/>
        <a:p>
          <a:endParaRPr lang="es-ES"/>
        </a:p>
      </dgm:t>
    </dgm:pt>
    <dgm:pt modelId="{6DAC18EC-8E91-4568-ACFE-B1FD2DFF8A27}" type="pres">
      <dgm:prSet presAssocID="{9D460018-5CC5-40CD-98DB-F0D9E4AFCDE5}" presName="root2" presStyleCnt="0"/>
      <dgm:spPr/>
    </dgm:pt>
    <dgm:pt modelId="{CFC1A806-A34A-491C-A8A3-BD5236DD0AD0}" type="pres">
      <dgm:prSet presAssocID="{9D460018-5CC5-40CD-98DB-F0D9E4AFCDE5}" presName="LevelTwoTextNode" presStyleLbl="node3" presStyleIdx="0" presStyleCnt="3">
        <dgm:presLayoutVars>
          <dgm:chPref val="3"/>
        </dgm:presLayoutVars>
      </dgm:prSet>
      <dgm:spPr/>
      <dgm:t>
        <a:bodyPr/>
        <a:lstStyle/>
        <a:p>
          <a:endParaRPr lang="es-ES"/>
        </a:p>
      </dgm:t>
    </dgm:pt>
    <dgm:pt modelId="{8396ADD1-5AB5-406E-A6B6-A8854B401760}" type="pres">
      <dgm:prSet presAssocID="{9D460018-5CC5-40CD-98DB-F0D9E4AFCDE5}" presName="level3hierChild" presStyleCnt="0"/>
      <dgm:spPr/>
    </dgm:pt>
    <dgm:pt modelId="{B9B7E967-9AF7-42C8-8B2F-85E366F84E27}" type="pres">
      <dgm:prSet presAssocID="{8E4E707C-0D75-431B-BA0E-B3026F6921A4}" presName="conn2-1" presStyleLbl="parChTrans1D3" presStyleIdx="1" presStyleCnt="3"/>
      <dgm:spPr/>
      <dgm:t>
        <a:bodyPr/>
        <a:lstStyle/>
        <a:p>
          <a:endParaRPr lang="es-ES"/>
        </a:p>
      </dgm:t>
    </dgm:pt>
    <dgm:pt modelId="{502EE929-D87D-451F-A258-5BFA607B8DAF}" type="pres">
      <dgm:prSet presAssocID="{8E4E707C-0D75-431B-BA0E-B3026F6921A4}" presName="connTx" presStyleLbl="parChTrans1D3" presStyleIdx="1" presStyleCnt="3"/>
      <dgm:spPr/>
      <dgm:t>
        <a:bodyPr/>
        <a:lstStyle/>
        <a:p>
          <a:endParaRPr lang="es-ES"/>
        </a:p>
      </dgm:t>
    </dgm:pt>
    <dgm:pt modelId="{C639D723-C999-4773-B062-9D7D8875FF0B}" type="pres">
      <dgm:prSet presAssocID="{49C989E2-2302-467B-B1A9-A0F97BA5203E}" presName="root2" presStyleCnt="0"/>
      <dgm:spPr/>
    </dgm:pt>
    <dgm:pt modelId="{199CD375-EF6B-4D50-B528-CF1CA94CB8EF}" type="pres">
      <dgm:prSet presAssocID="{49C989E2-2302-467B-B1A9-A0F97BA5203E}" presName="LevelTwoTextNode" presStyleLbl="node3" presStyleIdx="1" presStyleCnt="3">
        <dgm:presLayoutVars>
          <dgm:chPref val="3"/>
        </dgm:presLayoutVars>
      </dgm:prSet>
      <dgm:spPr/>
      <dgm:t>
        <a:bodyPr/>
        <a:lstStyle/>
        <a:p>
          <a:endParaRPr lang="es-ES"/>
        </a:p>
      </dgm:t>
    </dgm:pt>
    <dgm:pt modelId="{DDE69A6A-4629-4FC0-B961-6908BB220AB6}" type="pres">
      <dgm:prSet presAssocID="{49C989E2-2302-467B-B1A9-A0F97BA5203E}" presName="level3hierChild" presStyleCnt="0"/>
      <dgm:spPr/>
    </dgm:pt>
    <dgm:pt modelId="{76B394F7-482B-45F2-8F63-2C3A2AE576E3}" type="pres">
      <dgm:prSet presAssocID="{56073CFC-A8BD-4EB8-92EE-B36A489E97F6}" presName="conn2-1" presStyleLbl="parChTrans1D3" presStyleIdx="2" presStyleCnt="3"/>
      <dgm:spPr/>
      <dgm:t>
        <a:bodyPr/>
        <a:lstStyle/>
        <a:p>
          <a:endParaRPr lang="es-ES"/>
        </a:p>
      </dgm:t>
    </dgm:pt>
    <dgm:pt modelId="{62EBA395-6106-4670-8884-E80B15763BBF}" type="pres">
      <dgm:prSet presAssocID="{56073CFC-A8BD-4EB8-92EE-B36A489E97F6}" presName="connTx" presStyleLbl="parChTrans1D3" presStyleIdx="2" presStyleCnt="3"/>
      <dgm:spPr/>
      <dgm:t>
        <a:bodyPr/>
        <a:lstStyle/>
        <a:p>
          <a:endParaRPr lang="es-ES"/>
        </a:p>
      </dgm:t>
    </dgm:pt>
    <dgm:pt modelId="{5B954DF9-CFEF-4D49-9981-643CFD350ABD}" type="pres">
      <dgm:prSet presAssocID="{9A54790D-6A7E-4ECD-AA32-67D4300E8676}" presName="root2" presStyleCnt="0"/>
      <dgm:spPr/>
    </dgm:pt>
    <dgm:pt modelId="{1A833E9D-BC0F-471E-9437-EE5A7F1CDB36}" type="pres">
      <dgm:prSet presAssocID="{9A54790D-6A7E-4ECD-AA32-67D4300E8676}" presName="LevelTwoTextNode" presStyleLbl="node3" presStyleIdx="2" presStyleCnt="3">
        <dgm:presLayoutVars>
          <dgm:chPref val="3"/>
        </dgm:presLayoutVars>
      </dgm:prSet>
      <dgm:spPr/>
      <dgm:t>
        <a:bodyPr/>
        <a:lstStyle/>
        <a:p>
          <a:endParaRPr lang="es-ES"/>
        </a:p>
      </dgm:t>
    </dgm:pt>
    <dgm:pt modelId="{3E3282D9-725F-4204-9CE0-100AD7407789}" type="pres">
      <dgm:prSet presAssocID="{9A54790D-6A7E-4ECD-AA32-67D4300E8676}" presName="level3hierChild" presStyleCnt="0"/>
      <dgm:spPr/>
    </dgm:pt>
  </dgm:ptLst>
  <dgm:cxnLst>
    <dgm:cxn modelId="{6828E3F6-DB39-4661-9156-6B4E6B271375}" type="presOf" srcId="{46CAAFE9-127C-4585-B664-F3417FEE6C5F}" destId="{7DD5E5B2-2649-4584-BFAF-864EDB59CD29}" srcOrd="1" destOrd="0" presId="urn:microsoft.com/office/officeart/2005/8/layout/hierarchy2"/>
    <dgm:cxn modelId="{AA9F127D-301B-435A-AEA6-6E5A967A3C85}" srcId="{B89CE505-6A50-47B4-B959-DA1A448767EE}" destId="{7C2613B9-382B-4FF8-B26A-EC9288CE613D}" srcOrd="1" destOrd="0" parTransId="{88D5BDDB-FFA9-4A31-A95F-1B1BCC63C045}" sibTransId="{FA462BC0-A49E-42DF-A634-CFD5425C88D6}"/>
    <dgm:cxn modelId="{44BDE566-72AC-42DC-BBC9-1518FDE71808}" type="presOf" srcId="{C5E8D6E6-33D8-4C28-A2E9-D2CA323C936E}" destId="{DF42DAC2-9029-452B-A2C7-C0E3941FA2DA}" srcOrd="0" destOrd="0" presId="urn:microsoft.com/office/officeart/2005/8/layout/hierarchy2"/>
    <dgm:cxn modelId="{07303134-3214-4E92-B12E-0E2CAD51003E}" srcId="{7C2613B9-382B-4FF8-B26A-EC9288CE613D}" destId="{9A54790D-6A7E-4ECD-AA32-67D4300E8676}" srcOrd="2" destOrd="0" parTransId="{56073CFC-A8BD-4EB8-92EE-B36A489E97F6}" sibTransId="{7CC0DF45-A32E-4FB1-968C-4F343972EB8F}"/>
    <dgm:cxn modelId="{F83FAC5A-0A37-4844-9F0F-4C08415F9D3E}" type="presOf" srcId="{2F19BDB9-1212-4C16-97C8-F7F4CDC7CCB2}" destId="{2A05F5E6-22FD-4202-9DF3-9F77520E0BBC}" srcOrd="0" destOrd="0" presId="urn:microsoft.com/office/officeart/2005/8/layout/hierarchy2"/>
    <dgm:cxn modelId="{6AF2E6D2-2EB6-4DB3-8207-DBDFBC5CA963}" type="presOf" srcId="{1B4FF6E8-43E1-4ECD-AC42-C2BAD848226B}" destId="{6D24CC9F-F963-4537-98F9-AAE2F448A8A0}" srcOrd="0" destOrd="0" presId="urn:microsoft.com/office/officeart/2005/8/layout/hierarchy2"/>
    <dgm:cxn modelId="{35184599-C734-4846-BCAD-044AE04919B5}" type="presOf" srcId="{88D5BDDB-FFA9-4A31-A95F-1B1BCC63C045}" destId="{A7D421FD-E8D4-4754-9E63-390BB3881683}" srcOrd="1" destOrd="0" presId="urn:microsoft.com/office/officeart/2005/8/layout/hierarchy2"/>
    <dgm:cxn modelId="{AFD671F8-F568-4BC4-BA69-B3832BD8BB20}" srcId="{1B4FF6E8-43E1-4ECD-AC42-C2BAD848226B}" destId="{B89CE505-6A50-47B4-B959-DA1A448767EE}" srcOrd="0" destOrd="0" parTransId="{9EE29200-27BA-4E75-A31C-652406D74179}" sibTransId="{201211B6-2A67-4410-B165-9F3E3C6BC78A}"/>
    <dgm:cxn modelId="{ACAD5DA2-B6ED-4F6A-A3D0-CA445237446D}" type="presOf" srcId="{88D5BDDB-FFA9-4A31-A95F-1B1BCC63C045}" destId="{89EB9615-CF99-4AEF-8543-E3DEFF3CD2C8}" srcOrd="0" destOrd="0" presId="urn:microsoft.com/office/officeart/2005/8/layout/hierarchy2"/>
    <dgm:cxn modelId="{51D42FAF-AD2C-4DDB-B158-4156916980FD}" type="presOf" srcId="{49C989E2-2302-467B-B1A9-A0F97BA5203E}" destId="{199CD375-EF6B-4D50-B528-CF1CA94CB8EF}" srcOrd="0" destOrd="0" presId="urn:microsoft.com/office/officeart/2005/8/layout/hierarchy2"/>
    <dgm:cxn modelId="{9D307B01-0267-4378-9C62-9F08C7723CEB}" type="presOf" srcId="{C5E8D6E6-33D8-4C28-A2E9-D2CA323C936E}" destId="{00DD39B1-E211-45C7-BD42-0F3088F21F09}" srcOrd="1" destOrd="0" presId="urn:microsoft.com/office/officeart/2005/8/layout/hierarchy2"/>
    <dgm:cxn modelId="{800473FA-339D-4DFB-A116-B7DA170A98D0}" srcId="{7C2613B9-382B-4FF8-B26A-EC9288CE613D}" destId="{9D460018-5CC5-40CD-98DB-F0D9E4AFCDE5}" srcOrd="0" destOrd="0" parTransId="{46CAAFE9-127C-4585-B664-F3417FEE6C5F}" sibTransId="{E46AC269-9C3D-46D9-B70B-D7F27CB08B0B}"/>
    <dgm:cxn modelId="{39F65023-CFCA-44DF-9F2D-69C4DBE6D21F}" type="presOf" srcId="{56073CFC-A8BD-4EB8-92EE-B36A489E97F6}" destId="{76B394F7-482B-45F2-8F63-2C3A2AE576E3}" srcOrd="0" destOrd="0" presId="urn:microsoft.com/office/officeart/2005/8/layout/hierarchy2"/>
    <dgm:cxn modelId="{E039C463-1165-4D0F-A3BE-2EBF30F6FF68}" srcId="{B89CE505-6A50-47B4-B959-DA1A448767EE}" destId="{2F19BDB9-1212-4C16-97C8-F7F4CDC7CCB2}" srcOrd="0" destOrd="0" parTransId="{C5E8D6E6-33D8-4C28-A2E9-D2CA323C936E}" sibTransId="{2F0DFB9A-55C4-4877-A71F-EE406E2B080F}"/>
    <dgm:cxn modelId="{644DA2F7-8EC9-471D-A345-A10C0D88ACF2}" type="presOf" srcId="{9D460018-5CC5-40CD-98DB-F0D9E4AFCDE5}" destId="{CFC1A806-A34A-491C-A8A3-BD5236DD0AD0}" srcOrd="0" destOrd="0" presId="urn:microsoft.com/office/officeart/2005/8/layout/hierarchy2"/>
    <dgm:cxn modelId="{91CDA478-196A-4DC9-A4C5-C34AE63F1658}" type="presOf" srcId="{B89CE505-6A50-47B4-B959-DA1A448767EE}" destId="{03DE3777-60C6-4BFD-823B-78D10F598E1D}" srcOrd="0" destOrd="0" presId="urn:microsoft.com/office/officeart/2005/8/layout/hierarchy2"/>
    <dgm:cxn modelId="{06402908-9318-4851-B719-363A75F9BA9B}" type="presOf" srcId="{46CAAFE9-127C-4585-B664-F3417FEE6C5F}" destId="{1E08102F-AB9D-4904-B314-DC6B18A5EBFE}" srcOrd="0" destOrd="0" presId="urn:microsoft.com/office/officeart/2005/8/layout/hierarchy2"/>
    <dgm:cxn modelId="{EEBD10D0-0E5E-4F65-99BF-5C616483418D}" type="presOf" srcId="{8E4E707C-0D75-431B-BA0E-B3026F6921A4}" destId="{502EE929-D87D-451F-A258-5BFA607B8DAF}" srcOrd="1" destOrd="0" presId="urn:microsoft.com/office/officeart/2005/8/layout/hierarchy2"/>
    <dgm:cxn modelId="{96879447-C47B-4131-A9DF-CD59C45175E7}" srcId="{7C2613B9-382B-4FF8-B26A-EC9288CE613D}" destId="{49C989E2-2302-467B-B1A9-A0F97BA5203E}" srcOrd="1" destOrd="0" parTransId="{8E4E707C-0D75-431B-BA0E-B3026F6921A4}" sibTransId="{7AB0C867-F2EE-41F2-B6EC-F2D8842BDB96}"/>
    <dgm:cxn modelId="{995229F5-47D0-4306-ACDA-4A77E1B9F90C}" type="presOf" srcId="{56073CFC-A8BD-4EB8-92EE-B36A489E97F6}" destId="{62EBA395-6106-4670-8884-E80B15763BBF}" srcOrd="1" destOrd="0" presId="urn:microsoft.com/office/officeart/2005/8/layout/hierarchy2"/>
    <dgm:cxn modelId="{4C5DC12E-6700-45BC-A0EC-3FA0F925E08E}" type="presOf" srcId="{8E4E707C-0D75-431B-BA0E-B3026F6921A4}" destId="{B9B7E967-9AF7-42C8-8B2F-85E366F84E27}" srcOrd="0" destOrd="0" presId="urn:microsoft.com/office/officeart/2005/8/layout/hierarchy2"/>
    <dgm:cxn modelId="{3974E7C0-654B-414B-94D0-7CACAED43FC6}" type="presOf" srcId="{7C2613B9-382B-4FF8-B26A-EC9288CE613D}" destId="{39C08AD3-609C-4967-8A5F-521F0B56A0EE}" srcOrd="0" destOrd="0" presId="urn:microsoft.com/office/officeart/2005/8/layout/hierarchy2"/>
    <dgm:cxn modelId="{FFB4E29F-7B2C-4DA9-8E66-E97A7319733E}" type="presOf" srcId="{9A54790D-6A7E-4ECD-AA32-67D4300E8676}" destId="{1A833E9D-BC0F-471E-9437-EE5A7F1CDB36}" srcOrd="0" destOrd="0" presId="urn:microsoft.com/office/officeart/2005/8/layout/hierarchy2"/>
    <dgm:cxn modelId="{3ADB4041-9140-461B-833A-15D3CA29BE3E}" type="presParOf" srcId="{6D24CC9F-F963-4537-98F9-AAE2F448A8A0}" destId="{31DFB19D-32FC-4993-A0F2-1B94706C96B5}" srcOrd="0" destOrd="0" presId="urn:microsoft.com/office/officeart/2005/8/layout/hierarchy2"/>
    <dgm:cxn modelId="{145B9AC7-47F1-469E-AA03-F498760C2DF5}" type="presParOf" srcId="{31DFB19D-32FC-4993-A0F2-1B94706C96B5}" destId="{03DE3777-60C6-4BFD-823B-78D10F598E1D}" srcOrd="0" destOrd="0" presId="urn:microsoft.com/office/officeart/2005/8/layout/hierarchy2"/>
    <dgm:cxn modelId="{81C5DC65-81DB-48DF-8599-630D6856C23E}" type="presParOf" srcId="{31DFB19D-32FC-4993-A0F2-1B94706C96B5}" destId="{0366FB83-118C-4D01-B3AC-B06BF711B5AF}" srcOrd="1" destOrd="0" presId="urn:microsoft.com/office/officeart/2005/8/layout/hierarchy2"/>
    <dgm:cxn modelId="{9E9B5211-DB8E-4B10-B118-8103BBF6D6B8}" type="presParOf" srcId="{0366FB83-118C-4D01-B3AC-B06BF711B5AF}" destId="{DF42DAC2-9029-452B-A2C7-C0E3941FA2DA}" srcOrd="0" destOrd="0" presId="urn:microsoft.com/office/officeart/2005/8/layout/hierarchy2"/>
    <dgm:cxn modelId="{C1453593-9300-49FD-A6C7-096612881DF3}" type="presParOf" srcId="{DF42DAC2-9029-452B-A2C7-C0E3941FA2DA}" destId="{00DD39B1-E211-45C7-BD42-0F3088F21F09}" srcOrd="0" destOrd="0" presId="urn:microsoft.com/office/officeart/2005/8/layout/hierarchy2"/>
    <dgm:cxn modelId="{3390A06A-9CCB-4D3B-ACF1-2FA7A4B78994}" type="presParOf" srcId="{0366FB83-118C-4D01-B3AC-B06BF711B5AF}" destId="{D454E80E-829F-4872-8FEB-56A1FCEDA2DE}" srcOrd="1" destOrd="0" presId="urn:microsoft.com/office/officeart/2005/8/layout/hierarchy2"/>
    <dgm:cxn modelId="{70EBCA5F-1EAA-4B02-9340-BF3DC7A694A2}" type="presParOf" srcId="{D454E80E-829F-4872-8FEB-56A1FCEDA2DE}" destId="{2A05F5E6-22FD-4202-9DF3-9F77520E0BBC}" srcOrd="0" destOrd="0" presId="urn:microsoft.com/office/officeart/2005/8/layout/hierarchy2"/>
    <dgm:cxn modelId="{48FB1FBD-D5B6-4CC9-9AF9-2CA83FB48D7A}" type="presParOf" srcId="{D454E80E-829F-4872-8FEB-56A1FCEDA2DE}" destId="{85AA3ED2-6D92-4527-A3EC-B91678051BF9}" srcOrd="1" destOrd="0" presId="urn:microsoft.com/office/officeart/2005/8/layout/hierarchy2"/>
    <dgm:cxn modelId="{2BA07111-09B1-41A1-B185-98D645E9A6E6}" type="presParOf" srcId="{0366FB83-118C-4D01-B3AC-B06BF711B5AF}" destId="{89EB9615-CF99-4AEF-8543-E3DEFF3CD2C8}" srcOrd="2" destOrd="0" presId="urn:microsoft.com/office/officeart/2005/8/layout/hierarchy2"/>
    <dgm:cxn modelId="{417096CC-CE16-48B1-A897-7062ECE76BD1}" type="presParOf" srcId="{89EB9615-CF99-4AEF-8543-E3DEFF3CD2C8}" destId="{A7D421FD-E8D4-4754-9E63-390BB3881683}" srcOrd="0" destOrd="0" presId="urn:microsoft.com/office/officeart/2005/8/layout/hierarchy2"/>
    <dgm:cxn modelId="{9B8B48A1-3698-4DF1-AC49-E66241B9E5DA}" type="presParOf" srcId="{0366FB83-118C-4D01-B3AC-B06BF711B5AF}" destId="{FA6FDF3A-A17B-45F9-95EB-5D7091D0EDAE}" srcOrd="3" destOrd="0" presId="urn:microsoft.com/office/officeart/2005/8/layout/hierarchy2"/>
    <dgm:cxn modelId="{656A4040-D139-4839-A6D9-DB40D2FA6026}" type="presParOf" srcId="{FA6FDF3A-A17B-45F9-95EB-5D7091D0EDAE}" destId="{39C08AD3-609C-4967-8A5F-521F0B56A0EE}" srcOrd="0" destOrd="0" presId="urn:microsoft.com/office/officeart/2005/8/layout/hierarchy2"/>
    <dgm:cxn modelId="{9EDA3C65-B773-4C07-80A4-1640A88C7443}" type="presParOf" srcId="{FA6FDF3A-A17B-45F9-95EB-5D7091D0EDAE}" destId="{5D5DDF71-8721-4554-BB67-9DB70D8CB315}" srcOrd="1" destOrd="0" presId="urn:microsoft.com/office/officeart/2005/8/layout/hierarchy2"/>
    <dgm:cxn modelId="{7F44BCF3-5A22-4C9D-8319-0B8AB3589836}" type="presParOf" srcId="{5D5DDF71-8721-4554-BB67-9DB70D8CB315}" destId="{1E08102F-AB9D-4904-B314-DC6B18A5EBFE}" srcOrd="0" destOrd="0" presId="urn:microsoft.com/office/officeart/2005/8/layout/hierarchy2"/>
    <dgm:cxn modelId="{D2EA1208-B745-4DD5-9362-79D99F00A952}" type="presParOf" srcId="{1E08102F-AB9D-4904-B314-DC6B18A5EBFE}" destId="{7DD5E5B2-2649-4584-BFAF-864EDB59CD29}" srcOrd="0" destOrd="0" presId="urn:microsoft.com/office/officeart/2005/8/layout/hierarchy2"/>
    <dgm:cxn modelId="{B0A75FC5-78C7-421D-830A-ECF45996B0E5}" type="presParOf" srcId="{5D5DDF71-8721-4554-BB67-9DB70D8CB315}" destId="{6DAC18EC-8E91-4568-ACFE-B1FD2DFF8A27}" srcOrd="1" destOrd="0" presId="urn:microsoft.com/office/officeart/2005/8/layout/hierarchy2"/>
    <dgm:cxn modelId="{99C8151A-B062-4024-810E-BAD28A3166FA}" type="presParOf" srcId="{6DAC18EC-8E91-4568-ACFE-B1FD2DFF8A27}" destId="{CFC1A806-A34A-491C-A8A3-BD5236DD0AD0}" srcOrd="0" destOrd="0" presId="urn:microsoft.com/office/officeart/2005/8/layout/hierarchy2"/>
    <dgm:cxn modelId="{2FA1043C-5C86-4F79-8F44-6ADBD7E6C00D}" type="presParOf" srcId="{6DAC18EC-8E91-4568-ACFE-B1FD2DFF8A27}" destId="{8396ADD1-5AB5-406E-A6B6-A8854B401760}" srcOrd="1" destOrd="0" presId="urn:microsoft.com/office/officeart/2005/8/layout/hierarchy2"/>
    <dgm:cxn modelId="{D02B6C9F-1EB2-4456-8D56-79DBB54DE235}" type="presParOf" srcId="{5D5DDF71-8721-4554-BB67-9DB70D8CB315}" destId="{B9B7E967-9AF7-42C8-8B2F-85E366F84E27}" srcOrd="2" destOrd="0" presId="urn:microsoft.com/office/officeart/2005/8/layout/hierarchy2"/>
    <dgm:cxn modelId="{9BFE9DBE-0BB5-48FE-B53A-2903C21DF6F5}" type="presParOf" srcId="{B9B7E967-9AF7-42C8-8B2F-85E366F84E27}" destId="{502EE929-D87D-451F-A258-5BFA607B8DAF}" srcOrd="0" destOrd="0" presId="urn:microsoft.com/office/officeart/2005/8/layout/hierarchy2"/>
    <dgm:cxn modelId="{3BEF0707-7F91-4314-9512-53AB8322CEDC}" type="presParOf" srcId="{5D5DDF71-8721-4554-BB67-9DB70D8CB315}" destId="{C639D723-C999-4773-B062-9D7D8875FF0B}" srcOrd="3" destOrd="0" presId="urn:microsoft.com/office/officeart/2005/8/layout/hierarchy2"/>
    <dgm:cxn modelId="{D393B516-C9C0-42EB-8C3A-21651AB9628C}" type="presParOf" srcId="{C639D723-C999-4773-B062-9D7D8875FF0B}" destId="{199CD375-EF6B-4D50-B528-CF1CA94CB8EF}" srcOrd="0" destOrd="0" presId="urn:microsoft.com/office/officeart/2005/8/layout/hierarchy2"/>
    <dgm:cxn modelId="{A18EBC55-C366-471E-BE72-F86EA38FB8AB}" type="presParOf" srcId="{C639D723-C999-4773-B062-9D7D8875FF0B}" destId="{DDE69A6A-4629-4FC0-B961-6908BB220AB6}" srcOrd="1" destOrd="0" presId="urn:microsoft.com/office/officeart/2005/8/layout/hierarchy2"/>
    <dgm:cxn modelId="{EF040E09-E58A-4FA1-BD60-B6D752B93092}" type="presParOf" srcId="{5D5DDF71-8721-4554-BB67-9DB70D8CB315}" destId="{76B394F7-482B-45F2-8F63-2C3A2AE576E3}" srcOrd="4" destOrd="0" presId="urn:microsoft.com/office/officeart/2005/8/layout/hierarchy2"/>
    <dgm:cxn modelId="{A1A83FFD-6F96-4FC5-A3A7-E838313DB0DB}" type="presParOf" srcId="{76B394F7-482B-45F2-8F63-2C3A2AE576E3}" destId="{62EBA395-6106-4670-8884-E80B15763BBF}" srcOrd="0" destOrd="0" presId="urn:microsoft.com/office/officeart/2005/8/layout/hierarchy2"/>
    <dgm:cxn modelId="{AD69304B-492B-47D8-AD18-250E036E12E7}" type="presParOf" srcId="{5D5DDF71-8721-4554-BB67-9DB70D8CB315}" destId="{5B954DF9-CFEF-4D49-9981-643CFD350ABD}" srcOrd="5" destOrd="0" presId="urn:microsoft.com/office/officeart/2005/8/layout/hierarchy2"/>
    <dgm:cxn modelId="{A3894B66-A551-4E3E-BE43-571A20167A89}" type="presParOf" srcId="{5B954DF9-CFEF-4D49-9981-643CFD350ABD}" destId="{1A833E9D-BC0F-471E-9437-EE5A7F1CDB36}" srcOrd="0" destOrd="0" presId="urn:microsoft.com/office/officeart/2005/8/layout/hierarchy2"/>
    <dgm:cxn modelId="{2D49242F-9BE9-4E11-86C1-CE3E0B45FE9A}" type="presParOf" srcId="{5B954DF9-CFEF-4D49-9981-643CFD350ABD}" destId="{3E3282D9-725F-4204-9CE0-100AD7407789}"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1161D09-ED25-4566-8BC9-CA407244C6F8}"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s-ES"/>
        </a:p>
      </dgm:t>
    </dgm:pt>
    <dgm:pt modelId="{756E44B6-01CC-4D7F-B3B5-5FAD696B3916}">
      <dgm:prSet phldrT="[Texto]" custT="1">
        <dgm:style>
          <a:lnRef idx="1">
            <a:schemeClr val="accent2"/>
          </a:lnRef>
          <a:fillRef idx="3">
            <a:schemeClr val="accent2"/>
          </a:fillRef>
          <a:effectRef idx="2">
            <a:schemeClr val="accent2"/>
          </a:effectRef>
          <a:fontRef idx="minor">
            <a:schemeClr val="lt1"/>
          </a:fontRef>
        </dgm:style>
      </dgm:prSet>
      <dgm:spPr/>
      <dgm:t>
        <a:bodyPr/>
        <a:lstStyle/>
        <a:p>
          <a:r>
            <a:rPr lang="es-ES" sz="1400" dirty="0" smtClean="0"/>
            <a:t>	</a:t>
          </a:r>
        </a:p>
        <a:p>
          <a:endParaRPr lang="es-ES" sz="1400" dirty="0" smtClean="0"/>
        </a:p>
        <a:p>
          <a:r>
            <a:rPr lang="es-ES" sz="2800" dirty="0" smtClean="0"/>
            <a:t>	</a:t>
          </a:r>
          <a:r>
            <a:rPr lang="es-ES" sz="2400" b="1" dirty="0" smtClean="0">
              <a:solidFill>
                <a:schemeClr val="tx1"/>
              </a:solidFill>
            </a:rPr>
            <a:t>DERECHOS BÁSICOS</a:t>
          </a:r>
        </a:p>
        <a:p>
          <a:endParaRPr lang="es-ES" sz="2400" dirty="0"/>
        </a:p>
      </dgm:t>
    </dgm:pt>
    <dgm:pt modelId="{33B7978C-7492-46CA-AC3A-CD05F7443C9F}" type="parTrans" cxnId="{4BCF1DEE-C300-49C9-B6C8-BE56A40096D1}">
      <dgm:prSet/>
      <dgm:spPr/>
      <dgm:t>
        <a:bodyPr/>
        <a:lstStyle/>
        <a:p>
          <a:endParaRPr lang="es-ES"/>
        </a:p>
      </dgm:t>
    </dgm:pt>
    <dgm:pt modelId="{813B05A6-F477-4F6A-A6C3-208B8F3E7FB0}" type="sibTrans" cxnId="{4BCF1DEE-C300-49C9-B6C8-BE56A40096D1}">
      <dgm:prSet/>
      <dgm:spPr/>
      <dgm:t>
        <a:bodyPr/>
        <a:lstStyle/>
        <a:p>
          <a:endParaRPr lang="es-ES"/>
        </a:p>
      </dgm:t>
    </dgm:pt>
    <dgm:pt modelId="{F5269E1A-EB46-4A55-A8C9-E86F9590716C}">
      <dgm:prSet phldrT="[Texto]" custT="1"/>
      <dgm:spPr/>
      <dgm:t>
        <a:bodyPr/>
        <a:lstStyle/>
        <a:p>
          <a:r>
            <a:rPr lang="es-ES" sz="2400" b="1" dirty="0">
              <a:solidFill>
                <a:schemeClr val="tx1"/>
              </a:solidFill>
            </a:rPr>
            <a:t>Derechos en relación con el trabajo</a:t>
          </a:r>
        </a:p>
      </dgm:t>
    </dgm:pt>
    <dgm:pt modelId="{5E143086-E27C-42CA-BB6B-5572AE14A5B6}" type="parTrans" cxnId="{671EF88E-E86A-464C-9B78-B10B5A528C64}">
      <dgm:prSet/>
      <dgm:spPr/>
      <dgm:t>
        <a:bodyPr/>
        <a:lstStyle/>
        <a:p>
          <a:endParaRPr lang="es-ES"/>
        </a:p>
      </dgm:t>
    </dgm:pt>
    <dgm:pt modelId="{986C58DE-D02D-4145-9F88-B3608282561B}" type="sibTrans" cxnId="{671EF88E-E86A-464C-9B78-B10B5A528C64}">
      <dgm:prSet/>
      <dgm:spPr/>
      <dgm:t>
        <a:bodyPr/>
        <a:lstStyle/>
        <a:p>
          <a:endParaRPr lang="es-ES"/>
        </a:p>
      </dgm:t>
    </dgm:pt>
    <dgm:pt modelId="{99905FE6-7A5D-4D6F-9B29-EB623FED09BE}">
      <dgm:prSet phldrT="[Texto]" phldr="1"/>
      <dgm:spPr/>
      <dgm:t>
        <a:bodyPr/>
        <a:lstStyle/>
        <a:p>
          <a:endParaRPr lang="es-ES" dirty="0"/>
        </a:p>
      </dgm:t>
    </dgm:pt>
    <dgm:pt modelId="{8409B1D1-2AEB-430F-9B03-CE41CB783810}" type="parTrans" cxnId="{8CF20544-A428-4A26-BAFD-CA6049BBA0BB}">
      <dgm:prSet/>
      <dgm:spPr/>
      <dgm:t>
        <a:bodyPr/>
        <a:lstStyle/>
        <a:p>
          <a:endParaRPr lang="es-ES"/>
        </a:p>
      </dgm:t>
    </dgm:pt>
    <dgm:pt modelId="{99A7008F-5018-4D2D-9D6C-78339C028962}" type="sibTrans" cxnId="{8CF20544-A428-4A26-BAFD-CA6049BBA0BB}">
      <dgm:prSet/>
      <dgm:spPr/>
      <dgm:t>
        <a:bodyPr/>
        <a:lstStyle/>
        <a:p>
          <a:endParaRPr lang="es-ES"/>
        </a:p>
      </dgm:t>
    </dgm:pt>
    <dgm:pt modelId="{3C8B0F85-8CC1-4547-A37B-3870F10E00C1}">
      <dgm:prSet phldrT="[Texto]" phldr="1"/>
      <dgm:spPr/>
      <dgm:t>
        <a:bodyPr/>
        <a:lstStyle/>
        <a:p>
          <a:endParaRPr lang="es-ES"/>
        </a:p>
      </dgm:t>
    </dgm:pt>
    <dgm:pt modelId="{A6A90C4F-9652-4643-BBB3-252B9CF37849}" type="parTrans" cxnId="{3944A071-A893-4947-9FE1-19783D92A787}">
      <dgm:prSet/>
      <dgm:spPr/>
      <dgm:t>
        <a:bodyPr/>
        <a:lstStyle/>
        <a:p>
          <a:endParaRPr lang="es-ES"/>
        </a:p>
      </dgm:t>
    </dgm:pt>
    <dgm:pt modelId="{78DA70AE-A1B7-4414-99C6-29053B3F1217}" type="sibTrans" cxnId="{3944A071-A893-4947-9FE1-19783D92A787}">
      <dgm:prSet/>
      <dgm:spPr/>
      <dgm:t>
        <a:bodyPr/>
        <a:lstStyle/>
        <a:p>
          <a:endParaRPr lang="es-ES"/>
        </a:p>
      </dgm:t>
    </dgm:pt>
    <dgm:pt modelId="{3721229B-FF7C-48FB-8C83-8AD832C9A11F}">
      <dgm:prSet custT="1"/>
      <dgm:spPr/>
      <dgm:t>
        <a:bodyPr/>
        <a:lstStyle/>
        <a:p>
          <a:r>
            <a:rPr lang="es-ES" sz="2400" dirty="0">
              <a:solidFill>
                <a:schemeClr val="tx1"/>
              </a:solidFill>
            </a:rPr>
            <a:t>Ocupación efectiva del puesto de trabajo.</a:t>
          </a:r>
        </a:p>
      </dgm:t>
    </dgm:pt>
    <dgm:pt modelId="{27761814-9880-40CE-AB07-4DAE33FCC4BE}" type="parTrans" cxnId="{7FAF4C13-0A14-440F-B3D0-22DD0B003FED}">
      <dgm:prSet/>
      <dgm:spPr/>
      <dgm:t>
        <a:bodyPr/>
        <a:lstStyle/>
        <a:p>
          <a:endParaRPr lang="es-ES"/>
        </a:p>
      </dgm:t>
    </dgm:pt>
    <dgm:pt modelId="{B971DC99-0C73-449C-B3CB-E8BF0040A379}" type="sibTrans" cxnId="{7FAF4C13-0A14-440F-B3D0-22DD0B003FED}">
      <dgm:prSet/>
      <dgm:spPr/>
      <dgm:t>
        <a:bodyPr/>
        <a:lstStyle/>
        <a:p>
          <a:endParaRPr lang="es-ES"/>
        </a:p>
      </dgm:t>
    </dgm:pt>
    <dgm:pt modelId="{4322A879-F49E-4186-855E-A99EEB3B2280}">
      <dgm:prSet custT="1"/>
      <dgm:spPr/>
      <dgm:t>
        <a:bodyPr/>
        <a:lstStyle/>
        <a:p>
          <a:r>
            <a:rPr lang="es-ES" sz="2400" dirty="0">
              <a:solidFill>
                <a:schemeClr val="tx1"/>
              </a:solidFill>
            </a:rPr>
            <a:t>Promoción y formación profesional en el trabajo.</a:t>
          </a:r>
        </a:p>
      </dgm:t>
    </dgm:pt>
    <dgm:pt modelId="{3BBD5F59-C43A-4206-BC90-44A481035D44}" type="parTrans" cxnId="{F07832C1-CEF3-4794-8D78-A5B0BEEF8ED7}">
      <dgm:prSet/>
      <dgm:spPr/>
      <dgm:t>
        <a:bodyPr/>
        <a:lstStyle/>
        <a:p>
          <a:endParaRPr lang="es-ES"/>
        </a:p>
      </dgm:t>
    </dgm:pt>
    <dgm:pt modelId="{53F95144-39E9-47B4-935A-0EFDA363DD72}" type="sibTrans" cxnId="{F07832C1-CEF3-4794-8D78-A5B0BEEF8ED7}">
      <dgm:prSet/>
      <dgm:spPr/>
      <dgm:t>
        <a:bodyPr/>
        <a:lstStyle/>
        <a:p>
          <a:endParaRPr lang="es-ES"/>
        </a:p>
      </dgm:t>
    </dgm:pt>
    <dgm:pt modelId="{9FEE5B88-FE90-4CDD-B7CC-7D7DFBA9D9A6}">
      <dgm:prSet custT="1"/>
      <dgm:spPr/>
      <dgm:t>
        <a:bodyPr/>
        <a:lstStyle/>
        <a:p>
          <a:r>
            <a:rPr lang="es-ES" sz="2400" dirty="0">
              <a:solidFill>
                <a:schemeClr val="tx1"/>
              </a:solidFill>
            </a:rPr>
            <a:t>Integridad física y adecuada política de protección </a:t>
          </a:r>
          <a:r>
            <a:rPr lang="es-ES" sz="2400" dirty="0" smtClean="0">
              <a:solidFill>
                <a:schemeClr val="tx1"/>
              </a:solidFill>
            </a:rPr>
            <a:t>en materia de seguridad y salud y prevención de riesgos laborales.</a:t>
          </a:r>
          <a:endParaRPr lang="es-ES" sz="2400" dirty="0">
            <a:solidFill>
              <a:schemeClr val="tx1"/>
            </a:solidFill>
          </a:endParaRPr>
        </a:p>
      </dgm:t>
    </dgm:pt>
    <dgm:pt modelId="{EBB5055B-D54D-4231-A723-189EACB92DEA}" type="parTrans" cxnId="{030F17E9-1E58-4610-A181-676396F954F0}">
      <dgm:prSet/>
      <dgm:spPr/>
      <dgm:t>
        <a:bodyPr/>
        <a:lstStyle/>
        <a:p>
          <a:endParaRPr lang="es-ES"/>
        </a:p>
      </dgm:t>
    </dgm:pt>
    <dgm:pt modelId="{9AEAEB4A-303B-420B-91A7-1BC7B340B217}" type="sibTrans" cxnId="{030F17E9-1E58-4610-A181-676396F954F0}">
      <dgm:prSet/>
      <dgm:spPr/>
      <dgm:t>
        <a:bodyPr/>
        <a:lstStyle/>
        <a:p>
          <a:endParaRPr lang="es-ES"/>
        </a:p>
      </dgm:t>
    </dgm:pt>
    <dgm:pt modelId="{42D4708F-59A0-47E7-89EC-75067987700A}">
      <dgm:prSet custT="1"/>
      <dgm:spPr/>
      <dgm:t>
        <a:bodyPr/>
        <a:lstStyle/>
        <a:p>
          <a:r>
            <a:rPr lang="es-ES" sz="2400" dirty="0">
              <a:solidFill>
                <a:schemeClr val="tx1"/>
              </a:solidFill>
            </a:rPr>
            <a:t>Respeto a la </a:t>
          </a:r>
          <a:r>
            <a:rPr lang="es-ES" sz="2400" dirty="0" smtClean="0">
              <a:solidFill>
                <a:schemeClr val="tx1"/>
              </a:solidFill>
            </a:rPr>
            <a:t>intimidad, a </a:t>
          </a:r>
          <a:r>
            <a:rPr lang="es-ES" sz="2400" dirty="0">
              <a:solidFill>
                <a:schemeClr val="tx1"/>
              </a:solidFill>
            </a:rPr>
            <a:t>la </a:t>
          </a:r>
          <a:r>
            <a:rPr lang="es-ES" sz="2400" dirty="0" smtClean="0">
              <a:solidFill>
                <a:schemeClr val="tx1"/>
              </a:solidFill>
            </a:rPr>
            <a:t>dignidad y derecho a la protección frente a las ofensas verbales, físicas o sexuales.</a:t>
          </a:r>
          <a:endParaRPr lang="es-ES" sz="2400" dirty="0">
            <a:solidFill>
              <a:schemeClr val="tx1"/>
            </a:solidFill>
          </a:endParaRPr>
        </a:p>
      </dgm:t>
    </dgm:pt>
    <dgm:pt modelId="{7EB9797E-DB0A-4D71-954B-1A327E504DFC}" type="parTrans" cxnId="{8CB59459-2989-45C8-A450-687E05B4BF81}">
      <dgm:prSet/>
      <dgm:spPr/>
      <dgm:t>
        <a:bodyPr/>
        <a:lstStyle/>
        <a:p>
          <a:endParaRPr lang="es-ES"/>
        </a:p>
      </dgm:t>
    </dgm:pt>
    <dgm:pt modelId="{A7AD21C2-528B-457C-9F09-1E920D546B02}" type="sibTrans" cxnId="{8CB59459-2989-45C8-A450-687E05B4BF81}">
      <dgm:prSet/>
      <dgm:spPr/>
      <dgm:t>
        <a:bodyPr/>
        <a:lstStyle/>
        <a:p>
          <a:endParaRPr lang="es-ES"/>
        </a:p>
      </dgm:t>
    </dgm:pt>
    <dgm:pt modelId="{DF9AD765-9CAD-4036-8236-EE17753B6A93}">
      <dgm:prSet custT="1"/>
      <dgm:spPr/>
      <dgm:t>
        <a:bodyPr/>
        <a:lstStyle/>
        <a:p>
          <a:r>
            <a:rPr lang="es-ES" sz="2400" dirty="0">
              <a:solidFill>
                <a:schemeClr val="tx1"/>
              </a:solidFill>
            </a:rPr>
            <a:t>Percepción puntual del salario</a:t>
          </a:r>
          <a:r>
            <a:rPr lang="es-ES" sz="2400" dirty="0" smtClean="0">
              <a:solidFill>
                <a:schemeClr val="tx1"/>
              </a:solidFill>
            </a:rPr>
            <a:t>.</a:t>
          </a:r>
          <a:endParaRPr lang="es-ES" sz="2400" dirty="0">
            <a:solidFill>
              <a:schemeClr val="tx1"/>
            </a:solidFill>
          </a:endParaRPr>
        </a:p>
      </dgm:t>
    </dgm:pt>
    <dgm:pt modelId="{EAF03373-11AE-4BCB-A904-93189F3C4D82}" type="parTrans" cxnId="{78A05647-2847-4600-8337-516E161A1422}">
      <dgm:prSet/>
      <dgm:spPr/>
      <dgm:t>
        <a:bodyPr/>
        <a:lstStyle/>
        <a:p>
          <a:endParaRPr lang="es-ES"/>
        </a:p>
      </dgm:t>
    </dgm:pt>
    <dgm:pt modelId="{D3CEF2E3-DAF0-44A4-BA23-2D623E3E479D}" type="sibTrans" cxnId="{78A05647-2847-4600-8337-516E161A1422}">
      <dgm:prSet/>
      <dgm:spPr/>
      <dgm:t>
        <a:bodyPr/>
        <a:lstStyle/>
        <a:p>
          <a:endParaRPr lang="es-ES"/>
        </a:p>
      </dgm:t>
    </dgm:pt>
    <dgm:pt modelId="{A59F91DC-AED4-4EEC-BFC5-05172CC41670}">
      <dgm:prSet custT="1"/>
      <dgm:spPr/>
      <dgm:t>
        <a:bodyPr/>
        <a:lstStyle/>
        <a:p>
          <a:r>
            <a:rPr lang="es-ES" sz="2400" dirty="0">
              <a:solidFill>
                <a:schemeClr val="tx1"/>
              </a:solidFill>
            </a:rPr>
            <a:t>Ejercicio individual de las acciones derivadas del contrato de </a:t>
          </a:r>
          <a:r>
            <a:rPr lang="es-ES" sz="2400" dirty="0" smtClean="0">
              <a:solidFill>
                <a:schemeClr val="tx1"/>
              </a:solidFill>
            </a:rPr>
            <a:t>trabajo (reclamar judicialmente)</a:t>
          </a:r>
          <a:endParaRPr lang="es-ES" sz="2400" dirty="0">
            <a:solidFill>
              <a:schemeClr val="tx1"/>
            </a:solidFill>
          </a:endParaRPr>
        </a:p>
      </dgm:t>
    </dgm:pt>
    <dgm:pt modelId="{A1D3609E-1B68-425E-88ED-4196EA4E7141}" type="parTrans" cxnId="{34EB5726-A220-402D-B9BB-D33FD98A6307}">
      <dgm:prSet/>
      <dgm:spPr/>
      <dgm:t>
        <a:bodyPr/>
        <a:lstStyle/>
        <a:p>
          <a:endParaRPr lang="es-ES"/>
        </a:p>
      </dgm:t>
    </dgm:pt>
    <dgm:pt modelId="{DAF3E0AE-A0BC-4627-A6FF-BD127999AD8E}" type="sibTrans" cxnId="{34EB5726-A220-402D-B9BB-D33FD98A6307}">
      <dgm:prSet/>
      <dgm:spPr/>
      <dgm:t>
        <a:bodyPr/>
        <a:lstStyle/>
        <a:p>
          <a:endParaRPr lang="es-ES"/>
        </a:p>
      </dgm:t>
    </dgm:pt>
    <dgm:pt modelId="{CF2CD97E-A10D-4643-9889-50242BC855F3}">
      <dgm:prSet/>
      <dgm:spPr/>
      <dgm:t>
        <a:bodyPr/>
        <a:lstStyle/>
        <a:p>
          <a:endParaRPr lang="es-ES"/>
        </a:p>
      </dgm:t>
    </dgm:pt>
    <dgm:pt modelId="{3A160C9B-B6A5-4266-8BD2-2698C69E7BE5}" type="parTrans" cxnId="{2F33A8B5-5831-4C3D-9AE2-107C6FA817A6}">
      <dgm:prSet/>
      <dgm:spPr/>
      <dgm:t>
        <a:bodyPr/>
        <a:lstStyle/>
        <a:p>
          <a:endParaRPr lang="es-ES"/>
        </a:p>
      </dgm:t>
    </dgm:pt>
    <dgm:pt modelId="{CB7D96F0-2D07-4981-8A8B-B7FD112E5C22}" type="sibTrans" cxnId="{2F33A8B5-5831-4C3D-9AE2-107C6FA817A6}">
      <dgm:prSet/>
      <dgm:spPr/>
      <dgm:t>
        <a:bodyPr/>
        <a:lstStyle/>
        <a:p>
          <a:endParaRPr lang="es-ES"/>
        </a:p>
      </dgm:t>
    </dgm:pt>
    <dgm:pt modelId="{AEF1E693-1ED1-48F5-9A2C-00AF1D400F6B}">
      <dgm:prSet/>
      <dgm:spPr/>
      <dgm:t>
        <a:bodyPr/>
        <a:lstStyle/>
        <a:p>
          <a:endParaRPr lang="es-ES" dirty="0"/>
        </a:p>
      </dgm:t>
    </dgm:pt>
    <dgm:pt modelId="{2F67B3EB-1015-4FBA-98C8-455DF1EE5AB8}" type="parTrans" cxnId="{F6E73E57-10DF-4BD1-B916-D642608B1C51}">
      <dgm:prSet/>
      <dgm:spPr/>
      <dgm:t>
        <a:bodyPr/>
        <a:lstStyle/>
        <a:p>
          <a:endParaRPr lang="es-ES"/>
        </a:p>
      </dgm:t>
    </dgm:pt>
    <dgm:pt modelId="{F8CFAB15-CF28-4989-B56D-914B16CFC5DD}" type="sibTrans" cxnId="{F6E73E57-10DF-4BD1-B916-D642608B1C51}">
      <dgm:prSet/>
      <dgm:spPr/>
      <dgm:t>
        <a:bodyPr/>
        <a:lstStyle/>
        <a:p>
          <a:endParaRPr lang="es-ES"/>
        </a:p>
      </dgm:t>
    </dgm:pt>
    <dgm:pt modelId="{961D6F34-70BF-4C98-ADB6-21EC3B1D31BE}">
      <dgm:prSet phldrT="[Texto]"/>
      <dgm:spPr/>
      <dgm:t>
        <a:bodyPr/>
        <a:lstStyle/>
        <a:p>
          <a:endParaRPr lang="es-ES" b="1" dirty="0"/>
        </a:p>
      </dgm:t>
    </dgm:pt>
    <dgm:pt modelId="{7FCD92EB-3C98-4802-83C9-6478F0A4FF42}" type="sibTrans" cxnId="{FB2BEA81-DB24-4486-8B9B-173EF97A1FF5}">
      <dgm:prSet/>
      <dgm:spPr/>
      <dgm:t>
        <a:bodyPr/>
        <a:lstStyle/>
        <a:p>
          <a:endParaRPr lang="es-ES"/>
        </a:p>
      </dgm:t>
    </dgm:pt>
    <dgm:pt modelId="{615468F1-65EA-4903-8AF9-3BCC060F3C3D}" type="parTrans" cxnId="{FB2BEA81-DB24-4486-8B9B-173EF97A1FF5}">
      <dgm:prSet/>
      <dgm:spPr/>
      <dgm:t>
        <a:bodyPr/>
        <a:lstStyle/>
        <a:p>
          <a:endParaRPr lang="es-ES"/>
        </a:p>
      </dgm:t>
    </dgm:pt>
    <dgm:pt modelId="{FD3CBDBE-8804-4E67-A808-3D1491A902CB}">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Trabajo y libre elección de la profesión</a:t>
          </a:r>
          <a:endParaRPr lang="es-ES" sz="2400" dirty="0">
            <a:solidFill>
              <a:schemeClr val="tx1"/>
            </a:solidFill>
          </a:endParaRPr>
        </a:p>
      </dgm:t>
    </dgm:pt>
    <dgm:pt modelId="{6145A860-914A-48E6-A78D-BE62EB8388D8}" type="parTrans" cxnId="{4C8C88C5-8132-4E3C-B65C-9D274CADE391}">
      <dgm:prSet/>
      <dgm:spPr/>
      <dgm:t>
        <a:bodyPr/>
        <a:lstStyle/>
        <a:p>
          <a:endParaRPr lang="es-ES"/>
        </a:p>
      </dgm:t>
    </dgm:pt>
    <dgm:pt modelId="{BFF5F53A-BEE3-459F-BE9B-5005762F125A}" type="sibTrans" cxnId="{4C8C88C5-8132-4E3C-B65C-9D274CADE391}">
      <dgm:prSet/>
      <dgm:spPr/>
      <dgm:t>
        <a:bodyPr/>
        <a:lstStyle/>
        <a:p>
          <a:endParaRPr lang="es-ES"/>
        </a:p>
      </dgm:t>
    </dgm:pt>
    <dgm:pt modelId="{1571F2D1-9456-4757-A918-EBA1B1996134}">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Libertad de Sindicación.</a:t>
          </a:r>
          <a:endParaRPr lang="es-ES" sz="2400" dirty="0">
            <a:solidFill>
              <a:schemeClr val="tx1"/>
            </a:solidFill>
          </a:endParaRPr>
        </a:p>
      </dgm:t>
    </dgm:pt>
    <dgm:pt modelId="{7202EB22-7409-4B7C-998E-01CA60D44A60}" type="parTrans" cxnId="{A85A3072-CE7D-424B-A378-49E80E4D39BF}">
      <dgm:prSet/>
      <dgm:spPr/>
      <dgm:t>
        <a:bodyPr/>
        <a:lstStyle/>
        <a:p>
          <a:endParaRPr lang="es-ES"/>
        </a:p>
      </dgm:t>
    </dgm:pt>
    <dgm:pt modelId="{65BEB695-CBE2-4366-AB21-E92AE0F6E8F9}" type="sibTrans" cxnId="{A85A3072-CE7D-424B-A378-49E80E4D39BF}">
      <dgm:prSet/>
      <dgm:spPr/>
      <dgm:t>
        <a:bodyPr/>
        <a:lstStyle/>
        <a:p>
          <a:endParaRPr lang="es-ES"/>
        </a:p>
      </dgm:t>
    </dgm:pt>
    <dgm:pt modelId="{8BDB4C71-78C2-438E-BA54-55C744D3BF9B}">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Negociación colectiva..</a:t>
          </a:r>
          <a:endParaRPr lang="es-ES" sz="2400" dirty="0">
            <a:solidFill>
              <a:schemeClr val="tx1"/>
            </a:solidFill>
          </a:endParaRPr>
        </a:p>
      </dgm:t>
    </dgm:pt>
    <dgm:pt modelId="{C2510969-AB62-48DA-ABE9-305BD6EE0599}" type="parTrans" cxnId="{1472EFB9-1CD0-4B13-A25A-CE97F44EEB20}">
      <dgm:prSet/>
      <dgm:spPr/>
      <dgm:t>
        <a:bodyPr/>
        <a:lstStyle/>
        <a:p>
          <a:endParaRPr lang="es-ES"/>
        </a:p>
      </dgm:t>
    </dgm:pt>
    <dgm:pt modelId="{98E308EE-87F0-4E76-91CB-248F939CECC7}" type="sibTrans" cxnId="{1472EFB9-1CD0-4B13-A25A-CE97F44EEB20}">
      <dgm:prSet/>
      <dgm:spPr/>
      <dgm:t>
        <a:bodyPr/>
        <a:lstStyle/>
        <a:p>
          <a:endParaRPr lang="es-ES"/>
        </a:p>
      </dgm:t>
    </dgm:pt>
    <dgm:pt modelId="{E98E79AD-4508-4AC1-8D99-F5EFB7410731}">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Adopción de medidas de conflicto colectivo.</a:t>
          </a:r>
          <a:endParaRPr lang="es-ES" sz="2400" dirty="0">
            <a:solidFill>
              <a:schemeClr val="tx1"/>
            </a:solidFill>
          </a:endParaRPr>
        </a:p>
      </dgm:t>
    </dgm:pt>
    <dgm:pt modelId="{520ACC58-92F8-4EB7-9BE0-BD2C7CE45111}" type="parTrans" cxnId="{2F5268BF-E29C-42DF-9CFF-EE6FD194AE59}">
      <dgm:prSet/>
      <dgm:spPr/>
      <dgm:t>
        <a:bodyPr/>
        <a:lstStyle/>
        <a:p>
          <a:endParaRPr lang="es-ES"/>
        </a:p>
      </dgm:t>
    </dgm:pt>
    <dgm:pt modelId="{D8EBFEB5-1BE4-4F57-B3AB-66D7B0569C5A}" type="sibTrans" cxnId="{2F5268BF-E29C-42DF-9CFF-EE6FD194AE59}">
      <dgm:prSet/>
      <dgm:spPr/>
      <dgm:t>
        <a:bodyPr/>
        <a:lstStyle/>
        <a:p>
          <a:endParaRPr lang="es-ES"/>
        </a:p>
      </dgm:t>
    </dgm:pt>
    <dgm:pt modelId="{44EE7E14-0D2C-4792-BEED-8A28833F9EA5}">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Huelga.</a:t>
          </a:r>
          <a:endParaRPr lang="es-ES" sz="2400" dirty="0">
            <a:solidFill>
              <a:schemeClr val="tx1"/>
            </a:solidFill>
          </a:endParaRPr>
        </a:p>
      </dgm:t>
    </dgm:pt>
    <dgm:pt modelId="{08125287-F7A1-452D-A7C8-9F521C4A3C60}" type="parTrans" cxnId="{039397E3-4D59-4DE0-B178-1DABCFC2587E}">
      <dgm:prSet/>
      <dgm:spPr/>
      <dgm:t>
        <a:bodyPr/>
        <a:lstStyle/>
        <a:p>
          <a:endParaRPr lang="es-ES"/>
        </a:p>
      </dgm:t>
    </dgm:pt>
    <dgm:pt modelId="{C08CF537-1C02-4DDA-83C9-0731C1154D5E}" type="sibTrans" cxnId="{039397E3-4D59-4DE0-B178-1DABCFC2587E}">
      <dgm:prSet/>
      <dgm:spPr/>
      <dgm:t>
        <a:bodyPr/>
        <a:lstStyle/>
        <a:p>
          <a:endParaRPr lang="es-ES"/>
        </a:p>
      </dgm:t>
    </dgm:pt>
    <dgm:pt modelId="{D25945D5-0C61-4EA7-980A-DAE6567030EB}">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Reunión</a:t>
          </a:r>
          <a:endParaRPr lang="es-ES" sz="2400" dirty="0">
            <a:solidFill>
              <a:schemeClr val="tx1"/>
            </a:solidFill>
          </a:endParaRPr>
        </a:p>
      </dgm:t>
    </dgm:pt>
    <dgm:pt modelId="{0D225F02-EBF7-4B6F-9425-32104790AB01}" type="parTrans" cxnId="{4C5B1EE6-089D-4BFF-915E-5316476E53A3}">
      <dgm:prSet/>
      <dgm:spPr/>
      <dgm:t>
        <a:bodyPr/>
        <a:lstStyle/>
        <a:p>
          <a:endParaRPr lang="es-ES"/>
        </a:p>
      </dgm:t>
    </dgm:pt>
    <dgm:pt modelId="{3DC4AFE3-CB47-4840-9252-7DF08C3A0C61}" type="sibTrans" cxnId="{4C5B1EE6-089D-4BFF-915E-5316476E53A3}">
      <dgm:prSet/>
      <dgm:spPr/>
      <dgm:t>
        <a:bodyPr/>
        <a:lstStyle/>
        <a:p>
          <a:endParaRPr lang="es-ES"/>
        </a:p>
      </dgm:t>
    </dgm:pt>
    <dgm:pt modelId="{0104FD16-345E-4364-8C48-BF309F67293B}">
      <dgm:prSet custT="1">
        <dgm:style>
          <a:lnRef idx="1">
            <a:schemeClr val="accent2"/>
          </a:lnRef>
          <a:fillRef idx="3">
            <a:schemeClr val="accent2"/>
          </a:fillRef>
          <a:effectRef idx="2">
            <a:schemeClr val="accent2"/>
          </a:effectRef>
          <a:fontRef idx="minor">
            <a:schemeClr val="lt1"/>
          </a:fontRef>
        </dgm:style>
      </dgm:prSet>
      <dgm:spPr/>
      <dgm:t>
        <a:bodyPr/>
        <a:lstStyle/>
        <a:p>
          <a:r>
            <a:rPr lang="es-ES" sz="2400" dirty="0" smtClean="0">
              <a:solidFill>
                <a:schemeClr val="tx1"/>
              </a:solidFill>
            </a:rPr>
            <a:t>Información, participación y consulta en la empresa</a:t>
          </a:r>
          <a:endParaRPr lang="es-ES" sz="2400" dirty="0">
            <a:solidFill>
              <a:schemeClr val="tx1"/>
            </a:solidFill>
          </a:endParaRPr>
        </a:p>
      </dgm:t>
    </dgm:pt>
    <dgm:pt modelId="{782BB291-5A2F-48CF-9A4D-025E909AAEC7}" type="parTrans" cxnId="{94BB33B7-899A-4A88-B324-E98D6FE1235C}">
      <dgm:prSet/>
      <dgm:spPr/>
      <dgm:t>
        <a:bodyPr/>
        <a:lstStyle/>
        <a:p>
          <a:endParaRPr lang="es-ES"/>
        </a:p>
      </dgm:t>
    </dgm:pt>
    <dgm:pt modelId="{EBBF7070-0134-49BB-B124-084133247AD8}" type="sibTrans" cxnId="{94BB33B7-899A-4A88-B324-E98D6FE1235C}">
      <dgm:prSet/>
      <dgm:spPr/>
      <dgm:t>
        <a:bodyPr/>
        <a:lstStyle/>
        <a:p>
          <a:endParaRPr lang="es-ES"/>
        </a:p>
      </dgm:t>
    </dgm:pt>
    <dgm:pt modelId="{E0308AF7-1882-4246-9FEA-D8E1670B7E30}">
      <dgm:prSet custT="1"/>
      <dgm:spPr/>
      <dgm:t>
        <a:bodyPr/>
        <a:lstStyle/>
        <a:p>
          <a:r>
            <a:rPr lang="es-ES" sz="2400" dirty="0" smtClean="0">
              <a:solidFill>
                <a:schemeClr val="tx1"/>
              </a:solidFill>
            </a:rPr>
            <a:t>Derecho al descanso y vacaciones</a:t>
          </a:r>
          <a:endParaRPr lang="es-ES" sz="2400" dirty="0">
            <a:solidFill>
              <a:schemeClr val="tx1"/>
            </a:solidFill>
          </a:endParaRPr>
        </a:p>
      </dgm:t>
    </dgm:pt>
    <dgm:pt modelId="{AFC2CF32-7EC2-463B-89B1-A6049F9BE923}" type="parTrans" cxnId="{5C3E247E-B8E8-4504-AC1A-5C8DA663CDA4}">
      <dgm:prSet/>
      <dgm:spPr/>
      <dgm:t>
        <a:bodyPr/>
        <a:lstStyle/>
        <a:p>
          <a:endParaRPr lang="es-ES"/>
        </a:p>
      </dgm:t>
    </dgm:pt>
    <dgm:pt modelId="{4AF2ECE5-461D-437A-B20C-3087E63CFECE}" type="sibTrans" cxnId="{5C3E247E-B8E8-4504-AC1A-5C8DA663CDA4}">
      <dgm:prSet/>
      <dgm:spPr/>
      <dgm:t>
        <a:bodyPr/>
        <a:lstStyle/>
        <a:p>
          <a:endParaRPr lang="es-ES"/>
        </a:p>
      </dgm:t>
    </dgm:pt>
    <dgm:pt modelId="{359F03DB-1126-4857-AA0B-FF107CE2B3BF}">
      <dgm:prSet custT="1"/>
      <dgm:spPr/>
      <dgm:t>
        <a:bodyPr/>
        <a:lstStyle/>
        <a:p>
          <a:r>
            <a:rPr lang="es-ES" sz="2400" dirty="0" smtClean="0">
              <a:solidFill>
                <a:schemeClr val="tx1"/>
              </a:solidFill>
            </a:rPr>
            <a:t>Igualdad y no discriminación, en el acceso al empleo y una vez empleados</a:t>
          </a:r>
          <a:endParaRPr lang="es-ES" sz="2400" dirty="0">
            <a:solidFill>
              <a:schemeClr val="tx1"/>
            </a:solidFill>
          </a:endParaRPr>
        </a:p>
      </dgm:t>
    </dgm:pt>
    <dgm:pt modelId="{6C398D99-28DC-4968-A595-F9E8092079AA}" type="parTrans" cxnId="{80436977-8B19-469B-9658-5357FDADB8BF}">
      <dgm:prSet/>
      <dgm:spPr/>
      <dgm:t>
        <a:bodyPr/>
        <a:lstStyle/>
        <a:p>
          <a:endParaRPr lang="es-ES"/>
        </a:p>
      </dgm:t>
    </dgm:pt>
    <dgm:pt modelId="{7A6ACAFA-E58B-4F02-9FD5-4E411BE00D7A}" type="sibTrans" cxnId="{80436977-8B19-469B-9658-5357FDADB8BF}">
      <dgm:prSet/>
      <dgm:spPr/>
      <dgm:t>
        <a:bodyPr/>
        <a:lstStyle/>
        <a:p>
          <a:endParaRPr lang="es-ES"/>
        </a:p>
      </dgm:t>
    </dgm:pt>
    <dgm:pt modelId="{507F0F18-932A-4350-915E-AF0BEA1B89CF}" type="pres">
      <dgm:prSet presAssocID="{71161D09-ED25-4566-8BC9-CA407244C6F8}" presName="diagram" presStyleCnt="0">
        <dgm:presLayoutVars>
          <dgm:chMax val="1"/>
          <dgm:dir/>
          <dgm:animLvl val="ctr"/>
          <dgm:resizeHandles val="exact"/>
        </dgm:presLayoutVars>
      </dgm:prSet>
      <dgm:spPr/>
      <dgm:t>
        <a:bodyPr/>
        <a:lstStyle/>
        <a:p>
          <a:endParaRPr lang="es-ES"/>
        </a:p>
      </dgm:t>
    </dgm:pt>
    <dgm:pt modelId="{11DD645A-CD6C-4ED7-AE07-CCF152F6846E}" type="pres">
      <dgm:prSet presAssocID="{71161D09-ED25-4566-8BC9-CA407244C6F8}" presName="matrix" presStyleCnt="0"/>
      <dgm:spPr/>
    </dgm:pt>
    <dgm:pt modelId="{BC348EC2-4423-406B-877A-32FF19F72EA7}" type="pres">
      <dgm:prSet presAssocID="{71161D09-ED25-4566-8BC9-CA407244C6F8}" presName="tile1" presStyleLbl="node1" presStyleIdx="0" presStyleCnt="4" custScaleX="94699" custScaleY="182375" custLinFactNeighborX="0" custLinFactNeighborY="30286"/>
      <dgm:spPr/>
      <dgm:t>
        <a:bodyPr/>
        <a:lstStyle/>
        <a:p>
          <a:endParaRPr lang="es-ES"/>
        </a:p>
      </dgm:t>
    </dgm:pt>
    <dgm:pt modelId="{A27746F4-ED6E-43D2-A5BC-8127F5BC4116}" type="pres">
      <dgm:prSet presAssocID="{71161D09-ED25-4566-8BC9-CA407244C6F8}" presName="tile1text" presStyleLbl="node1" presStyleIdx="0" presStyleCnt="4">
        <dgm:presLayoutVars>
          <dgm:chMax val="0"/>
          <dgm:chPref val="0"/>
          <dgm:bulletEnabled val="1"/>
        </dgm:presLayoutVars>
      </dgm:prSet>
      <dgm:spPr/>
      <dgm:t>
        <a:bodyPr/>
        <a:lstStyle/>
        <a:p>
          <a:endParaRPr lang="es-ES"/>
        </a:p>
      </dgm:t>
    </dgm:pt>
    <dgm:pt modelId="{5E6C1559-DF8A-44B7-9854-903F84FF1324}" type="pres">
      <dgm:prSet presAssocID="{71161D09-ED25-4566-8BC9-CA407244C6F8}" presName="tile2" presStyleLbl="node1" presStyleIdx="1" presStyleCnt="4" custScaleY="191249" custLinFactNeighborY="35563"/>
      <dgm:spPr/>
      <dgm:t>
        <a:bodyPr/>
        <a:lstStyle/>
        <a:p>
          <a:endParaRPr lang="es-ES"/>
        </a:p>
      </dgm:t>
    </dgm:pt>
    <dgm:pt modelId="{D6F68502-323B-491F-8C21-C118444E278C}" type="pres">
      <dgm:prSet presAssocID="{71161D09-ED25-4566-8BC9-CA407244C6F8}" presName="tile2text" presStyleLbl="node1" presStyleIdx="1" presStyleCnt="4">
        <dgm:presLayoutVars>
          <dgm:chMax val="0"/>
          <dgm:chPref val="0"/>
          <dgm:bulletEnabled val="1"/>
        </dgm:presLayoutVars>
      </dgm:prSet>
      <dgm:spPr/>
      <dgm:t>
        <a:bodyPr/>
        <a:lstStyle/>
        <a:p>
          <a:endParaRPr lang="es-ES"/>
        </a:p>
      </dgm:t>
    </dgm:pt>
    <dgm:pt modelId="{AB7870FA-FA4B-4086-8E6E-A0BE058D9391}" type="pres">
      <dgm:prSet presAssocID="{71161D09-ED25-4566-8BC9-CA407244C6F8}" presName="tile3" presStyleLbl="node1" presStyleIdx="2" presStyleCnt="4" custFlipVert="1" custFlipHor="1" custScaleX="753" custScaleY="1343" custLinFactNeighborX="-45618" custLinFactNeighborY="36712"/>
      <dgm:spPr>
        <a:solidFill>
          <a:schemeClr val="accent1">
            <a:lumMod val="40000"/>
            <a:lumOff val="60000"/>
          </a:schemeClr>
        </a:solidFill>
      </dgm:spPr>
      <dgm:t>
        <a:bodyPr/>
        <a:lstStyle/>
        <a:p>
          <a:endParaRPr lang="es-ES"/>
        </a:p>
      </dgm:t>
    </dgm:pt>
    <dgm:pt modelId="{0E6F6546-F6F8-4AE3-B849-35162CD19F20}" type="pres">
      <dgm:prSet presAssocID="{71161D09-ED25-4566-8BC9-CA407244C6F8}" presName="tile3text" presStyleLbl="node1" presStyleIdx="2" presStyleCnt="4">
        <dgm:presLayoutVars>
          <dgm:chMax val="0"/>
          <dgm:chPref val="0"/>
          <dgm:bulletEnabled val="1"/>
        </dgm:presLayoutVars>
      </dgm:prSet>
      <dgm:spPr/>
      <dgm:t>
        <a:bodyPr/>
        <a:lstStyle/>
        <a:p>
          <a:endParaRPr lang="es-ES"/>
        </a:p>
      </dgm:t>
    </dgm:pt>
    <dgm:pt modelId="{4A1B4666-791F-476A-BFD5-B4A3F3159519}" type="pres">
      <dgm:prSet presAssocID="{71161D09-ED25-4566-8BC9-CA407244C6F8}" presName="tile4" presStyleLbl="node1" presStyleIdx="3" presStyleCnt="4" custFlipHor="1" custScaleX="9615" custScaleY="1343" custLinFactNeighborX="42308" custLinFactNeighborY="42957"/>
      <dgm:spPr>
        <a:solidFill>
          <a:schemeClr val="accent1">
            <a:lumMod val="40000"/>
            <a:lumOff val="60000"/>
          </a:schemeClr>
        </a:solidFill>
      </dgm:spPr>
      <dgm:t>
        <a:bodyPr/>
        <a:lstStyle/>
        <a:p>
          <a:endParaRPr lang="es-ES"/>
        </a:p>
      </dgm:t>
    </dgm:pt>
    <dgm:pt modelId="{A055382E-1550-4D49-AC50-7B3A3F9DD8B2}" type="pres">
      <dgm:prSet presAssocID="{71161D09-ED25-4566-8BC9-CA407244C6F8}" presName="tile4text" presStyleLbl="node1" presStyleIdx="3" presStyleCnt="4">
        <dgm:presLayoutVars>
          <dgm:chMax val="0"/>
          <dgm:chPref val="0"/>
          <dgm:bulletEnabled val="1"/>
        </dgm:presLayoutVars>
      </dgm:prSet>
      <dgm:spPr/>
      <dgm:t>
        <a:bodyPr/>
        <a:lstStyle/>
        <a:p>
          <a:endParaRPr lang="es-ES"/>
        </a:p>
      </dgm:t>
    </dgm:pt>
    <dgm:pt modelId="{F8A65F6C-6752-4C86-A901-D7D55A829944}" type="pres">
      <dgm:prSet presAssocID="{71161D09-ED25-4566-8BC9-CA407244C6F8}" presName="centerTile" presStyleLbl="fgShp" presStyleIdx="0" presStyleCnt="1" custFlipVert="1" custFlipHor="1" custScaleX="1255" custScaleY="7935" custLinFactNeighborY="8604">
        <dgm:presLayoutVars>
          <dgm:chMax val="0"/>
          <dgm:chPref val="0"/>
        </dgm:presLayoutVars>
      </dgm:prSet>
      <dgm:spPr/>
      <dgm:t>
        <a:bodyPr/>
        <a:lstStyle/>
        <a:p>
          <a:endParaRPr lang="es-ES"/>
        </a:p>
      </dgm:t>
    </dgm:pt>
  </dgm:ptLst>
  <dgm:cxnLst>
    <dgm:cxn modelId="{965BE5D3-37D3-457C-88C5-9DAA69B2961E}" type="presOf" srcId="{44EE7E14-0D2C-4792-BEED-8A28833F9EA5}" destId="{A27746F4-ED6E-43D2-A5BC-8127F5BC4116}" srcOrd="1" destOrd="5" presId="urn:microsoft.com/office/officeart/2005/8/layout/matrix1"/>
    <dgm:cxn modelId="{F6E73E57-10DF-4BD1-B916-D642608B1C51}" srcId="{99905FE6-7A5D-4D6F-9B29-EB623FED09BE}" destId="{AEF1E693-1ED1-48F5-9A2C-00AF1D400F6B}" srcOrd="1" destOrd="0" parTransId="{2F67B3EB-1015-4FBA-98C8-455DF1EE5AB8}" sibTransId="{F8CFAB15-CF28-4989-B56D-914B16CFC5DD}"/>
    <dgm:cxn modelId="{8CB59459-2989-45C8-A450-687E05B4BF81}" srcId="{F5269E1A-EB46-4A55-A8C9-E86F9590716C}" destId="{42D4708F-59A0-47E7-89EC-75067987700A}" srcOrd="4" destOrd="0" parTransId="{7EB9797E-DB0A-4D71-954B-1A327E504DFC}" sibTransId="{A7AD21C2-528B-457C-9F09-1E920D546B02}"/>
    <dgm:cxn modelId="{1B332005-A825-46EC-8109-CFA412DE43A7}" type="presOf" srcId="{F5269E1A-EB46-4A55-A8C9-E86F9590716C}" destId="{D6F68502-323B-491F-8C21-C118444E278C}" srcOrd="1" destOrd="0" presId="urn:microsoft.com/office/officeart/2005/8/layout/matrix1"/>
    <dgm:cxn modelId="{34EB5726-A220-402D-B9BB-D33FD98A6307}" srcId="{F5269E1A-EB46-4A55-A8C9-E86F9590716C}" destId="{A59F91DC-AED4-4EEC-BFC5-05172CC41670}" srcOrd="7" destOrd="0" parTransId="{A1D3609E-1B68-425E-88ED-4196EA4E7141}" sibTransId="{DAF3E0AE-A0BC-4627-A6FF-BD127999AD8E}"/>
    <dgm:cxn modelId="{D5964A30-3DE3-4790-9A66-74891F5A331F}" type="presOf" srcId="{1571F2D1-9456-4757-A918-EBA1B1996134}" destId="{BC348EC2-4423-406B-877A-32FF19F72EA7}" srcOrd="0" destOrd="2" presId="urn:microsoft.com/office/officeart/2005/8/layout/matrix1"/>
    <dgm:cxn modelId="{8CF20544-A428-4A26-BAFD-CA6049BBA0BB}" srcId="{71161D09-ED25-4566-8BC9-CA407244C6F8}" destId="{99905FE6-7A5D-4D6F-9B29-EB623FED09BE}" srcOrd="1" destOrd="0" parTransId="{8409B1D1-2AEB-430F-9B03-CE41CB783810}" sibTransId="{99A7008F-5018-4D2D-9D6C-78339C028962}"/>
    <dgm:cxn modelId="{290F2D01-FF69-4606-AB15-2CF6878BA9AA}" type="presOf" srcId="{71161D09-ED25-4566-8BC9-CA407244C6F8}" destId="{507F0F18-932A-4350-915E-AF0BEA1B89CF}" srcOrd="0" destOrd="0" presId="urn:microsoft.com/office/officeart/2005/8/layout/matrix1"/>
    <dgm:cxn modelId="{D6B6D647-F106-4C84-8CE1-2B99FD228A15}" type="presOf" srcId="{DF9AD765-9CAD-4036-8236-EE17753B6A93}" destId="{D6F68502-323B-491F-8C21-C118444E278C}" srcOrd="1" destOrd="6" presId="urn:microsoft.com/office/officeart/2005/8/layout/matrix1"/>
    <dgm:cxn modelId="{6C0CD2E8-AF16-4ECF-857C-5F37D96BDC73}" type="presOf" srcId="{FD3CBDBE-8804-4E67-A808-3D1491A902CB}" destId="{A27746F4-ED6E-43D2-A5BC-8127F5BC4116}" srcOrd="1" destOrd="1" presId="urn:microsoft.com/office/officeart/2005/8/layout/matrix1"/>
    <dgm:cxn modelId="{F6A690CA-993F-468D-9B12-1D3FF897C6E6}" type="presOf" srcId="{F5269E1A-EB46-4A55-A8C9-E86F9590716C}" destId="{5E6C1559-DF8A-44B7-9854-903F84FF1324}" srcOrd="0" destOrd="0" presId="urn:microsoft.com/office/officeart/2005/8/layout/matrix1"/>
    <dgm:cxn modelId="{1747CAB0-5122-4526-85C0-F52633900D9D}" type="presOf" srcId="{3721229B-FF7C-48FB-8C83-8AD832C9A11F}" destId="{D6F68502-323B-491F-8C21-C118444E278C}" srcOrd="1" destOrd="1" presId="urn:microsoft.com/office/officeart/2005/8/layout/matrix1"/>
    <dgm:cxn modelId="{1472EFB9-1CD0-4B13-A25A-CE97F44EEB20}" srcId="{756E44B6-01CC-4D7F-B3B5-5FAD696B3916}" destId="{8BDB4C71-78C2-438E-BA54-55C744D3BF9B}" srcOrd="2" destOrd="0" parTransId="{C2510969-AB62-48DA-ABE9-305BD6EE0599}" sibTransId="{98E308EE-87F0-4E76-91CB-248F939CECC7}"/>
    <dgm:cxn modelId="{80436977-8B19-469B-9658-5357FDADB8BF}" srcId="{F5269E1A-EB46-4A55-A8C9-E86F9590716C}" destId="{359F03DB-1126-4857-AA0B-FF107CE2B3BF}" srcOrd="2" destOrd="0" parTransId="{6C398D99-28DC-4968-A595-F9E8092079AA}" sibTransId="{7A6ACAFA-E58B-4F02-9FD5-4E411BE00D7A}"/>
    <dgm:cxn modelId="{36E06BC4-CE90-4C95-B4D4-77D1333E627B}" type="presOf" srcId="{0104FD16-345E-4364-8C48-BF309F67293B}" destId="{BC348EC2-4423-406B-877A-32FF19F72EA7}" srcOrd="0" destOrd="7" presId="urn:microsoft.com/office/officeart/2005/8/layout/matrix1"/>
    <dgm:cxn modelId="{5C3E247E-B8E8-4504-AC1A-5C8DA663CDA4}" srcId="{F5269E1A-EB46-4A55-A8C9-E86F9590716C}" destId="{E0308AF7-1882-4246-9FEA-D8E1670B7E30}" srcOrd="6" destOrd="0" parTransId="{AFC2CF32-7EC2-463B-89B1-A6049F9BE923}" sibTransId="{4AF2ECE5-461D-437A-B20C-3087E63CFECE}"/>
    <dgm:cxn modelId="{671EF88E-E86A-464C-9B78-B10B5A528C64}" srcId="{961D6F34-70BF-4C98-ADB6-21EC3B1D31BE}" destId="{F5269E1A-EB46-4A55-A8C9-E86F9590716C}" srcOrd="1" destOrd="0" parTransId="{5E143086-E27C-42CA-BB6B-5572AE14A5B6}" sibTransId="{986C58DE-D02D-4145-9F88-B3608282561B}"/>
    <dgm:cxn modelId="{F07832C1-CEF3-4794-8D78-A5B0BEEF8ED7}" srcId="{F5269E1A-EB46-4A55-A8C9-E86F9590716C}" destId="{4322A879-F49E-4186-855E-A99EEB3B2280}" srcOrd="1" destOrd="0" parTransId="{3BBD5F59-C43A-4206-BC90-44A481035D44}" sibTransId="{53F95144-39E9-47B4-935A-0EFDA363DD72}"/>
    <dgm:cxn modelId="{F4976828-6643-443B-BC60-41D07267DCCC}" type="presOf" srcId="{D25945D5-0C61-4EA7-980A-DAE6567030EB}" destId="{A27746F4-ED6E-43D2-A5BC-8127F5BC4116}" srcOrd="1" destOrd="6" presId="urn:microsoft.com/office/officeart/2005/8/layout/matrix1"/>
    <dgm:cxn modelId="{81C02D4E-77E5-4F38-A291-A0790D9E47E0}" type="presOf" srcId="{DF9AD765-9CAD-4036-8236-EE17753B6A93}" destId="{5E6C1559-DF8A-44B7-9854-903F84FF1324}" srcOrd="0" destOrd="6" presId="urn:microsoft.com/office/officeart/2005/8/layout/matrix1"/>
    <dgm:cxn modelId="{5966ED4E-5929-46F0-9DD5-E2C40BD6C59C}" type="presOf" srcId="{359F03DB-1126-4857-AA0B-FF107CE2B3BF}" destId="{D6F68502-323B-491F-8C21-C118444E278C}" srcOrd="1" destOrd="3" presId="urn:microsoft.com/office/officeart/2005/8/layout/matrix1"/>
    <dgm:cxn modelId="{5BD46799-2911-43AA-B56D-E226FA0BA838}" type="presOf" srcId="{9FEE5B88-FE90-4CDD-B7CC-7D7DFBA9D9A6}" destId="{D6F68502-323B-491F-8C21-C118444E278C}" srcOrd="1" destOrd="4" presId="urn:microsoft.com/office/officeart/2005/8/layout/matrix1"/>
    <dgm:cxn modelId="{B5B3A4EE-3ACD-4A42-8884-7EAEE3C17054}" type="presOf" srcId="{E0308AF7-1882-4246-9FEA-D8E1670B7E30}" destId="{D6F68502-323B-491F-8C21-C118444E278C}" srcOrd="1" destOrd="7" presId="urn:microsoft.com/office/officeart/2005/8/layout/matrix1"/>
    <dgm:cxn modelId="{039397E3-4D59-4DE0-B178-1DABCFC2587E}" srcId="{756E44B6-01CC-4D7F-B3B5-5FAD696B3916}" destId="{44EE7E14-0D2C-4792-BEED-8A28833F9EA5}" srcOrd="4" destOrd="0" parTransId="{08125287-F7A1-452D-A7C8-9F521C4A3C60}" sibTransId="{C08CF537-1C02-4DDA-83C9-0731C1154D5E}"/>
    <dgm:cxn modelId="{06623595-AE6A-40CD-8E89-DA140A0A6414}" type="presOf" srcId="{3721229B-FF7C-48FB-8C83-8AD832C9A11F}" destId="{5E6C1559-DF8A-44B7-9854-903F84FF1324}" srcOrd="0" destOrd="1" presId="urn:microsoft.com/office/officeart/2005/8/layout/matrix1"/>
    <dgm:cxn modelId="{2F33A8B5-5831-4C3D-9AE2-107C6FA817A6}" srcId="{99905FE6-7A5D-4D6F-9B29-EB623FED09BE}" destId="{CF2CD97E-A10D-4643-9889-50242BC855F3}" srcOrd="0" destOrd="0" parTransId="{3A160C9B-B6A5-4266-8BD2-2698C69E7BE5}" sibTransId="{CB7D96F0-2D07-4981-8A8B-B7FD112E5C22}"/>
    <dgm:cxn modelId="{78A05647-2847-4600-8337-516E161A1422}" srcId="{F5269E1A-EB46-4A55-A8C9-E86F9590716C}" destId="{DF9AD765-9CAD-4036-8236-EE17753B6A93}" srcOrd="5" destOrd="0" parTransId="{EAF03373-11AE-4BCB-A904-93189F3C4D82}" sibTransId="{D3CEF2E3-DAF0-44A4-BA23-2D623E3E479D}"/>
    <dgm:cxn modelId="{30F3B1EB-346E-448F-BB9B-B6B219252A31}" type="presOf" srcId="{E98E79AD-4508-4AC1-8D99-F5EFB7410731}" destId="{A27746F4-ED6E-43D2-A5BC-8127F5BC4116}" srcOrd="1" destOrd="4" presId="urn:microsoft.com/office/officeart/2005/8/layout/matrix1"/>
    <dgm:cxn modelId="{ACB248FF-308E-478E-AFFD-6F2E6AA4FE59}" type="presOf" srcId="{FD3CBDBE-8804-4E67-A808-3D1491A902CB}" destId="{BC348EC2-4423-406B-877A-32FF19F72EA7}" srcOrd="0" destOrd="1" presId="urn:microsoft.com/office/officeart/2005/8/layout/matrix1"/>
    <dgm:cxn modelId="{A85A3072-CE7D-424B-A378-49E80E4D39BF}" srcId="{756E44B6-01CC-4D7F-B3B5-5FAD696B3916}" destId="{1571F2D1-9456-4757-A918-EBA1B1996134}" srcOrd="1" destOrd="0" parTransId="{7202EB22-7409-4B7C-998E-01CA60D44A60}" sibTransId="{65BEB695-CBE2-4366-AB21-E92AE0F6E8F9}"/>
    <dgm:cxn modelId="{4C8C88C5-8132-4E3C-B65C-9D274CADE391}" srcId="{756E44B6-01CC-4D7F-B3B5-5FAD696B3916}" destId="{FD3CBDBE-8804-4E67-A808-3D1491A902CB}" srcOrd="0" destOrd="0" parTransId="{6145A860-914A-48E6-A78D-BE62EB8388D8}" sibTransId="{BFF5F53A-BEE3-459F-BE9B-5005762F125A}"/>
    <dgm:cxn modelId="{604AA4E5-F749-4CF0-9EE4-3A990BC51E50}" type="presOf" srcId="{42D4708F-59A0-47E7-89EC-75067987700A}" destId="{D6F68502-323B-491F-8C21-C118444E278C}" srcOrd="1" destOrd="5" presId="urn:microsoft.com/office/officeart/2005/8/layout/matrix1"/>
    <dgm:cxn modelId="{4C5B1EE6-089D-4BFF-915E-5316476E53A3}" srcId="{756E44B6-01CC-4D7F-B3B5-5FAD696B3916}" destId="{D25945D5-0C61-4EA7-980A-DAE6567030EB}" srcOrd="5" destOrd="0" parTransId="{0D225F02-EBF7-4B6F-9425-32104790AB01}" sibTransId="{3DC4AFE3-CB47-4840-9252-7DF08C3A0C61}"/>
    <dgm:cxn modelId="{F086394E-69D4-4FA8-9EDB-0F0BD5D7D77C}" type="presOf" srcId="{9FEE5B88-FE90-4CDD-B7CC-7D7DFBA9D9A6}" destId="{5E6C1559-DF8A-44B7-9854-903F84FF1324}" srcOrd="0" destOrd="4" presId="urn:microsoft.com/office/officeart/2005/8/layout/matrix1"/>
    <dgm:cxn modelId="{030F17E9-1E58-4610-A181-676396F954F0}" srcId="{F5269E1A-EB46-4A55-A8C9-E86F9590716C}" destId="{9FEE5B88-FE90-4CDD-B7CC-7D7DFBA9D9A6}" srcOrd="3" destOrd="0" parTransId="{EBB5055B-D54D-4231-A723-189EACB92DEA}" sibTransId="{9AEAEB4A-303B-420B-91A7-1BC7B340B217}"/>
    <dgm:cxn modelId="{564774C0-E06D-4866-A7B9-499A846B38F3}" type="presOf" srcId="{961D6F34-70BF-4C98-ADB6-21EC3B1D31BE}" destId="{F8A65F6C-6752-4C86-A901-D7D55A829944}" srcOrd="0" destOrd="0" presId="urn:microsoft.com/office/officeart/2005/8/layout/matrix1"/>
    <dgm:cxn modelId="{FD94DC0D-BA06-48FA-8CA3-B525BE2820AB}" type="presOf" srcId="{44EE7E14-0D2C-4792-BEED-8A28833F9EA5}" destId="{BC348EC2-4423-406B-877A-32FF19F72EA7}" srcOrd="0" destOrd="5" presId="urn:microsoft.com/office/officeart/2005/8/layout/matrix1"/>
    <dgm:cxn modelId="{3944A071-A893-4947-9FE1-19783D92A787}" srcId="{99905FE6-7A5D-4D6F-9B29-EB623FED09BE}" destId="{3C8B0F85-8CC1-4547-A37B-3870F10E00C1}" srcOrd="2" destOrd="0" parTransId="{A6A90C4F-9652-4643-BBB3-252B9CF37849}" sibTransId="{78DA70AE-A1B7-4414-99C6-29053B3F1217}"/>
    <dgm:cxn modelId="{3A442C7B-7330-457A-9DA0-715A70B87E71}" type="presOf" srcId="{4322A879-F49E-4186-855E-A99EEB3B2280}" destId="{D6F68502-323B-491F-8C21-C118444E278C}" srcOrd="1" destOrd="2" presId="urn:microsoft.com/office/officeart/2005/8/layout/matrix1"/>
    <dgm:cxn modelId="{8EF38391-CAFB-48F7-AC5B-2CA7105B0F83}" type="presOf" srcId="{8BDB4C71-78C2-438E-BA54-55C744D3BF9B}" destId="{A27746F4-ED6E-43D2-A5BC-8127F5BC4116}" srcOrd="1" destOrd="3" presId="urn:microsoft.com/office/officeart/2005/8/layout/matrix1"/>
    <dgm:cxn modelId="{C7A9BF34-E85E-4233-B1D1-226F38DDDD47}" type="presOf" srcId="{42D4708F-59A0-47E7-89EC-75067987700A}" destId="{5E6C1559-DF8A-44B7-9854-903F84FF1324}" srcOrd="0" destOrd="5" presId="urn:microsoft.com/office/officeart/2005/8/layout/matrix1"/>
    <dgm:cxn modelId="{0F7CADEF-37CB-477B-8920-0067D2C00466}" type="presOf" srcId="{756E44B6-01CC-4D7F-B3B5-5FAD696B3916}" destId="{BC348EC2-4423-406B-877A-32FF19F72EA7}" srcOrd="0" destOrd="0" presId="urn:microsoft.com/office/officeart/2005/8/layout/matrix1"/>
    <dgm:cxn modelId="{4BCF1DEE-C300-49C9-B6C8-BE56A40096D1}" srcId="{961D6F34-70BF-4C98-ADB6-21EC3B1D31BE}" destId="{756E44B6-01CC-4D7F-B3B5-5FAD696B3916}" srcOrd="0" destOrd="0" parTransId="{33B7978C-7492-46CA-AC3A-CD05F7443C9F}" sibTransId="{813B05A6-F477-4F6A-A6C3-208B8F3E7FB0}"/>
    <dgm:cxn modelId="{C3FE50B6-3E93-43BB-8CE9-04ACFEAA8BA4}" type="presOf" srcId="{E0308AF7-1882-4246-9FEA-D8E1670B7E30}" destId="{5E6C1559-DF8A-44B7-9854-903F84FF1324}" srcOrd="0" destOrd="7" presId="urn:microsoft.com/office/officeart/2005/8/layout/matrix1"/>
    <dgm:cxn modelId="{7FAF4C13-0A14-440F-B3D0-22DD0B003FED}" srcId="{F5269E1A-EB46-4A55-A8C9-E86F9590716C}" destId="{3721229B-FF7C-48FB-8C83-8AD832C9A11F}" srcOrd="0" destOrd="0" parTransId="{27761814-9880-40CE-AB07-4DAE33FCC4BE}" sibTransId="{B971DC99-0C73-449C-B3CB-E8BF0040A379}"/>
    <dgm:cxn modelId="{3615B990-11E6-4949-80B1-FB54A92F8C39}" type="presOf" srcId="{A59F91DC-AED4-4EEC-BFC5-05172CC41670}" destId="{D6F68502-323B-491F-8C21-C118444E278C}" srcOrd="1" destOrd="8" presId="urn:microsoft.com/office/officeart/2005/8/layout/matrix1"/>
    <dgm:cxn modelId="{E3D5E08A-157A-4E9B-8117-43E628346930}" type="presOf" srcId="{0104FD16-345E-4364-8C48-BF309F67293B}" destId="{A27746F4-ED6E-43D2-A5BC-8127F5BC4116}" srcOrd="1" destOrd="7" presId="urn:microsoft.com/office/officeart/2005/8/layout/matrix1"/>
    <dgm:cxn modelId="{B97EB8C8-0622-4CEB-A1B0-669130C7693D}" type="presOf" srcId="{359F03DB-1126-4857-AA0B-FF107CE2B3BF}" destId="{5E6C1559-DF8A-44B7-9854-903F84FF1324}" srcOrd="0" destOrd="3" presId="urn:microsoft.com/office/officeart/2005/8/layout/matrix1"/>
    <dgm:cxn modelId="{2F5268BF-E29C-42DF-9CFF-EE6FD194AE59}" srcId="{756E44B6-01CC-4D7F-B3B5-5FAD696B3916}" destId="{E98E79AD-4508-4AC1-8D99-F5EFB7410731}" srcOrd="3" destOrd="0" parTransId="{520ACC58-92F8-4EB7-9BE0-BD2C7CE45111}" sibTransId="{D8EBFEB5-1BE4-4F57-B3AB-66D7B0569C5A}"/>
    <dgm:cxn modelId="{451E901A-D253-4005-985E-56B46BF2B2D1}" type="presOf" srcId="{A59F91DC-AED4-4EEC-BFC5-05172CC41670}" destId="{5E6C1559-DF8A-44B7-9854-903F84FF1324}" srcOrd="0" destOrd="8" presId="urn:microsoft.com/office/officeart/2005/8/layout/matrix1"/>
    <dgm:cxn modelId="{F72E0827-BF21-436C-9BCA-3DBE9DD3B4EB}" type="presOf" srcId="{E98E79AD-4508-4AC1-8D99-F5EFB7410731}" destId="{BC348EC2-4423-406B-877A-32FF19F72EA7}" srcOrd="0" destOrd="4" presId="urn:microsoft.com/office/officeart/2005/8/layout/matrix1"/>
    <dgm:cxn modelId="{144FDA4D-54CD-4401-B2D1-80FD5116A9A3}" type="presOf" srcId="{8BDB4C71-78C2-438E-BA54-55C744D3BF9B}" destId="{BC348EC2-4423-406B-877A-32FF19F72EA7}" srcOrd="0" destOrd="3" presId="urn:microsoft.com/office/officeart/2005/8/layout/matrix1"/>
    <dgm:cxn modelId="{94BB33B7-899A-4A88-B324-E98D6FE1235C}" srcId="{756E44B6-01CC-4D7F-B3B5-5FAD696B3916}" destId="{0104FD16-345E-4364-8C48-BF309F67293B}" srcOrd="6" destOrd="0" parTransId="{782BB291-5A2F-48CF-9A4D-025E909AAEC7}" sibTransId="{EBBF7070-0134-49BB-B124-084133247AD8}"/>
    <dgm:cxn modelId="{A6CF0825-2AB0-415F-8AA9-73BE547773BB}" type="presOf" srcId="{756E44B6-01CC-4D7F-B3B5-5FAD696B3916}" destId="{A27746F4-ED6E-43D2-A5BC-8127F5BC4116}" srcOrd="1" destOrd="0" presId="urn:microsoft.com/office/officeart/2005/8/layout/matrix1"/>
    <dgm:cxn modelId="{348353CA-EB3A-4647-BD4C-A5F4196FF0D4}" type="presOf" srcId="{1571F2D1-9456-4757-A918-EBA1B1996134}" destId="{A27746F4-ED6E-43D2-A5BC-8127F5BC4116}" srcOrd="1" destOrd="2" presId="urn:microsoft.com/office/officeart/2005/8/layout/matrix1"/>
    <dgm:cxn modelId="{FB2BEA81-DB24-4486-8B9B-173EF97A1FF5}" srcId="{71161D09-ED25-4566-8BC9-CA407244C6F8}" destId="{961D6F34-70BF-4C98-ADB6-21EC3B1D31BE}" srcOrd="0" destOrd="0" parTransId="{615468F1-65EA-4903-8AF9-3BCC060F3C3D}" sibTransId="{7FCD92EB-3C98-4802-83C9-6478F0A4FF42}"/>
    <dgm:cxn modelId="{1EDD0298-0E07-43AB-AF45-FF7F79F7273F}" type="presOf" srcId="{4322A879-F49E-4186-855E-A99EEB3B2280}" destId="{5E6C1559-DF8A-44B7-9854-903F84FF1324}" srcOrd="0" destOrd="2" presId="urn:microsoft.com/office/officeart/2005/8/layout/matrix1"/>
    <dgm:cxn modelId="{4A267654-CE57-4033-B2DD-B49ED8AA5205}" type="presOf" srcId="{D25945D5-0C61-4EA7-980A-DAE6567030EB}" destId="{BC348EC2-4423-406B-877A-32FF19F72EA7}" srcOrd="0" destOrd="6" presId="urn:microsoft.com/office/officeart/2005/8/layout/matrix1"/>
    <dgm:cxn modelId="{8BE51639-511B-4951-8ABD-291B6773EBC0}" type="presParOf" srcId="{507F0F18-932A-4350-915E-AF0BEA1B89CF}" destId="{11DD645A-CD6C-4ED7-AE07-CCF152F6846E}" srcOrd="0" destOrd="0" presId="urn:microsoft.com/office/officeart/2005/8/layout/matrix1"/>
    <dgm:cxn modelId="{B7BF5571-E4F8-4FA1-8372-8E0427AA2AA1}" type="presParOf" srcId="{11DD645A-CD6C-4ED7-AE07-CCF152F6846E}" destId="{BC348EC2-4423-406B-877A-32FF19F72EA7}" srcOrd="0" destOrd="0" presId="urn:microsoft.com/office/officeart/2005/8/layout/matrix1"/>
    <dgm:cxn modelId="{F2C2AE79-274E-42BC-9232-75EEDA17FD89}" type="presParOf" srcId="{11DD645A-CD6C-4ED7-AE07-CCF152F6846E}" destId="{A27746F4-ED6E-43D2-A5BC-8127F5BC4116}" srcOrd="1" destOrd="0" presId="urn:microsoft.com/office/officeart/2005/8/layout/matrix1"/>
    <dgm:cxn modelId="{8F6487DF-457F-4BEE-9535-765CC1FEDA41}" type="presParOf" srcId="{11DD645A-CD6C-4ED7-AE07-CCF152F6846E}" destId="{5E6C1559-DF8A-44B7-9854-903F84FF1324}" srcOrd="2" destOrd="0" presId="urn:microsoft.com/office/officeart/2005/8/layout/matrix1"/>
    <dgm:cxn modelId="{D027B4D5-5146-41C2-9651-5F23AA6E5E02}" type="presParOf" srcId="{11DD645A-CD6C-4ED7-AE07-CCF152F6846E}" destId="{D6F68502-323B-491F-8C21-C118444E278C}" srcOrd="3" destOrd="0" presId="urn:microsoft.com/office/officeart/2005/8/layout/matrix1"/>
    <dgm:cxn modelId="{9A9F8A80-CFE3-484C-A8E0-C01EC492C8DC}" type="presParOf" srcId="{11DD645A-CD6C-4ED7-AE07-CCF152F6846E}" destId="{AB7870FA-FA4B-4086-8E6E-A0BE058D9391}" srcOrd="4" destOrd="0" presId="urn:microsoft.com/office/officeart/2005/8/layout/matrix1"/>
    <dgm:cxn modelId="{91C9BC2A-11E3-4053-B5FC-73319C7CF5C9}" type="presParOf" srcId="{11DD645A-CD6C-4ED7-AE07-CCF152F6846E}" destId="{0E6F6546-F6F8-4AE3-B849-35162CD19F20}" srcOrd="5" destOrd="0" presId="urn:microsoft.com/office/officeart/2005/8/layout/matrix1"/>
    <dgm:cxn modelId="{FD901E9D-7C5D-4F2A-BAFA-6650633EAAFF}" type="presParOf" srcId="{11DD645A-CD6C-4ED7-AE07-CCF152F6846E}" destId="{4A1B4666-791F-476A-BFD5-B4A3F3159519}" srcOrd="6" destOrd="0" presId="urn:microsoft.com/office/officeart/2005/8/layout/matrix1"/>
    <dgm:cxn modelId="{D1AB768A-EE1A-4C01-9C04-BF17D1735896}" type="presParOf" srcId="{11DD645A-CD6C-4ED7-AE07-CCF152F6846E}" destId="{A055382E-1550-4D49-AC50-7B3A3F9DD8B2}" srcOrd="7" destOrd="0" presId="urn:microsoft.com/office/officeart/2005/8/layout/matrix1"/>
    <dgm:cxn modelId="{44793BD8-89DB-4551-AD68-2ECCD7E66B18}" type="presParOf" srcId="{507F0F18-932A-4350-915E-AF0BEA1B89CF}" destId="{F8A65F6C-6752-4C86-A901-D7D55A829944}"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65F3E49-EC97-4BCB-8F10-5141B657DAE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31CB2361-BDA4-4A1B-82C7-BE7C309CDF68}">
      <dgm:prSet phldrT="[Texto]" custT="1"/>
      <dgm:spPr>
        <a:xfrm>
          <a:off x="0" y="0"/>
          <a:ext cx="6799179" cy="898560"/>
        </a:xfrm>
        <a:prstGeom prst="round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s-ES" sz="2800" dirty="0">
              <a:solidFill>
                <a:sysClr val="window" lastClr="FFFFFF"/>
              </a:solidFill>
              <a:latin typeface="Calibri"/>
              <a:ea typeface="+mn-ea"/>
              <a:cs typeface="+mn-cs"/>
            </a:rPr>
            <a:t>La </a:t>
          </a:r>
          <a:r>
            <a:rPr lang="es-ES" sz="2800" dirty="0" smtClean="0">
              <a:solidFill>
                <a:sysClr val="window" lastClr="FFFFFF"/>
              </a:solidFill>
              <a:latin typeface="Calibri"/>
              <a:ea typeface="+mn-ea"/>
              <a:cs typeface="+mn-cs"/>
            </a:rPr>
            <a:t>Administración laboral</a:t>
          </a:r>
          <a:endParaRPr lang="es-ES" sz="2800" dirty="0">
            <a:solidFill>
              <a:sysClr val="window" lastClr="FFFFFF"/>
            </a:solidFill>
            <a:latin typeface="Calibri"/>
            <a:ea typeface="+mn-ea"/>
            <a:cs typeface="+mn-cs"/>
          </a:endParaRPr>
        </a:p>
      </dgm:t>
    </dgm:pt>
    <dgm:pt modelId="{430436AE-C9AA-4D11-B2EA-1F5A7C25DC84}" type="parTrans" cxnId="{89231852-9B3D-4F0C-AB7E-63E86CD6C0AD}">
      <dgm:prSet/>
      <dgm:spPr/>
      <dgm:t>
        <a:bodyPr/>
        <a:lstStyle/>
        <a:p>
          <a:endParaRPr lang="es-ES"/>
        </a:p>
      </dgm:t>
    </dgm:pt>
    <dgm:pt modelId="{6AF03CBE-059A-4A87-AEB0-BD3EB1532436}" type="sibTrans" cxnId="{89231852-9B3D-4F0C-AB7E-63E86CD6C0AD}">
      <dgm:prSet/>
      <dgm:spPr/>
      <dgm:t>
        <a:bodyPr/>
        <a:lstStyle/>
        <a:p>
          <a:endParaRPr lang="es-ES"/>
        </a:p>
      </dgm:t>
    </dgm:pt>
    <dgm:pt modelId="{EDB5B7F7-53D3-4528-94D7-78E94B79B337}">
      <dgm:prSet phldrT="[Texto]" custT="1"/>
      <dgm:spPr>
        <a:xfrm>
          <a:off x="0" y="918067"/>
          <a:ext cx="6799179" cy="794880"/>
        </a:xfrm>
        <a:prstGeom prst="rect">
          <a:avLst/>
        </a:prstGeom>
        <a:noFill/>
        <a:ln>
          <a:noFill/>
        </a:ln>
        <a:effectLst/>
      </dgm:spPr>
      <dgm:t>
        <a:bodyPr/>
        <a:lstStyle/>
        <a:p>
          <a:r>
            <a:rPr lang="es-ES" sz="2800" dirty="0" smtClean="0">
              <a:solidFill>
                <a:sysClr val="windowText" lastClr="000000">
                  <a:hueOff val="0"/>
                  <a:satOff val="0"/>
                  <a:lumOff val="0"/>
                  <a:alphaOff val="0"/>
                </a:sysClr>
              </a:solidFill>
              <a:latin typeface="Calibri"/>
              <a:ea typeface="+mn-ea"/>
              <a:cs typeface="+mn-cs"/>
            </a:rPr>
            <a:t>Ministerio de Trabajo.</a:t>
          </a:r>
          <a:endParaRPr lang="es-ES" sz="2800" dirty="0">
            <a:solidFill>
              <a:sysClr val="windowText" lastClr="000000">
                <a:hueOff val="0"/>
                <a:satOff val="0"/>
                <a:lumOff val="0"/>
                <a:alphaOff val="0"/>
              </a:sysClr>
            </a:solidFill>
            <a:latin typeface="Calibri"/>
            <a:ea typeface="+mn-ea"/>
            <a:cs typeface="+mn-cs"/>
          </a:endParaRPr>
        </a:p>
      </dgm:t>
    </dgm:pt>
    <dgm:pt modelId="{1DFD0B0C-4021-4403-9FAA-6F6FFA049A1D}" type="parTrans" cxnId="{6FF9AE4F-88DA-4418-B508-305689779A31}">
      <dgm:prSet/>
      <dgm:spPr/>
      <dgm:t>
        <a:bodyPr/>
        <a:lstStyle/>
        <a:p>
          <a:endParaRPr lang="es-ES"/>
        </a:p>
      </dgm:t>
    </dgm:pt>
    <dgm:pt modelId="{95665591-8E77-4255-BC83-7938AB288D93}" type="sibTrans" cxnId="{6FF9AE4F-88DA-4418-B508-305689779A31}">
      <dgm:prSet/>
      <dgm:spPr/>
      <dgm:t>
        <a:bodyPr/>
        <a:lstStyle/>
        <a:p>
          <a:endParaRPr lang="es-ES"/>
        </a:p>
      </dgm:t>
    </dgm:pt>
    <dgm:pt modelId="{300374DC-7CAA-4776-A2C9-F91833A1B7A5}">
      <dgm:prSet phldrT="[Texto]" custT="1"/>
      <dgm:spPr>
        <a:xfrm>
          <a:off x="0" y="1712947"/>
          <a:ext cx="6799179" cy="898560"/>
        </a:xfrm>
        <a:prstGeom prst="roundRect">
          <a:avLst/>
        </a:prstGeom>
        <a:solidFill>
          <a:srgbClr val="4472C4">
            <a:hueOff val="-7353345"/>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s-ES" sz="2800" dirty="0">
              <a:solidFill>
                <a:sysClr val="window" lastClr="FFFFFF"/>
              </a:solidFill>
              <a:latin typeface="Calibri"/>
              <a:ea typeface="+mn-ea"/>
              <a:cs typeface="+mn-cs"/>
            </a:rPr>
            <a:t>Los tribunales </a:t>
          </a:r>
          <a:r>
            <a:rPr lang="es-ES" sz="2800" dirty="0" smtClean="0">
              <a:solidFill>
                <a:sysClr val="window" lastClr="FFFFFF"/>
              </a:solidFill>
              <a:latin typeface="Calibri"/>
              <a:ea typeface="+mn-ea"/>
              <a:cs typeface="+mn-cs"/>
            </a:rPr>
            <a:t>laborales</a:t>
          </a:r>
          <a:endParaRPr lang="es-ES" sz="2800" dirty="0">
            <a:solidFill>
              <a:sysClr val="window" lastClr="FFFFFF"/>
            </a:solidFill>
            <a:latin typeface="Calibri"/>
            <a:ea typeface="+mn-ea"/>
            <a:cs typeface="+mn-cs"/>
          </a:endParaRPr>
        </a:p>
      </dgm:t>
    </dgm:pt>
    <dgm:pt modelId="{17208A7F-C283-4B4E-827A-EF66AD87E042}" type="parTrans" cxnId="{4B49A5CA-EC3B-46CC-8F5A-EFB1EB9E0689}">
      <dgm:prSet/>
      <dgm:spPr/>
      <dgm:t>
        <a:bodyPr/>
        <a:lstStyle/>
        <a:p>
          <a:endParaRPr lang="es-ES"/>
        </a:p>
      </dgm:t>
    </dgm:pt>
    <dgm:pt modelId="{D168E813-CA87-48B1-96F4-061C393714DB}" type="sibTrans" cxnId="{4B49A5CA-EC3B-46CC-8F5A-EFB1EB9E0689}">
      <dgm:prSet/>
      <dgm:spPr/>
      <dgm:t>
        <a:bodyPr/>
        <a:lstStyle/>
        <a:p>
          <a:endParaRPr lang="es-ES"/>
        </a:p>
      </dgm:t>
    </dgm:pt>
    <dgm:pt modelId="{CDA1BF59-AD12-4E09-BF0C-CE243EE1DD4A}">
      <dgm:prSet phldrT="[Texto]" custT="1"/>
      <dgm:spPr>
        <a:xfrm>
          <a:off x="0" y="918067"/>
          <a:ext cx="6799179" cy="794880"/>
        </a:xfrm>
        <a:noFill/>
        <a:ln>
          <a:noFill/>
        </a:ln>
        <a:effectLst/>
      </dgm:spPr>
      <dgm:t>
        <a:bodyPr/>
        <a:lstStyle/>
        <a:p>
          <a:r>
            <a:rPr lang="es-ES" sz="2800" dirty="0" smtClean="0">
              <a:solidFill>
                <a:sysClr val="windowText" lastClr="000000">
                  <a:hueOff val="0"/>
                  <a:satOff val="0"/>
                  <a:lumOff val="0"/>
                  <a:alphaOff val="0"/>
                </a:sysClr>
              </a:solidFill>
              <a:latin typeface="Calibri"/>
              <a:ea typeface="+mn-ea"/>
              <a:cs typeface="+mn-cs"/>
            </a:rPr>
            <a:t>Inspección de Trabajo =&gt; funciones inspectoras y de vigilancia</a:t>
          </a:r>
          <a:endParaRPr lang="es-ES" sz="2800" dirty="0">
            <a:solidFill>
              <a:sysClr val="windowText" lastClr="000000">
                <a:hueOff val="0"/>
                <a:satOff val="0"/>
                <a:lumOff val="0"/>
                <a:alphaOff val="0"/>
              </a:sysClr>
            </a:solidFill>
            <a:latin typeface="Calibri"/>
            <a:ea typeface="+mn-ea"/>
            <a:cs typeface="+mn-cs"/>
          </a:endParaRPr>
        </a:p>
      </dgm:t>
    </dgm:pt>
    <dgm:pt modelId="{899CA6CC-B0ED-47A0-8E54-ABE6EEFC8E6B}" type="parTrans" cxnId="{1A0586B7-E652-4863-9599-0B1DA444EC47}">
      <dgm:prSet/>
      <dgm:spPr/>
      <dgm:t>
        <a:bodyPr/>
        <a:lstStyle/>
        <a:p>
          <a:endParaRPr lang="es-ES"/>
        </a:p>
      </dgm:t>
    </dgm:pt>
    <dgm:pt modelId="{01CDBDF2-FF84-495D-AFF5-A022E66BACD2}" type="sibTrans" cxnId="{1A0586B7-E652-4863-9599-0B1DA444EC47}">
      <dgm:prSet/>
      <dgm:spPr/>
      <dgm:t>
        <a:bodyPr/>
        <a:lstStyle/>
        <a:p>
          <a:endParaRPr lang="es-ES"/>
        </a:p>
      </dgm:t>
    </dgm:pt>
    <dgm:pt modelId="{C5CF7BD0-563B-4EB1-B0B7-B5EC02CC6BBE}">
      <dgm:prSet phldrT="[Texto]" custT="1"/>
      <dgm:spPr>
        <a:xfrm>
          <a:off x="0" y="2611506"/>
          <a:ext cx="6799179" cy="894240"/>
        </a:xfrm>
        <a:prstGeom prst="rect">
          <a:avLst/>
        </a:prstGeom>
        <a:noFill/>
        <a:ln>
          <a:noFill/>
        </a:ln>
        <a:effectLst/>
      </dgm:spPr>
      <dgm:t>
        <a:bodyPr/>
        <a:lstStyle/>
        <a:p>
          <a:r>
            <a:rPr lang="es-ES" sz="2800" dirty="0" err="1" smtClean="0">
              <a:solidFill>
                <a:sysClr val="windowText" lastClr="000000">
                  <a:hueOff val="0"/>
                  <a:satOff val="0"/>
                  <a:lumOff val="0"/>
                  <a:alphaOff val="0"/>
                </a:sysClr>
              </a:solidFill>
              <a:latin typeface="Calibri"/>
              <a:ea typeface="+mn-ea"/>
              <a:cs typeface="+mn-cs"/>
            </a:rPr>
            <a:t>noCJuzgados</a:t>
          </a:r>
          <a:r>
            <a:rPr lang="es-ES" sz="2800" dirty="0" smtClean="0">
              <a:solidFill>
                <a:sysClr val="windowText" lastClr="000000">
                  <a:hueOff val="0"/>
                  <a:satOff val="0"/>
                  <a:lumOff val="0"/>
                  <a:alphaOff val="0"/>
                </a:sysClr>
              </a:solidFill>
              <a:latin typeface="Calibri"/>
              <a:ea typeface="+mn-ea"/>
              <a:cs typeface="+mn-cs"/>
            </a:rPr>
            <a:t> de lo Social.</a:t>
          </a:r>
          <a:endParaRPr lang="es-ES" sz="2800" dirty="0">
            <a:solidFill>
              <a:sysClr val="windowText" lastClr="000000">
                <a:hueOff val="0"/>
                <a:satOff val="0"/>
                <a:lumOff val="0"/>
                <a:alphaOff val="0"/>
              </a:sysClr>
            </a:solidFill>
            <a:latin typeface="Calibri"/>
            <a:ea typeface="+mn-ea"/>
            <a:cs typeface="+mn-cs"/>
          </a:endParaRPr>
        </a:p>
      </dgm:t>
    </dgm:pt>
    <dgm:pt modelId="{2421A8C8-8D00-4AE8-80A7-36A2305AEBA4}" type="sibTrans" cxnId="{CA20C454-3586-44DA-BCA7-280C7E90291C}">
      <dgm:prSet/>
      <dgm:spPr/>
      <dgm:t>
        <a:bodyPr/>
        <a:lstStyle/>
        <a:p>
          <a:endParaRPr lang="es-ES"/>
        </a:p>
      </dgm:t>
    </dgm:pt>
    <dgm:pt modelId="{368F4987-C1DB-4FAB-8492-E35D27CED8CE}" type="parTrans" cxnId="{CA20C454-3586-44DA-BCA7-280C7E90291C}">
      <dgm:prSet/>
      <dgm:spPr/>
      <dgm:t>
        <a:bodyPr/>
        <a:lstStyle/>
        <a:p>
          <a:endParaRPr lang="es-ES"/>
        </a:p>
      </dgm:t>
    </dgm:pt>
    <dgm:pt modelId="{D267924A-765B-4F6E-A2E4-237978DCC7E1}">
      <dgm:prSet phldrT="[Texto]" custT="1"/>
      <dgm:spPr>
        <a:xfrm>
          <a:off x="0" y="2611506"/>
          <a:ext cx="6799179" cy="894240"/>
        </a:xfrm>
        <a:prstGeom prst="rect">
          <a:avLst/>
        </a:prstGeom>
        <a:noFill/>
        <a:ln>
          <a:noFill/>
        </a:ln>
        <a:effectLst/>
      </dgm:spPr>
      <dgm:t>
        <a:bodyPr/>
        <a:lstStyle/>
        <a:p>
          <a:r>
            <a:rPr lang="es-ES" sz="2800" dirty="0" smtClean="0">
              <a:solidFill>
                <a:sysClr val="windowText" lastClr="000000">
                  <a:hueOff val="0"/>
                  <a:satOff val="0"/>
                  <a:lumOff val="0"/>
                  <a:alphaOff val="0"/>
                </a:sysClr>
              </a:solidFill>
              <a:latin typeface="Calibri"/>
              <a:ea typeface="+mn-ea"/>
              <a:cs typeface="+mn-cs"/>
            </a:rPr>
            <a:t>Juzgados</a:t>
          </a:r>
          <a:endParaRPr lang="es-ES" sz="2800" dirty="0">
            <a:solidFill>
              <a:sysClr val="windowText" lastClr="000000">
                <a:hueOff val="0"/>
                <a:satOff val="0"/>
                <a:lumOff val="0"/>
                <a:alphaOff val="0"/>
              </a:sysClr>
            </a:solidFill>
            <a:latin typeface="Calibri"/>
            <a:ea typeface="+mn-ea"/>
            <a:cs typeface="+mn-cs"/>
          </a:endParaRPr>
        </a:p>
      </dgm:t>
    </dgm:pt>
    <dgm:pt modelId="{961BF07E-6AF3-42D1-B7FB-2142FC02306E}" type="sibTrans" cxnId="{4EE7AB5F-BD18-4963-8528-AFD890FD8258}">
      <dgm:prSet/>
      <dgm:spPr/>
      <dgm:t>
        <a:bodyPr/>
        <a:lstStyle/>
        <a:p>
          <a:endParaRPr lang="es-ES"/>
        </a:p>
      </dgm:t>
    </dgm:pt>
    <dgm:pt modelId="{6E3599C9-4001-4C4B-B4A4-EE17BB0A1FD3}" type="parTrans" cxnId="{4EE7AB5F-BD18-4963-8528-AFD890FD8258}">
      <dgm:prSet/>
      <dgm:spPr/>
      <dgm:t>
        <a:bodyPr/>
        <a:lstStyle/>
        <a:p>
          <a:endParaRPr lang="es-ES"/>
        </a:p>
      </dgm:t>
    </dgm:pt>
    <dgm:pt modelId="{902C92B4-C8A6-4D18-9996-3B6C52CE0510}" type="pres">
      <dgm:prSet presAssocID="{365F3E49-EC97-4BCB-8F10-5141B657DAE0}" presName="linear" presStyleCnt="0">
        <dgm:presLayoutVars>
          <dgm:animLvl val="lvl"/>
          <dgm:resizeHandles val="exact"/>
        </dgm:presLayoutVars>
      </dgm:prSet>
      <dgm:spPr/>
      <dgm:t>
        <a:bodyPr/>
        <a:lstStyle/>
        <a:p>
          <a:endParaRPr lang="es-ES"/>
        </a:p>
      </dgm:t>
    </dgm:pt>
    <dgm:pt modelId="{C1235380-FC3C-449A-AD29-4949934A771C}" type="pres">
      <dgm:prSet presAssocID="{31CB2361-BDA4-4A1B-82C7-BE7C309CDF68}" presName="parentText" presStyleLbl="node1" presStyleIdx="0" presStyleCnt="2" custLinFactNeighborX="354" custLinFactNeighborY="-74856">
        <dgm:presLayoutVars>
          <dgm:chMax val="0"/>
          <dgm:bulletEnabled val="1"/>
        </dgm:presLayoutVars>
      </dgm:prSet>
      <dgm:spPr/>
      <dgm:t>
        <a:bodyPr/>
        <a:lstStyle/>
        <a:p>
          <a:endParaRPr lang="es-ES"/>
        </a:p>
      </dgm:t>
    </dgm:pt>
    <dgm:pt modelId="{00CB3F2F-D722-42CE-9BA0-CEA6014029A3}" type="pres">
      <dgm:prSet presAssocID="{31CB2361-BDA4-4A1B-82C7-BE7C309CDF68}" presName="childText" presStyleLbl="revTx" presStyleIdx="0" presStyleCnt="2" custSzX="8641987" custSzY="2121825">
        <dgm:presLayoutVars>
          <dgm:bulletEnabled val="1"/>
        </dgm:presLayoutVars>
      </dgm:prSet>
      <dgm:spPr>
        <a:prstGeom prst="rect">
          <a:avLst/>
        </a:prstGeom>
      </dgm:spPr>
      <dgm:t>
        <a:bodyPr/>
        <a:lstStyle/>
        <a:p>
          <a:endParaRPr lang="es-ES"/>
        </a:p>
      </dgm:t>
    </dgm:pt>
    <dgm:pt modelId="{892087C7-309F-43FC-BF48-524D4E0A5A05}" type="pres">
      <dgm:prSet presAssocID="{300374DC-7CAA-4776-A2C9-F91833A1B7A5}" presName="parentText" presStyleLbl="node1" presStyleIdx="1" presStyleCnt="2" custSzY="420288">
        <dgm:presLayoutVars>
          <dgm:chMax val="0"/>
          <dgm:bulletEnabled val="1"/>
        </dgm:presLayoutVars>
      </dgm:prSet>
      <dgm:spPr/>
      <dgm:t>
        <a:bodyPr/>
        <a:lstStyle/>
        <a:p>
          <a:endParaRPr lang="es-ES"/>
        </a:p>
      </dgm:t>
    </dgm:pt>
    <dgm:pt modelId="{FFA249FA-F9DA-442B-B6EA-73B8C1B7140D}" type="pres">
      <dgm:prSet presAssocID="{300374DC-7CAA-4776-A2C9-F91833A1B7A5}" presName="childText" presStyleLbl="revTx" presStyleIdx="1" presStyleCnt="2">
        <dgm:presLayoutVars>
          <dgm:bulletEnabled val="1"/>
        </dgm:presLayoutVars>
      </dgm:prSet>
      <dgm:spPr/>
      <dgm:t>
        <a:bodyPr/>
        <a:lstStyle/>
        <a:p>
          <a:endParaRPr lang="es-ES"/>
        </a:p>
      </dgm:t>
    </dgm:pt>
  </dgm:ptLst>
  <dgm:cxnLst>
    <dgm:cxn modelId="{E3FCD2F4-6533-4771-BF86-2A12F691FF7E}" type="presOf" srcId="{300374DC-7CAA-4776-A2C9-F91833A1B7A5}" destId="{892087C7-309F-43FC-BF48-524D4E0A5A05}" srcOrd="0" destOrd="0" presId="urn:microsoft.com/office/officeart/2005/8/layout/vList2"/>
    <dgm:cxn modelId="{89231852-9B3D-4F0C-AB7E-63E86CD6C0AD}" srcId="{365F3E49-EC97-4BCB-8F10-5141B657DAE0}" destId="{31CB2361-BDA4-4A1B-82C7-BE7C309CDF68}" srcOrd="0" destOrd="0" parTransId="{430436AE-C9AA-4D11-B2EA-1F5A7C25DC84}" sibTransId="{6AF03CBE-059A-4A87-AEB0-BD3EB1532436}"/>
    <dgm:cxn modelId="{4EE7AB5F-BD18-4963-8528-AFD890FD8258}" srcId="{300374DC-7CAA-4776-A2C9-F91833A1B7A5}" destId="{D267924A-765B-4F6E-A2E4-237978DCC7E1}" srcOrd="1" destOrd="0" parTransId="{6E3599C9-4001-4C4B-B4A4-EE17BB0A1FD3}" sibTransId="{961BF07E-6AF3-42D1-B7FB-2142FC02306E}"/>
    <dgm:cxn modelId="{B141BE3D-BD4F-4CD1-BBAE-0F6D6901A9EB}" type="presOf" srcId="{D267924A-765B-4F6E-A2E4-237978DCC7E1}" destId="{FFA249FA-F9DA-442B-B6EA-73B8C1B7140D}" srcOrd="0" destOrd="1" presId="urn:microsoft.com/office/officeart/2005/8/layout/vList2"/>
    <dgm:cxn modelId="{A422912C-3808-484B-A427-D52873F7D13A}" type="presOf" srcId="{C5CF7BD0-563B-4EB1-B0B7-B5EC02CC6BBE}" destId="{FFA249FA-F9DA-442B-B6EA-73B8C1B7140D}" srcOrd="0" destOrd="0" presId="urn:microsoft.com/office/officeart/2005/8/layout/vList2"/>
    <dgm:cxn modelId="{90EA0BF7-6CBB-4729-BD12-865D84350EB1}" type="presOf" srcId="{EDB5B7F7-53D3-4528-94D7-78E94B79B337}" destId="{00CB3F2F-D722-42CE-9BA0-CEA6014029A3}" srcOrd="0" destOrd="0" presId="urn:microsoft.com/office/officeart/2005/8/layout/vList2"/>
    <dgm:cxn modelId="{9E0986A9-08B3-4809-AA7E-434BC1A47C02}" type="presOf" srcId="{31CB2361-BDA4-4A1B-82C7-BE7C309CDF68}" destId="{C1235380-FC3C-449A-AD29-4949934A771C}" srcOrd="0" destOrd="0" presId="urn:microsoft.com/office/officeart/2005/8/layout/vList2"/>
    <dgm:cxn modelId="{72FF8C5C-9C41-418C-A241-8BE5B68FAAF8}" type="presOf" srcId="{365F3E49-EC97-4BCB-8F10-5141B657DAE0}" destId="{902C92B4-C8A6-4D18-9996-3B6C52CE0510}" srcOrd="0" destOrd="0" presId="urn:microsoft.com/office/officeart/2005/8/layout/vList2"/>
    <dgm:cxn modelId="{6FF9AE4F-88DA-4418-B508-305689779A31}" srcId="{31CB2361-BDA4-4A1B-82C7-BE7C309CDF68}" destId="{EDB5B7F7-53D3-4528-94D7-78E94B79B337}" srcOrd="0" destOrd="0" parTransId="{1DFD0B0C-4021-4403-9FAA-6F6FFA049A1D}" sibTransId="{95665591-8E77-4255-BC83-7938AB288D93}"/>
    <dgm:cxn modelId="{CA20C454-3586-44DA-BCA7-280C7E90291C}" srcId="{300374DC-7CAA-4776-A2C9-F91833A1B7A5}" destId="{C5CF7BD0-563B-4EB1-B0B7-B5EC02CC6BBE}" srcOrd="0" destOrd="0" parTransId="{368F4987-C1DB-4FAB-8492-E35D27CED8CE}" sibTransId="{2421A8C8-8D00-4AE8-80A7-36A2305AEBA4}"/>
    <dgm:cxn modelId="{1A0586B7-E652-4863-9599-0B1DA444EC47}" srcId="{31CB2361-BDA4-4A1B-82C7-BE7C309CDF68}" destId="{CDA1BF59-AD12-4E09-BF0C-CE243EE1DD4A}" srcOrd="1" destOrd="0" parTransId="{899CA6CC-B0ED-47A0-8E54-ABE6EEFC8E6B}" sibTransId="{01CDBDF2-FF84-495D-AFF5-A022E66BACD2}"/>
    <dgm:cxn modelId="{4B49A5CA-EC3B-46CC-8F5A-EFB1EB9E0689}" srcId="{365F3E49-EC97-4BCB-8F10-5141B657DAE0}" destId="{300374DC-7CAA-4776-A2C9-F91833A1B7A5}" srcOrd="1" destOrd="0" parTransId="{17208A7F-C283-4B4E-827A-EF66AD87E042}" sibTransId="{D168E813-CA87-48B1-96F4-061C393714DB}"/>
    <dgm:cxn modelId="{35D409C6-3B0B-45AE-9286-CABBF056B22E}" type="presOf" srcId="{CDA1BF59-AD12-4E09-BF0C-CE243EE1DD4A}" destId="{00CB3F2F-D722-42CE-9BA0-CEA6014029A3}" srcOrd="0" destOrd="1" presId="urn:microsoft.com/office/officeart/2005/8/layout/vList2"/>
    <dgm:cxn modelId="{EAEB2BD5-6E8D-4F87-9E86-8806A82AC14D}" type="presParOf" srcId="{902C92B4-C8A6-4D18-9996-3B6C52CE0510}" destId="{C1235380-FC3C-449A-AD29-4949934A771C}" srcOrd="0" destOrd="0" presId="urn:microsoft.com/office/officeart/2005/8/layout/vList2"/>
    <dgm:cxn modelId="{529E38AA-77C7-4B67-BDA6-4A4DE72FAA54}" type="presParOf" srcId="{902C92B4-C8A6-4D18-9996-3B6C52CE0510}" destId="{00CB3F2F-D722-42CE-9BA0-CEA6014029A3}" srcOrd="1" destOrd="0" presId="urn:microsoft.com/office/officeart/2005/8/layout/vList2"/>
    <dgm:cxn modelId="{AF2EF5F4-B597-4980-801F-A993C02B9902}" type="presParOf" srcId="{902C92B4-C8A6-4D18-9996-3B6C52CE0510}" destId="{892087C7-309F-43FC-BF48-524D4E0A5A05}" srcOrd="2" destOrd="0" presId="urn:microsoft.com/office/officeart/2005/8/layout/vList2"/>
    <dgm:cxn modelId="{7404D6BD-52FD-4E9B-8E00-4ACD2FAE0A49}" type="presParOf" srcId="{902C92B4-C8A6-4D18-9996-3B6C52CE0510}" destId="{FFA249FA-F9DA-442B-B6EA-73B8C1B7140D}"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D35C42-174C-455A-A983-2409AABB857B}"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s-ES"/>
        </a:p>
      </dgm:t>
    </dgm:pt>
    <dgm:pt modelId="{35ECFAB1-1346-44ED-9406-C9B1A8F5C1A1}">
      <dgm:prSet>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s-ES" dirty="0"/>
            <a:t>Características de las relaciones laborales</a:t>
          </a:r>
        </a:p>
      </dgm:t>
    </dgm:pt>
    <dgm:pt modelId="{2D23AB5B-2D14-45AD-8680-7EEBE7FF196D}" type="parTrans" cxnId="{017BF479-589D-42F5-BF25-583DA7EB9139}">
      <dgm:prSet/>
      <dgm:spPr/>
      <dgm:t>
        <a:bodyPr/>
        <a:lstStyle/>
        <a:p>
          <a:endParaRPr lang="es-ES"/>
        </a:p>
      </dgm:t>
    </dgm:pt>
    <dgm:pt modelId="{189A0F7C-A728-43CE-A6A8-28E5AAB91FDA}" type="sibTrans" cxnId="{017BF479-589D-42F5-BF25-583DA7EB9139}">
      <dgm:prSet/>
      <dgm:spPr/>
      <dgm:t>
        <a:bodyPr/>
        <a:lstStyle/>
        <a:p>
          <a:endParaRPr lang="es-ES"/>
        </a:p>
      </dgm:t>
    </dgm:pt>
    <dgm:pt modelId="{35AF0BFD-3B1E-400A-B9AC-A6D8CA59A884}">
      <dgm:prSet>
        <dgm:style>
          <a:lnRef idx="1">
            <a:schemeClr val="accent1"/>
          </a:lnRef>
          <a:fillRef idx="3">
            <a:schemeClr val="accent1"/>
          </a:fillRef>
          <a:effectRef idx="2">
            <a:schemeClr val="accent1"/>
          </a:effectRef>
          <a:fontRef idx="minor">
            <a:schemeClr val="lt1"/>
          </a:fontRef>
        </dgm:style>
      </dgm:prSet>
      <dgm:spPr/>
      <dgm:t>
        <a:bodyPr/>
        <a:lstStyle/>
        <a:p>
          <a:pPr rtl="0"/>
          <a:r>
            <a:rPr lang="es-ES" dirty="0"/>
            <a:t>Personal </a:t>
          </a:r>
        </a:p>
      </dgm:t>
    </dgm:pt>
    <dgm:pt modelId="{06E57221-474E-4615-97C9-AD90BDF43E0E}" type="parTrans" cxnId="{A0D205B3-E383-4808-9FF7-F8082F82474F}">
      <dgm:prSet/>
      <dgm:spPr/>
      <dgm:t>
        <a:bodyPr/>
        <a:lstStyle/>
        <a:p>
          <a:endParaRPr lang="es-ES"/>
        </a:p>
      </dgm:t>
    </dgm:pt>
    <dgm:pt modelId="{648BB58B-C8C5-4B19-A8BF-0DE775368E58}" type="sibTrans" cxnId="{A0D205B3-E383-4808-9FF7-F8082F82474F}">
      <dgm:prSet/>
      <dgm:spPr/>
      <dgm:t>
        <a:bodyPr/>
        <a:lstStyle/>
        <a:p>
          <a:endParaRPr lang="es-ES"/>
        </a:p>
      </dgm:t>
    </dgm:pt>
    <dgm:pt modelId="{3E4F8D18-3243-497D-BFFE-4784E937CE81}">
      <dgm:prSet>
        <dgm:style>
          <a:lnRef idx="1">
            <a:schemeClr val="accent1"/>
          </a:lnRef>
          <a:fillRef idx="3">
            <a:schemeClr val="accent1"/>
          </a:fillRef>
          <a:effectRef idx="2">
            <a:schemeClr val="accent1"/>
          </a:effectRef>
          <a:fontRef idx="minor">
            <a:schemeClr val="lt1"/>
          </a:fontRef>
        </dgm:style>
      </dgm:prSet>
      <dgm:spPr/>
      <dgm:t>
        <a:bodyPr/>
        <a:lstStyle/>
        <a:p>
          <a:pPr rtl="0"/>
          <a:r>
            <a:rPr lang="es-ES" dirty="0"/>
            <a:t>Voluntario </a:t>
          </a:r>
        </a:p>
      </dgm:t>
    </dgm:pt>
    <dgm:pt modelId="{3BB8DD13-34E1-4BBC-8929-345BFFCF0AB7}" type="parTrans" cxnId="{A5C98ACA-C24D-4FAB-8552-0D25A8D73000}">
      <dgm:prSet/>
      <dgm:spPr/>
      <dgm:t>
        <a:bodyPr/>
        <a:lstStyle/>
        <a:p>
          <a:endParaRPr lang="es-ES"/>
        </a:p>
      </dgm:t>
    </dgm:pt>
    <dgm:pt modelId="{0038359F-A708-4CA4-B7C0-52145335102D}" type="sibTrans" cxnId="{A5C98ACA-C24D-4FAB-8552-0D25A8D73000}">
      <dgm:prSet/>
      <dgm:spPr/>
      <dgm:t>
        <a:bodyPr/>
        <a:lstStyle/>
        <a:p>
          <a:endParaRPr lang="es-ES"/>
        </a:p>
      </dgm:t>
    </dgm:pt>
    <dgm:pt modelId="{812B211B-B0C1-4F73-AEED-5195D477A607}">
      <dgm:prSet>
        <dgm:style>
          <a:lnRef idx="1">
            <a:schemeClr val="accent1"/>
          </a:lnRef>
          <a:fillRef idx="3">
            <a:schemeClr val="accent1"/>
          </a:fillRef>
          <a:effectRef idx="2">
            <a:schemeClr val="accent1"/>
          </a:effectRef>
          <a:fontRef idx="minor">
            <a:schemeClr val="lt1"/>
          </a:fontRef>
        </dgm:style>
      </dgm:prSet>
      <dgm:spPr/>
      <dgm:t>
        <a:bodyPr/>
        <a:lstStyle/>
        <a:p>
          <a:pPr rtl="0"/>
          <a:r>
            <a:rPr lang="es-ES" dirty="0"/>
            <a:t>Retribuido </a:t>
          </a:r>
        </a:p>
      </dgm:t>
    </dgm:pt>
    <dgm:pt modelId="{827FBED9-8FFA-400F-9112-82922F5660A5}" type="parTrans" cxnId="{0E76FA45-A1B6-4298-9E4D-D8C0B33978B2}">
      <dgm:prSet/>
      <dgm:spPr/>
      <dgm:t>
        <a:bodyPr/>
        <a:lstStyle/>
        <a:p>
          <a:endParaRPr lang="es-ES"/>
        </a:p>
      </dgm:t>
    </dgm:pt>
    <dgm:pt modelId="{3732C2E7-1ADA-4039-B5F2-A145F5FB0B82}" type="sibTrans" cxnId="{0E76FA45-A1B6-4298-9E4D-D8C0B33978B2}">
      <dgm:prSet/>
      <dgm:spPr/>
      <dgm:t>
        <a:bodyPr/>
        <a:lstStyle/>
        <a:p>
          <a:endParaRPr lang="es-ES"/>
        </a:p>
      </dgm:t>
    </dgm:pt>
    <dgm:pt modelId="{0C950293-8FAF-4565-B437-AC74372FD8A1}">
      <dgm:prSet>
        <dgm:style>
          <a:lnRef idx="1">
            <a:schemeClr val="accent1"/>
          </a:lnRef>
          <a:fillRef idx="3">
            <a:schemeClr val="accent1"/>
          </a:fillRef>
          <a:effectRef idx="2">
            <a:schemeClr val="accent1"/>
          </a:effectRef>
          <a:fontRef idx="minor">
            <a:schemeClr val="lt1"/>
          </a:fontRef>
        </dgm:style>
      </dgm:prSet>
      <dgm:spPr/>
      <dgm:t>
        <a:bodyPr/>
        <a:lstStyle/>
        <a:p>
          <a:pPr rtl="0"/>
          <a:r>
            <a:rPr lang="es-ES" dirty="0"/>
            <a:t>Dependiente </a:t>
          </a:r>
        </a:p>
      </dgm:t>
    </dgm:pt>
    <dgm:pt modelId="{0BDE04E7-9D2F-491B-B06B-3CBC3A54FA92}" type="parTrans" cxnId="{E099C019-6DC8-47DB-8A29-BAEEF9D1349F}">
      <dgm:prSet/>
      <dgm:spPr/>
      <dgm:t>
        <a:bodyPr/>
        <a:lstStyle/>
        <a:p>
          <a:endParaRPr lang="es-ES"/>
        </a:p>
      </dgm:t>
    </dgm:pt>
    <dgm:pt modelId="{B55CFD73-8801-4A67-8484-5C6CB5BBA0D8}" type="sibTrans" cxnId="{E099C019-6DC8-47DB-8A29-BAEEF9D1349F}">
      <dgm:prSet/>
      <dgm:spPr/>
      <dgm:t>
        <a:bodyPr/>
        <a:lstStyle/>
        <a:p>
          <a:endParaRPr lang="es-ES"/>
        </a:p>
      </dgm:t>
    </dgm:pt>
    <dgm:pt modelId="{447DDADE-E6E8-4D66-982E-E8BBCE17B8CF}" type="pres">
      <dgm:prSet presAssocID="{ABD35C42-174C-455A-A983-2409AABB857B}" presName="hierChild1" presStyleCnt="0">
        <dgm:presLayoutVars>
          <dgm:orgChart val="1"/>
          <dgm:chPref val="1"/>
          <dgm:dir/>
          <dgm:animOne val="branch"/>
          <dgm:animLvl val="lvl"/>
          <dgm:resizeHandles/>
        </dgm:presLayoutVars>
      </dgm:prSet>
      <dgm:spPr/>
      <dgm:t>
        <a:bodyPr/>
        <a:lstStyle/>
        <a:p>
          <a:endParaRPr lang="es-ES"/>
        </a:p>
      </dgm:t>
    </dgm:pt>
    <dgm:pt modelId="{9957798B-85C0-4E1B-9901-9A02AC5EF8E6}" type="pres">
      <dgm:prSet presAssocID="{35ECFAB1-1346-44ED-9406-C9B1A8F5C1A1}" presName="hierRoot1" presStyleCnt="0">
        <dgm:presLayoutVars>
          <dgm:hierBranch val="init"/>
        </dgm:presLayoutVars>
      </dgm:prSet>
      <dgm:spPr/>
    </dgm:pt>
    <dgm:pt modelId="{6E7BDA60-7341-4C83-93D3-98CDD839D857}" type="pres">
      <dgm:prSet presAssocID="{35ECFAB1-1346-44ED-9406-C9B1A8F5C1A1}" presName="rootComposite1" presStyleCnt="0"/>
      <dgm:spPr/>
    </dgm:pt>
    <dgm:pt modelId="{965C44C6-ADD4-47F6-8C52-FEBD0C6C9932}" type="pres">
      <dgm:prSet presAssocID="{35ECFAB1-1346-44ED-9406-C9B1A8F5C1A1}" presName="rootText1" presStyleLbl="node0" presStyleIdx="0" presStyleCnt="1" custScaleX="385808" custLinFactNeighborX="-1710" custLinFactNeighborY="-90074">
        <dgm:presLayoutVars>
          <dgm:chPref val="3"/>
        </dgm:presLayoutVars>
      </dgm:prSet>
      <dgm:spPr/>
      <dgm:t>
        <a:bodyPr/>
        <a:lstStyle/>
        <a:p>
          <a:endParaRPr lang="es-ES"/>
        </a:p>
      </dgm:t>
    </dgm:pt>
    <dgm:pt modelId="{2925E5BE-4665-41FD-8AD5-F4220D53C2C9}" type="pres">
      <dgm:prSet presAssocID="{35ECFAB1-1346-44ED-9406-C9B1A8F5C1A1}" presName="rootConnector1" presStyleLbl="node1" presStyleIdx="0" presStyleCnt="0"/>
      <dgm:spPr/>
      <dgm:t>
        <a:bodyPr/>
        <a:lstStyle/>
        <a:p>
          <a:endParaRPr lang="es-ES"/>
        </a:p>
      </dgm:t>
    </dgm:pt>
    <dgm:pt modelId="{6599DE75-48A3-48EF-9C26-0D9E82581683}" type="pres">
      <dgm:prSet presAssocID="{35ECFAB1-1346-44ED-9406-C9B1A8F5C1A1}" presName="hierChild2" presStyleCnt="0"/>
      <dgm:spPr/>
    </dgm:pt>
    <dgm:pt modelId="{DD9CFE9D-2153-4A48-9732-8921119CEF4D}" type="pres">
      <dgm:prSet presAssocID="{06E57221-474E-4615-97C9-AD90BDF43E0E}" presName="Name37" presStyleLbl="parChTrans1D2" presStyleIdx="0" presStyleCnt="4"/>
      <dgm:spPr/>
      <dgm:t>
        <a:bodyPr/>
        <a:lstStyle/>
        <a:p>
          <a:endParaRPr lang="es-ES"/>
        </a:p>
      </dgm:t>
    </dgm:pt>
    <dgm:pt modelId="{87435607-A3FF-4C10-86B2-936C3DAE0E36}" type="pres">
      <dgm:prSet presAssocID="{35AF0BFD-3B1E-400A-B9AC-A6D8CA59A884}" presName="hierRoot2" presStyleCnt="0">
        <dgm:presLayoutVars>
          <dgm:hierBranch val="init"/>
        </dgm:presLayoutVars>
      </dgm:prSet>
      <dgm:spPr/>
    </dgm:pt>
    <dgm:pt modelId="{68DAA7BA-048D-4796-9F1C-07CE5F65ECC3}" type="pres">
      <dgm:prSet presAssocID="{35AF0BFD-3B1E-400A-B9AC-A6D8CA59A884}" presName="rootComposite" presStyleCnt="0"/>
      <dgm:spPr/>
    </dgm:pt>
    <dgm:pt modelId="{2C551FF1-6E75-4716-BBCC-EEC0A1F55A6A}" type="pres">
      <dgm:prSet presAssocID="{35AF0BFD-3B1E-400A-B9AC-A6D8CA59A884}" presName="rootText" presStyleLbl="node2" presStyleIdx="0" presStyleCnt="4">
        <dgm:presLayoutVars>
          <dgm:chPref val="3"/>
        </dgm:presLayoutVars>
      </dgm:prSet>
      <dgm:spPr/>
      <dgm:t>
        <a:bodyPr/>
        <a:lstStyle/>
        <a:p>
          <a:endParaRPr lang="es-ES"/>
        </a:p>
      </dgm:t>
    </dgm:pt>
    <dgm:pt modelId="{D59A258E-D353-4B02-A405-5A4D14AAFBD0}" type="pres">
      <dgm:prSet presAssocID="{35AF0BFD-3B1E-400A-B9AC-A6D8CA59A884}" presName="rootConnector" presStyleLbl="node2" presStyleIdx="0" presStyleCnt="4"/>
      <dgm:spPr/>
      <dgm:t>
        <a:bodyPr/>
        <a:lstStyle/>
        <a:p>
          <a:endParaRPr lang="es-ES"/>
        </a:p>
      </dgm:t>
    </dgm:pt>
    <dgm:pt modelId="{23FC0B01-6ECC-4741-8362-012D0BE9300C}" type="pres">
      <dgm:prSet presAssocID="{35AF0BFD-3B1E-400A-B9AC-A6D8CA59A884}" presName="hierChild4" presStyleCnt="0"/>
      <dgm:spPr/>
    </dgm:pt>
    <dgm:pt modelId="{2EE6DC24-30A8-452D-9B70-81C0AC4AD21A}" type="pres">
      <dgm:prSet presAssocID="{35AF0BFD-3B1E-400A-B9AC-A6D8CA59A884}" presName="hierChild5" presStyleCnt="0"/>
      <dgm:spPr/>
    </dgm:pt>
    <dgm:pt modelId="{B515DC5F-043A-449E-B4D3-BF3370DCF1AC}" type="pres">
      <dgm:prSet presAssocID="{3BB8DD13-34E1-4BBC-8929-345BFFCF0AB7}" presName="Name37" presStyleLbl="parChTrans1D2" presStyleIdx="1" presStyleCnt="4"/>
      <dgm:spPr/>
      <dgm:t>
        <a:bodyPr/>
        <a:lstStyle/>
        <a:p>
          <a:endParaRPr lang="es-ES"/>
        </a:p>
      </dgm:t>
    </dgm:pt>
    <dgm:pt modelId="{40A86CCD-A795-401B-B6DE-1664AD2457AA}" type="pres">
      <dgm:prSet presAssocID="{3E4F8D18-3243-497D-BFFE-4784E937CE81}" presName="hierRoot2" presStyleCnt="0">
        <dgm:presLayoutVars>
          <dgm:hierBranch val="init"/>
        </dgm:presLayoutVars>
      </dgm:prSet>
      <dgm:spPr/>
    </dgm:pt>
    <dgm:pt modelId="{CF8D5251-64E0-4919-A768-59B52F3B7A1F}" type="pres">
      <dgm:prSet presAssocID="{3E4F8D18-3243-497D-BFFE-4784E937CE81}" presName="rootComposite" presStyleCnt="0"/>
      <dgm:spPr/>
    </dgm:pt>
    <dgm:pt modelId="{AD17FE4A-29D3-437E-A8B0-0C2D5C601013}" type="pres">
      <dgm:prSet presAssocID="{3E4F8D18-3243-497D-BFFE-4784E937CE81}" presName="rootText" presStyleLbl="node2" presStyleIdx="1" presStyleCnt="4">
        <dgm:presLayoutVars>
          <dgm:chPref val="3"/>
        </dgm:presLayoutVars>
      </dgm:prSet>
      <dgm:spPr/>
      <dgm:t>
        <a:bodyPr/>
        <a:lstStyle/>
        <a:p>
          <a:endParaRPr lang="es-ES"/>
        </a:p>
      </dgm:t>
    </dgm:pt>
    <dgm:pt modelId="{E421C0BE-34B9-437A-B62A-DD06161B8ACF}" type="pres">
      <dgm:prSet presAssocID="{3E4F8D18-3243-497D-BFFE-4784E937CE81}" presName="rootConnector" presStyleLbl="node2" presStyleIdx="1" presStyleCnt="4"/>
      <dgm:spPr/>
      <dgm:t>
        <a:bodyPr/>
        <a:lstStyle/>
        <a:p>
          <a:endParaRPr lang="es-ES"/>
        </a:p>
      </dgm:t>
    </dgm:pt>
    <dgm:pt modelId="{4A654FCC-2756-4A6B-923E-249BABC720FC}" type="pres">
      <dgm:prSet presAssocID="{3E4F8D18-3243-497D-BFFE-4784E937CE81}" presName="hierChild4" presStyleCnt="0"/>
      <dgm:spPr/>
    </dgm:pt>
    <dgm:pt modelId="{710465D4-B163-4384-A905-50ADE0CBF4EB}" type="pres">
      <dgm:prSet presAssocID="{3E4F8D18-3243-497D-BFFE-4784E937CE81}" presName="hierChild5" presStyleCnt="0"/>
      <dgm:spPr/>
    </dgm:pt>
    <dgm:pt modelId="{392EB273-9230-400F-B2D3-D90021AED7D7}" type="pres">
      <dgm:prSet presAssocID="{827FBED9-8FFA-400F-9112-82922F5660A5}" presName="Name37" presStyleLbl="parChTrans1D2" presStyleIdx="2" presStyleCnt="4"/>
      <dgm:spPr/>
      <dgm:t>
        <a:bodyPr/>
        <a:lstStyle/>
        <a:p>
          <a:endParaRPr lang="es-ES"/>
        </a:p>
      </dgm:t>
    </dgm:pt>
    <dgm:pt modelId="{6D58E12C-230A-4623-B789-D5ED29B2F5D7}" type="pres">
      <dgm:prSet presAssocID="{812B211B-B0C1-4F73-AEED-5195D477A607}" presName="hierRoot2" presStyleCnt="0">
        <dgm:presLayoutVars>
          <dgm:hierBranch val="init"/>
        </dgm:presLayoutVars>
      </dgm:prSet>
      <dgm:spPr/>
    </dgm:pt>
    <dgm:pt modelId="{23964740-764E-4005-8487-C6C63DECBBD3}" type="pres">
      <dgm:prSet presAssocID="{812B211B-B0C1-4F73-AEED-5195D477A607}" presName="rootComposite" presStyleCnt="0"/>
      <dgm:spPr/>
    </dgm:pt>
    <dgm:pt modelId="{6821C374-C3DF-45F3-B576-CA17E88CE588}" type="pres">
      <dgm:prSet presAssocID="{812B211B-B0C1-4F73-AEED-5195D477A607}" presName="rootText" presStyleLbl="node2" presStyleIdx="2" presStyleCnt="4">
        <dgm:presLayoutVars>
          <dgm:chPref val="3"/>
        </dgm:presLayoutVars>
      </dgm:prSet>
      <dgm:spPr/>
      <dgm:t>
        <a:bodyPr/>
        <a:lstStyle/>
        <a:p>
          <a:endParaRPr lang="es-ES"/>
        </a:p>
      </dgm:t>
    </dgm:pt>
    <dgm:pt modelId="{4044136A-9BFF-4CCD-B074-7E8077A1ECC3}" type="pres">
      <dgm:prSet presAssocID="{812B211B-B0C1-4F73-AEED-5195D477A607}" presName="rootConnector" presStyleLbl="node2" presStyleIdx="2" presStyleCnt="4"/>
      <dgm:spPr/>
      <dgm:t>
        <a:bodyPr/>
        <a:lstStyle/>
        <a:p>
          <a:endParaRPr lang="es-ES"/>
        </a:p>
      </dgm:t>
    </dgm:pt>
    <dgm:pt modelId="{A9337BB9-D26D-43ED-8AD0-67C48AAF5C08}" type="pres">
      <dgm:prSet presAssocID="{812B211B-B0C1-4F73-AEED-5195D477A607}" presName="hierChild4" presStyleCnt="0"/>
      <dgm:spPr/>
    </dgm:pt>
    <dgm:pt modelId="{E3A5E9ED-692D-485B-A2EF-84A432D61F7B}" type="pres">
      <dgm:prSet presAssocID="{812B211B-B0C1-4F73-AEED-5195D477A607}" presName="hierChild5" presStyleCnt="0"/>
      <dgm:spPr/>
    </dgm:pt>
    <dgm:pt modelId="{A99C5CA2-4A05-40A2-B6E7-7DAE46A723DE}" type="pres">
      <dgm:prSet presAssocID="{0BDE04E7-9D2F-491B-B06B-3CBC3A54FA92}" presName="Name37" presStyleLbl="parChTrans1D2" presStyleIdx="3" presStyleCnt="4"/>
      <dgm:spPr/>
      <dgm:t>
        <a:bodyPr/>
        <a:lstStyle/>
        <a:p>
          <a:endParaRPr lang="es-ES"/>
        </a:p>
      </dgm:t>
    </dgm:pt>
    <dgm:pt modelId="{2201B3AE-B088-456F-881A-6CCAB2CFF871}" type="pres">
      <dgm:prSet presAssocID="{0C950293-8FAF-4565-B437-AC74372FD8A1}" presName="hierRoot2" presStyleCnt="0">
        <dgm:presLayoutVars>
          <dgm:hierBranch val="init"/>
        </dgm:presLayoutVars>
      </dgm:prSet>
      <dgm:spPr/>
    </dgm:pt>
    <dgm:pt modelId="{DE098434-9A61-4604-9EAA-4AB020123BBD}" type="pres">
      <dgm:prSet presAssocID="{0C950293-8FAF-4565-B437-AC74372FD8A1}" presName="rootComposite" presStyleCnt="0"/>
      <dgm:spPr/>
    </dgm:pt>
    <dgm:pt modelId="{1586E3A0-9B66-471A-A094-43DCDF889BC9}" type="pres">
      <dgm:prSet presAssocID="{0C950293-8FAF-4565-B437-AC74372FD8A1}" presName="rootText" presStyleLbl="node2" presStyleIdx="3" presStyleCnt="4">
        <dgm:presLayoutVars>
          <dgm:chPref val="3"/>
        </dgm:presLayoutVars>
      </dgm:prSet>
      <dgm:spPr/>
      <dgm:t>
        <a:bodyPr/>
        <a:lstStyle/>
        <a:p>
          <a:endParaRPr lang="es-ES"/>
        </a:p>
      </dgm:t>
    </dgm:pt>
    <dgm:pt modelId="{7623A55A-5154-4B6C-848D-84D0ECBE3768}" type="pres">
      <dgm:prSet presAssocID="{0C950293-8FAF-4565-B437-AC74372FD8A1}" presName="rootConnector" presStyleLbl="node2" presStyleIdx="3" presStyleCnt="4"/>
      <dgm:spPr/>
      <dgm:t>
        <a:bodyPr/>
        <a:lstStyle/>
        <a:p>
          <a:endParaRPr lang="es-ES"/>
        </a:p>
      </dgm:t>
    </dgm:pt>
    <dgm:pt modelId="{A09DE76A-051F-4ABB-AA1F-5BD2DE1037BD}" type="pres">
      <dgm:prSet presAssocID="{0C950293-8FAF-4565-B437-AC74372FD8A1}" presName="hierChild4" presStyleCnt="0"/>
      <dgm:spPr/>
    </dgm:pt>
    <dgm:pt modelId="{BBE68967-C238-4E0C-BE8B-DD35AC13E827}" type="pres">
      <dgm:prSet presAssocID="{0C950293-8FAF-4565-B437-AC74372FD8A1}" presName="hierChild5" presStyleCnt="0"/>
      <dgm:spPr/>
    </dgm:pt>
    <dgm:pt modelId="{94A13C16-CB73-4EE5-AC3C-093E289CF2A7}" type="pres">
      <dgm:prSet presAssocID="{35ECFAB1-1346-44ED-9406-C9B1A8F5C1A1}" presName="hierChild3" presStyleCnt="0"/>
      <dgm:spPr/>
    </dgm:pt>
  </dgm:ptLst>
  <dgm:cxnLst>
    <dgm:cxn modelId="{87CC35AC-8DDC-43EF-9856-1DF1913D7FA7}" type="presOf" srcId="{3E4F8D18-3243-497D-BFFE-4784E937CE81}" destId="{AD17FE4A-29D3-437E-A8B0-0C2D5C601013}" srcOrd="0" destOrd="0" presId="urn:microsoft.com/office/officeart/2005/8/layout/orgChart1"/>
    <dgm:cxn modelId="{F31FFDB2-8285-4CE2-AAA9-BA3A5D33402B}" type="presOf" srcId="{812B211B-B0C1-4F73-AEED-5195D477A607}" destId="{6821C374-C3DF-45F3-B576-CA17E88CE588}" srcOrd="0" destOrd="0" presId="urn:microsoft.com/office/officeart/2005/8/layout/orgChart1"/>
    <dgm:cxn modelId="{0E76FA45-A1B6-4298-9E4D-D8C0B33978B2}" srcId="{35ECFAB1-1346-44ED-9406-C9B1A8F5C1A1}" destId="{812B211B-B0C1-4F73-AEED-5195D477A607}" srcOrd="2" destOrd="0" parTransId="{827FBED9-8FFA-400F-9112-82922F5660A5}" sibTransId="{3732C2E7-1ADA-4039-B5F2-A145F5FB0B82}"/>
    <dgm:cxn modelId="{017BF479-589D-42F5-BF25-583DA7EB9139}" srcId="{ABD35C42-174C-455A-A983-2409AABB857B}" destId="{35ECFAB1-1346-44ED-9406-C9B1A8F5C1A1}" srcOrd="0" destOrd="0" parTransId="{2D23AB5B-2D14-45AD-8680-7EEBE7FF196D}" sibTransId="{189A0F7C-A728-43CE-A6A8-28E5AAB91FDA}"/>
    <dgm:cxn modelId="{478A9A8B-338C-4709-BAAA-4D39489587FB}" type="presOf" srcId="{3BB8DD13-34E1-4BBC-8929-345BFFCF0AB7}" destId="{B515DC5F-043A-449E-B4D3-BF3370DCF1AC}" srcOrd="0" destOrd="0" presId="urn:microsoft.com/office/officeart/2005/8/layout/orgChart1"/>
    <dgm:cxn modelId="{A67948F0-E334-4E67-9C38-4E15DC5DC2C4}" type="presOf" srcId="{35ECFAB1-1346-44ED-9406-C9B1A8F5C1A1}" destId="{2925E5BE-4665-41FD-8AD5-F4220D53C2C9}" srcOrd="1" destOrd="0" presId="urn:microsoft.com/office/officeart/2005/8/layout/orgChart1"/>
    <dgm:cxn modelId="{7628D14B-C6E8-48C5-BE20-E3D99052392F}" type="presOf" srcId="{35AF0BFD-3B1E-400A-B9AC-A6D8CA59A884}" destId="{D59A258E-D353-4B02-A405-5A4D14AAFBD0}" srcOrd="1" destOrd="0" presId="urn:microsoft.com/office/officeart/2005/8/layout/orgChart1"/>
    <dgm:cxn modelId="{A0D205B3-E383-4808-9FF7-F8082F82474F}" srcId="{35ECFAB1-1346-44ED-9406-C9B1A8F5C1A1}" destId="{35AF0BFD-3B1E-400A-B9AC-A6D8CA59A884}" srcOrd="0" destOrd="0" parTransId="{06E57221-474E-4615-97C9-AD90BDF43E0E}" sibTransId="{648BB58B-C8C5-4B19-A8BF-0DE775368E58}"/>
    <dgm:cxn modelId="{C7F0EC82-1D97-4CC3-84C0-7477E6E220F8}" type="presOf" srcId="{827FBED9-8FFA-400F-9112-82922F5660A5}" destId="{392EB273-9230-400F-B2D3-D90021AED7D7}" srcOrd="0" destOrd="0" presId="urn:microsoft.com/office/officeart/2005/8/layout/orgChart1"/>
    <dgm:cxn modelId="{0DD2B9F9-742D-49F8-AB01-2E672B467B28}" type="presOf" srcId="{812B211B-B0C1-4F73-AEED-5195D477A607}" destId="{4044136A-9BFF-4CCD-B074-7E8077A1ECC3}" srcOrd="1" destOrd="0" presId="urn:microsoft.com/office/officeart/2005/8/layout/orgChart1"/>
    <dgm:cxn modelId="{A76E9CDB-7785-4F0C-B0F1-18F9C1B64C4F}" type="presOf" srcId="{35AF0BFD-3B1E-400A-B9AC-A6D8CA59A884}" destId="{2C551FF1-6E75-4716-BBCC-EEC0A1F55A6A}" srcOrd="0" destOrd="0" presId="urn:microsoft.com/office/officeart/2005/8/layout/orgChart1"/>
    <dgm:cxn modelId="{E3E732A6-A828-4329-98D8-0F583C27D6C1}" type="presOf" srcId="{06E57221-474E-4615-97C9-AD90BDF43E0E}" destId="{DD9CFE9D-2153-4A48-9732-8921119CEF4D}" srcOrd="0" destOrd="0" presId="urn:microsoft.com/office/officeart/2005/8/layout/orgChart1"/>
    <dgm:cxn modelId="{E099C019-6DC8-47DB-8A29-BAEEF9D1349F}" srcId="{35ECFAB1-1346-44ED-9406-C9B1A8F5C1A1}" destId="{0C950293-8FAF-4565-B437-AC74372FD8A1}" srcOrd="3" destOrd="0" parTransId="{0BDE04E7-9D2F-491B-B06B-3CBC3A54FA92}" sibTransId="{B55CFD73-8801-4A67-8484-5C6CB5BBA0D8}"/>
    <dgm:cxn modelId="{284FEB2A-7A21-4156-8B12-89E1A106F7FF}" type="presOf" srcId="{35ECFAB1-1346-44ED-9406-C9B1A8F5C1A1}" destId="{965C44C6-ADD4-47F6-8C52-FEBD0C6C9932}" srcOrd="0" destOrd="0" presId="urn:microsoft.com/office/officeart/2005/8/layout/orgChart1"/>
    <dgm:cxn modelId="{A5C98ACA-C24D-4FAB-8552-0D25A8D73000}" srcId="{35ECFAB1-1346-44ED-9406-C9B1A8F5C1A1}" destId="{3E4F8D18-3243-497D-BFFE-4784E937CE81}" srcOrd="1" destOrd="0" parTransId="{3BB8DD13-34E1-4BBC-8929-345BFFCF0AB7}" sibTransId="{0038359F-A708-4CA4-B7C0-52145335102D}"/>
    <dgm:cxn modelId="{5267F4F5-58E9-4C71-A1AB-94795D9837E1}" type="presOf" srcId="{0C950293-8FAF-4565-B437-AC74372FD8A1}" destId="{1586E3A0-9B66-471A-A094-43DCDF889BC9}" srcOrd="0" destOrd="0" presId="urn:microsoft.com/office/officeart/2005/8/layout/orgChart1"/>
    <dgm:cxn modelId="{9ABCBB1F-A8F1-4D32-A3DB-C8A9C6058992}" type="presOf" srcId="{ABD35C42-174C-455A-A983-2409AABB857B}" destId="{447DDADE-E6E8-4D66-982E-E8BBCE17B8CF}" srcOrd="0" destOrd="0" presId="urn:microsoft.com/office/officeart/2005/8/layout/orgChart1"/>
    <dgm:cxn modelId="{90BD20BF-710E-4294-8C6E-F14C5E713CEB}" type="presOf" srcId="{0C950293-8FAF-4565-B437-AC74372FD8A1}" destId="{7623A55A-5154-4B6C-848D-84D0ECBE3768}" srcOrd="1" destOrd="0" presId="urn:microsoft.com/office/officeart/2005/8/layout/orgChart1"/>
    <dgm:cxn modelId="{B94EB78C-8709-4C03-BFD8-DCE16D192A3A}" type="presOf" srcId="{3E4F8D18-3243-497D-BFFE-4784E937CE81}" destId="{E421C0BE-34B9-437A-B62A-DD06161B8ACF}" srcOrd="1" destOrd="0" presId="urn:microsoft.com/office/officeart/2005/8/layout/orgChart1"/>
    <dgm:cxn modelId="{AA0F8D9C-D1BE-4B0F-A91F-32FB0FAB3EAF}" type="presOf" srcId="{0BDE04E7-9D2F-491B-B06B-3CBC3A54FA92}" destId="{A99C5CA2-4A05-40A2-B6E7-7DAE46A723DE}" srcOrd="0" destOrd="0" presId="urn:microsoft.com/office/officeart/2005/8/layout/orgChart1"/>
    <dgm:cxn modelId="{F841B0FB-3795-40D3-9795-CBA5CF206CBD}" type="presParOf" srcId="{447DDADE-E6E8-4D66-982E-E8BBCE17B8CF}" destId="{9957798B-85C0-4E1B-9901-9A02AC5EF8E6}" srcOrd="0" destOrd="0" presId="urn:microsoft.com/office/officeart/2005/8/layout/orgChart1"/>
    <dgm:cxn modelId="{30539768-76E0-4EF3-822D-EA79D0AF9EC8}" type="presParOf" srcId="{9957798B-85C0-4E1B-9901-9A02AC5EF8E6}" destId="{6E7BDA60-7341-4C83-93D3-98CDD839D857}" srcOrd="0" destOrd="0" presId="urn:microsoft.com/office/officeart/2005/8/layout/orgChart1"/>
    <dgm:cxn modelId="{93870E91-2243-4B41-8B66-37924152912F}" type="presParOf" srcId="{6E7BDA60-7341-4C83-93D3-98CDD839D857}" destId="{965C44C6-ADD4-47F6-8C52-FEBD0C6C9932}" srcOrd="0" destOrd="0" presId="urn:microsoft.com/office/officeart/2005/8/layout/orgChart1"/>
    <dgm:cxn modelId="{3B47B79B-EF66-4549-9D67-166432D71733}" type="presParOf" srcId="{6E7BDA60-7341-4C83-93D3-98CDD839D857}" destId="{2925E5BE-4665-41FD-8AD5-F4220D53C2C9}" srcOrd="1" destOrd="0" presId="urn:microsoft.com/office/officeart/2005/8/layout/orgChart1"/>
    <dgm:cxn modelId="{91271E65-6D4E-4826-90A6-A21471847862}" type="presParOf" srcId="{9957798B-85C0-4E1B-9901-9A02AC5EF8E6}" destId="{6599DE75-48A3-48EF-9C26-0D9E82581683}" srcOrd="1" destOrd="0" presId="urn:microsoft.com/office/officeart/2005/8/layout/orgChart1"/>
    <dgm:cxn modelId="{5BF0D608-066E-4194-8B5F-73D383945C95}" type="presParOf" srcId="{6599DE75-48A3-48EF-9C26-0D9E82581683}" destId="{DD9CFE9D-2153-4A48-9732-8921119CEF4D}" srcOrd="0" destOrd="0" presId="urn:microsoft.com/office/officeart/2005/8/layout/orgChart1"/>
    <dgm:cxn modelId="{3B71A3BA-56E2-4F52-B317-B88BF720C82F}" type="presParOf" srcId="{6599DE75-48A3-48EF-9C26-0D9E82581683}" destId="{87435607-A3FF-4C10-86B2-936C3DAE0E36}" srcOrd="1" destOrd="0" presId="urn:microsoft.com/office/officeart/2005/8/layout/orgChart1"/>
    <dgm:cxn modelId="{055B102F-9B25-4E52-A713-5F67DF8FF9F3}" type="presParOf" srcId="{87435607-A3FF-4C10-86B2-936C3DAE0E36}" destId="{68DAA7BA-048D-4796-9F1C-07CE5F65ECC3}" srcOrd="0" destOrd="0" presId="urn:microsoft.com/office/officeart/2005/8/layout/orgChart1"/>
    <dgm:cxn modelId="{6C0637CE-1D62-4471-B1EC-976A8B11AB74}" type="presParOf" srcId="{68DAA7BA-048D-4796-9F1C-07CE5F65ECC3}" destId="{2C551FF1-6E75-4716-BBCC-EEC0A1F55A6A}" srcOrd="0" destOrd="0" presId="urn:microsoft.com/office/officeart/2005/8/layout/orgChart1"/>
    <dgm:cxn modelId="{E3C4E3A8-97FC-41C5-B64A-11CADC6B7F38}" type="presParOf" srcId="{68DAA7BA-048D-4796-9F1C-07CE5F65ECC3}" destId="{D59A258E-D353-4B02-A405-5A4D14AAFBD0}" srcOrd="1" destOrd="0" presId="urn:microsoft.com/office/officeart/2005/8/layout/orgChart1"/>
    <dgm:cxn modelId="{990B54AC-EC8C-42A1-AA49-6C7AFA362AF5}" type="presParOf" srcId="{87435607-A3FF-4C10-86B2-936C3DAE0E36}" destId="{23FC0B01-6ECC-4741-8362-012D0BE9300C}" srcOrd="1" destOrd="0" presId="urn:microsoft.com/office/officeart/2005/8/layout/orgChart1"/>
    <dgm:cxn modelId="{9B20A256-045B-4348-847A-220C66FC4896}" type="presParOf" srcId="{87435607-A3FF-4C10-86B2-936C3DAE0E36}" destId="{2EE6DC24-30A8-452D-9B70-81C0AC4AD21A}" srcOrd="2" destOrd="0" presId="urn:microsoft.com/office/officeart/2005/8/layout/orgChart1"/>
    <dgm:cxn modelId="{23527893-5A0E-4946-9C23-4B05E1DB8BD2}" type="presParOf" srcId="{6599DE75-48A3-48EF-9C26-0D9E82581683}" destId="{B515DC5F-043A-449E-B4D3-BF3370DCF1AC}" srcOrd="2" destOrd="0" presId="urn:microsoft.com/office/officeart/2005/8/layout/orgChart1"/>
    <dgm:cxn modelId="{510243F4-F36F-4C7D-B2CA-128E1D9579A2}" type="presParOf" srcId="{6599DE75-48A3-48EF-9C26-0D9E82581683}" destId="{40A86CCD-A795-401B-B6DE-1664AD2457AA}" srcOrd="3" destOrd="0" presId="urn:microsoft.com/office/officeart/2005/8/layout/orgChart1"/>
    <dgm:cxn modelId="{547AE8EC-81AB-4BD3-9769-B6B31E62D560}" type="presParOf" srcId="{40A86CCD-A795-401B-B6DE-1664AD2457AA}" destId="{CF8D5251-64E0-4919-A768-59B52F3B7A1F}" srcOrd="0" destOrd="0" presId="urn:microsoft.com/office/officeart/2005/8/layout/orgChart1"/>
    <dgm:cxn modelId="{C32439D1-BA9A-4ECB-BAB3-95CC9262BF2B}" type="presParOf" srcId="{CF8D5251-64E0-4919-A768-59B52F3B7A1F}" destId="{AD17FE4A-29D3-437E-A8B0-0C2D5C601013}" srcOrd="0" destOrd="0" presId="urn:microsoft.com/office/officeart/2005/8/layout/orgChart1"/>
    <dgm:cxn modelId="{453ED898-C768-400B-A514-4783C3AF319E}" type="presParOf" srcId="{CF8D5251-64E0-4919-A768-59B52F3B7A1F}" destId="{E421C0BE-34B9-437A-B62A-DD06161B8ACF}" srcOrd="1" destOrd="0" presId="urn:microsoft.com/office/officeart/2005/8/layout/orgChart1"/>
    <dgm:cxn modelId="{81B9414D-64F4-4F1F-A18D-68659471ED55}" type="presParOf" srcId="{40A86CCD-A795-401B-B6DE-1664AD2457AA}" destId="{4A654FCC-2756-4A6B-923E-249BABC720FC}" srcOrd="1" destOrd="0" presId="urn:microsoft.com/office/officeart/2005/8/layout/orgChart1"/>
    <dgm:cxn modelId="{9399A820-3BB8-4D10-A8D0-A5058636AB6D}" type="presParOf" srcId="{40A86CCD-A795-401B-B6DE-1664AD2457AA}" destId="{710465D4-B163-4384-A905-50ADE0CBF4EB}" srcOrd="2" destOrd="0" presId="urn:microsoft.com/office/officeart/2005/8/layout/orgChart1"/>
    <dgm:cxn modelId="{93234BCF-DFA0-4243-A36B-05438446B0CE}" type="presParOf" srcId="{6599DE75-48A3-48EF-9C26-0D9E82581683}" destId="{392EB273-9230-400F-B2D3-D90021AED7D7}" srcOrd="4" destOrd="0" presId="urn:microsoft.com/office/officeart/2005/8/layout/orgChart1"/>
    <dgm:cxn modelId="{C4DD6DBA-8B0E-4F26-A4AD-399B4FF20B5A}" type="presParOf" srcId="{6599DE75-48A3-48EF-9C26-0D9E82581683}" destId="{6D58E12C-230A-4623-B789-D5ED29B2F5D7}" srcOrd="5" destOrd="0" presId="urn:microsoft.com/office/officeart/2005/8/layout/orgChart1"/>
    <dgm:cxn modelId="{76DC51F8-F1DF-402E-9D54-92B02D079D3B}" type="presParOf" srcId="{6D58E12C-230A-4623-B789-D5ED29B2F5D7}" destId="{23964740-764E-4005-8487-C6C63DECBBD3}" srcOrd="0" destOrd="0" presId="urn:microsoft.com/office/officeart/2005/8/layout/orgChart1"/>
    <dgm:cxn modelId="{1C4A0685-0918-42AD-B6BC-7B5BEF0BA8EE}" type="presParOf" srcId="{23964740-764E-4005-8487-C6C63DECBBD3}" destId="{6821C374-C3DF-45F3-B576-CA17E88CE588}" srcOrd="0" destOrd="0" presId="urn:microsoft.com/office/officeart/2005/8/layout/orgChart1"/>
    <dgm:cxn modelId="{30210FEB-9095-4B38-9DCF-01A10AC7DF4C}" type="presParOf" srcId="{23964740-764E-4005-8487-C6C63DECBBD3}" destId="{4044136A-9BFF-4CCD-B074-7E8077A1ECC3}" srcOrd="1" destOrd="0" presId="urn:microsoft.com/office/officeart/2005/8/layout/orgChart1"/>
    <dgm:cxn modelId="{1DB70BEB-FA87-44EA-A138-EFC02E20E042}" type="presParOf" srcId="{6D58E12C-230A-4623-B789-D5ED29B2F5D7}" destId="{A9337BB9-D26D-43ED-8AD0-67C48AAF5C08}" srcOrd="1" destOrd="0" presId="urn:microsoft.com/office/officeart/2005/8/layout/orgChart1"/>
    <dgm:cxn modelId="{706F9F1C-D825-494D-8C12-2A80DB14901A}" type="presParOf" srcId="{6D58E12C-230A-4623-B789-D5ED29B2F5D7}" destId="{E3A5E9ED-692D-485B-A2EF-84A432D61F7B}" srcOrd="2" destOrd="0" presId="urn:microsoft.com/office/officeart/2005/8/layout/orgChart1"/>
    <dgm:cxn modelId="{EDB4ED53-BD5B-43D7-ABAB-9BBB40458692}" type="presParOf" srcId="{6599DE75-48A3-48EF-9C26-0D9E82581683}" destId="{A99C5CA2-4A05-40A2-B6E7-7DAE46A723DE}" srcOrd="6" destOrd="0" presId="urn:microsoft.com/office/officeart/2005/8/layout/orgChart1"/>
    <dgm:cxn modelId="{B0A65C77-0A22-4005-BF0D-82FE84BB351B}" type="presParOf" srcId="{6599DE75-48A3-48EF-9C26-0D9E82581683}" destId="{2201B3AE-B088-456F-881A-6CCAB2CFF871}" srcOrd="7" destOrd="0" presId="urn:microsoft.com/office/officeart/2005/8/layout/orgChart1"/>
    <dgm:cxn modelId="{AAF4FCC6-3FB9-490B-9B91-235E28873DE2}" type="presParOf" srcId="{2201B3AE-B088-456F-881A-6CCAB2CFF871}" destId="{DE098434-9A61-4604-9EAA-4AB020123BBD}" srcOrd="0" destOrd="0" presId="urn:microsoft.com/office/officeart/2005/8/layout/orgChart1"/>
    <dgm:cxn modelId="{9C33C46F-3B91-4510-AAD3-D7A94F04E843}" type="presParOf" srcId="{DE098434-9A61-4604-9EAA-4AB020123BBD}" destId="{1586E3A0-9B66-471A-A094-43DCDF889BC9}" srcOrd="0" destOrd="0" presId="urn:microsoft.com/office/officeart/2005/8/layout/orgChart1"/>
    <dgm:cxn modelId="{63FF7C7B-C122-4BCF-BF77-6D9A3195CBB9}" type="presParOf" srcId="{DE098434-9A61-4604-9EAA-4AB020123BBD}" destId="{7623A55A-5154-4B6C-848D-84D0ECBE3768}" srcOrd="1" destOrd="0" presId="urn:microsoft.com/office/officeart/2005/8/layout/orgChart1"/>
    <dgm:cxn modelId="{760C1376-D7E1-476F-9724-AC907980F8E9}" type="presParOf" srcId="{2201B3AE-B088-456F-881A-6CCAB2CFF871}" destId="{A09DE76A-051F-4ABB-AA1F-5BD2DE1037BD}" srcOrd="1" destOrd="0" presId="urn:microsoft.com/office/officeart/2005/8/layout/orgChart1"/>
    <dgm:cxn modelId="{276F20E8-C849-4C13-9F5B-5F7FA9C82613}" type="presParOf" srcId="{2201B3AE-B088-456F-881A-6CCAB2CFF871}" destId="{BBE68967-C238-4E0C-BE8B-DD35AC13E827}" srcOrd="2" destOrd="0" presId="urn:microsoft.com/office/officeart/2005/8/layout/orgChart1"/>
    <dgm:cxn modelId="{FEB697CA-47F6-4F4F-B40A-9E43F59589FF}" type="presParOf" srcId="{9957798B-85C0-4E1B-9901-9A02AC5EF8E6}" destId="{94A13C16-CB73-4EE5-AC3C-093E289CF2A7}"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9BEFA7-0B68-4ED2-B8CF-CE40D66BBE36}" type="doc">
      <dgm:prSet loTypeId="urn:microsoft.com/office/officeart/2005/8/layout/pyramid1" loCatId="pyramid" qsTypeId="urn:microsoft.com/office/officeart/2005/8/quickstyle/simple1" qsCatId="simple" csTypeId="urn:microsoft.com/office/officeart/2005/8/colors/colorful4" csCatId="colorful" phldr="1"/>
      <dgm:spPr/>
      <dgm:t>
        <a:bodyPr/>
        <a:lstStyle/>
        <a:p>
          <a:endParaRPr lang="es-ES"/>
        </a:p>
      </dgm:t>
    </dgm:pt>
    <dgm:pt modelId="{48ACFD4C-6379-4B96-ACD0-C80D7E70033A}">
      <dgm:prSet custT="1">
        <dgm:style>
          <a:lnRef idx="1">
            <a:schemeClr val="accent4"/>
          </a:lnRef>
          <a:fillRef idx="2">
            <a:schemeClr val="accent4"/>
          </a:fillRef>
          <a:effectRef idx="1">
            <a:schemeClr val="accent4"/>
          </a:effectRef>
          <a:fontRef idx="minor">
            <a:schemeClr val="dk1"/>
          </a:fontRef>
        </dgm:style>
      </dgm:prSet>
      <dgm:spPr/>
      <dgm:t>
        <a:bodyPr/>
        <a:lstStyle/>
        <a:p>
          <a:pPr rtl="0"/>
          <a:endParaRPr lang="es-ES" sz="1400" b="1" dirty="0" smtClean="0"/>
        </a:p>
        <a:p>
          <a:pPr rtl="0"/>
          <a:endParaRPr lang="es-ES" sz="1400" b="1" dirty="0" smtClean="0"/>
        </a:p>
        <a:p>
          <a:pPr rtl="0"/>
          <a:r>
            <a:rPr lang="es-ES" sz="1400" b="1" dirty="0" smtClean="0"/>
            <a:t>Normas </a:t>
          </a:r>
          <a:r>
            <a:rPr lang="es-ES" sz="1400" b="1" dirty="0"/>
            <a:t>de </a:t>
          </a:r>
          <a:r>
            <a:rPr lang="es-ES" sz="1400" b="1" dirty="0" smtClean="0"/>
            <a:t>la</a:t>
          </a:r>
        </a:p>
        <a:p>
          <a:pPr rtl="0"/>
          <a:r>
            <a:rPr lang="es-ES" sz="1400" b="1" dirty="0" smtClean="0"/>
            <a:t> </a:t>
          </a:r>
          <a:r>
            <a:rPr lang="es-ES" sz="1400" b="1" dirty="0"/>
            <a:t>Unión Europea</a:t>
          </a:r>
        </a:p>
      </dgm:t>
    </dgm:pt>
    <dgm:pt modelId="{78564D6E-2260-419E-999D-0B0106914467}" type="parTrans" cxnId="{D0A2D62E-3594-491F-9C02-7DD1BA1196A5}">
      <dgm:prSet/>
      <dgm:spPr/>
      <dgm:t>
        <a:bodyPr/>
        <a:lstStyle/>
        <a:p>
          <a:endParaRPr lang="es-ES"/>
        </a:p>
      </dgm:t>
    </dgm:pt>
    <dgm:pt modelId="{F98B2840-80B9-49E6-8F1E-7E049C50CC31}" type="sibTrans" cxnId="{D0A2D62E-3594-491F-9C02-7DD1BA1196A5}">
      <dgm:prSet/>
      <dgm:spPr/>
      <dgm:t>
        <a:bodyPr/>
        <a:lstStyle/>
        <a:p>
          <a:endParaRPr lang="es-ES"/>
        </a:p>
      </dgm:t>
    </dgm:pt>
    <dgm:pt modelId="{60EA6DD7-69B0-40A8-9B31-320901310A6A}">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s-ES" sz="1500" b="1" dirty="0"/>
            <a:t>Constitución</a:t>
          </a:r>
        </a:p>
      </dgm:t>
    </dgm:pt>
    <dgm:pt modelId="{42E8BD45-86B2-48A0-87CE-0B2922EFA472}" type="parTrans" cxnId="{4E536EB1-89AD-4C4F-8E57-9CEE971A4ABB}">
      <dgm:prSet/>
      <dgm:spPr/>
      <dgm:t>
        <a:bodyPr/>
        <a:lstStyle/>
        <a:p>
          <a:endParaRPr lang="es-ES"/>
        </a:p>
      </dgm:t>
    </dgm:pt>
    <dgm:pt modelId="{E866C42C-6D58-43B7-86DD-FFAE8A6ABC73}" type="sibTrans" cxnId="{4E536EB1-89AD-4C4F-8E57-9CEE971A4ABB}">
      <dgm:prSet/>
      <dgm:spPr/>
      <dgm:t>
        <a:bodyPr/>
        <a:lstStyle/>
        <a:p>
          <a:endParaRPr lang="es-ES"/>
        </a:p>
      </dgm:t>
    </dgm:pt>
    <dgm:pt modelId="{E9A07D99-1C87-4ED3-A507-DC0E14E911F3}">
      <dgm:prSet custT="1">
        <dgm:style>
          <a:lnRef idx="1">
            <a:schemeClr val="accent3"/>
          </a:lnRef>
          <a:fillRef idx="3">
            <a:schemeClr val="accent3"/>
          </a:fillRef>
          <a:effectRef idx="2">
            <a:schemeClr val="accent3"/>
          </a:effectRef>
          <a:fontRef idx="minor">
            <a:schemeClr val="lt1"/>
          </a:fontRef>
        </dgm:style>
      </dgm:prSet>
      <dgm:spPr/>
      <dgm:t>
        <a:bodyPr/>
        <a:lstStyle/>
        <a:p>
          <a:pPr rtl="0"/>
          <a:r>
            <a:rPr lang="es-ES" sz="1500" b="1" dirty="0"/>
            <a:t>Nomas de la OIT</a:t>
          </a:r>
        </a:p>
      </dgm:t>
    </dgm:pt>
    <dgm:pt modelId="{6D6649FE-6390-40F3-847D-70FFEF89FCD7}" type="parTrans" cxnId="{9112ECA1-538A-4A32-9E94-F9ED20FC104F}">
      <dgm:prSet/>
      <dgm:spPr/>
      <dgm:t>
        <a:bodyPr/>
        <a:lstStyle/>
        <a:p>
          <a:endParaRPr lang="es-ES"/>
        </a:p>
      </dgm:t>
    </dgm:pt>
    <dgm:pt modelId="{BC8D1959-C312-499C-BD09-ED67921F2FDE}" type="sibTrans" cxnId="{9112ECA1-538A-4A32-9E94-F9ED20FC104F}">
      <dgm:prSet/>
      <dgm:spPr/>
      <dgm:t>
        <a:bodyPr/>
        <a:lstStyle/>
        <a:p>
          <a:endParaRPr lang="es-ES"/>
        </a:p>
      </dgm:t>
    </dgm:pt>
    <dgm:pt modelId="{D9C0B731-F094-41E9-8BD5-694CB962A82A}">
      <dgm:prSet custT="1">
        <dgm:style>
          <a:lnRef idx="3">
            <a:schemeClr val="lt1"/>
          </a:lnRef>
          <a:fillRef idx="1">
            <a:schemeClr val="accent3"/>
          </a:fillRef>
          <a:effectRef idx="1">
            <a:schemeClr val="accent3"/>
          </a:effectRef>
          <a:fontRef idx="minor">
            <a:schemeClr val="lt1"/>
          </a:fontRef>
        </dgm:style>
      </dgm:prSet>
      <dgm:spPr/>
      <dgm:t>
        <a:bodyPr/>
        <a:lstStyle/>
        <a:p>
          <a:pPr rtl="0"/>
          <a:endParaRPr lang="es-ES" sz="1500" b="1" dirty="0" smtClean="0"/>
        </a:p>
        <a:p>
          <a:pPr rtl="0"/>
          <a:r>
            <a:rPr lang="es-ES" sz="1500" b="1" dirty="0" smtClean="0"/>
            <a:t>Normas </a:t>
          </a:r>
          <a:r>
            <a:rPr lang="es-ES" sz="1500" b="1" dirty="0"/>
            <a:t>con rango de leyes </a:t>
          </a:r>
          <a:r>
            <a:rPr lang="es-ES" sz="1500" b="1" dirty="0" smtClean="0"/>
            <a:t>:</a:t>
          </a:r>
        </a:p>
        <a:p>
          <a:pPr rtl="0"/>
          <a:r>
            <a:rPr lang="es-ES" sz="1500" b="1" dirty="0" smtClean="0"/>
            <a:t>Ley Orgánica</a:t>
          </a:r>
        </a:p>
        <a:p>
          <a:pPr rtl="0"/>
          <a:r>
            <a:rPr lang="es-ES" sz="1500" b="1" dirty="0" smtClean="0"/>
            <a:t>Ley Ordinaria, Decreto-Ley y Decreto Legislativo</a:t>
          </a:r>
        </a:p>
        <a:p>
          <a:pPr rtl="0"/>
          <a:endParaRPr lang="es-ES" sz="1500" b="1" dirty="0"/>
        </a:p>
      </dgm:t>
    </dgm:pt>
    <dgm:pt modelId="{7CA5D475-1707-4932-A955-A3EB69B2D10C}" type="parTrans" cxnId="{45C55E80-AE1D-4C93-82F1-17D8264C2758}">
      <dgm:prSet/>
      <dgm:spPr/>
      <dgm:t>
        <a:bodyPr/>
        <a:lstStyle/>
        <a:p>
          <a:endParaRPr lang="es-ES"/>
        </a:p>
      </dgm:t>
    </dgm:pt>
    <dgm:pt modelId="{80D0BDC3-AFE7-4F1D-A0EC-E56201122BBF}" type="sibTrans" cxnId="{45C55E80-AE1D-4C93-82F1-17D8264C2758}">
      <dgm:prSet/>
      <dgm:spPr/>
      <dgm:t>
        <a:bodyPr/>
        <a:lstStyle/>
        <a:p>
          <a:endParaRPr lang="es-ES"/>
        </a:p>
      </dgm:t>
    </dgm:pt>
    <dgm:pt modelId="{56ECB838-D4D1-4397-9BD0-49E15A01D9E4}">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s-ES" sz="1500" b="1" dirty="0"/>
            <a:t>Reglamentos </a:t>
          </a:r>
        </a:p>
      </dgm:t>
    </dgm:pt>
    <dgm:pt modelId="{DF113279-1451-41DC-8E92-C43D8377F117}" type="parTrans" cxnId="{E6396F3D-CB5F-424E-8925-E329AA9ADA45}">
      <dgm:prSet/>
      <dgm:spPr/>
      <dgm:t>
        <a:bodyPr/>
        <a:lstStyle/>
        <a:p>
          <a:endParaRPr lang="es-ES"/>
        </a:p>
      </dgm:t>
    </dgm:pt>
    <dgm:pt modelId="{FF544001-D9F6-41F1-8E70-14447E95D1BB}" type="sibTrans" cxnId="{E6396F3D-CB5F-424E-8925-E329AA9ADA45}">
      <dgm:prSet/>
      <dgm:spPr/>
      <dgm:t>
        <a:bodyPr/>
        <a:lstStyle/>
        <a:p>
          <a:endParaRPr lang="es-ES"/>
        </a:p>
      </dgm:t>
    </dgm:pt>
    <dgm:pt modelId="{4DF7E519-1BED-4D53-A646-BEDC1AA2F2F8}">
      <dgm:prSet custT="1">
        <dgm:style>
          <a:lnRef idx="1">
            <a:schemeClr val="accent2"/>
          </a:lnRef>
          <a:fillRef idx="3">
            <a:schemeClr val="accent2"/>
          </a:fillRef>
          <a:effectRef idx="2">
            <a:schemeClr val="accent2"/>
          </a:effectRef>
          <a:fontRef idx="minor">
            <a:schemeClr val="lt1"/>
          </a:fontRef>
        </dgm:style>
      </dgm:prSet>
      <dgm:spPr/>
      <dgm:t>
        <a:bodyPr/>
        <a:lstStyle/>
        <a:p>
          <a:pPr rtl="0"/>
          <a:r>
            <a:rPr lang="es-ES" sz="1400" b="1" dirty="0"/>
            <a:t>Convenios colectivos</a:t>
          </a:r>
        </a:p>
      </dgm:t>
    </dgm:pt>
    <dgm:pt modelId="{4EAAD682-7904-4EB6-80DE-0DB9BF0CDD6C}" type="parTrans" cxnId="{D2B2FB97-5A17-45ED-B4E0-2AE76D1924C0}">
      <dgm:prSet/>
      <dgm:spPr/>
      <dgm:t>
        <a:bodyPr/>
        <a:lstStyle/>
        <a:p>
          <a:endParaRPr lang="es-ES"/>
        </a:p>
      </dgm:t>
    </dgm:pt>
    <dgm:pt modelId="{D8E472B6-C6C0-42BA-B4F1-49638BABF1A5}" type="sibTrans" cxnId="{D2B2FB97-5A17-45ED-B4E0-2AE76D1924C0}">
      <dgm:prSet/>
      <dgm:spPr/>
      <dgm:t>
        <a:bodyPr/>
        <a:lstStyle/>
        <a:p>
          <a:endParaRPr lang="es-ES"/>
        </a:p>
      </dgm:t>
    </dgm:pt>
    <dgm:pt modelId="{9978E38B-B848-454A-86B4-33F4D126B184}">
      <dgm:prSet custT="1">
        <dgm:style>
          <a:lnRef idx="1">
            <a:schemeClr val="accent1"/>
          </a:lnRef>
          <a:fillRef idx="3">
            <a:schemeClr val="accent1"/>
          </a:fillRef>
          <a:effectRef idx="2">
            <a:schemeClr val="accent1"/>
          </a:effectRef>
          <a:fontRef idx="minor">
            <a:schemeClr val="lt1"/>
          </a:fontRef>
        </dgm:style>
      </dgm:prSet>
      <dgm:spPr/>
      <dgm:t>
        <a:bodyPr/>
        <a:lstStyle/>
        <a:p>
          <a:pPr rtl="0"/>
          <a:r>
            <a:rPr lang="es-ES" sz="1400" b="1" dirty="0"/>
            <a:t>Usos y costumbres </a:t>
          </a:r>
        </a:p>
      </dgm:t>
    </dgm:pt>
    <dgm:pt modelId="{AFBEEFB7-CB3E-49D1-9CD0-51E97C5A2252}" type="parTrans" cxnId="{82BA504A-FA68-4824-B9F4-B032964A7DE0}">
      <dgm:prSet/>
      <dgm:spPr/>
      <dgm:t>
        <a:bodyPr/>
        <a:lstStyle/>
        <a:p>
          <a:endParaRPr lang="es-ES"/>
        </a:p>
      </dgm:t>
    </dgm:pt>
    <dgm:pt modelId="{5F54065E-A8DF-4C0B-B3CA-A12E4C910055}" type="sibTrans" cxnId="{82BA504A-FA68-4824-B9F4-B032964A7DE0}">
      <dgm:prSet/>
      <dgm:spPr/>
      <dgm:t>
        <a:bodyPr/>
        <a:lstStyle/>
        <a:p>
          <a:endParaRPr lang="es-ES"/>
        </a:p>
      </dgm:t>
    </dgm:pt>
    <dgm:pt modelId="{6C954B1A-BF4A-4547-B685-BD9ACBAD7D89}" type="pres">
      <dgm:prSet presAssocID="{099BEFA7-0B68-4ED2-B8CF-CE40D66BBE36}" presName="Name0" presStyleCnt="0">
        <dgm:presLayoutVars>
          <dgm:dir/>
          <dgm:animLvl val="lvl"/>
          <dgm:resizeHandles val="exact"/>
        </dgm:presLayoutVars>
      </dgm:prSet>
      <dgm:spPr/>
      <dgm:t>
        <a:bodyPr/>
        <a:lstStyle/>
        <a:p>
          <a:endParaRPr lang="es-ES"/>
        </a:p>
      </dgm:t>
    </dgm:pt>
    <dgm:pt modelId="{2DC59411-25F8-49E8-A7E9-EC5571EBA097}" type="pres">
      <dgm:prSet presAssocID="{48ACFD4C-6379-4B96-ACD0-C80D7E70033A}" presName="Name8" presStyleCnt="0"/>
      <dgm:spPr/>
    </dgm:pt>
    <dgm:pt modelId="{9F7045C9-B580-4E77-98DE-8B34796DBAB4}" type="pres">
      <dgm:prSet presAssocID="{48ACFD4C-6379-4B96-ACD0-C80D7E70033A}" presName="level" presStyleLbl="node1" presStyleIdx="0" presStyleCnt="7">
        <dgm:presLayoutVars>
          <dgm:chMax val="1"/>
          <dgm:bulletEnabled val="1"/>
        </dgm:presLayoutVars>
      </dgm:prSet>
      <dgm:spPr/>
      <dgm:t>
        <a:bodyPr/>
        <a:lstStyle/>
        <a:p>
          <a:endParaRPr lang="es-ES"/>
        </a:p>
      </dgm:t>
    </dgm:pt>
    <dgm:pt modelId="{56E53946-B4B1-41E9-8720-4D376E52A22C}" type="pres">
      <dgm:prSet presAssocID="{48ACFD4C-6379-4B96-ACD0-C80D7E70033A}" presName="levelTx" presStyleLbl="revTx" presStyleIdx="0" presStyleCnt="0">
        <dgm:presLayoutVars>
          <dgm:chMax val="1"/>
          <dgm:bulletEnabled val="1"/>
        </dgm:presLayoutVars>
      </dgm:prSet>
      <dgm:spPr/>
      <dgm:t>
        <a:bodyPr/>
        <a:lstStyle/>
        <a:p>
          <a:endParaRPr lang="es-ES"/>
        </a:p>
      </dgm:t>
    </dgm:pt>
    <dgm:pt modelId="{E0AA43D7-0433-48DC-8A02-38A3A48FCD88}" type="pres">
      <dgm:prSet presAssocID="{60EA6DD7-69B0-40A8-9B31-320901310A6A}" presName="Name8" presStyleCnt="0"/>
      <dgm:spPr/>
    </dgm:pt>
    <dgm:pt modelId="{705819D4-CA1C-4A0F-8CD0-5D5CD3A96599}" type="pres">
      <dgm:prSet presAssocID="{60EA6DD7-69B0-40A8-9B31-320901310A6A}" presName="level" presStyleLbl="node1" presStyleIdx="1" presStyleCnt="7">
        <dgm:presLayoutVars>
          <dgm:chMax val="1"/>
          <dgm:bulletEnabled val="1"/>
        </dgm:presLayoutVars>
      </dgm:prSet>
      <dgm:spPr/>
      <dgm:t>
        <a:bodyPr/>
        <a:lstStyle/>
        <a:p>
          <a:endParaRPr lang="es-ES"/>
        </a:p>
      </dgm:t>
    </dgm:pt>
    <dgm:pt modelId="{2A07F0E8-E028-4FCC-B034-0B01D26956AA}" type="pres">
      <dgm:prSet presAssocID="{60EA6DD7-69B0-40A8-9B31-320901310A6A}" presName="levelTx" presStyleLbl="revTx" presStyleIdx="0" presStyleCnt="0">
        <dgm:presLayoutVars>
          <dgm:chMax val="1"/>
          <dgm:bulletEnabled val="1"/>
        </dgm:presLayoutVars>
      </dgm:prSet>
      <dgm:spPr/>
      <dgm:t>
        <a:bodyPr/>
        <a:lstStyle/>
        <a:p>
          <a:endParaRPr lang="es-ES"/>
        </a:p>
      </dgm:t>
    </dgm:pt>
    <dgm:pt modelId="{701B0568-8B1B-4B6D-B180-751FCD898003}" type="pres">
      <dgm:prSet presAssocID="{E9A07D99-1C87-4ED3-A507-DC0E14E911F3}" presName="Name8" presStyleCnt="0"/>
      <dgm:spPr/>
    </dgm:pt>
    <dgm:pt modelId="{E9F71DB7-5C8E-4945-9C41-0D3B302F674B}" type="pres">
      <dgm:prSet presAssocID="{E9A07D99-1C87-4ED3-A507-DC0E14E911F3}" presName="level" presStyleLbl="node1" presStyleIdx="2" presStyleCnt="7">
        <dgm:presLayoutVars>
          <dgm:chMax val="1"/>
          <dgm:bulletEnabled val="1"/>
        </dgm:presLayoutVars>
      </dgm:prSet>
      <dgm:spPr/>
      <dgm:t>
        <a:bodyPr/>
        <a:lstStyle/>
        <a:p>
          <a:endParaRPr lang="es-ES"/>
        </a:p>
      </dgm:t>
    </dgm:pt>
    <dgm:pt modelId="{579EEB29-CDCC-4A1A-8000-D3F41A5C6D28}" type="pres">
      <dgm:prSet presAssocID="{E9A07D99-1C87-4ED3-A507-DC0E14E911F3}" presName="levelTx" presStyleLbl="revTx" presStyleIdx="0" presStyleCnt="0">
        <dgm:presLayoutVars>
          <dgm:chMax val="1"/>
          <dgm:bulletEnabled val="1"/>
        </dgm:presLayoutVars>
      </dgm:prSet>
      <dgm:spPr/>
      <dgm:t>
        <a:bodyPr/>
        <a:lstStyle/>
        <a:p>
          <a:endParaRPr lang="es-ES"/>
        </a:p>
      </dgm:t>
    </dgm:pt>
    <dgm:pt modelId="{8D402F5E-DA5A-48A5-860D-F2B02E2ACF0E}" type="pres">
      <dgm:prSet presAssocID="{D9C0B731-F094-41E9-8BD5-694CB962A82A}" presName="Name8" presStyleCnt="0"/>
      <dgm:spPr/>
    </dgm:pt>
    <dgm:pt modelId="{AFE1B047-9716-4954-8A49-7AEEB1F56153}" type="pres">
      <dgm:prSet presAssocID="{D9C0B731-F094-41E9-8BD5-694CB962A82A}" presName="level" presStyleLbl="node1" presStyleIdx="3" presStyleCnt="7">
        <dgm:presLayoutVars>
          <dgm:chMax val="1"/>
          <dgm:bulletEnabled val="1"/>
        </dgm:presLayoutVars>
      </dgm:prSet>
      <dgm:spPr/>
      <dgm:t>
        <a:bodyPr/>
        <a:lstStyle/>
        <a:p>
          <a:endParaRPr lang="es-ES"/>
        </a:p>
      </dgm:t>
    </dgm:pt>
    <dgm:pt modelId="{E4D8BD86-F151-4B79-A3D3-92C1E6332831}" type="pres">
      <dgm:prSet presAssocID="{D9C0B731-F094-41E9-8BD5-694CB962A82A}" presName="levelTx" presStyleLbl="revTx" presStyleIdx="0" presStyleCnt="0">
        <dgm:presLayoutVars>
          <dgm:chMax val="1"/>
          <dgm:bulletEnabled val="1"/>
        </dgm:presLayoutVars>
      </dgm:prSet>
      <dgm:spPr/>
      <dgm:t>
        <a:bodyPr/>
        <a:lstStyle/>
        <a:p>
          <a:endParaRPr lang="es-ES"/>
        </a:p>
      </dgm:t>
    </dgm:pt>
    <dgm:pt modelId="{3360A731-4577-47F2-9907-AC78BF6867DC}" type="pres">
      <dgm:prSet presAssocID="{56ECB838-D4D1-4397-9BD0-49E15A01D9E4}" presName="Name8" presStyleCnt="0"/>
      <dgm:spPr/>
    </dgm:pt>
    <dgm:pt modelId="{23FA26CD-155F-4B4B-A05C-E5E3CA21ADD0}" type="pres">
      <dgm:prSet presAssocID="{56ECB838-D4D1-4397-9BD0-49E15A01D9E4}" presName="level" presStyleLbl="node1" presStyleIdx="4" presStyleCnt="7">
        <dgm:presLayoutVars>
          <dgm:chMax val="1"/>
          <dgm:bulletEnabled val="1"/>
        </dgm:presLayoutVars>
      </dgm:prSet>
      <dgm:spPr/>
      <dgm:t>
        <a:bodyPr/>
        <a:lstStyle/>
        <a:p>
          <a:endParaRPr lang="es-ES"/>
        </a:p>
      </dgm:t>
    </dgm:pt>
    <dgm:pt modelId="{B460507C-B77A-40A4-9160-F3C5DAACFE15}" type="pres">
      <dgm:prSet presAssocID="{56ECB838-D4D1-4397-9BD0-49E15A01D9E4}" presName="levelTx" presStyleLbl="revTx" presStyleIdx="0" presStyleCnt="0">
        <dgm:presLayoutVars>
          <dgm:chMax val="1"/>
          <dgm:bulletEnabled val="1"/>
        </dgm:presLayoutVars>
      </dgm:prSet>
      <dgm:spPr/>
      <dgm:t>
        <a:bodyPr/>
        <a:lstStyle/>
        <a:p>
          <a:endParaRPr lang="es-ES"/>
        </a:p>
      </dgm:t>
    </dgm:pt>
    <dgm:pt modelId="{6A7C4F37-73FD-400D-AA38-36B69C88100C}" type="pres">
      <dgm:prSet presAssocID="{4DF7E519-1BED-4D53-A646-BEDC1AA2F2F8}" presName="Name8" presStyleCnt="0"/>
      <dgm:spPr/>
    </dgm:pt>
    <dgm:pt modelId="{02D96FE7-EC73-4D04-BB53-9F0A368F9E07}" type="pres">
      <dgm:prSet presAssocID="{4DF7E519-1BED-4D53-A646-BEDC1AA2F2F8}" presName="level" presStyleLbl="node1" presStyleIdx="5" presStyleCnt="7">
        <dgm:presLayoutVars>
          <dgm:chMax val="1"/>
          <dgm:bulletEnabled val="1"/>
        </dgm:presLayoutVars>
      </dgm:prSet>
      <dgm:spPr/>
      <dgm:t>
        <a:bodyPr/>
        <a:lstStyle/>
        <a:p>
          <a:endParaRPr lang="es-ES"/>
        </a:p>
      </dgm:t>
    </dgm:pt>
    <dgm:pt modelId="{7D0E1470-3225-48B2-80F2-2916F9D9ACC7}" type="pres">
      <dgm:prSet presAssocID="{4DF7E519-1BED-4D53-A646-BEDC1AA2F2F8}" presName="levelTx" presStyleLbl="revTx" presStyleIdx="0" presStyleCnt="0">
        <dgm:presLayoutVars>
          <dgm:chMax val="1"/>
          <dgm:bulletEnabled val="1"/>
        </dgm:presLayoutVars>
      </dgm:prSet>
      <dgm:spPr/>
      <dgm:t>
        <a:bodyPr/>
        <a:lstStyle/>
        <a:p>
          <a:endParaRPr lang="es-ES"/>
        </a:p>
      </dgm:t>
    </dgm:pt>
    <dgm:pt modelId="{B9EF96B0-CDE2-42B1-B4E6-30C854C9650C}" type="pres">
      <dgm:prSet presAssocID="{9978E38B-B848-454A-86B4-33F4D126B184}" presName="Name8" presStyleCnt="0"/>
      <dgm:spPr/>
    </dgm:pt>
    <dgm:pt modelId="{30C90CFB-A354-4160-AD4A-2D128D60CB46}" type="pres">
      <dgm:prSet presAssocID="{9978E38B-B848-454A-86B4-33F4D126B184}" presName="level" presStyleLbl="node1" presStyleIdx="6" presStyleCnt="7">
        <dgm:presLayoutVars>
          <dgm:chMax val="1"/>
          <dgm:bulletEnabled val="1"/>
        </dgm:presLayoutVars>
      </dgm:prSet>
      <dgm:spPr/>
      <dgm:t>
        <a:bodyPr/>
        <a:lstStyle/>
        <a:p>
          <a:endParaRPr lang="es-ES"/>
        </a:p>
      </dgm:t>
    </dgm:pt>
    <dgm:pt modelId="{A345CF2D-5A7E-47AD-A280-4A92353C0CED}" type="pres">
      <dgm:prSet presAssocID="{9978E38B-B848-454A-86B4-33F4D126B184}" presName="levelTx" presStyleLbl="revTx" presStyleIdx="0" presStyleCnt="0">
        <dgm:presLayoutVars>
          <dgm:chMax val="1"/>
          <dgm:bulletEnabled val="1"/>
        </dgm:presLayoutVars>
      </dgm:prSet>
      <dgm:spPr/>
      <dgm:t>
        <a:bodyPr/>
        <a:lstStyle/>
        <a:p>
          <a:endParaRPr lang="es-ES"/>
        </a:p>
      </dgm:t>
    </dgm:pt>
  </dgm:ptLst>
  <dgm:cxnLst>
    <dgm:cxn modelId="{CB508985-2D8D-4A01-898D-E12675A09FDF}" type="presOf" srcId="{48ACFD4C-6379-4B96-ACD0-C80D7E70033A}" destId="{9F7045C9-B580-4E77-98DE-8B34796DBAB4}" srcOrd="0" destOrd="0" presId="urn:microsoft.com/office/officeart/2005/8/layout/pyramid1"/>
    <dgm:cxn modelId="{D2B2FB97-5A17-45ED-B4E0-2AE76D1924C0}" srcId="{099BEFA7-0B68-4ED2-B8CF-CE40D66BBE36}" destId="{4DF7E519-1BED-4D53-A646-BEDC1AA2F2F8}" srcOrd="5" destOrd="0" parTransId="{4EAAD682-7904-4EB6-80DE-0DB9BF0CDD6C}" sibTransId="{D8E472B6-C6C0-42BA-B4F1-49638BABF1A5}"/>
    <dgm:cxn modelId="{4E536EB1-89AD-4C4F-8E57-9CEE971A4ABB}" srcId="{099BEFA7-0B68-4ED2-B8CF-CE40D66BBE36}" destId="{60EA6DD7-69B0-40A8-9B31-320901310A6A}" srcOrd="1" destOrd="0" parTransId="{42E8BD45-86B2-48A0-87CE-0B2922EFA472}" sibTransId="{E866C42C-6D58-43B7-86DD-FFAE8A6ABC73}"/>
    <dgm:cxn modelId="{6758C796-4E43-443A-BD78-57CA92CA7C6F}" type="presOf" srcId="{60EA6DD7-69B0-40A8-9B31-320901310A6A}" destId="{2A07F0E8-E028-4FCC-B034-0B01D26956AA}" srcOrd="1" destOrd="0" presId="urn:microsoft.com/office/officeart/2005/8/layout/pyramid1"/>
    <dgm:cxn modelId="{2281DD85-48F7-45E1-A108-0B87AF79637C}" type="presOf" srcId="{D9C0B731-F094-41E9-8BD5-694CB962A82A}" destId="{AFE1B047-9716-4954-8A49-7AEEB1F56153}" srcOrd="0" destOrd="0" presId="urn:microsoft.com/office/officeart/2005/8/layout/pyramid1"/>
    <dgm:cxn modelId="{806EB0CA-9EAD-483F-A19D-3208B729B0A5}" type="presOf" srcId="{56ECB838-D4D1-4397-9BD0-49E15A01D9E4}" destId="{B460507C-B77A-40A4-9160-F3C5DAACFE15}" srcOrd="1" destOrd="0" presId="urn:microsoft.com/office/officeart/2005/8/layout/pyramid1"/>
    <dgm:cxn modelId="{46763BBD-D48C-45A4-A0AF-828EBBC4CB5B}" type="presOf" srcId="{48ACFD4C-6379-4B96-ACD0-C80D7E70033A}" destId="{56E53946-B4B1-41E9-8720-4D376E52A22C}" srcOrd="1" destOrd="0" presId="urn:microsoft.com/office/officeart/2005/8/layout/pyramid1"/>
    <dgm:cxn modelId="{A58A18DB-82CF-4A02-88A1-A5EB081FB561}" type="presOf" srcId="{4DF7E519-1BED-4D53-A646-BEDC1AA2F2F8}" destId="{7D0E1470-3225-48B2-80F2-2916F9D9ACC7}" srcOrd="1" destOrd="0" presId="urn:microsoft.com/office/officeart/2005/8/layout/pyramid1"/>
    <dgm:cxn modelId="{47BFBFAB-C01F-4944-A39D-A176721E4158}" type="presOf" srcId="{9978E38B-B848-454A-86B4-33F4D126B184}" destId="{30C90CFB-A354-4160-AD4A-2D128D60CB46}" srcOrd="0" destOrd="0" presId="urn:microsoft.com/office/officeart/2005/8/layout/pyramid1"/>
    <dgm:cxn modelId="{E6396F3D-CB5F-424E-8925-E329AA9ADA45}" srcId="{099BEFA7-0B68-4ED2-B8CF-CE40D66BBE36}" destId="{56ECB838-D4D1-4397-9BD0-49E15A01D9E4}" srcOrd="4" destOrd="0" parTransId="{DF113279-1451-41DC-8E92-C43D8377F117}" sibTransId="{FF544001-D9F6-41F1-8E70-14447E95D1BB}"/>
    <dgm:cxn modelId="{45C55E80-AE1D-4C93-82F1-17D8264C2758}" srcId="{099BEFA7-0B68-4ED2-B8CF-CE40D66BBE36}" destId="{D9C0B731-F094-41E9-8BD5-694CB962A82A}" srcOrd="3" destOrd="0" parTransId="{7CA5D475-1707-4932-A955-A3EB69B2D10C}" sibTransId="{80D0BDC3-AFE7-4F1D-A0EC-E56201122BBF}"/>
    <dgm:cxn modelId="{D226C4A6-D51A-4E96-A4E9-E4916B5EE813}" type="presOf" srcId="{D9C0B731-F094-41E9-8BD5-694CB962A82A}" destId="{E4D8BD86-F151-4B79-A3D3-92C1E6332831}" srcOrd="1" destOrd="0" presId="urn:microsoft.com/office/officeart/2005/8/layout/pyramid1"/>
    <dgm:cxn modelId="{880D3DC9-7BD6-48C2-A2B1-6C036E21060D}" type="presOf" srcId="{E9A07D99-1C87-4ED3-A507-DC0E14E911F3}" destId="{E9F71DB7-5C8E-4945-9C41-0D3B302F674B}" srcOrd="0" destOrd="0" presId="urn:microsoft.com/office/officeart/2005/8/layout/pyramid1"/>
    <dgm:cxn modelId="{E4DE439D-11B2-4D7A-B265-B451FD78C636}" type="presOf" srcId="{60EA6DD7-69B0-40A8-9B31-320901310A6A}" destId="{705819D4-CA1C-4A0F-8CD0-5D5CD3A96599}" srcOrd="0" destOrd="0" presId="urn:microsoft.com/office/officeart/2005/8/layout/pyramid1"/>
    <dgm:cxn modelId="{D0A2D62E-3594-491F-9C02-7DD1BA1196A5}" srcId="{099BEFA7-0B68-4ED2-B8CF-CE40D66BBE36}" destId="{48ACFD4C-6379-4B96-ACD0-C80D7E70033A}" srcOrd="0" destOrd="0" parTransId="{78564D6E-2260-419E-999D-0B0106914467}" sibTransId="{F98B2840-80B9-49E6-8F1E-7E049C50CC31}"/>
    <dgm:cxn modelId="{FBDEA5A3-D209-44D5-85B3-24B7AB2D8A28}" type="presOf" srcId="{56ECB838-D4D1-4397-9BD0-49E15A01D9E4}" destId="{23FA26CD-155F-4B4B-A05C-E5E3CA21ADD0}" srcOrd="0" destOrd="0" presId="urn:microsoft.com/office/officeart/2005/8/layout/pyramid1"/>
    <dgm:cxn modelId="{82BA504A-FA68-4824-B9F4-B032964A7DE0}" srcId="{099BEFA7-0B68-4ED2-B8CF-CE40D66BBE36}" destId="{9978E38B-B848-454A-86B4-33F4D126B184}" srcOrd="6" destOrd="0" parTransId="{AFBEEFB7-CB3E-49D1-9CD0-51E97C5A2252}" sibTransId="{5F54065E-A8DF-4C0B-B3CA-A12E4C910055}"/>
    <dgm:cxn modelId="{8CC7CF09-558C-4F4B-ACAD-1D7EC3380496}" type="presOf" srcId="{4DF7E519-1BED-4D53-A646-BEDC1AA2F2F8}" destId="{02D96FE7-EC73-4D04-BB53-9F0A368F9E07}" srcOrd="0" destOrd="0" presId="urn:microsoft.com/office/officeart/2005/8/layout/pyramid1"/>
    <dgm:cxn modelId="{7D23E19C-44E4-4918-AEE5-77B95A2F438B}" type="presOf" srcId="{099BEFA7-0B68-4ED2-B8CF-CE40D66BBE36}" destId="{6C954B1A-BF4A-4547-B685-BD9ACBAD7D89}" srcOrd="0" destOrd="0" presId="urn:microsoft.com/office/officeart/2005/8/layout/pyramid1"/>
    <dgm:cxn modelId="{76654DEB-1E01-4918-B6D1-3641E9E9CFCF}" type="presOf" srcId="{E9A07D99-1C87-4ED3-A507-DC0E14E911F3}" destId="{579EEB29-CDCC-4A1A-8000-D3F41A5C6D28}" srcOrd="1" destOrd="0" presId="urn:microsoft.com/office/officeart/2005/8/layout/pyramid1"/>
    <dgm:cxn modelId="{706CD02D-F430-4F94-895E-81CB8DE56F7D}" type="presOf" srcId="{9978E38B-B848-454A-86B4-33F4D126B184}" destId="{A345CF2D-5A7E-47AD-A280-4A92353C0CED}" srcOrd="1" destOrd="0" presId="urn:microsoft.com/office/officeart/2005/8/layout/pyramid1"/>
    <dgm:cxn modelId="{9112ECA1-538A-4A32-9E94-F9ED20FC104F}" srcId="{099BEFA7-0B68-4ED2-B8CF-CE40D66BBE36}" destId="{E9A07D99-1C87-4ED3-A507-DC0E14E911F3}" srcOrd="2" destOrd="0" parTransId="{6D6649FE-6390-40F3-847D-70FFEF89FCD7}" sibTransId="{BC8D1959-C312-499C-BD09-ED67921F2FDE}"/>
    <dgm:cxn modelId="{40F1A6CA-AB2C-481C-8ECD-B012A463CB59}" type="presParOf" srcId="{6C954B1A-BF4A-4547-B685-BD9ACBAD7D89}" destId="{2DC59411-25F8-49E8-A7E9-EC5571EBA097}" srcOrd="0" destOrd="0" presId="urn:microsoft.com/office/officeart/2005/8/layout/pyramid1"/>
    <dgm:cxn modelId="{0BC702C6-2E38-4A8A-A9C2-EFB62C64D11F}" type="presParOf" srcId="{2DC59411-25F8-49E8-A7E9-EC5571EBA097}" destId="{9F7045C9-B580-4E77-98DE-8B34796DBAB4}" srcOrd="0" destOrd="0" presId="urn:microsoft.com/office/officeart/2005/8/layout/pyramid1"/>
    <dgm:cxn modelId="{D4DF46EB-D268-4462-B7EA-D8EA935324EF}" type="presParOf" srcId="{2DC59411-25F8-49E8-A7E9-EC5571EBA097}" destId="{56E53946-B4B1-41E9-8720-4D376E52A22C}" srcOrd="1" destOrd="0" presId="urn:microsoft.com/office/officeart/2005/8/layout/pyramid1"/>
    <dgm:cxn modelId="{CDB467E8-097E-4912-A116-CEF1C925AA72}" type="presParOf" srcId="{6C954B1A-BF4A-4547-B685-BD9ACBAD7D89}" destId="{E0AA43D7-0433-48DC-8A02-38A3A48FCD88}" srcOrd="1" destOrd="0" presId="urn:microsoft.com/office/officeart/2005/8/layout/pyramid1"/>
    <dgm:cxn modelId="{5290E3E7-4CE7-4835-9F37-1E9891422DCE}" type="presParOf" srcId="{E0AA43D7-0433-48DC-8A02-38A3A48FCD88}" destId="{705819D4-CA1C-4A0F-8CD0-5D5CD3A96599}" srcOrd="0" destOrd="0" presId="urn:microsoft.com/office/officeart/2005/8/layout/pyramid1"/>
    <dgm:cxn modelId="{88EB50AA-C150-4679-8126-27BEBF5BE869}" type="presParOf" srcId="{E0AA43D7-0433-48DC-8A02-38A3A48FCD88}" destId="{2A07F0E8-E028-4FCC-B034-0B01D26956AA}" srcOrd="1" destOrd="0" presId="urn:microsoft.com/office/officeart/2005/8/layout/pyramid1"/>
    <dgm:cxn modelId="{2A591CCF-332E-4B48-8170-E767ED10E1DF}" type="presParOf" srcId="{6C954B1A-BF4A-4547-B685-BD9ACBAD7D89}" destId="{701B0568-8B1B-4B6D-B180-751FCD898003}" srcOrd="2" destOrd="0" presId="urn:microsoft.com/office/officeart/2005/8/layout/pyramid1"/>
    <dgm:cxn modelId="{96225B69-99CF-4194-A557-7973AC190A0F}" type="presParOf" srcId="{701B0568-8B1B-4B6D-B180-751FCD898003}" destId="{E9F71DB7-5C8E-4945-9C41-0D3B302F674B}" srcOrd="0" destOrd="0" presId="urn:microsoft.com/office/officeart/2005/8/layout/pyramid1"/>
    <dgm:cxn modelId="{E252434E-1660-4C43-BB1A-857735677825}" type="presParOf" srcId="{701B0568-8B1B-4B6D-B180-751FCD898003}" destId="{579EEB29-CDCC-4A1A-8000-D3F41A5C6D28}" srcOrd="1" destOrd="0" presId="urn:microsoft.com/office/officeart/2005/8/layout/pyramid1"/>
    <dgm:cxn modelId="{1079078B-842C-4883-9F2F-B05E2FC22734}" type="presParOf" srcId="{6C954B1A-BF4A-4547-B685-BD9ACBAD7D89}" destId="{8D402F5E-DA5A-48A5-860D-F2B02E2ACF0E}" srcOrd="3" destOrd="0" presId="urn:microsoft.com/office/officeart/2005/8/layout/pyramid1"/>
    <dgm:cxn modelId="{0F1BE999-FE54-4A31-BF1F-41D9A2D9D0D8}" type="presParOf" srcId="{8D402F5E-DA5A-48A5-860D-F2B02E2ACF0E}" destId="{AFE1B047-9716-4954-8A49-7AEEB1F56153}" srcOrd="0" destOrd="0" presId="urn:microsoft.com/office/officeart/2005/8/layout/pyramid1"/>
    <dgm:cxn modelId="{0E0C7937-05A9-4DD6-9CA1-10FA93B8406A}" type="presParOf" srcId="{8D402F5E-DA5A-48A5-860D-F2B02E2ACF0E}" destId="{E4D8BD86-F151-4B79-A3D3-92C1E6332831}" srcOrd="1" destOrd="0" presId="urn:microsoft.com/office/officeart/2005/8/layout/pyramid1"/>
    <dgm:cxn modelId="{81CAEBBD-0E60-4A4B-A033-C54FFA9FA4B3}" type="presParOf" srcId="{6C954B1A-BF4A-4547-B685-BD9ACBAD7D89}" destId="{3360A731-4577-47F2-9907-AC78BF6867DC}" srcOrd="4" destOrd="0" presId="urn:microsoft.com/office/officeart/2005/8/layout/pyramid1"/>
    <dgm:cxn modelId="{47BE3421-C75B-480B-AA46-FB3BDF9E84DD}" type="presParOf" srcId="{3360A731-4577-47F2-9907-AC78BF6867DC}" destId="{23FA26CD-155F-4B4B-A05C-E5E3CA21ADD0}" srcOrd="0" destOrd="0" presId="urn:microsoft.com/office/officeart/2005/8/layout/pyramid1"/>
    <dgm:cxn modelId="{194FA686-50FB-49D7-8B06-A4E101D3321A}" type="presParOf" srcId="{3360A731-4577-47F2-9907-AC78BF6867DC}" destId="{B460507C-B77A-40A4-9160-F3C5DAACFE15}" srcOrd="1" destOrd="0" presId="urn:microsoft.com/office/officeart/2005/8/layout/pyramid1"/>
    <dgm:cxn modelId="{603801B4-AFB2-45FA-8CC9-E4EC3E5733C0}" type="presParOf" srcId="{6C954B1A-BF4A-4547-B685-BD9ACBAD7D89}" destId="{6A7C4F37-73FD-400D-AA38-36B69C88100C}" srcOrd="5" destOrd="0" presId="urn:microsoft.com/office/officeart/2005/8/layout/pyramid1"/>
    <dgm:cxn modelId="{1EFA1F8E-5DEE-4D54-8738-11DFA5B8676C}" type="presParOf" srcId="{6A7C4F37-73FD-400D-AA38-36B69C88100C}" destId="{02D96FE7-EC73-4D04-BB53-9F0A368F9E07}" srcOrd="0" destOrd="0" presId="urn:microsoft.com/office/officeart/2005/8/layout/pyramid1"/>
    <dgm:cxn modelId="{CA8DDBE8-31A1-4FC1-B192-6C2A1F9AD09C}" type="presParOf" srcId="{6A7C4F37-73FD-400D-AA38-36B69C88100C}" destId="{7D0E1470-3225-48B2-80F2-2916F9D9ACC7}" srcOrd="1" destOrd="0" presId="urn:microsoft.com/office/officeart/2005/8/layout/pyramid1"/>
    <dgm:cxn modelId="{F9349FE5-2DA3-4931-BE67-7FE3ADCC08F9}" type="presParOf" srcId="{6C954B1A-BF4A-4547-B685-BD9ACBAD7D89}" destId="{B9EF96B0-CDE2-42B1-B4E6-30C854C9650C}" srcOrd="6" destOrd="0" presId="urn:microsoft.com/office/officeart/2005/8/layout/pyramid1"/>
    <dgm:cxn modelId="{A8A78D27-AE5A-4B14-A51E-80DC05A66F72}" type="presParOf" srcId="{B9EF96B0-CDE2-42B1-B4E6-30C854C9650C}" destId="{30C90CFB-A354-4160-AD4A-2D128D60CB46}" srcOrd="0" destOrd="0" presId="urn:microsoft.com/office/officeart/2005/8/layout/pyramid1"/>
    <dgm:cxn modelId="{78286626-12D7-490C-B95E-EBBA7FC788B3}" type="presParOf" srcId="{B9EF96B0-CDE2-42B1-B4E6-30C854C9650C}" destId="{A345CF2D-5A7E-47AD-A280-4A92353C0CED}" srcOrd="1" destOrd="0" presId="urn:microsoft.com/office/officeart/2005/8/layout/pyramid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FF6E8-43E1-4ECD-AC42-C2BAD848226B}"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s-ES"/>
        </a:p>
      </dgm:t>
    </dgm:pt>
    <dgm:pt modelId="{B89CE505-6A50-47B4-B959-DA1A448767EE}">
      <dgm:prSet custT="1">
        <dgm:style>
          <a:lnRef idx="3">
            <a:schemeClr val="lt1"/>
          </a:lnRef>
          <a:fillRef idx="1">
            <a:schemeClr val="accent3"/>
          </a:fillRef>
          <a:effectRef idx="1">
            <a:schemeClr val="accent3"/>
          </a:effectRef>
          <a:fontRef idx="minor">
            <a:schemeClr val="lt1"/>
          </a:fontRef>
        </dgm:style>
      </dgm:prSet>
      <dgm:spPr/>
      <dgm:t>
        <a:bodyPr/>
        <a:lstStyle/>
        <a:p>
          <a:pPr rtl="0"/>
          <a:r>
            <a:rPr lang="es-ES" sz="3200" b="1" dirty="0" smtClean="0">
              <a:solidFill>
                <a:schemeClr val="tx1"/>
              </a:solidFill>
            </a:rPr>
            <a:t>Fuentes del derecho </a:t>
          </a:r>
          <a:r>
            <a:rPr lang="es-ES" sz="3200" b="1" dirty="0">
              <a:solidFill>
                <a:schemeClr val="tx1"/>
              </a:solidFill>
            </a:rPr>
            <a:t>del trabajo</a:t>
          </a:r>
        </a:p>
      </dgm:t>
    </dgm:pt>
    <dgm:pt modelId="{9EE29200-27BA-4E75-A31C-652406D74179}" type="parTrans" cxnId="{AFD671F8-F568-4BC4-BA69-B3832BD8BB20}">
      <dgm:prSet/>
      <dgm:spPr/>
      <dgm:t>
        <a:bodyPr/>
        <a:lstStyle/>
        <a:p>
          <a:endParaRPr lang="es-ES"/>
        </a:p>
      </dgm:t>
    </dgm:pt>
    <dgm:pt modelId="{201211B6-2A67-4410-B165-9F3E3C6BC78A}" type="sibTrans" cxnId="{AFD671F8-F568-4BC4-BA69-B3832BD8BB20}">
      <dgm:prSet/>
      <dgm:spPr/>
      <dgm:t>
        <a:bodyPr/>
        <a:lstStyle/>
        <a:p>
          <a:endParaRPr lang="es-ES"/>
        </a:p>
      </dgm:t>
    </dgm:pt>
    <dgm:pt modelId="{2F19BDB9-1212-4C16-97C8-F7F4CDC7CCB2}">
      <dgm:prSet>
        <dgm:style>
          <a:lnRef idx="1">
            <a:schemeClr val="accent3"/>
          </a:lnRef>
          <a:fillRef idx="2">
            <a:schemeClr val="accent3"/>
          </a:fillRef>
          <a:effectRef idx="1">
            <a:schemeClr val="accent3"/>
          </a:effectRef>
          <a:fontRef idx="minor">
            <a:schemeClr val="dk1"/>
          </a:fontRef>
        </dgm:style>
      </dgm:prSet>
      <dgm:spPr/>
      <dgm:t>
        <a:bodyPr/>
        <a:lstStyle/>
        <a:p>
          <a:pPr rtl="0"/>
          <a:endParaRPr lang="es-ES" dirty="0" smtClean="0"/>
        </a:p>
        <a:p>
          <a:pPr rtl="0"/>
          <a:r>
            <a:rPr lang="es-ES" dirty="0" smtClean="0"/>
            <a:t>Normas internacionales </a:t>
          </a:r>
        </a:p>
        <a:p>
          <a:pPr rtl="0"/>
          <a:r>
            <a:rPr lang="es-ES" dirty="0" smtClean="0"/>
            <a:t>o externas</a:t>
          </a:r>
        </a:p>
        <a:p>
          <a:pPr rtl="0"/>
          <a:endParaRPr lang="es-ES" dirty="0"/>
        </a:p>
      </dgm:t>
    </dgm:pt>
    <dgm:pt modelId="{C5E8D6E6-33D8-4C28-A2E9-D2CA323C936E}" type="parTrans" cxnId="{E039C463-1165-4D0F-A3BE-2EBF30F6FF68}">
      <dgm:prSet/>
      <dgm:spPr/>
      <dgm:t>
        <a:bodyPr/>
        <a:lstStyle/>
        <a:p>
          <a:endParaRPr lang="es-ES"/>
        </a:p>
      </dgm:t>
    </dgm:pt>
    <dgm:pt modelId="{2F0DFB9A-55C4-4877-A71F-EE406E2B080F}" type="sibTrans" cxnId="{E039C463-1165-4D0F-A3BE-2EBF30F6FF68}">
      <dgm:prSet/>
      <dgm:spPr/>
      <dgm:t>
        <a:bodyPr/>
        <a:lstStyle/>
        <a:p>
          <a:endParaRPr lang="es-ES"/>
        </a:p>
      </dgm:t>
    </dgm:pt>
    <dgm:pt modelId="{7C2613B9-382B-4FF8-B26A-EC9288CE613D}">
      <dgm:prSet>
        <dgm:style>
          <a:lnRef idx="1">
            <a:schemeClr val="accent3"/>
          </a:lnRef>
          <a:fillRef idx="2">
            <a:schemeClr val="accent3"/>
          </a:fillRef>
          <a:effectRef idx="1">
            <a:schemeClr val="accent3"/>
          </a:effectRef>
          <a:fontRef idx="minor">
            <a:schemeClr val="dk1"/>
          </a:fontRef>
        </dgm:style>
      </dgm:prSet>
      <dgm:spPr/>
      <dgm:t>
        <a:bodyPr/>
        <a:lstStyle/>
        <a:p>
          <a:pPr rtl="0"/>
          <a:r>
            <a:rPr lang="es-ES" dirty="0" smtClean="0"/>
            <a:t>Normas nacionales o internas</a:t>
          </a:r>
          <a:endParaRPr lang="es-ES" dirty="0"/>
        </a:p>
      </dgm:t>
    </dgm:pt>
    <dgm:pt modelId="{88D5BDDB-FFA9-4A31-A95F-1B1BCC63C045}" type="parTrans" cxnId="{AA9F127D-301B-435A-AEA6-6E5A967A3C85}">
      <dgm:prSet/>
      <dgm:spPr/>
      <dgm:t>
        <a:bodyPr/>
        <a:lstStyle/>
        <a:p>
          <a:endParaRPr lang="es-ES"/>
        </a:p>
      </dgm:t>
    </dgm:pt>
    <dgm:pt modelId="{FA462BC0-A49E-42DF-A634-CFD5425C88D6}" type="sibTrans" cxnId="{AA9F127D-301B-435A-AEA6-6E5A967A3C85}">
      <dgm:prSet/>
      <dgm:spPr/>
      <dgm:t>
        <a:bodyPr/>
        <a:lstStyle/>
        <a:p>
          <a:endParaRPr lang="es-ES"/>
        </a:p>
      </dgm:t>
    </dgm:pt>
    <dgm:pt modelId="{6D24CC9F-F963-4537-98F9-AAE2F448A8A0}" type="pres">
      <dgm:prSet presAssocID="{1B4FF6E8-43E1-4ECD-AC42-C2BAD848226B}" presName="diagram" presStyleCnt="0">
        <dgm:presLayoutVars>
          <dgm:chPref val="1"/>
          <dgm:dir/>
          <dgm:animOne val="branch"/>
          <dgm:animLvl val="lvl"/>
          <dgm:resizeHandles val="exact"/>
        </dgm:presLayoutVars>
      </dgm:prSet>
      <dgm:spPr/>
      <dgm:t>
        <a:bodyPr/>
        <a:lstStyle/>
        <a:p>
          <a:endParaRPr lang="es-ES"/>
        </a:p>
      </dgm:t>
    </dgm:pt>
    <dgm:pt modelId="{31DFB19D-32FC-4993-A0F2-1B94706C96B5}" type="pres">
      <dgm:prSet presAssocID="{B89CE505-6A50-47B4-B959-DA1A448767EE}" presName="root1" presStyleCnt="0"/>
      <dgm:spPr/>
    </dgm:pt>
    <dgm:pt modelId="{03DE3777-60C6-4BFD-823B-78D10F598E1D}" type="pres">
      <dgm:prSet presAssocID="{B89CE505-6A50-47B4-B959-DA1A448767EE}" presName="LevelOneTextNode" presStyleLbl="node0" presStyleIdx="0" presStyleCnt="1" custScaleX="82213" custLinFactNeighborX="7049" custLinFactNeighborY="5265">
        <dgm:presLayoutVars>
          <dgm:chPref val="3"/>
        </dgm:presLayoutVars>
      </dgm:prSet>
      <dgm:spPr/>
      <dgm:t>
        <a:bodyPr/>
        <a:lstStyle/>
        <a:p>
          <a:endParaRPr lang="es-ES"/>
        </a:p>
      </dgm:t>
    </dgm:pt>
    <dgm:pt modelId="{0366FB83-118C-4D01-B3AC-B06BF711B5AF}" type="pres">
      <dgm:prSet presAssocID="{B89CE505-6A50-47B4-B959-DA1A448767EE}" presName="level2hierChild" presStyleCnt="0"/>
      <dgm:spPr/>
    </dgm:pt>
    <dgm:pt modelId="{DF42DAC2-9029-452B-A2C7-C0E3941FA2DA}" type="pres">
      <dgm:prSet presAssocID="{C5E8D6E6-33D8-4C28-A2E9-D2CA323C936E}" presName="conn2-1" presStyleLbl="parChTrans1D2" presStyleIdx="0" presStyleCnt="2"/>
      <dgm:spPr/>
      <dgm:t>
        <a:bodyPr/>
        <a:lstStyle/>
        <a:p>
          <a:endParaRPr lang="es-ES"/>
        </a:p>
      </dgm:t>
    </dgm:pt>
    <dgm:pt modelId="{00DD39B1-E211-45C7-BD42-0F3088F21F09}" type="pres">
      <dgm:prSet presAssocID="{C5E8D6E6-33D8-4C28-A2E9-D2CA323C936E}" presName="connTx" presStyleLbl="parChTrans1D2" presStyleIdx="0" presStyleCnt="2"/>
      <dgm:spPr/>
      <dgm:t>
        <a:bodyPr/>
        <a:lstStyle/>
        <a:p>
          <a:endParaRPr lang="es-ES"/>
        </a:p>
      </dgm:t>
    </dgm:pt>
    <dgm:pt modelId="{D454E80E-829F-4872-8FEB-56A1FCEDA2DE}" type="pres">
      <dgm:prSet presAssocID="{2F19BDB9-1212-4C16-97C8-F7F4CDC7CCB2}" presName="root2" presStyleCnt="0"/>
      <dgm:spPr/>
    </dgm:pt>
    <dgm:pt modelId="{2A05F5E6-22FD-4202-9DF3-9F77520E0BBC}" type="pres">
      <dgm:prSet presAssocID="{2F19BDB9-1212-4C16-97C8-F7F4CDC7CCB2}" presName="LevelTwoTextNode" presStyleLbl="node2" presStyleIdx="0" presStyleCnt="2" custScaleX="82217" custScaleY="73524" custLinFactNeighborX="-6651" custLinFactNeighborY="-18967">
        <dgm:presLayoutVars>
          <dgm:chPref val="3"/>
        </dgm:presLayoutVars>
      </dgm:prSet>
      <dgm:spPr/>
      <dgm:t>
        <a:bodyPr/>
        <a:lstStyle/>
        <a:p>
          <a:endParaRPr lang="es-ES"/>
        </a:p>
      </dgm:t>
    </dgm:pt>
    <dgm:pt modelId="{85AA3ED2-6D92-4527-A3EC-B91678051BF9}" type="pres">
      <dgm:prSet presAssocID="{2F19BDB9-1212-4C16-97C8-F7F4CDC7CCB2}" presName="level3hierChild" presStyleCnt="0"/>
      <dgm:spPr/>
    </dgm:pt>
    <dgm:pt modelId="{89EB9615-CF99-4AEF-8543-E3DEFF3CD2C8}" type="pres">
      <dgm:prSet presAssocID="{88D5BDDB-FFA9-4A31-A95F-1B1BCC63C045}" presName="conn2-1" presStyleLbl="parChTrans1D2" presStyleIdx="1" presStyleCnt="2"/>
      <dgm:spPr/>
      <dgm:t>
        <a:bodyPr/>
        <a:lstStyle/>
        <a:p>
          <a:endParaRPr lang="es-ES"/>
        </a:p>
      </dgm:t>
    </dgm:pt>
    <dgm:pt modelId="{A7D421FD-E8D4-4754-9E63-390BB3881683}" type="pres">
      <dgm:prSet presAssocID="{88D5BDDB-FFA9-4A31-A95F-1B1BCC63C045}" presName="connTx" presStyleLbl="parChTrans1D2" presStyleIdx="1" presStyleCnt="2"/>
      <dgm:spPr/>
      <dgm:t>
        <a:bodyPr/>
        <a:lstStyle/>
        <a:p>
          <a:endParaRPr lang="es-ES"/>
        </a:p>
      </dgm:t>
    </dgm:pt>
    <dgm:pt modelId="{FA6FDF3A-A17B-45F9-95EB-5D7091D0EDAE}" type="pres">
      <dgm:prSet presAssocID="{7C2613B9-382B-4FF8-B26A-EC9288CE613D}" presName="root2" presStyleCnt="0"/>
      <dgm:spPr/>
    </dgm:pt>
    <dgm:pt modelId="{39C08AD3-609C-4967-8A5F-521F0B56A0EE}" type="pres">
      <dgm:prSet presAssocID="{7C2613B9-382B-4FF8-B26A-EC9288CE613D}" presName="LevelTwoTextNode" presStyleLbl="node2" presStyleIdx="1" presStyleCnt="2" custScaleX="80367" custScaleY="79176" custLinFactNeighborX="-7146" custLinFactNeighborY="10229">
        <dgm:presLayoutVars>
          <dgm:chPref val="3"/>
        </dgm:presLayoutVars>
      </dgm:prSet>
      <dgm:spPr/>
      <dgm:t>
        <a:bodyPr/>
        <a:lstStyle/>
        <a:p>
          <a:endParaRPr lang="es-ES"/>
        </a:p>
      </dgm:t>
    </dgm:pt>
    <dgm:pt modelId="{5D5DDF71-8721-4554-BB67-9DB70D8CB315}" type="pres">
      <dgm:prSet presAssocID="{7C2613B9-382B-4FF8-B26A-EC9288CE613D}" presName="level3hierChild" presStyleCnt="0"/>
      <dgm:spPr/>
    </dgm:pt>
  </dgm:ptLst>
  <dgm:cxnLst>
    <dgm:cxn modelId="{E039C463-1165-4D0F-A3BE-2EBF30F6FF68}" srcId="{B89CE505-6A50-47B4-B959-DA1A448767EE}" destId="{2F19BDB9-1212-4C16-97C8-F7F4CDC7CCB2}" srcOrd="0" destOrd="0" parTransId="{C5E8D6E6-33D8-4C28-A2E9-D2CA323C936E}" sibTransId="{2F0DFB9A-55C4-4877-A71F-EE406E2B080F}"/>
    <dgm:cxn modelId="{E2AE0FF9-460E-4215-8858-52619E7801FC}" type="presOf" srcId="{B89CE505-6A50-47B4-B959-DA1A448767EE}" destId="{03DE3777-60C6-4BFD-823B-78D10F598E1D}" srcOrd="0" destOrd="0" presId="urn:microsoft.com/office/officeart/2005/8/layout/hierarchy2"/>
    <dgm:cxn modelId="{1FC39D5F-1D24-4D34-AA84-989B7913E48B}" type="presOf" srcId="{88D5BDDB-FFA9-4A31-A95F-1B1BCC63C045}" destId="{A7D421FD-E8D4-4754-9E63-390BB3881683}" srcOrd="1" destOrd="0" presId="urn:microsoft.com/office/officeart/2005/8/layout/hierarchy2"/>
    <dgm:cxn modelId="{B68FF70F-F5E8-4488-98F9-8A5941286797}" type="presOf" srcId="{2F19BDB9-1212-4C16-97C8-F7F4CDC7CCB2}" destId="{2A05F5E6-22FD-4202-9DF3-9F77520E0BBC}" srcOrd="0" destOrd="0" presId="urn:microsoft.com/office/officeart/2005/8/layout/hierarchy2"/>
    <dgm:cxn modelId="{AA9F127D-301B-435A-AEA6-6E5A967A3C85}" srcId="{B89CE505-6A50-47B4-B959-DA1A448767EE}" destId="{7C2613B9-382B-4FF8-B26A-EC9288CE613D}" srcOrd="1" destOrd="0" parTransId="{88D5BDDB-FFA9-4A31-A95F-1B1BCC63C045}" sibTransId="{FA462BC0-A49E-42DF-A634-CFD5425C88D6}"/>
    <dgm:cxn modelId="{7EE5BE7A-2906-41D6-BEA5-9E837174F6F3}" type="presOf" srcId="{C5E8D6E6-33D8-4C28-A2E9-D2CA323C936E}" destId="{DF42DAC2-9029-452B-A2C7-C0E3941FA2DA}" srcOrd="0" destOrd="0" presId="urn:microsoft.com/office/officeart/2005/8/layout/hierarchy2"/>
    <dgm:cxn modelId="{F2F7F34B-426F-4DC8-8537-E892CD99CED1}" type="presOf" srcId="{1B4FF6E8-43E1-4ECD-AC42-C2BAD848226B}" destId="{6D24CC9F-F963-4537-98F9-AAE2F448A8A0}" srcOrd="0" destOrd="0" presId="urn:microsoft.com/office/officeart/2005/8/layout/hierarchy2"/>
    <dgm:cxn modelId="{AFD671F8-F568-4BC4-BA69-B3832BD8BB20}" srcId="{1B4FF6E8-43E1-4ECD-AC42-C2BAD848226B}" destId="{B89CE505-6A50-47B4-B959-DA1A448767EE}" srcOrd="0" destOrd="0" parTransId="{9EE29200-27BA-4E75-A31C-652406D74179}" sibTransId="{201211B6-2A67-4410-B165-9F3E3C6BC78A}"/>
    <dgm:cxn modelId="{C1D84CE1-A0B0-4EB4-9BEA-DD42FE775327}" type="presOf" srcId="{C5E8D6E6-33D8-4C28-A2E9-D2CA323C936E}" destId="{00DD39B1-E211-45C7-BD42-0F3088F21F09}" srcOrd="1" destOrd="0" presId="urn:microsoft.com/office/officeart/2005/8/layout/hierarchy2"/>
    <dgm:cxn modelId="{B23D2563-AB16-48B6-B199-3D6BD34611E2}" type="presOf" srcId="{88D5BDDB-FFA9-4A31-A95F-1B1BCC63C045}" destId="{89EB9615-CF99-4AEF-8543-E3DEFF3CD2C8}" srcOrd="0" destOrd="0" presId="urn:microsoft.com/office/officeart/2005/8/layout/hierarchy2"/>
    <dgm:cxn modelId="{BB5540B4-720B-4B15-8CAE-33DE31329C28}" type="presOf" srcId="{7C2613B9-382B-4FF8-B26A-EC9288CE613D}" destId="{39C08AD3-609C-4967-8A5F-521F0B56A0EE}" srcOrd="0" destOrd="0" presId="urn:microsoft.com/office/officeart/2005/8/layout/hierarchy2"/>
    <dgm:cxn modelId="{99C4F9FC-C376-41F0-A538-659D3265541A}" type="presParOf" srcId="{6D24CC9F-F963-4537-98F9-AAE2F448A8A0}" destId="{31DFB19D-32FC-4993-A0F2-1B94706C96B5}" srcOrd="0" destOrd="0" presId="urn:microsoft.com/office/officeart/2005/8/layout/hierarchy2"/>
    <dgm:cxn modelId="{A8229B75-240F-4098-A0D6-B8887567C8A4}" type="presParOf" srcId="{31DFB19D-32FC-4993-A0F2-1B94706C96B5}" destId="{03DE3777-60C6-4BFD-823B-78D10F598E1D}" srcOrd="0" destOrd="0" presId="urn:microsoft.com/office/officeart/2005/8/layout/hierarchy2"/>
    <dgm:cxn modelId="{03BDAC52-1F74-4340-A483-258856B0E7B0}" type="presParOf" srcId="{31DFB19D-32FC-4993-A0F2-1B94706C96B5}" destId="{0366FB83-118C-4D01-B3AC-B06BF711B5AF}" srcOrd="1" destOrd="0" presId="urn:microsoft.com/office/officeart/2005/8/layout/hierarchy2"/>
    <dgm:cxn modelId="{9FFDA281-8AA8-46CA-B6E2-7B6BAABA5F38}" type="presParOf" srcId="{0366FB83-118C-4D01-B3AC-B06BF711B5AF}" destId="{DF42DAC2-9029-452B-A2C7-C0E3941FA2DA}" srcOrd="0" destOrd="0" presId="urn:microsoft.com/office/officeart/2005/8/layout/hierarchy2"/>
    <dgm:cxn modelId="{BED73461-FCF5-4778-9461-53237B4AF6E9}" type="presParOf" srcId="{DF42DAC2-9029-452B-A2C7-C0E3941FA2DA}" destId="{00DD39B1-E211-45C7-BD42-0F3088F21F09}" srcOrd="0" destOrd="0" presId="urn:microsoft.com/office/officeart/2005/8/layout/hierarchy2"/>
    <dgm:cxn modelId="{81ACEFEE-8437-42C3-A461-AD36A58FA935}" type="presParOf" srcId="{0366FB83-118C-4D01-B3AC-B06BF711B5AF}" destId="{D454E80E-829F-4872-8FEB-56A1FCEDA2DE}" srcOrd="1" destOrd="0" presId="urn:microsoft.com/office/officeart/2005/8/layout/hierarchy2"/>
    <dgm:cxn modelId="{C3A8AA8F-D658-41B3-AF60-26709782DA58}" type="presParOf" srcId="{D454E80E-829F-4872-8FEB-56A1FCEDA2DE}" destId="{2A05F5E6-22FD-4202-9DF3-9F77520E0BBC}" srcOrd="0" destOrd="0" presId="urn:microsoft.com/office/officeart/2005/8/layout/hierarchy2"/>
    <dgm:cxn modelId="{EA16E3C1-104A-423B-86B0-3E4DF464CA70}" type="presParOf" srcId="{D454E80E-829F-4872-8FEB-56A1FCEDA2DE}" destId="{85AA3ED2-6D92-4527-A3EC-B91678051BF9}" srcOrd="1" destOrd="0" presId="urn:microsoft.com/office/officeart/2005/8/layout/hierarchy2"/>
    <dgm:cxn modelId="{5344351B-EA63-4209-A8D2-8F877F275563}" type="presParOf" srcId="{0366FB83-118C-4D01-B3AC-B06BF711B5AF}" destId="{89EB9615-CF99-4AEF-8543-E3DEFF3CD2C8}" srcOrd="2" destOrd="0" presId="urn:microsoft.com/office/officeart/2005/8/layout/hierarchy2"/>
    <dgm:cxn modelId="{6A5C3E2C-28E4-4B1C-A610-AE4ED5B69E28}" type="presParOf" srcId="{89EB9615-CF99-4AEF-8543-E3DEFF3CD2C8}" destId="{A7D421FD-E8D4-4754-9E63-390BB3881683}" srcOrd="0" destOrd="0" presId="urn:microsoft.com/office/officeart/2005/8/layout/hierarchy2"/>
    <dgm:cxn modelId="{1AE31098-769E-48BB-9F03-9A784E3DB3DD}" type="presParOf" srcId="{0366FB83-118C-4D01-B3AC-B06BF711B5AF}" destId="{FA6FDF3A-A17B-45F9-95EB-5D7091D0EDAE}" srcOrd="3" destOrd="0" presId="urn:microsoft.com/office/officeart/2005/8/layout/hierarchy2"/>
    <dgm:cxn modelId="{0486B566-014B-417C-BC41-D39645134AC3}" type="presParOf" srcId="{FA6FDF3A-A17B-45F9-95EB-5D7091D0EDAE}" destId="{39C08AD3-609C-4967-8A5F-521F0B56A0EE}" srcOrd="0" destOrd="0" presId="urn:microsoft.com/office/officeart/2005/8/layout/hierarchy2"/>
    <dgm:cxn modelId="{77B9E0C3-A8E8-4B66-8D41-11D4B9E0F608}" type="presParOf" srcId="{FA6FDF3A-A17B-45F9-95EB-5D7091D0EDAE}" destId="{5D5DDF71-8721-4554-BB67-9DB70D8CB315}"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4FF6E8-43E1-4ECD-AC42-C2BAD848226B}"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s-ES"/>
        </a:p>
      </dgm:t>
    </dgm:pt>
    <dgm:pt modelId="{B89CE505-6A50-47B4-B959-DA1A448767EE}">
      <dgm:prSet custT="1">
        <dgm:style>
          <a:lnRef idx="1">
            <a:schemeClr val="accent2"/>
          </a:lnRef>
          <a:fillRef idx="3">
            <a:schemeClr val="accent2"/>
          </a:fillRef>
          <a:effectRef idx="2">
            <a:schemeClr val="accent2"/>
          </a:effectRef>
          <a:fontRef idx="minor">
            <a:schemeClr val="lt1"/>
          </a:fontRef>
        </dgm:style>
      </dgm:prSet>
      <dgm:spPr/>
      <dgm:t>
        <a:bodyPr/>
        <a:lstStyle/>
        <a:p>
          <a:pPr rtl="0"/>
          <a:r>
            <a:rPr lang="es-ES" sz="3200" b="1" dirty="0" smtClean="0">
              <a:solidFill>
                <a:schemeClr val="tx1"/>
              </a:solidFill>
            </a:rPr>
            <a:t>Normas nacionales o internas</a:t>
          </a:r>
          <a:endParaRPr lang="es-ES" sz="3200" b="1" dirty="0">
            <a:solidFill>
              <a:schemeClr val="tx1"/>
            </a:solidFill>
          </a:endParaRPr>
        </a:p>
      </dgm:t>
    </dgm:pt>
    <dgm:pt modelId="{9EE29200-27BA-4E75-A31C-652406D74179}" type="parTrans" cxnId="{AFD671F8-F568-4BC4-BA69-B3832BD8BB20}">
      <dgm:prSet/>
      <dgm:spPr/>
      <dgm:t>
        <a:bodyPr/>
        <a:lstStyle/>
        <a:p>
          <a:endParaRPr lang="es-ES"/>
        </a:p>
      </dgm:t>
    </dgm:pt>
    <dgm:pt modelId="{201211B6-2A67-4410-B165-9F3E3C6BC78A}" type="sibTrans" cxnId="{AFD671F8-F568-4BC4-BA69-B3832BD8BB20}">
      <dgm:prSet/>
      <dgm:spPr/>
      <dgm:t>
        <a:bodyPr/>
        <a:lstStyle/>
        <a:p>
          <a:endParaRPr lang="es-ES"/>
        </a:p>
      </dgm:t>
    </dgm:pt>
    <dgm:pt modelId="{2F19BDB9-1212-4C16-97C8-F7F4CDC7CCB2}">
      <dgm:prSet>
        <dgm:style>
          <a:lnRef idx="1">
            <a:schemeClr val="accent2"/>
          </a:lnRef>
          <a:fillRef idx="3">
            <a:schemeClr val="accent2"/>
          </a:fillRef>
          <a:effectRef idx="2">
            <a:schemeClr val="accent2"/>
          </a:effectRef>
          <a:fontRef idx="minor">
            <a:schemeClr val="lt1"/>
          </a:fontRef>
        </dgm:style>
      </dgm:prSet>
      <dgm:spPr/>
      <dgm:t>
        <a:bodyPr/>
        <a:lstStyle/>
        <a:p>
          <a:pPr rtl="0"/>
          <a:r>
            <a:rPr lang="es-ES" dirty="0" smtClean="0"/>
            <a:t>Convenios de la O.I.T</a:t>
          </a:r>
          <a:endParaRPr lang="es-ES" dirty="0"/>
        </a:p>
      </dgm:t>
    </dgm:pt>
    <dgm:pt modelId="{C5E8D6E6-33D8-4C28-A2E9-D2CA323C936E}" type="parTrans" cxnId="{E039C463-1165-4D0F-A3BE-2EBF30F6FF68}">
      <dgm:prSet/>
      <dgm:spPr/>
      <dgm:t>
        <a:bodyPr/>
        <a:lstStyle/>
        <a:p>
          <a:endParaRPr lang="es-ES"/>
        </a:p>
      </dgm:t>
    </dgm:pt>
    <dgm:pt modelId="{2F0DFB9A-55C4-4877-A71F-EE406E2B080F}" type="sibTrans" cxnId="{E039C463-1165-4D0F-A3BE-2EBF30F6FF68}">
      <dgm:prSet/>
      <dgm:spPr/>
      <dgm:t>
        <a:bodyPr/>
        <a:lstStyle/>
        <a:p>
          <a:endParaRPr lang="es-ES"/>
        </a:p>
      </dgm:t>
    </dgm:pt>
    <dgm:pt modelId="{7C2613B9-382B-4FF8-B26A-EC9288CE613D}">
      <dgm:prSet>
        <dgm:style>
          <a:lnRef idx="1">
            <a:schemeClr val="accent2"/>
          </a:lnRef>
          <a:fillRef idx="3">
            <a:schemeClr val="accent2"/>
          </a:fillRef>
          <a:effectRef idx="2">
            <a:schemeClr val="accent2"/>
          </a:effectRef>
          <a:fontRef idx="minor">
            <a:schemeClr val="lt1"/>
          </a:fontRef>
        </dgm:style>
      </dgm:prSet>
      <dgm:spPr/>
      <dgm:t>
        <a:bodyPr/>
        <a:lstStyle/>
        <a:p>
          <a:pPr rtl="0"/>
          <a:r>
            <a:rPr lang="es-ES" dirty="0" smtClean="0"/>
            <a:t>Normas de la Unión Europea</a:t>
          </a:r>
          <a:endParaRPr lang="es-ES" dirty="0"/>
        </a:p>
      </dgm:t>
    </dgm:pt>
    <dgm:pt modelId="{88D5BDDB-FFA9-4A31-A95F-1B1BCC63C045}" type="parTrans" cxnId="{AA9F127D-301B-435A-AEA6-6E5A967A3C85}">
      <dgm:prSet/>
      <dgm:spPr/>
      <dgm:t>
        <a:bodyPr/>
        <a:lstStyle/>
        <a:p>
          <a:endParaRPr lang="es-ES"/>
        </a:p>
      </dgm:t>
    </dgm:pt>
    <dgm:pt modelId="{FA462BC0-A49E-42DF-A634-CFD5425C88D6}" type="sibTrans" cxnId="{AA9F127D-301B-435A-AEA6-6E5A967A3C85}">
      <dgm:prSet/>
      <dgm:spPr/>
      <dgm:t>
        <a:bodyPr/>
        <a:lstStyle/>
        <a:p>
          <a:endParaRPr lang="es-ES"/>
        </a:p>
      </dgm:t>
    </dgm:pt>
    <dgm:pt modelId="{9D460018-5CC5-40CD-98DB-F0D9E4AFCDE5}">
      <dgm:prSet>
        <dgm:style>
          <a:lnRef idx="1">
            <a:schemeClr val="accent2"/>
          </a:lnRef>
          <a:fillRef idx="2">
            <a:schemeClr val="accent2"/>
          </a:fillRef>
          <a:effectRef idx="1">
            <a:schemeClr val="accent2"/>
          </a:effectRef>
          <a:fontRef idx="minor">
            <a:schemeClr val="dk1"/>
          </a:fontRef>
        </dgm:style>
      </dgm:prSet>
      <dgm:spPr/>
      <dgm:t>
        <a:bodyPr/>
        <a:lstStyle/>
        <a:p>
          <a:pPr rtl="0"/>
          <a:r>
            <a:rPr lang="es-ES" dirty="0" smtClean="0"/>
            <a:t>Reglamentos</a:t>
          </a:r>
        </a:p>
        <a:p>
          <a:pPr rtl="0"/>
          <a:r>
            <a:rPr lang="es-ES" dirty="0" smtClean="0"/>
            <a:t>(aplicación directa)</a:t>
          </a:r>
          <a:endParaRPr lang="es-ES" dirty="0"/>
        </a:p>
      </dgm:t>
    </dgm:pt>
    <dgm:pt modelId="{46CAAFE9-127C-4585-B664-F3417FEE6C5F}" type="parTrans" cxnId="{800473FA-339D-4DFB-A116-B7DA170A98D0}">
      <dgm:prSet/>
      <dgm:spPr/>
      <dgm:t>
        <a:bodyPr/>
        <a:lstStyle/>
        <a:p>
          <a:endParaRPr lang="es-ES"/>
        </a:p>
      </dgm:t>
    </dgm:pt>
    <dgm:pt modelId="{E46AC269-9C3D-46D9-B70B-D7F27CB08B0B}" type="sibTrans" cxnId="{800473FA-339D-4DFB-A116-B7DA170A98D0}">
      <dgm:prSet/>
      <dgm:spPr/>
      <dgm:t>
        <a:bodyPr/>
        <a:lstStyle/>
        <a:p>
          <a:endParaRPr lang="es-ES"/>
        </a:p>
      </dgm:t>
    </dgm:pt>
    <dgm:pt modelId="{49C989E2-2302-467B-B1A9-A0F97BA5203E}">
      <dgm:prSet>
        <dgm:style>
          <a:lnRef idx="1">
            <a:schemeClr val="accent2"/>
          </a:lnRef>
          <a:fillRef idx="2">
            <a:schemeClr val="accent2"/>
          </a:fillRef>
          <a:effectRef idx="1">
            <a:schemeClr val="accent2"/>
          </a:effectRef>
          <a:fontRef idx="minor">
            <a:schemeClr val="dk1"/>
          </a:fontRef>
        </dgm:style>
      </dgm:prSet>
      <dgm:spPr/>
      <dgm:t>
        <a:bodyPr/>
        <a:lstStyle/>
        <a:p>
          <a:pPr rtl="0"/>
          <a:r>
            <a:rPr lang="es-ES" dirty="0" smtClean="0"/>
            <a:t>Directivas </a:t>
          </a:r>
        </a:p>
        <a:p>
          <a:pPr rtl="0"/>
          <a:r>
            <a:rPr lang="es-ES" dirty="0" smtClean="0"/>
            <a:t>(adaptación al Derecho nacional)</a:t>
          </a:r>
          <a:endParaRPr lang="es-ES" dirty="0"/>
        </a:p>
      </dgm:t>
    </dgm:pt>
    <dgm:pt modelId="{8E4E707C-0D75-431B-BA0E-B3026F6921A4}" type="parTrans" cxnId="{96879447-C47B-4131-A9DF-CD59C45175E7}">
      <dgm:prSet/>
      <dgm:spPr/>
      <dgm:t>
        <a:bodyPr/>
        <a:lstStyle/>
        <a:p>
          <a:endParaRPr lang="es-ES"/>
        </a:p>
      </dgm:t>
    </dgm:pt>
    <dgm:pt modelId="{7AB0C867-F2EE-41F2-B6EC-F2D8842BDB96}" type="sibTrans" cxnId="{96879447-C47B-4131-A9DF-CD59C45175E7}">
      <dgm:prSet/>
      <dgm:spPr/>
      <dgm:t>
        <a:bodyPr/>
        <a:lstStyle/>
        <a:p>
          <a:endParaRPr lang="es-ES"/>
        </a:p>
      </dgm:t>
    </dgm:pt>
    <dgm:pt modelId="{9A54790D-6A7E-4ECD-AA32-67D4300E8676}">
      <dgm:prSet>
        <dgm:style>
          <a:lnRef idx="1">
            <a:schemeClr val="accent2"/>
          </a:lnRef>
          <a:fillRef idx="2">
            <a:schemeClr val="accent2"/>
          </a:fillRef>
          <a:effectRef idx="1">
            <a:schemeClr val="accent2"/>
          </a:effectRef>
          <a:fontRef idx="minor">
            <a:schemeClr val="dk1"/>
          </a:fontRef>
        </dgm:style>
      </dgm:prSet>
      <dgm:spPr/>
      <dgm:t>
        <a:bodyPr/>
        <a:lstStyle/>
        <a:p>
          <a:pPr rtl="0"/>
          <a:r>
            <a:rPr lang="es-ES" dirty="0" smtClean="0"/>
            <a:t>Decisiones </a:t>
          </a:r>
        </a:p>
        <a:p>
          <a:pPr rtl="0"/>
          <a:r>
            <a:rPr lang="es-ES" dirty="0" smtClean="0"/>
            <a:t>(obligatorias en caso particular</a:t>
          </a:r>
          <a:endParaRPr lang="es-ES" dirty="0"/>
        </a:p>
      </dgm:t>
    </dgm:pt>
    <dgm:pt modelId="{56073CFC-A8BD-4EB8-92EE-B36A489E97F6}" type="parTrans" cxnId="{07303134-3214-4E92-B12E-0E2CAD51003E}">
      <dgm:prSet/>
      <dgm:spPr/>
      <dgm:t>
        <a:bodyPr/>
        <a:lstStyle/>
        <a:p>
          <a:endParaRPr lang="es-ES"/>
        </a:p>
      </dgm:t>
    </dgm:pt>
    <dgm:pt modelId="{7CC0DF45-A32E-4FB1-968C-4F343972EB8F}" type="sibTrans" cxnId="{07303134-3214-4E92-B12E-0E2CAD51003E}">
      <dgm:prSet/>
      <dgm:spPr/>
      <dgm:t>
        <a:bodyPr/>
        <a:lstStyle/>
        <a:p>
          <a:endParaRPr lang="es-ES"/>
        </a:p>
      </dgm:t>
    </dgm:pt>
    <dgm:pt modelId="{942DB892-F819-4691-BF68-2A2BCAA8BB91}">
      <dgm:prSet>
        <dgm:style>
          <a:lnRef idx="1">
            <a:schemeClr val="accent2"/>
          </a:lnRef>
          <a:fillRef idx="3">
            <a:schemeClr val="accent2"/>
          </a:fillRef>
          <a:effectRef idx="2">
            <a:schemeClr val="accent2"/>
          </a:effectRef>
          <a:fontRef idx="minor">
            <a:schemeClr val="lt1"/>
          </a:fontRef>
        </dgm:style>
      </dgm:prSet>
      <dgm:spPr/>
      <dgm:t>
        <a:bodyPr/>
        <a:lstStyle/>
        <a:p>
          <a:pPr rtl="0"/>
          <a:r>
            <a:rPr lang="es-ES" dirty="0" smtClean="0"/>
            <a:t>Tratados</a:t>
          </a:r>
        </a:p>
        <a:p>
          <a:pPr rtl="0"/>
          <a:r>
            <a:rPr lang="es-ES" dirty="0" smtClean="0"/>
            <a:t>Internacionales</a:t>
          </a:r>
          <a:endParaRPr lang="es-ES" dirty="0"/>
        </a:p>
      </dgm:t>
    </dgm:pt>
    <dgm:pt modelId="{FE966B78-A120-489A-BF61-8EFF45D58970}" type="parTrans" cxnId="{07F31DED-ACEC-45D1-9179-4BB62F79CE13}">
      <dgm:prSet/>
      <dgm:spPr/>
      <dgm:t>
        <a:bodyPr/>
        <a:lstStyle/>
        <a:p>
          <a:endParaRPr lang="es-ES"/>
        </a:p>
      </dgm:t>
    </dgm:pt>
    <dgm:pt modelId="{C233024C-1838-4987-A907-C20E79413902}" type="sibTrans" cxnId="{07F31DED-ACEC-45D1-9179-4BB62F79CE13}">
      <dgm:prSet/>
      <dgm:spPr/>
      <dgm:t>
        <a:bodyPr/>
        <a:lstStyle/>
        <a:p>
          <a:endParaRPr lang="es-ES"/>
        </a:p>
      </dgm:t>
    </dgm:pt>
    <dgm:pt modelId="{6D24CC9F-F963-4537-98F9-AAE2F448A8A0}" type="pres">
      <dgm:prSet presAssocID="{1B4FF6E8-43E1-4ECD-AC42-C2BAD848226B}" presName="diagram" presStyleCnt="0">
        <dgm:presLayoutVars>
          <dgm:chPref val="1"/>
          <dgm:dir/>
          <dgm:animOne val="branch"/>
          <dgm:animLvl val="lvl"/>
          <dgm:resizeHandles val="exact"/>
        </dgm:presLayoutVars>
      </dgm:prSet>
      <dgm:spPr/>
      <dgm:t>
        <a:bodyPr/>
        <a:lstStyle/>
        <a:p>
          <a:endParaRPr lang="es-ES"/>
        </a:p>
      </dgm:t>
    </dgm:pt>
    <dgm:pt modelId="{31DFB19D-32FC-4993-A0F2-1B94706C96B5}" type="pres">
      <dgm:prSet presAssocID="{B89CE505-6A50-47B4-B959-DA1A448767EE}" presName="root1" presStyleCnt="0"/>
      <dgm:spPr/>
    </dgm:pt>
    <dgm:pt modelId="{03DE3777-60C6-4BFD-823B-78D10F598E1D}" type="pres">
      <dgm:prSet presAssocID="{B89CE505-6A50-47B4-B959-DA1A448767EE}" presName="LevelOneTextNode" presStyleLbl="node0" presStyleIdx="0" presStyleCnt="2" custLinFactNeighborX="7105" custLinFactNeighborY="39948">
        <dgm:presLayoutVars>
          <dgm:chPref val="3"/>
        </dgm:presLayoutVars>
      </dgm:prSet>
      <dgm:spPr/>
      <dgm:t>
        <a:bodyPr/>
        <a:lstStyle/>
        <a:p>
          <a:endParaRPr lang="es-ES"/>
        </a:p>
      </dgm:t>
    </dgm:pt>
    <dgm:pt modelId="{0366FB83-118C-4D01-B3AC-B06BF711B5AF}" type="pres">
      <dgm:prSet presAssocID="{B89CE505-6A50-47B4-B959-DA1A448767EE}" presName="level2hierChild" presStyleCnt="0"/>
      <dgm:spPr/>
    </dgm:pt>
    <dgm:pt modelId="{DF42DAC2-9029-452B-A2C7-C0E3941FA2DA}" type="pres">
      <dgm:prSet presAssocID="{C5E8D6E6-33D8-4C28-A2E9-D2CA323C936E}" presName="conn2-1" presStyleLbl="parChTrans1D2" presStyleIdx="0" presStyleCnt="2"/>
      <dgm:spPr/>
      <dgm:t>
        <a:bodyPr/>
        <a:lstStyle/>
        <a:p>
          <a:endParaRPr lang="es-ES"/>
        </a:p>
      </dgm:t>
    </dgm:pt>
    <dgm:pt modelId="{00DD39B1-E211-45C7-BD42-0F3088F21F09}" type="pres">
      <dgm:prSet presAssocID="{C5E8D6E6-33D8-4C28-A2E9-D2CA323C936E}" presName="connTx" presStyleLbl="parChTrans1D2" presStyleIdx="0" presStyleCnt="2"/>
      <dgm:spPr/>
      <dgm:t>
        <a:bodyPr/>
        <a:lstStyle/>
        <a:p>
          <a:endParaRPr lang="es-ES"/>
        </a:p>
      </dgm:t>
    </dgm:pt>
    <dgm:pt modelId="{D454E80E-829F-4872-8FEB-56A1FCEDA2DE}" type="pres">
      <dgm:prSet presAssocID="{2F19BDB9-1212-4C16-97C8-F7F4CDC7CCB2}" presName="root2" presStyleCnt="0"/>
      <dgm:spPr/>
    </dgm:pt>
    <dgm:pt modelId="{2A05F5E6-22FD-4202-9DF3-9F77520E0BBC}" type="pres">
      <dgm:prSet presAssocID="{2F19BDB9-1212-4C16-97C8-F7F4CDC7CCB2}" presName="LevelTwoTextNode" presStyleLbl="node2" presStyleIdx="0" presStyleCnt="2" custScaleX="103877" custLinFactNeighborX="-5009" custLinFactNeighborY="90317">
        <dgm:presLayoutVars>
          <dgm:chPref val="3"/>
        </dgm:presLayoutVars>
      </dgm:prSet>
      <dgm:spPr/>
      <dgm:t>
        <a:bodyPr/>
        <a:lstStyle/>
        <a:p>
          <a:endParaRPr lang="es-ES"/>
        </a:p>
      </dgm:t>
    </dgm:pt>
    <dgm:pt modelId="{85AA3ED2-6D92-4527-A3EC-B91678051BF9}" type="pres">
      <dgm:prSet presAssocID="{2F19BDB9-1212-4C16-97C8-F7F4CDC7CCB2}" presName="level3hierChild" presStyleCnt="0"/>
      <dgm:spPr/>
    </dgm:pt>
    <dgm:pt modelId="{89EB9615-CF99-4AEF-8543-E3DEFF3CD2C8}" type="pres">
      <dgm:prSet presAssocID="{88D5BDDB-FFA9-4A31-A95F-1B1BCC63C045}" presName="conn2-1" presStyleLbl="parChTrans1D2" presStyleIdx="1" presStyleCnt="2"/>
      <dgm:spPr/>
      <dgm:t>
        <a:bodyPr/>
        <a:lstStyle/>
        <a:p>
          <a:endParaRPr lang="es-ES"/>
        </a:p>
      </dgm:t>
    </dgm:pt>
    <dgm:pt modelId="{A7D421FD-E8D4-4754-9E63-390BB3881683}" type="pres">
      <dgm:prSet presAssocID="{88D5BDDB-FFA9-4A31-A95F-1B1BCC63C045}" presName="connTx" presStyleLbl="parChTrans1D2" presStyleIdx="1" presStyleCnt="2"/>
      <dgm:spPr/>
      <dgm:t>
        <a:bodyPr/>
        <a:lstStyle/>
        <a:p>
          <a:endParaRPr lang="es-ES"/>
        </a:p>
      </dgm:t>
    </dgm:pt>
    <dgm:pt modelId="{FA6FDF3A-A17B-45F9-95EB-5D7091D0EDAE}" type="pres">
      <dgm:prSet presAssocID="{7C2613B9-382B-4FF8-B26A-EC9288CE613D}" presName="root2" presStyleCnt="0"/>
      <dgm:spPr/>
    </dgm:pt>
    <dgm:pt modelId="{39C08AD3-609C-4967-8A5F-521F0B56A0EE}" type="pres">
      <dgm:prSet presAssocID="{7C2613B9-382B-4FF8-B26A-EC9288CE613D}" presName="LevelTwoTextNode" presStyleLbl="node2" presStyleIdx="1" presStyleCnt="2" custLinFactY="-83742" custLinFactNeighborX="-3071" custLinFactNeighborY="-100000">
        <dgm:presLayoutVars>
          <dgm:chPref val="3"/>
        </dgm:presLayoutVars>
      </dgm:prSet>
      <dgm:spPr/>
      <dgm:t>
        <a:bodyPr/>
        <a:lstStyle/>
        <a:p>
          <a:endParaRPr lang="es-ES"/>
        </a:p>
      </dgm:t>
    </dgm:pt>
    <dgm:pt modelId="{5D5DDF71-8721-4554-BB67-9DB70D8CB315}" type="pres">
      <dgm:prSet presAssocID="{7C2613B9-382B-4FF8-B26A-EC9288CE613D}" presName="level3hierChild" presStyleCnt="0"/>
      <dgm:spPr/>
    </dgm:pt>
    <dgm:pt modelId="{1E08102F-AB9D-4904-B314-DC6B18A5EBFE}" type="pres">
      <dgm:prSet presAssocID="{46CAAFE9-127C-4585-B664-F3417FEE6C5F}" presName="conn2-1" presStyleLbl="parChTrans1D3" presStyleIdx="0" presStyleCnt="3"/>
      <dgm:spPr/>
      <dgm:t>
        <a:bodyPr/>
        <a:lstStyle/>
        <a:p>
          <a:endParaRPr lang="es-ES"/>
        </a:p>
      </dgm:t>
    </dgm:pt>
    <dgm:pt modelId="{7DD5E5B2-2649-4584-BFAF-864EDB59CD29}" type="pres">
      <dgm:prSet presAssocID="{46CAAFE9-127C-4585-B664-F3417FEE6C5F}" presName="connTx" presStyleLbl="parChTrans1D3" presStyleIdx="0" presStyleCnt="3"/>
      <dgm:spPr/>
      <dgm:t>
        <a:bodyPr/>
        <a:lstStyle/>
        <a:p>
          <a:endParaRPr lang="es-ES"/>
        </a:p>
      </dgm:t>
    </dgm:pt>
    <dgm:pt modelId="{6DAC18EC-8E91-4568-ACFE-B1FD2DFF8A27}" type="pres">
      <dgm:prSet presAssocID="{9D460018-5CC5-40CD-98DB-F0D9E4AFCDE5}" presName="root2" presStyleCnt="0"/>
      <dgm:spPr/>
    </dgm:pt>
    <dgm:pt modelId="{CFC1A806-A34A-491C-A8A3-BD5236DD0AD0}" type="pres">
      <dgm:prSet presAssocID="{9D460018-5CC5-40CD-98DB-F0D9E4AFCDE5}" presName="LevelTwoTextNode" presStyleLbl="node3" presStyleIdx="0" presStyleCnt="3" custScaleY="55371" custLinFactY="-1086" custLinFactNeighborX="-11987" custLinFactNeighborY="-100000">
        <dgm:presLayoutVars>
          <dgm:chPref val="3"/>
        </dgm:presLayoutVars>
      </dgm:prSet>
      <dgm:spPr/>
      <dgm:t>
        <a:bodyPr/>
        <a:lstStyle/>
        <a:p>
          <a:endParaRPr lang="es-ES"/>
        </a:p>
      </dgm:t>
    </dgm:pt>
    <dgm:pt modelId="{8396ADD1-5AB5-406E-A6B6-A8854B401760}" type="pres">
      <dgm:prSet presAssocID="{9D460018-5CC5-40CD-98DB-F0D9E4AFCDE5}" presName="level3hierChild" presStyleCnt="0"/>
      <dgm:spPr/>
    </dgm:pt>
    <dgm:pt modelId="{B9B7E967-9AF7-42C8-8B2F-85E366F84E27}" type="pres">
      <dgm:prSet presAssocID="{8E4E707C-0D75-431B-BA0E-B3026F6921A4}" presName="conn2-1" presStyleLbl="parChTrans1D3" presStyleIdx="1" presStyleCnt="3"/>
      <dgm:spPr/>
      <dgm:t>
        <a:bodyPr/>
        <a:lstStyle/>
        <a:p>
          <a:endParaRPr lang="es-ES"/>
        </a:p>
      </dgm:t>
    </dgm:pt>
    <dgm:pt modelId="{502EE929-D87D-451F-A258-5BFA607B8DAF}" type="pres">
      <dgm:prSet presAssocID="{8E4E707C-0D75-431B-BA0E-B3026F6921A4}" presName="connTx" presStyleLbl="parChTrans1D3" presStyleIdx="1" presStyleCnt="3"/>
      <dgm:spPr/>
      <dgm:t>
        <a:bodyPr/>
        <a:lstStyle/>
        <a:p>
          <a:endParaRPr lang="es-ES"/>
        </a:p>
      </dgm:t>
    </dgm:pt>
    <dgm:pt modelId="{C639D723-C999-4773-B062-9D7D8875FF0B}" type="pres">
      <dgm:prSet presAssocID="{49C989E2-2302-467B-B1A9-A0F97BA5203E}" presName="root2" presStyleCnt="0"/>
      <dgm:spPr/>
    </dgm:pt>
    <dgm:pt modelId="{199CD375-EF6B-4D50-B528-CF1CA94CB8EF}" type="pres">
      <dgm:prSet presAssocID="{49C989E2-2302-467B-B1A9-A0F97BA5203E}" presName="LevelTwoTextNode" presStyleLbl="node3" presStyleIdx="1" presStyleCnt="3" custScaleY="81677" custLinFactNeighborX="-10788" custLinFactNeighborY="-94699">
        <dgm:presLayoutVars>
          <dgm:chPref val="3"/>
        </dgm:presLayoutVars>
      </dgm:prSet>
      <dgm:spPr/>
      <dgm:t>
        <a:bodyPr/>
        <a:lstStyle/>
        <a:p>
          <a:endParaRPr lang="es-ES"/>
        </a:p>
      </dgm:t>
    </dgm:pt>
    <dgm:pt modelId="{DDE69A6A-4629-4FC0-B961-6908BB220AB6}" type="pres">
      <dgm:prSet presAssocID="{49C989E2-2302-467B-B1A9-A0F97BA5203E}" presName="level3hierChild" presStyleCnt="0"/>
      <dgm:spPr/>
    </dgm:pt>
    <dgm:pt modelId="{76B394F7-482B-45F2-8F63-2C3A2AE576E3}" type="pres">
      <dgm:prSet presAssocID="{56073CFC-A8BD-4EB8-92EE-B36A489E97F6}" presName="conn2-1" presStyleLbl="parChTrans1D3" presStyleIdx="2" presStyleCnt="3"/>
      <dgm:spPr/>
      <dgm:t>
        <a:bodyPr/>
        <a:lstStyle/>
        <a:p>
          <a:endParaRPr lang="es-ES"/>
        </a:p>
      </dgm:t>
    </dgm:pt>
    <dgm:pt modelId="{62EBA395-6106-4670-8884-E80B15763BBF}" type="pres">
      <dgm:prSet presAssocID="{56073CFC-A8BD-4EB8-92EE-B36A489E97F6}" presName="connTx" presStyleLbl="parChTrans1D3" presStyleIdx="2" presStyleCnt="3"/>
      <dgm:spPr/>
      <dgm:t>
        <a:bodyPr/>
        <a:lstStyle/>
        <a:p>
          <a:endParaRPr lang="es-ES"/>
        </a:p>
      </dgm:t>
    </dgm:pt>
    <dgm:pt modelId="{5B954DF9-CFEF-4D49-9981-643CFD350ABD}" type="pres">
      <dgm:prSet presAssocID="{9A54790D-6A7E-4ECD-AA32-67D4300E8676}" presName="root2" presStyleCnt="0"/>
      <dgm:spPr/>
    </dgm:pt>
    <dgm:pt modelId="{1A833E9D-BC0F-471E-9437-EE5A7F1CDB36}" type="pres">
      <dgm:prSet presAssocID="{9A54790D-6A7E-4ECD-AA32-67D4300E8676}" presName="LevelTwoTextNode" presStyleLbl="node3" presStyleIdx="2" presStyleCnt="3" custScaleY="99544" custLinFactNeighborX="-10190" custLinFactNeighborY="-95072">
        <dgm:presLayoutVars>
          <dgm:chPref val="3"/>
        </dgm:presLayoutVars>
      </dgm:prSet>
      <dgm:spPr/>
      <dgm:t>
        <a:bodyPr/>
        <a:lstStyle/>
        <a:p>
          <a:endParaRPr lang="es-ES"/>
        </a:p>
      </dgm:t>
    </dgm:pt>
    <dgm:pt modelId="{3E3282D9-725F-4204-9CE0-100AD7407789}" type="pres">
      <dgm:prSet presAssocID="{9A54790D-6A7E-4ECD-AA32-67D4300E8676}" presName="level3hierChild" presStyleCnt="0"/>
      <dgm:spPr/>
    </dgm:pt>
    <dgm:pt modelId="{95D1C1A0-A36C-4BCE-B290-C6DF070C9F2C}" type="pres">
      <dgm:prSet presAssocID="{942DB892-F819-4691-BF68-2A2BCAA8BB91}" presName="root1" presStyleCnt="0"/>
      <dgm:spPr/>
    </dgm:pt>
    <dgm:pt modelId="{780182BB-3A55-4DB3-8210-F8D454DC53C8}" type="pres">
      <dgm:prSet presAssocID="{942DB892-F819-4691-BF68-2A2BCAA8BB91}" presName="LevelOneTextNode" presStyleLbl="node0" presStyleIdx="1" presStyleCnt="2" custScaleX="94045" custLinFactX="72521" custLinFactNeighborX="100000" custLinFactNeighborY="62547">
        <dgm:presLayoutVars>
          <dgm:chPref val="3"/>
        </dgm:presLayoutVars>
      </dgm:prSet>
      <dgm:spPr/>
      <dgm:t>
        <a:bodyPr/>
        <a:lstStyle/>
        <a:p>
          <a:endParaRPr lang="es-ES"/>
        </a:p>
      </dgm:t>
    </dgm:pt>
    <dgm:pt modelId="{2F415E18-AAB7-4659-B81E-7C749AFABEAB}" type="pres">
      <dgm:prSet presAssocID="{942DB892-F819-4691-BF68-2A2BCAA8BB91}" presName="level2hierChild" presStyleCnt="0"/>
      <dgm:spPr/>
    </dgm:pt>
  </dgm:ptLst>
  <dgm:cxnLst>
    <dgm:cxn modelId="{8B03CE8D-3B90-477A-BBEF-2204E2311B22}" type="presOf" srcId="{8E4E707C-0D75-431B-BA0E-B3026F6921A4}" destId="{B9B7E967-9AF7-42C8-8B2F-85E366F84E27}" srcOrd="0" destOrd="0" presId="urn:microsoft.com/office/officeart/2005/8/layout/hierarchy2"/>
    <dgm:cxn modelId="{AA9F127D-301B-435A-AEA6-6E5A967A3C85}" srcId="{B89CE505-6A50-47B4-B959-DA1A448767EE}" destId="{7C2613B9-382B-4FF8-B26A-EC9288CE613D}" srcOrd="1" destOrd="0" parTransId="{88D5BDDB-FFA9-4A31-A95F-1B1BCC63C045}" sibTransId="{FA462BC0-A49E-42DF-A634-CFD5425C88D6}"/>
    <dgm:cxn modelId="{A3D70365-F88A-47D1-BF4F-A4D55FE29D3B}" type="presOf" srcId="{46CAAFE9-127C-4585-B664-F3417FEE6C5F}" destId="{1E08102F-AB9D-4904-B314-DC6B18A5EBFE}" srcOrd="0" destOrd="0" presId="urn:microsoft.com/office/officeart/2005/8/layout/hierarchy2"/>
    <dgm:cxn modelId="{07303134-3214-4E92-B12E-0E2CAD51003E}" srcId="{7C2613B9-382B-4FF8-B26A-EC9288CE613D}" destId="{9A54790D-6A7E-4ECD-AA32-67D4300E8676}" srcOrd="2" destOrd="0" parTransId="{56073CFC-A8BD-4EB8-92EE-B36A489E97F6}" sibTransId="{7CC0DF45-A32E-4FB1-968C-4F343972EB8F}"/>
    <dgm:cxn modelId="{EC80618D-38DD-4DEB-BFE5-1EB6481F1B97}" type="presOf" srcId="{56073CFC-A8BD-4EB8-92EE-B36A489E97F6}" destId="{76B394F7-482B-45F2-8F63-2C3A2AE576E3}" srcOrd="0" destOrd="0" presId="urn:microsoft.com/office/officeart/2005/8/layout/hierarchy2"/>
    <dgm:cxn modelId="{7B413085-3614-47D4-8572-18F3044413F2}" type="presOf" srcId="{2F19BDB9-1212-4C16-97C8-F7F4CDC7CCB2}" destId="{2A05F5E6-22FD-4202-9DF3-9F77520E0BBC}" srcOrd="0" destOrd="0" presId="urn:microsoft.com/office/officeart/2005/8/layout/hierarchy2"/>
    <dgm:cxn modelId="{AFD671F8-F568-4BC4-BA69-B3832BD8BB20}" srcId="{1B4FF6E8-43E1-4ECD-AC42-C2BAD848226B}" destId="{B89CE505-6A50-47B4-B959-DA1A448767EE}" srcOrd="0" destOrd="0" parTransId="{9EE29200-27BA-4E75-A31C-652406D74179}" sibTransId="{201211B6-2A67-4410-B165-9F3E3C6BC78A}"/>
    <dgm:cxn modelId="{63769026-FF61-4ED3-BD21-AFD165EAC975}" type="presOf" srcId="{49C989E2-2302-467B-B1A9-A0F97BA5203E}" destId="{199CD375-EF6B-4D50-B528-CF1CA94CB8EF}" srcOrd="0" destOrd="0" presId="urn:microsoft.com/office/officeart/2005/8/layout/hierarchy2"/>
    <dgm:cxn modelId="{1B1F17BE-494D-46CF-9BFB-00E33A50D2D1}" type="presOf" srcId="{56073CFC-A8BD-4EB8-92EE-B36A489E97F6}" destId="{62EBA395-6106-4670-8884-E80B15763BBF}" srcOrd="1" destOrd="0" presId="urn:microsoft.com/office/officeart/2005/8/layout/hierarchy2"/>
    <dgm:cxn modelId="{800473FA-339D-4DFB-A116-B7DA170A98D0}" srcId="{7C2613B9-382B-4FF8-B26A-EC9288CE613D}" destId="{9D460018-5CC5-40CD-98DB-F0D9E4AFCDE5}" srcOrd="0" destOrd="0" parTransId="{46CAAFE9-127C-4585-B664-F3417FEE6C5F}" sibTransId="{E46AC269-9C3D-46D9-B70B-D7F27CB08B0B}"/>
    <dgm:cxn modelId="{5834FFF4-0491-42F4-97BF-2C3B0C8F8DF8}" type="presOf" srcId="{B89CE505-6A50-47B4-B959-DA1A448767EE}" destId="{03DE3777-60C6-4BFD-823B-78D10F598E1D}" srcOrd="0" destOrd="0" presId="urn:microsoft.com/office/officeart/2005/8/layout/hierarchy2"/>
    <dgm:cxn modelId="{87102B82-0A99-4C68-A946-674DCDEA421D}" type="presOf" srcId="{C5E8D6E6-33D8-4C28-A2E9-D2CA323C936E}" destId="{DF42DAC2-9029-452B-A2C7-C0E3941FA2DA}" srcOrd="0" destOrd="0" presId="urn:microsoft.com/office/officeart/2005/8/layout/hierarchy2"/>
    <dgm:cxn modelId="{E039C463-1165-4D0F-A3BE-2EBF30F6FF68}" srcId="{B89CE505-6A50-47B4-B959-DA1A448767EE}" destId="{2F19BDB9-1212-4C16-97C8-F7F4CDC7CCB2}" srcOrd="0" destOrd="0" parTransId="{C5E8D6E6-33D8-4C28-A2E9-D2CA323C936E}" sibTransId="{2F0DFB9A-55C4-4877-A71F-EE406E2B080F}"/>
    <dgm:cxn modelId="{07F31DED-ACEC-45D1-9179-4BB62F79CE13}" srcId="{1B4FF6E8-43E1-4ECD-AC42-C2BAD848226B}" destId="{942DB892-F819-4691-BF68-2A2BCAA8BB91}" srcOrd="1" destOrd="0" parTransId="{FE966B78-A120-489A-BF61-8EFF45D58970}" sibTransId="{C233024C-1838-4987-A907-C20E79413902}"/>
    <dgm:cxn modelId="{94590386-87AA-4162-9818-5827CF673D95}" type="presOf" srcId="{9D460018-5CC5-40CD-98DB-F0D9E4AFCDE5}" destId="{CFC1A806-A34A-491C-A8A3-BD5236DD0AD0}" srcOrd="0" destOrd="0" presId="urn:microsoft.com/office/officeart/2005/8/layout/hierarchy2"/>
    <dgm:cxn modelId="{8F518854-81B1-4171-B8D8-5A67525AFB16}" type="presOf" srcId="{7C2613B9-382B-4FF8-B26A-EC9288CE613D}" destId="{39C08AD3-609C-4967-8A5F-521F0B56A0EE}" srcOrd="0" destOrd="0" presId="urn:microsoft.com/office/officeart/2005/8/layout/hierarchy2"/>
    <dgm:cxn modelId="{8AADC3D8-FB86-4C81-A346-DE50299A489D}" type="presOf" srcId="{C5E8D6E6-33D8-4C28-A2E9-D2CA323C936E}" destId="{00DD39B1-E211-45C7-BD42-0F3088F21F09}" srcOrd="1" destOrd="0" presId="urn:microsoft.com/office/officeart/2005/8/layout/hierarchy2"/>
    <dgm:cxn modelId="{13995037-5613-4FEC-A0E4-0442A271B4A7}" type="presOf" srcId="{942DB892-F819-4691-BF68-2A2BCAA8BB91}" destId="{780182BB-3A55-4DB3-8210-F8D454DC53C8}" srcOrd="0" destOrd="0" presId="urn:microsoft.com/office/officeart/2005/8/layout/hierarchy2"/>
    <dgm:cxn modelId="{96879447-C47B-4131-A9DF-CD59C45175E7}" srcId="{7C2613B9-382B-4FF8-B26A-EC9288CE613D}" destId="{49C989E2-2302-467B-B1A9-A0F97BA5203E}" srcOrd="1" destOrd="0" parTransId="{8E4E707C-0D75-431B-BA0E-B3026F6921A4}" sibTransId="{7AB0C867-F2EE-41F2-B6EC-F2D8842BDB96}"/>
    <dgm:cxn modelId="{45B3F27D-7AB3-48F2-A0CF-442FCBF2F890}" type="presOf" srcId="{9A54790D-6A7E-4ECD-AA32-67D4300E8676}" destId="{1A833E9D-BC0F-471E-9437-EE5A7F1CDB36}" srcOrd="0" destOrd="0" presId="urn:microsoft.com/office/officeart/2005/8/layout/hierarchy2"/>
    <dgm:cxn modelId="{7E69F8B1-696F-4ADC-9BB1-CEA881BF4CA0}" type="presOf" srcId="{8E4E707C-0D75-431B-BA0E-B3026F6921A4}" destId="{502EE929-D87D-451F-A258-5BFA607B8DAF}" srcOrd="1" destOrd="0" presId="urn:microsoft.com/office/officeart/2005/8/layout/hierarchy2"/>
    <dgm:cxn modelId="{B9F6D450-C761-4C45-BE90-A45BCD41A8D1}" type="presOf" srcId="{1B4FF6E8-43E1-4ECD-AC42-C2BAD848226B}" destId="{6D24CC9F-F963-4537-98F9-AAE2F448A8A0}" srcOrd="0" destOrd="0" presId="urn:microsoft.com/office/officeart/2005/8/layout/hierarchy2"/>
    <dgm:cxn modelId="{70A12125-64B3-40B3-8F38-67827556940D}" type="presOf" srcId="{46CAAFE9-127C-4585-B664-F3417FEE6C5F}" destId="{7DD5E5B2-2649-4584-BFAF-864EDB59CD29}" srcOrd="1" destOrd="0" presId="urn:microsoft.com/office/officeart/2005/8/layout/hierarchy2"/>
    <dgm:cxn modelId="{A334D00C-D0CD-49B0-A34C-7FD372AB0F3C}" type="presOf" srcId="{88D5BDDB-FFA9-4A31-A95F-1B1BCC63C045}" destId="{A7D421FD-E8D4-4754-9E63-390BB3881683}" srcOrd="1" destOrd="0" presId="urn:microsoft.com/office/officeart/2005/8/layout/hierarchy2"/>
    <dgm:cxn modelId="{F9F63CF2-E70B-48AB-8DF1-737D3D697053}" type="presOf" srcId="{88D5BDDB-FFA9-4A31-A95F-1B1BCC63C045}" destId="{89EB9615-CF99-4AEF-8543-E3DEFF3CD2C8}" srcOrd="0" destOrd="0" presId="urn:microsoft.com/office/officeart/2005/8/layout/hierarchy2"/>
    <dgm:cxn modelId="{7A4557DC-CE42-45E4-911D-B09A6CF11890}" type="presParOf" srcId="{6D24CC9F-F963-4537-98F9-AAE2F448A8A0}" destId="{31DFB19D-32FC-4993-A0F2-1B94706C96B5}" srcOrd="0" destOrd="0" presId="urn:microsoft.com/office/officeart/2005/8/layout/hierarchy2"/>
    <dgm:cxn modelId="{A1919D04-40E5-4829-B181-41BA65B188A6}" type="presParOf" srcId="{31DFB19D-32FC-4993-A0F2-1B94706C96B5}" destId="{03DE3777-60C6-4BFD-823B-78D10F598E1D}" srcOrd="0" destOrd="0" presId="urn:microsoft.com/office/officeart/2005/8/layout/hierarchy2"/>
    <dgm:cxn modelId="{A9B20622-5AF1-4758-A89D-2DFF98C87F95}" type="presParOf" srcId="{31DFB19D-32FC-4993-A0F2-1B94706C96B5}" destId="{0366FB83-118C-4D01-B3AC-B06BF711B5AF}" srcOrd="1" destOrd="0" presId="urn:microsoft.com/office/officeart/2005/8/layout/hierarchy2"/>
    <dgm:cxn modelId="{5D74A57A-18A7-4F2D-A989-B06404BF8B56}" type="presParOf" srcId="{0366FB83-118C-4D01-B3AC-B06BF711B5AF}" destId="{DF42DAC2-9029-452B-A2C7-C0E3941FA2DA}" srcOrd="0" destOrd="0" presId="urn:microsoft.com/office/officeart/2005/8/layout/hierarchy2"/>
    <dgm:cxn modelId="{42BF8561-33B1-4A42-848D-AB7B2E88B032}" type="presParOf" srcId="{DF42DAC2-9029-452B-A2C7-C0E3941FA2DA}" destId="{00DD39B1-E211-45C7-BD42-0F3088F21F09}" srcOrd="0" destOrd="0" presId="urn:microsoft.com/office/officeart/2005/8/layout/hierarchy2"/>
    <dgm:cxn modelId="{6C093618-A001-4443-BEB1-CB8F12400361}" type="presParOf" srcId="{0366FB83-118C-4D01-B3AC-B06BF711B5AF}" destId="{D454E80E-829F-4872-8FEB-56A1FCEDA2DE}" srcOrd="1" destOrd="0" presId="urn:microsoft.com/office/officeart/2005/8/layout/hierarchy2"/>
    <dgm:cxn modelId="{293D3641-8C58-44D9-AB3F-35AD09CE20A1}" type="presParOf" srcId="{D454E80E-829F-4872-8FEB-56A1FCEDA2DE}" destId="{2A05F5E6-22FD-4202-9DF3-9F77520E0BBC}" srcOrd="0" destOrd="0" presId="urn:microsoft.com/office/officeart/2005/8/layout/hierarchy2"/>
    <dgm:cxn modelId="{382D33FE-E026-444E-9E2A-0BD27390AEC4}" type="presParOf" srcId="{D454E80E-829F-4872-8FEB-56A1FCEDA2DE}" destId="{85AA3ED2-6D92-4527-A3EC-B91678051BF9}" srcOrd="1" destOrd="0" presId="urn:microsoft.com/office/officeart/2005/8/layout/hierarchy2"/>
    <dgm:cxn modelId="{24E0DF94-92E1-4377-8007-024742D15CBB}" type="presParOf" srcId="{0366FB83-118C-4D01-B3AC-B06BF711B5AF}" destId="{89EB9615-CF99-4AEF-8543-E3DEFF3CD2C8}" srcOrd="2" destOrd="0" presId="urn:microsoft.com/office/officeart/2005/8/layout/hierarchy2"/>
    <dgm:cxn modelId="{9F01199A-FD1C-4325-9F77-0585013F3465}" type="presParOf" srcId="{89EB9615-CF99-4AEF-8543-E3DEFF3CD2C8}" destId="{A7D421FD-E8D4-4754-9E63-390BB3881683}" srcOrd="0" destOrd="0" presId="urn:microsoft.com/office/officeart/2005/8/layout/hierarchy2"/>
    <dgm:cxn modelId="{8D40E8E4-D995-4F69-8228-5553AF7F15AE}" type="presParOf" srcId="{0366FB83-118C-4D01-B3AC-B06BF711B5AF}" destId="{FA6FDF3A-A17B-45F9-95EB-5D7091D0EDAE}" srcOrd="3" destOrd="0" presId="urn:microsoft.com/office/officeart/2005/8/layout/hierarchy2"/>
    <dgm:cxn modelId="{60F53609-2504-4442-A272-6670FCA921BD}" type="presParOf" srcId="{FA6FDF3A-A17B-45F9-95EB-5D7091D0EDAE}" destId="{39C08AD3-609C-4967-8A5F-521F0B56A0EE}" srcOrd="0" destOrd="0" presId="urn:microsoft.com/office/officeart/2005/8/layout/hierarchy2"/>
    <dgm:cxn modelId="{48989CAD-96AD-46AD-9E18-DFBCC59CF1AB}" type="presParOf" srcId="{FA6FDF3A-A17B-45F9-95EB-5D7091D0EDAE}" destId="{5D5DDF71-8721-4554-BB67-9DB70D8CB315}" srcOrd="1" destOrd="0" presId="urn:microsoft.com/office/officeart/2005/8/layout/hierarchy2"/>
    <dgm:cxn modelId="{6CFAC634-D743-4CB4-8E1C-C6B547A0DA33}" type="presParOf" srcId="{5D5DDF71-8721-4554-BB67-9DB70D8CB315}" destId="{1E08102F-AB9D-4904-B314-DC6B18A5EBFE}" srcOrd="0" destOrd="0" presId="urn:microsoft.com/office/officeart/2005/8/layout/hierarchy2"/>
    <dgm:cxn modelId="{DCDDBA36-E4F7-4EC4-BF99-74E29BC42C93}" type="presParOf" srcId="{1E08102F-AB9D-4904-B314-DC6B18A5EBFE}" destId="{7DD5E5B2-2649-4584-BFAF-864EDB59CD29}" srcOrd="0" destOrd="0" presId="urn:microsoft.com/office/officeart/2005/8/layout/hierarchy2"/>
    <dgm:cxn modelId="{F843FC7C-144C-468F-984B-4CE3894F28B8}" type="presParOf" srcId="{5D5DDF71-8721-4554-BB67-9DB70D8CB315}" destId="{6DAC18EC-8E91-4568-ACFE-B1FD2DFF8A27}" srcOrd="1" destOrd="0" presId="urn:microsoft.com/office/officeart/2005/8/layout/hierarchy2"/>
    <dgm:cxn modelId="{B63D976A-8050-458A-BCAC-58E994DCA31F}" type="presParOf" srcId="{6DAC18EC-8E91-4568-ACFE-B1FD2DFF8A27}" destId="{CFC1A806-A34A-491C-A8A3-BD5236DD0AD0}" srcOrd="0" destOrd="0" presId="urn:microsoft.com/office/officeart/2005/8/layout/hierarchy2"/>
    <dgm:cxn modelId="{DC267B80-DDBE-4DB5-B599-BB4381BD90CC}" type="presParOf" srcId="{6DAC18EC-8E91-4568-ACFE-B1FD2DFF8A27}" destId="{8396ADD1-5AB5-406E-A6B6-A8854B401760}" srcOrd="1" destOrd="0" presId="urn:microsoft.com/office/officeart/2005/8/layout/hierarchy2"/>
    <dgm:cxn modelId="{7736106E-95BA-42FD-B8E2-0C4C5523013D}" type="presParOf" srcId="{5D5DDF71-8721-4554-BB67-9DB70D8CB315}" destId="{B9B7E967-9AF7-42C8-8B2F-85E366F84E27}" srcOrd="2" destOrd="0" presId="urn:microsoft.com/office/officeart/2005/8/layout/hierarchy2"/>
    <dgm:cxn modelId="{B27A8687-297D-41D9-8D87-FA0FF4A194DD}" type="presParOf" srcId="{B9B7E967-9AF7-42C8-8B2F-85E366F84E27}" destId="{502EE929-D87D-451F-A258-5BFA607B8DAF}" srcOrd="0" destOrd="0" presId="urn:microsoft.com/office/officeart/2005/8/layout/hierarchy2"/>
    <dgm:cxn modelId="{49D9CDAE-BF9C-4503-B7D6-A959AEF5B546}" type="presParOf" srcId="{5D5DDF71-8721-4554-BB67-9DB70D8CB315}" destId="{C639D723-C999-4773-B062-9D7D8875FF0B}" srcOrd="3" destOrd="0" presId="urn:microsoft.com/office/officeart/2005/8/layout/hierarchy2"/>
    <dgm:cxn modelId="{3E724277-E0D0-4899-B930-F3D188D0C046}" type="presParOf" srcId="{C639D723-C999-4773-B062-9D7D8875FF0B}" destId="{199CD375-EF6B-4D50-B528-CF1CA94CB8EF}" srcOrd="0" destOrd="0" presId="urn:microsoft.com/office/officeart/2005/8/layout/hierarchy2"/>
    <dgm:cxn modelId="{62DF7129-4459-484D-8E25-28C677D84AA9}" type="presParOf" srcId="{C639D723-C999-4773-B062-9D7D8875FF0B}" destId="{DDE69A6A-4629-4FC0-B961-6908BB220AB6}" srcOrd="1" destOrd="0" presId="urn:microsoft.com/office/officeart/2005/8/layout/hierarchy2"/>
    <dgm:cxn modelId="{17F270E7-1978-49C3-9F6E-ECA7486A1E65}" type="presParOf" srcId="{5D5DDF71-8721-4554-BB67-9DB70D8CB315}" destId="{76B394F7-482B-45F2-8F63-2C3A2AE576E3}" srcOrd="4" destOrd="0" presId="urn:microsoft.com/office/officeart/2005/8/layout/hierarchy2"/>
    <dgm:cxn modelId="{C2A47C5F-67F2-461E-8504-9415EF732E3F}" type="presParOf" srcId="{76B394F7-482B-45F2-8F63-2C3A2AE576E3}" destId="{62EBA395-6106-4670-8884-E80B15763BBF}" srcOrd="0" destOrd="0" presId="urn:microsoft.com/office/officeart/2005/8/layout/hierarchy2"/>
    <dgm:cxn modelId="{968EFCE3-2EA0-4F4D-8D72-09F7BC30E0C3}" type="presParOf" srcId="{5D5DDF71-8721-4554-BB67-9DB70D8CB315}" destId="{5B954DF9-CFEF-4D49-9981-643CFD350ABD}" srcOrd="5" destOrd="0" presId="urn:microsoft.com/office/officeart/2005/8/layout/hierarchy2"/>
    <dgm:cxn modelId="{57742926-C633-4986-A2C4-AAA1DBC23436}" type="presParOf" srcId="{5B954DF9-CFEF-4D49-9981-643CFD350ABD}" destId="{1A833E9D-BC0F-471E-9437-EE5A7F1CDB36}" srcOrd="0" destOrd="0" presId="urn:microsoft.com/office/officeart/2005/8/layout/hierarchy2"/>
    <dgm:cxn modelId="{45E17DCF-BD94-414D-9271-0CE8B9B011A5}" type="presParOf" srcId="{5B954DF9-CFEF-4D49-9981-643CFD350ABD}" destId="{3E3282D9-725F-4204-9CE0-100AD7407789}" srcOrd="1" destOrd="0" presId="urn:microsoft.com/office/officeart/2005/8/layout/hierarchy2"/>
    <dgm:cxn modelId="{9A680693-DE69-4A9E-BD9D-4A0B1768F45B}" type="presParOf" srcId="{6D24CC9F-F963-4537-98F9-AAE2F448A8A0}" destId="{95D1C1A0-A36C-4BCE-B290-C6DF070C9F2C}" srcOrd="1" destOrd="0" presId="urn:microsoft.com/office/officeart/2005/8/layout/hierarchy2"/>
    <dgm:cxn modelId="{BC630F4F-4914-471A-9396-D0DF31CA87A2}" type="presParOf" srcId="{95D1C1A0-A36C-4BCE-B290-C6DF070C9F2C}" destId="{780182BB-3A55-4DB3-8210-F8D454DC53C8}" srcOrd="0" destOrd="0" presId="urn:microsoft.com/office/officeart/2005/8/layout/hierarchy2"/>
    <dgm:cxn modelId="{4AFB0FF1-F852-4C65-9558-DC505A72E2F1}" type="presParOf" srcId="{95D1C1A0-A36C-4BCE-B290-C6DF070C9F2C}" destId="{2F415E18-AAB7-4659-B81E-7C749AFABEAB}"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4FF6E8-43E1-4ECD-AC42-C2BAD848226B}"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s-ES"/>
        </a:p>
      </dgm:t>
    </dgm:pt>
    <dgm:pt modelId="{B89CE505-6A50-47B4-B959-DA1A448767EE}">
      <dgm:prSet custT="1">
        <dgm:style>
          <a:lnRef idx="1">
            <a:schemeClr val="accent2"/>
          </a:lnRef>
          <a:fillRef idx="3">
            <a:schemeClr val="accent2"/>
          </a:fillRef>
          <a:effectRef idx="2">
            <a:schemeClr val="accent2"/>
          </a:effectRef>
          <a:fontRef idx="minor">
            <a:schemeClr val="lt1"/>
          </a:fontRef>
        </dgm:style>
      </dgm:prSet>
      <dgm:spPr/>
      <dgm:t>
        <a:bodyPr/>
        <a:lstStyle/>
        <a:p>
          <a:pPr rtl="0"/>
          <a:r>
            <a:rPr lang="es-ES" sz="3200" b="1" dirty="0" smtClean="0">
              <a:solidFill>
                <a:schemeClr val="tx1"/>
              </a:solidFill>
            </a:rPr>
            <a:t>Normas nacionales o internas</a:t>
          </a:r>
          <a:endParaRPr lang="es-ES" sz="3200" b="1" dirty="0">
            <a:solidFill>
              <a:schemeClr val="tx1"/>
            </a:solidFill>
          </a:endParaRPr>
        </a:p>
      </dgm:t>
    </dgm:pt>
    <dgm:pt modelId="{9EE29200-27BA-4E75-A31C-652406D74179}" type="parTrans" cxnId="{AFD671F8-F568-4BC4-BA69-B3832BD8BB20}">
      <dgm:prSet/>
      <dgm:spPr/>
      <dgm:t>
        <a:bodyPr/>
        <a:lstStyle/>
        <a:p>
          <a:endParaRPr lang="es-ES"/>
        </a:p>
      </dgm:t>
    </dgm:pt>
    <dgm:pt modelId="{201211B6-2A67-4410-B165-9F3E3C6BC78A}" type="sibTrans" cxnId="{AFD671F8-F568-4BC4-BA69-B3832BD8BB20}">
      <dgm:prSet/>
      <dgm:spPr/>
      <dgm:t>
        <a:bodyPr/>
        <a:lstStyle/>
        <a:p>
          <a:endParaRPr lang="es-ES"/>
        </a:p>
      </dgm:t>
    </dgm:pt>
    <dgm:pt modelId="{6D24CC9F-F963-4537-98F9-AAE2F448A8A0}" type="pres">
      <dgm:prSet presAssocID="{1B4FF6E8-43E1-4ECD-AC42-C2BAD848226B}" presName="diagram" presStyleCnt="0">
        <dgm:presLayoutVars>
          <dgm:chPref val="1"/>
          <dgm:dir/>
          <dgm:animOne val="branch"/>
          <dgm:animLvl val="lvl"/>
          <dgm:resizeHandles val="exact"/>
        </dgm:presLayoutVars>
      </dgm:prSet>
      <dgm:spPr/>
      <dgm:t>
        <a:bodyPr/>
        <a:lstStyle/>
        <a:p>
          <a:endParaRPr lang="es-ES"/>
        </a:p>
      </dgm:t>
    </dgm:pt>
    <dgm:pt modelId="{31DFB19D-32FC-4993-A0F2-1B94706C96B5}" type="pres">
      <dgm:prSet presAssocID="{B89CE505-6A50-47B4-B959-DA1A448767EE}" presName="root1" presStyleCnt="0"/>
      <dgm:spPr/>
    </dgm:pt>
    <dgm:pt modelId="{03DE3777-60C6-4BFD-823B-78D10F598E1D}" type="pres">
      <dgm:prSet presAssocID="{B89CE505-6A50-47B4-B959-DA1A448767EE}" presName="LevelOneTextNode" presStyleLbl="node0" presStyleIdx="0" presStyleCnt="1" custAng="0" custFlipVert="0" custScaleY="15591" custLinFactNeighborX="7385" custLinFactNeighborY="-42204">
        <dgm:presLayoutVars>
          <dgm:chPref val="3"/>
        </dgm:presLayoutVars>
      </dgm:prSet>
      <dgm:spPr/>
      <dgm:t>
        <a:bodyPr/>
        <a:lstStyle/>
        <a:p>
          <a:endParaRPr lang="es-ES"/>
        </a:p>
      </dgm:t>
    </dgm:pt>
    <dgm:pt modelId="{0366FB83-118C-4D01-B3AC-B06BF711B5AF}" type="pres">
      <dgm:prSet presAssocID="{B89CE505-6A50-47B4-B959-DA1A448767EE}" presName="level2hierChild" presStyleCnt="0"/>
      <dgm:spPr/>
    </dgm:pt>
  </dgm:ptLst>
  <dgm:cxnLst>
    <dgm:cxn modelId="{AFD671F8-F568-4BC4-BA69-B3832BD8BB20}" srcId="{1B4FF6E8-43E1-4ECD-AC42-C2BAD848226B}" destId="{B89CE505-6A50-47B4-B959-DA1A448767EE}" srcOrd="0" destOrd="0" parTransId="{9EE29200-27BA-4E75-A31C-652406D74179}" sibTransId="{201211B6-2A67-4410-B165-9F3E3C6BC78A}"/>
    <dgm:cxn modelId="{29D358A7-0427-4CA2-BD89-84EAEC32E5FF}" type="presOf" srcId="{B89CE505-6A50-47B4-B959-DA1A448767EE}" destId="{03DE3777-60C6-4BFD-823B-78D10F598E1D}" srcOrd="0" destOrd="0" presId="urn:microsoft.com/office/officeart/2005/8/layout/hierarchy2"/>
    <dgm:cxn modelId="{913005F6-7D5F-4D2D-B18A-28F17BDF0957}" type="presOf" srcId="{1B4FF6E8-43E1-4ECD-AC42-C2BAD848226B}" destId="{6D24CC9F-F963-4537-98F9-AAE2F448A8A0}" srcOrd="0" destOrd="0" presId="urn:microsoft.com/office/officeart/2005/8/layout/hierarchy2"/>
    <dgm:cxn modelId="{53764130-D9C2-4A2A-8EA6-1ED9A29BADF6}" type="presParOf" srcId="{6D24CC9F-F963-4537-98F9-AAE2F448A8A0}" destId="{31DFB19D-32FC-4993-A0F2-1B94706C96B5}" srcOrd="0" destOrd="0" presId="urn:microsoft.com/office/officeart/2005/8/layout/hierarchy2"/>
    <dgm:cxn modelId="{F9B7783F-DBA2-4DB6-BBF2-41050C2B9C9D}" type="presParOf" srcId="{31DFB19D-32FC-4993-A0F2-1B94706C96B5}" destId="{03DE3777-60C6-4BFD-823B-78D10F598E1D}" srcOrd="0" destOrd="0" presId="urn:microsoft.com/office/officeart/2005/8/layout/hierarchy2"/>
    <dgm:cxn modelId="{0C1C3DB8-21F9-4FBB-AFA7-C794DC8DFBDF}" type="presParOf" srcId="{31DFB19D-32FC-4993-A0F2-1B94706C96B5}" destId="{0366FB83-118C-4D01-B3AC-B06BF711B5AF}"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BEFA7-0B68-4ED2-B8CF-CE40D66BBE36}" type="doc">
      <dgm:prSet loTypeId="urn:microsoft.com/office/officeart/2005/8/layout/pyramid1" loCatId="pyramid" qsTypeId="urn:microsoft.com/office/officeart/2005/8/quickstyle/simple1" qsCatId="simple" csTypeId="urn:microsoft.com/office/officeart/2005/8/colors/colorful4" csCatId="colorful" phldr="1"/>
      <dgm:spPr/>
      <dgm:t>
        <a:bodyPr/>
        <a:lstStyle/>
        <a:p>
          <a:endParaRPr lang="es-ES"/>
        </a:p>
      </dgm:t>
    </dgm:pt>
    <dgm:pt modelId="{48ACFD4C-6379-4B96-ACD0-C80D7E70033A}">
      <dgm:prSet custT="1">
        <dgm:style>
          <a:lnRef idx="1">
            <a:schemeClr val="accent4"/>
          </a:lnRef>
          <a:fillRef idx="2">
            <a:schemeClr val="accent4"/>
          </a:fillRef>
          <a:effectRef idx="1">
            <a:schemeClr val="accent4"/>
          </a:effectRef>
          <a:fontRef idx="minor">
            <a:schemeClr val="dk1"/>
          </a:fontRef>
        </dgm:style>
      </dgm:prSet>
      <dgm:spPr/>
      <dgm:t>
        <a:bodyPr/>
        <a:lstStyle/>
        <a:p>
          <a:pPr rtl="0"/>
          <a:endParaRPr lang="es-ES" sz="1400" b="1" dirty="0" smtClean="0"/>
        </a:p>
        <a:p>
          <a:pPr rtl="0"/>
          <a:endParaRPr lang="es-ES" sz="1400" b="1" dirty="0" smtClean="0"/>
        </a:p>
        <a:p>
          <a:pPr rtl="0"/>
          <a:r>
            <a:rPr lang="es-ES" sz="1400" b="1" dirty="0" smtClean="0"/>
            <a:t>CONSTITUCIÓN</a:t>
          </a:r>
        </a:p>
        <a:p>
          <a:pPr rtl="0"/>
          <a:r>
            <a:rPr lang="es-ES" sz="1400" b="1" dirty="0" smtClean="0"/>
            <a:t>ESPAÑOLA</a:t>
          </a:r>
          <a:endParaRPr lang="es-ES" sz="1400" b="1" dirty="0"/>
        </a:p>
      </dgm:t>
    </dgm:pt>
    <dgm:pt modelId="{78564D6E-2260-419E-999D-0B0106914467}" type="parTrans" cxnId="{D0A2D62E-3594-491F-9C02-7DD1BA1196A5}">
      <dgm:prSet/>
      <dgm:spPr/>
      <dgm:t>
        <a:bodyPr/>
        <a:lstStyle/>
        <a:p>
          <a:endParaRPr lang="es-ES"/>
        </a:p>
      </dgm:t>
    </dgm:pt>
    <dgm:pt modelId="{F98B2840-80B9-49E6-8F1E-7E049C50CC31}" type="sibTrans" cxnId="{D0A2D62E-3594-491F-9C02-7DD1BA1196A5}">
      <dgm:prSet/>
      <dgm:spPr/>
      <dgm:t>
        <a:bodyPr/>
        <a:lstStyle/>
        <a:p>
          <a:endParaRPr lang="es-ES"/>
        </a:p>
      </dgm:t>
    </dgm:pt>
    <dgm:pt modelId="{60EA6DD7-69B0-40A8-9B31-320901310A6A}">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s-ES" sz="1500" b="1" dirty="0" smtClean="0"/>
            <a:t>LEYES ORGÁNICAS</a:t>
          </a:r>
        </a:p>
        <a:p>
          <a:pPr rtl="0"/>
          <a:r>
            <a:rPr lang="es-ES" sz="1500" b="1" dirty="0" smtClean="0"/>
            <a:t>(Ej.  LO Libertad Sindical)</a:t>
          </a:r>
        </a:p>
      </dgm:t>
    </dgm:pt>
    <dgm:pt modelId="{42E8BD45-86B2-48A0-87CE-0B2922EFA472}" type="parTrans" cxnId="{4E536EB1-89AD-4C4F-8E57-9CEE971A4ABB}">
      <dgm:prSet/>
      <dgm:spPr/>
      <dgm:t>
        <a:bodyPr/>
        <a:lstStyle/>
        <a:p>
          <a:endParaRPr lang="es-ES"/>
        </a:p>
      </dgm:t>
    </dgm:pt>
    <dgm:pt modelId="{E866C42C-6D58-43B7-86DD-FFAE8A6ABC73}" type="sibTrans" cxnId="{4E536EB1-89AD-4C4F-8E57-9CEE971A4ABB}">
      <dgm:prSet/>
      <dgm:spPr/>
      <dgm:t>
        <a:bodyPr/>
        <a:lstStyle/>
        <a:p>
          <a:endParaRPr lang="es-ES"/>
        </a:p>
      </dgm:t>
    </dgm:pt>
    <dgm:pt modelId="{E9A07D99-1C87-4ED3-A507-DC0E14E911F3}">
      <dgm:prSet custT="1">
        <dgm:style>
          <a:lnRef idx="1">
            <a:schemeClr val="accent3"/>
          </a:lnRef>
          <a:fillRef idx="3">
            <a:schemeClr val="accent3"/>
          </a:fillRef>
          <a:effectRef idx="2">
            <a:schemeClr val="accent3"/>
          </a:effectRef>
          <a:fontRef idx="minor">
            <a:schemeClr val="lt1"/>
          </a:fontRef>
        </dgm:style>
      </dgm:prSet>
      <dgm:spPr/>
      <dgm:t>
        <a:bodyPr/>
        <a:lstStyle/>
        <a:p>
          <a:pPr rtl="0"/>
          <a:r>
            <a:rPr lang="es-ES" sz="1500" b="1" dirty="0" smtClean="0"/>
            <a:t>Ley Ordinaria (Ej. Ley de Prevención de Riesgos Laborales), </a:t>
          </a:r>
        </a:p>
        <a:p>
          <a:pPr rtl="0"/>
          <a:r>
            <a:rPr lang="es-ES" sz="1500" b="1" dirty="0" smtClean="0"/>
            <a:t>Decreto-Ley  (RDL 8/2020 Estado Alarma)</a:t>
          </a:r>
        </a:p>
        <a:p>
          <a:pPr rtl="0"/>
          <a:r>
            <a:rPr lang="es-ES" sz="1500" b="1" dirty="0" smtClean="0"/>
            <a:t>Decreto Legislativo (Ej. Estatuto de los Trabajadores)</a:t>
          </a:r>
          <a:endParaRPr lang="es-ES" sz="1500" b="1" dirty="0"/>
        </a:p>
      </dgm:t>
    </dgm:pt>
    <dgm:pt modelId="{6D6649FE-6390-40F3-847D-70FFEF89FCD7}" type="parTrans" cxnId="{9112ECA1-538A-4A32-9E94-F9ED20FC104F}">
      <dgm:prSet/>
      <dgm:spPr/>
      <dgm:t>
        <a:bodyPr/>
        <a:lstStyle/>
        <a:p>
          <a:endParaRPr lang="es-ES"/>
        </a:p>
      </dgm:t>
    </dgm:pt>
    <dgm:pt modelId="{BC8D1959-C312-499C-BD09-ED67921F2FDE}" type="sibTrans" cxnId="{9112ECA1-538A-4A32-9E94-F9ED20FC104F}">
      <dgm:prSet/>
      <dgm:spPr/>
      <dgm:t>
        <a:bodyPr/>
        <a:lstStyle/>
        <a:p>
          <a:endParaRPr lang="es-ES"/>
        </a:p>
      </dgm:t>
    </dgm:pt>
    <dgm:pt modelId="{56ECB838-D4D1-4397-9BD0-49E15A01D9E4}">
      <dgm:prSet custT="1">
        <dgm:style>
          <a:lnRef idx="1">
            <a:schemeClr val="accent2"/>
          </a:lnRef>
          <a:fillRef idx="2">
            <a:schemeClr val="accent2"/>
          </a:fillRef>
          <a:effectRef idx="1">
            <a:schemeClr val="accent2"/>
          </a:effectRef>
          <a:fontRef idx="minor">
            <a:schemeClr val="dk1"/>
          </a:fontRef>
        </dgm:style>
      </dgm:prSet>
      <dgm:spPr/>
      <dgm:t>
        <a:bodyPr/>
        <a:lstStyle/>
        <a:p>
          <a:pPr rtl="0"/>
          <a:r>
            <a:rPr lang="es-ES" sz="1500" b="1" dirty="0" smtClean="0"/>
            <a:t>Convenios Colectivos</a:t>
          </a:r>
          <a:endParaRPr lang="es-ES" sz="1500" b="1" dirty="0"/>
        </a:p>
      </dgm:t>
    </dgm:pt>
    <dgm:pt modelId="{DF113279-1451-41DC-8E92-C43D8377F117}" type="parTrans" cxnId="{E6396F3D-CB5F-424E-8925-E329AA9ADA45}">
      <dgm:prSet/>
      <dgm:spPr/>
      <dgm:t>
        <a:bodyPr/>
        <a:lstStyle/>
        <a:p>
          <a:endParaRPr lang="es-ES"/>
        </a:p>
      </dgm:t>
    </dgm:pt>
    <dgm:pt modelId="{FF544001-D9F6-41F1-8E70-14447E95D1BB}" type="sibTrans" cxnId="{E6396F3D-CB5F-424E-8925-E329AA9ADA45}">
      <dgm:prSet/>
      <dgm:spPr/>
      <dgm:t>
        <a:bodyPr/>
        <a:lstStyle/>
        <a:p>
          <a:endParaRPr lang="es-ES"/>
        </a:p>
      </dgm:t>
    </dgm:pt>
    <dgm:pt modelId="{4DF7E519-1BED-4D53-A646-BEDC1AA2F2F8}">
      <dgm:prSet custT="1">
        <dgm:style>
          <a:lnRef idx="1">
            <a:schemeClr val="accent2"/>
          </a:lnRef>
          <a:fillRef idx="3">
            <a:schemeClr val="accent2"/>
          </a:fillRef>
          <a:effectRef idx="2">
            <a:schemeClr val="accent2"/>
          </a:effectRef>
          <a:fontRef idx="minor">
            <a:schemeClr val="lt1"/>
          </a:fontRef>
        </dgm:style>
      </dgm:prSet>
      <dgm:spPr/>
      <dgm:t>
        <a:bodyPr/>
        <a:lstStyle/>
        <a:p>
          <a:pPr rtl="0"/>
          <a:r>
            <a:rPr lang="es-ES" sz="1400" b="1" dirty="0" smtClean="0"/>
            <a:t>El contrato de trabajo</a:t>
          </a:r>
          <a:endParaRPr lang="es-ES" sz="1400" b="1" dirty="0"/>
        </a:p>
      </dgm:t>
    </dgm:pt>
    <dgm:pt modelId="{4EAAD682-7904-4EB6-80DE-0DB9BF0CDD6C}" type="parTrans" cxnId="{D2B2FB97-5A17-45ED-B4E0-2AE76D1924C0}">
      <dgm:prSet/>
      <dgm:spPr/>
      <dgm:t>
        <a:bodyPr/>
        <a:lstStyle/>
        <a:p>
          <a:endParaRPr lang="es-ES"/>
        </a:p>
      </dgm:t>
    </dgm:pt>
    <dgm:pt modelId="{D8E472B6-C6C0-42BA-B4F1-49638BABF1A5}" type="sibTrans" cxnId="{D2B2FB97-5A17-45ED-B4E0-2AE76D1924C0}">
      <dgm:prSet/>
      <dgm:spPr/>
      <dgm:t>
        <a:bodyPr/>
        <a:lstStyle/>
        <a:p>
          <a:endParaRPr lang="es-ES"/>
        </a:p>
      </dgm:t>
    </dgm:pt>
    <dgm:pt modelId="{9978E38B-B848-454A-86B4-33F4D126B184}">
      <dgm:prSet custT="1">
        <dgm:style>
          <a:lnRef idx="1">
            <a:schemeClr val="accent1"/>
          </a:lnRef>
          <a:fillRef idx="3">
            <a:schemeClr val="accent1"/>
          </a:fillRef>
          <a:effectRef idx="2">
            <a:schemeClr val="accent1"/>
          </a:effectRef>
          <a:fontRef idx="minor">
            <a:schemeClr val="lt1"/>
          </a:fontRef>
        </dgm:style>
      </dgm:prSet>
      <dgm:spPr/>
      <dgm:t>
        <a:bodyPr/>
        <a:lstStyle/>
        <a:p>
          <a:pPr rtl="0"/>
          <a:r>
            <a:rPr lang="es-ES" sz="1400" b="1" dirty="0"/>
            <a:t>Usos y costumbres </a:t>
          </a:r>
        </a:p>
      </dgm:t>
    </dgm:pt>
    <dgm:pt modelId="{AFBEEFB7-CB3E-49D1-9CD0-51E97C5A2252}" type="parTrans" cxnId="{82BA504A-FA68-4824-B9F4-B032964A7DE0}">
      <dgm:prSet/>
      <dgm:spPr/>
      <dgm:t>
        <a:bodyPr/>
        <a:lstStyle/>
        <a:p>
          <a:endParaRPr lang="es-ES"/>
        </a:p>
      </dgm:t>
    </dgm:pt>
    <dgm:pt modelId="{5F54065E-A8DF-4C0B-B3CA-A12E4C910055}" type="sibTrans" cxnId="{82BA504A-FA68-4824-B9F4-B032964A7DE0}">
      <dgm:prSet/>
      <dgm:spPr/>
      <dgm:t>
        <a:bodyPr/>
        <a:lstStyle/>
        <a:p>
          <a:endParaRPr lang="es-ES"/>
        </a:p>
      </dgm:t>
    </dgm:pt>
    <dgm:pt modelId="{D9C0B731-F094-41E9-8BD5-694CB962A82A}">
      <dgm:prSet custT="1">
        <dgm:style>
          <a:lnRef idx="3">
            <a:schemeClr val="lt1"/>
          </a:lnRef>
          <a:fillRef idx="1">
            <a:schemeClr val="accent3"/>
          </a:fillRef>
          <a:effectRef idx="1">
            <a:schemeClr val="accent3"/>
          </a:effectRef>
          <a:fontRef idx="minor">
            <a:schemeClr val="lt1"/>
          </a:fontRef>
        </dgm:style>
      </dgm:prSet>
      <dgm:spPr/>
      <dgm:t>
        <a:bodyPr/>
        <a:lstStyle/>
        <a:p>
          <a:pPr rtl="0"/>
          <a:endParaRPr lang="es-ES" sz="1500" b="1" dirty="0" smtClean="0"/>
        </a:p>
        <a:p>
          <a:pPr rtl="0"/>
          <a:r>
            <a:rPr lang="es-ES" sz="1500" b="1" dirty="0" smtClean="0"/>
            <a:t>Reglamentos</a:t>
          </a:r>
          <a:endParaRPr lang="es-ES" sz="1500" b="1" dirty="0"/>
        </a:p>
      </dgm:t>
    </dgm:pt>
    <dgm:pt modelId="{80D0BDC3-AFE7-4F1D-A0EC-E56201122BBF}" type="sibTrans" cxnId="{45C55E80-AE1D-4C93-82F1-17D8264C2758}">
      <dgm:prSet/>
      <dgm:spPr/>
      <dgm:t>
        <a:bodyPr/>
        <a:lstStyle/>
        <a:p>
          <a:endParaRPr lang="es-ES"/>
        </a:p>
      </dgm:t>
    </dgm:pt>
    <dgm:pt modelId="{7CA5D475-1707-4932-A955-A3EB69B2D10C}" type="parTrans" cxnId="{45C55E80-AE1D-4C93-82F1-17D8264C2758}">
      <dgm:prSet/>
      <dgm:spPr/>
      <dgm:t>
        <a:bodyPr/>
        <a:lstStyle/>
        <a:p>
          <a:endParaRPr lang="es-ES"/>
        </a:p>
      </dgm:t>
    </dgm:pt>
    <dgm:pt modelId="{6C954B1A-BF4A-4547-B685-BD9ACBAD7D89}" type="pres">
      <dgm:prSet presAssocID="{099BEFA7-0B68-4ED2-B8CF-CE40D66BBE36}" presName="Name0" presStyleCnt="0">
        <dgm:presLayoutVars>
          <dgm:dir/>
          <dgm:animLvl val="lvl"/>
          <dgm:resizeHandles val="exact"/>
        </dgm:presLayoutVars>
      </dgm:prSet>
      <dgm:spPr/>
      <dgm:t>
        <a:bodyPr/>
        <a:lstStyle/>
        <a:p>
          <a:endParaRPr lang="es-ES"/>
        </a:p>
      </dgm:t>
    </dgm:pt>
    <dgm:pt modelId="{2DC59411-25F8-49E8-A7E9-EC5571EBA097}" type="pres">
      <dgm:prSet presAssocID="{48ACFD4C-6379-4B96-ACD0-C80D7E70033A}" presName="Name8" presStyleCnt="0"/>
      <dgm:spPr/>
    </dgm:pt>
    <dgm:pt modelId="{9F7045C9-B580-4E77-98DE-8B34796DBAB4}" type="pres">
      <dgm:prSet presAssocID="{48ACFD4C-6379-4B96-ACD0-C80D7E70033A}" presName="level" presStyleLbl="node1" presStyleIdx="0" presStyleCnt="7" custScaleY="121238">
        <dgm:presLayoutVars>
          <dgm:chMax val="1"/>
          <dgm:bulletEnabled val="1"/>
        </dgm:presLayoutVars>
      </dgm:prSet>
      <dgm:spPr/>
      <dgm:t>
        <a:bodyPr/>
        <a:lstStyle/>
        <a:p>
          <a:endParaRPr lang="es-ES"/>
        </a:p>
      </dgm:t>
    </dgm:pt>
    <dgm:pt modelId="{56E53946-B4B1-41E9-8720-4D376E52A22C}" type="pres">
      <dgm:prSet presAssocID="{48ACFD4C-6379-4B96-ACD0-C80D7E70033A}" presName="levelTx" presStyleLbl="revTx" presStyleIdx="0" presStyleCnt="0">
        <dgm:presLayoutVars>
          <dgm:chMax val="1"/>
          <dgm:bulletEnabled val="1"/>
        </dgm:presLayoutVars>
      </dgm:prSet>
      <dgm:spPr/>
      <dgm:t>
        <a:bodyPr/>
        <a:lstStyle/>
        <a:p>
          <a:endParaRPr lang="es-ES"/>
        </a:p>
      </dgm:t>
    </dgm:pt>
    <dgm:pt modelId="{E0AA43D7-0433-48DC-8A02-38A3A48FCD88}" type="pres">
      <dgm:prSet presAssocID="{60EA6DD7-69B0-40A8-9B31-320901310A6A}" presName="Name8" presStyleCnt="0"/>
      <dgm:spPr/>
    </dgm:pt>
    <dgm:pt modelId="{705819D4-CA1C-4A0F-8CD0-5D5CD3A96599}" type="pres">
      <dgm:prSet presAssocID="{60EA6DD7-69B0-40A8-9B31-320901310A6A}" presName="level" presStyleLbl="node1" presStyleIdx="1" presStyleCnt="7">
        <dgm:presLayoutVars>
          <dgm:chMax val="1"/>
          <dgm:bulletEnabled val="1"/>
        </dgm:presLayoutVars>
      </dgm:prSet>
      <dgm:spPr/>
      <dgm:t>
        <a:bodyPr/>
        <a:lstStyle/>
        <a:p>
          <a:endParaRPr lang="es-ES"/>
        </a:p>
      </dgm:t>
    </dgm:pt>
    <dgm:pt modelId="{2A07F0E8-E028-4FCC-B034-0B01D26956AA}" type="pres">
      <dgm:prSet presAssocID="{60EA6DD7-69B0-40A8-9B31-320901310A6A}" presName="levelTx" presStyleLbl="revTx" presStyleIdx="0" presStyleCnt="0">
        <dgm:presLayoutVars>
          <dgm:chMax val="1"/>
          <dgm:bulletEnabled val="1"/>
        </dgm:presLayoutVars>
      </dgm:prSet>
      <dgm:spPr/>
      <dgm:t>
        <a:bodyPr/>
        <a:lstStyle/>
        <a:p>
          <a:endParaRPr lang="es-ES"/>
        </a:p>
      </dgm:t>
    </dgm:pt>
    <dgm:pt modelId="{701B0568-8B1B-4B6D-B180-751FCD898003}" type="pres">
      <dgm:prSet presAssocID="{E9A07D99-1C87-4ED3-A507-DC0E14E911F3}" presName="Name8" presStyleCnt="0"/>
      <dgm:spPr/>
    </dgm:pt>
    <dgm:pt modelId="{E9F71DB7-5C8E-4945-9C41-0D3B302F674B}" type="pres">
      <dgm:prSet presAssocID="{E9A07D99-1C87-4ED3-A507-DC0E14E911F3}" presName="level" presStyleLbl="node1" presStyleIdx="2" presStyleCnt="7" custScaleY="136711">
        <dgm:presLayoutVars>
          <dgm:chMax val="1"/>
          <dgm:bulletEnabled val="1"/>
        </dgm:presLayoutVars>
      </dgm:prSet>
      <dgm:spPr/>
      <dgm:t>
        <a:bodyPr/>
        <a:lstStyle/>
        <a:p>
          <a:endParaRPr lang="es-ES"/>
        </a:p>
      </dgm:t>
    </dgm:pt>
    <dgm:pt modelId="{579EEB29-CDCC-4A1A-8000-D3F41A5C6D28}" type="pres">
      <dgm:prSet presAssocID="{E9A07D99-1C87-4ED3-A507-DC0E14E911F3}" presName="levelTx" presStyleLbl="revTx" presStyleIdx="0" presStyleCnt="0">
        <dgm:presLayoutVars>
          <dgm:chMax val="1"/>
          <dgm:bulletEnabled val="1"/>
        </dgm:presLayoutVars>
      </dgm:prSet>
      <dgm:spPr/>
      <dgm:t>
        <a:bodyPr/>
        <a:lstStyle/>
        <a:p>
          <a:endParaRPr lang="es-ES"/>
        </a:p>
      </dgm:t>
    </dgm:pt>
    <dgm:pt modelId="{8D402F5E-DA5A-48A5-860D-F2B02E2ACF0E}" type="pres">
      <dgm:prSet presAssocID="{D9C0B731-F094-41E9-8BD5-694CB962A82A}" presName="Name8" presStyleCnt="0"/>
      <dgm:spPr/>
    </dgm:pt>
    <dgm:pt modelId="{AFE1B047-9716-4954-8A49-7AEEB1F56153}" type="pres">
      <dgm:prSet presAssocID="{D9C0B731-F094-41E9-8BD5-694CB962A82A}" presName="level" presStyleLbl="node1" presStyleIdx="3" presStyleCnt="7">
        <dgm:presLayoutVars>
          <dgm:chMax val="1"/>
          <dgm:bulletEnabled val="1"/>
        </dgm:presLayoutVars>
      </dgm:prSet>
      <dgm:spPr/>
      <dgm:t>
        <a:bodyPr/>
        <a:lstStyle/>
        <a:p>
          <a:endParaRPr lang="es-ES"/>
        </a:p>
      </dgm:t>
    </dgm:pt>
    <dgm:pt modelId="{E4D8BD86-F151-4B79-A3D3-92C1E6332831}" type="pres">
      <dgm:prSet presAssocID="{D9C0B731-F094-41E9-8BD5-694CB962A82A}" presName="levelTx" presStyleLbl="revTx" presStyleIdx="0" presStyleCnt="0">
        <dgm:presLayoutVars>
          <dgm:chMax val="1"/>
          <dgm:bulletEnabled val="1"/>
        </dgm:presLayoutVars>
      </dgm:prSet>
      <dgm:spPr/>
      <dgm:t>
        <a:bodyPr/>
        <a:lstStyle/>
        <a:p>
          <a:endParaRPr lang="es-ES"/>
        </a:p>
      </dgm:t>
    </dgm:pt>
    <dgm:pt modelId="{3360A731-4577-47F2-9907-AC78BF6867DC}" type="pres">
      <dgm:prSet presAssocID="{56ECB838-D4D1-4397-9BD0-49E15A01D9E4}" presName="Name8" presStyleCnt="0"/>
      <dgm:spPr/>
    </dgm:pt>
    <dgm:pt modelId="{23FA26CD-155F-4B4B-A05C-E5E3CA21ADD0}" type="pres">
      <dgm:prSet presAssocID="{56ECB838-D4D1-4397-9BD0-49E15A01D9E4}" presName="level" presStyleLbl="node1" presStyleIdx="4" presStyleCnt="7" custLinFactNeighborX="369" custLinFactNeighborY="-4424">
        <dgm:presLayoutVars>
          <dgm:chMax val="1"/>
          <dgm:bulletEnabled val="1"/>
        </dgm:presLayoutVars>
      </dgm:prSet>
      <dgm:spPr/>
      <dgm:t>
        <a:bodyPr/>
        <a:lstStyle/>
        <a:p>
          <a:endParaRPr lang="es-ES"/>
        </a:p>
      </dgm:t>
    </dgm:pt>
    <dgm:pt modelId="{B460507C-B77A-40A4-9160-F3C5DAACFE15}" type="pres">
      <dgm:prSet presAssocID="{56ECB838-D4D1-4397-9BD0-49E15A01D9E4}" presName="levelTx" presStyleLbl="revTx" presStyleIdx="0" presStyleCnt="0">
        <dgm:presLayoutVars>
          <dgm:chMax val="1"/>
          <dgm:bulletEnabled val="1"/>
        </dgm:presLayoutVars>
      </dgm:prSet>
      <dgm:spPr/>
      <dgm:t>
        <a:bodyPr/>
        <a:lstStyle/>
        <a:p>
          <a:endParaRPr lang="es-ES"/>
        </a:p>
      </dgm:t>
    </dgm:pt>
    <dgm:pt modelId="{6A7C4F37-73FD-400D-AA38-36B69C88100C}" type="pres">
      <dgm:prSet presAssocID="{4DF7E519-1BED-4D53-A646-BEDC1AA2F2F8}" presName="Name8" presStyleCnt="0"/>
      <dgm:spPr/>
    </dgm:pt>
    <dgm:pt modelId="{02D96FE7-EC73-4D04-BB53-9F0A368F9E07}" type="pres">
      <dgm:prSet presAssocID="{4DF7E519-1BED-4D53-A646-BEDC1AA2F2F8}" presName="level" presStyleLbl="node1" presStyleIdx="5" presStyleCnt="7">
        <dgm:presLayoutVars>
          <dgm:chMax val="1"/>
          <dgm:bulletEnabled val="1"/>
        </dgm:presLayoutVars>
      </dgm:prSet>
      <dgm:spPr/>
      <dgm:t>
        <a:bodyPr/>
        <a:lstStyle/>
        <a:p>
          <a:endParaRPr lang="es-ES"/>
        </a:p>
      </dgm:t>
    </dgm:pt>
    <dgm:pt modelId="{7D0E1470-3225-48B2-80F2-2916F9D9ACC7}" type="pres">
      <dgm:prSet presAssocID="{4DF7E519-1BED-4D53-A646-BEDC1AA2F2F8}" presName="levelTx" presStyleLbl="revTx" presStyleIdx="0" presStyleCnt="0">
        <dgm:presLayoutVars>
          <dgm:chMax val="1"/>
          <dgm:bulletEnabled val="1"/>
        </dgm:presLayoutVars>
      </dgm:prSet>
      <dgm:spPr/>
      <dgm:t>
        <a:bodyPr/>
        <a:lstStyle/>
        <a:p>
          <a:endParaRPr lang="es-ES"/>
        </a:p>
      </dgm:t>
    </dgm:pt>
    <dgm:pt modelId="{B9EF96B0-CDE2-42B1-B4E6-30C854C9650C}" type="pres">
      <dgm:prSet presAssocID="{9978E38B-B848-454A-86B4-33F4D126B184}" presName="Name8" presStyleCnt="0"/>
      <dgm:spPr/>
    </dgm:pt>
    <dgm:pt modelId="{30C90CFB-A354-4160-AD4A-2D128D60CB46}" type="pres">
      <dgm:prSet presAssocID="{9978E38B-B848-454A-86B4-33F4D126B184}" presName="level" presStyleLbl="node1" presStyleIdx="6" presStyleCnt="7">
        <dgm:presLayoutVars>
          <dgm:chMax val="1"/>
          <dgm:bulletEnabled val="1"/>
        </dgm:presLayoutVars>
      </dgm:prSet>
      <dgm:spPr/>
      <dgm:t>
        <a:bodyPr/>
        <a:lstStyle/>
        <a:p>
          <a:endParaRPr lang="es-ES"/>
        </a:p>
      </dgm:t>
    </dgm:pt>
    <dgm:pt modelId="{A345CF2D-5A7E-47AD-A280-4A92353C0CED}" type="pres">
      <dgm:prSet presAssocID="{9978E38B-B848-454A-86B4-33F4D126B184}" presName="levelTx" presStyleLbl="revTx" presStyleIdx="0" presStyleCnt="0">
        <dgm:presLayoutVars>
          <dgm:chMax val="1"/>
          <dgm:bulletEnabled val="1"/>
        </dgm:presLayoutVars>
      </dgm:prSet>
      <dgm:spPr/>
      <dgm:t>
        <a:bodyPr/>
        <a:lstStyle/>
        <a:p>
          <a:endParaRPr lang="es-ES"/>
        </a:p>
      </dgm:t>
    </dgm:pt>
  </dgm:ptLst>
  <dgm:cxnLst>
    <dgm:cxn modelId="{B1B333C9-C4A2-4049-98D8-C546F4CF39B6}" type="presOf" srcId="{48ACFD4C-6379-4B96-ACD0-C80D7E70033A}" destId="{9F7045C9-B580-4E77-98DE-8B34796DBAB4}" srcOrd="0" destOrd="0" presId="urn:microsoft.com/office/officeart/2005/8/layout/pyramid1"/>
    <dgm:cxn modelId="{D2B2FB97-5A17-45ED-B4E0-2AE76D1924C0}" srcId="{099BEFA7-0B68-4ED2-B8CF-CE40D66BBE36}" destId="{4DF7E519-1BED-4D53-A646-BEDC1AA2F2F8}" srcOrd="5" destOrd="0" parTransId="{4EAAD682-7904-4EB6-80DE-0DB9BF0CDD6C}" sibTransId="{D8E472B6-C6C0-42BA-B4F1-49638BABF1A5}"/>
    <dgm:cxn modelId="{4E536EB1-89AD-4C4F-8E57-9CEE971A4ABB}" srcId="{099BEFA7-0B68-4ED2-B8CF-CE40D66BBE36}" destId="{60EA6DD7-69B0-40A8-9B31-320901310A6A}" srcOrd="1" destOrd="0" parTransId="{42E8BD45-86B2-48A0-87CE-0B2922EFA472}" sibTransId="{E866C42C-6D58-43B7-86DD-FFAE8A6ABC73}"/>
    <dgm:cxn modelId="{A5740916-CD4E-4EA2-B68E-0D3BBDB600D5}" type="presOf" srcId="{9978E38B-B848-454A-86B4-33F4D126B184}" destId="{A345CF2D-5A7E-47AD-A280-4A92353C0CED}" srcOrd="1" destOrd="0" presId="urn:microsoft.com/office/officeart/2005/8/layout/pyramid1"/>
    <dgm:cxn modelId="{3C6BDC02-87B1-4F80-83D9-39A5A4ADC23D}" type="presOf" srcId="{56ECB838-D4D1-4397-9BD0-49E15A01D9E4}" destId="{B460507C-B77A-40A4-9160-F3C5DAACFE15}" srcOrd="1" destOrd="0" presId="urn:microsoft.com/office/officeart/2005/8/layout/pyramid1"/>
    <dgm:cxn modelId="{1218220A-2074-48F6-969E-6C232B3E88B3}" type="presOf" srcId="{D9C0B731-F094-41E9-8BD5-694CB962A82A}" destId="{AFE1B047-9716-4954-8A49-7AEEB1F56153}" srcOrd="0" destOrd="0" presId="urn:microsoft.com/office/officeart/2005/8/layout/pyramid1"/>
    <dgm:cxn modelId="{41F71D86-890C-4CC8-9355-B1F09D9A90D7}" type="presOf" srcId="{60EA6DD7-69B0-40A8-9B31-320901310A6A}" destId="{2A07F0E8-E028-4FCC-B034-0B01D26956AA}" srcOrd="1" destOrd="0" presId="urn:microsoft.com/office/officeart/2005/8/layout/pyramid1"/>
    <dgm:cxn modelId="{BA85BAA0-EB41-4827-91E0-198148AFD7A7}" type="presOf" srcId="{4DF7E519-1BED-4D53-A646-BEDC1AA2F2F8}" destId="{7D0E1470-3225-48B2-80F2-2916F9D9ACC7}" srcOrd="1" destOrd="0" presId="urn:microsoft.com/office/officeart/2005/8/layout/pyramid1"/>
    <dgm:cxn modelId="{E6396F3D-CB5F-424E-8925-E329AA9ADA45}" srcId="{099BEFA7-0B68-4ED2-B8CF-CE40D66BBE36}" destId="{56ECB838-D4D1-4397-9BD0-49E15A01D9E4}" srcOrd="4" destOrd="0" parTransId="{DF113279-1451-41DC-8E92-C43D8377F117}" sibTransId="{FF544001-D9F6-41F1-8E70-14447E95D1BB}"/>
    <dgm:cxn modelId="{56B304D8-CD3A-4B0C-A543-730EF279EF2F}" type="presOf" srcId="{60EA6DD7-69B0-40A8-9B31-320901310A6A}" destId="{705819D4-CA1C-4A0F-8CD0-5D5CD3A96599}" srcOrd="0" destOrd="0" presId="urn:microsoft.com/office/officeart/2005/8/layout/pyramid1"/>
    <dgm:cxn modelId="{B2C53302-1411-48D9-8788-A0550448DEA5}" type="presOf" srcId="{48ACFD4C-6379-4B96-ACD0-C80D7E70033A}" destId="{56E53946-B4B1-41E9-8720-4D376E52A22C}" srcOrd="1" destOrd="0" presId="urn:microsoft.com/office/officeart/2005/8/layout/pyramid1"/>
    <dgm:cxn modelId="{45C55E80-AE1D-4C93-82F1-17D8264C2758}" srcId="{099BEFA7-0B68-4ED2-B8CF-CE40D66BBE36}" destId="{D9C0B731-F094-41E9-8BD5-694CB962A82A}" srcOrd="3" destOrd="0" parTransId="{7CA5D475-1707-4932-A955-A3EB69B2D10C}" sibTransId="{80D0BDC3-AFE7-4F1D-A0EC-E56201122BBF}"/>
    <dgm:cxn modelId="{33CB14E9-B6A8-490F-97C3-99D9C907A5CF}" type="presOf" srcId="{4DF7E519-1BED-4D53-A646-BEDC1AA2F2F8}" destId="{02D96FE7-EC73-4D04-BB53-9F0A368F9E07}" srcOrd="0" destOrd="0" presId="urn:microsoft.com/office/officeart/2005/8/layout/pyramid1"/>
    <dgm:cxn modelId="{D0A2D62E-3594-491F-9C02-7DD1BA1196A5}" srcId="{099BEFA7-0B68-4ED2-B8CF-CE40D66BBE36}" destId="{48ACFD4C-6379-4B96-ACD0-C80D7E70033A}" srcOrd="0" destOrd="0" parTransId="{78564D6E-2260-419E-999D-0B0106914467}" sibTransId="{F98B2840-80B9-49E6-8F1E-7E049C50CC31}"/>
    <dgm:cxn modelId="{BD051FD2-CFEB-4CAF-BDAC-138DF4828E0A}" type="presOf" srcId="{D9C0B731-F094-41E9-8BD5-694CB962A82A}" destId="{E4D8BD86-F151-4B79-A3D3-92C1E6332831}" srcOrd="1" destOrd="0" presId="urn:microsoft.com/office/officeart/2005/8/layout/pyramid1"/>
    <dgm:cxn modelId="{D06D559F-3437-41C8-8941-0A8CC92A7833}" type="presOf" srcId="{E9A07D99-1C87-4ED3-A507-DC0E14E911F3}" destId="{E9F71DB7-5C8E-4945-9C41-0D3B302F674B}" srcOrd="0" destOrd="0" presId="urn:microsoft.com/office/officeart/2005/8/layout/pyramid1"/>
    <dgm:cxn modelId="{EBB7FA19-EE33-4C6E-9545-1AC1CD320158}" type="presOf" srcId="{E9A07D99-1C87-4ED3-A507-DC0E14E911F3}" destId="{579EEB29-CDCC-4A1A-8000-D3F41A5C6D28}" srcOrd="1" destOrd="0" presId="urn:microsoft.com/office/officeart/2005/8/layout/pyramid1"/>
    <dgm:cxn modelId="{326EB265-3E19-4CBF-A322-ECE079B40A5B}" type="presOf" srcId="{9978E38B-B848-454A-86B4-33F4D126B184}" destId="{30C90CFB-A354-4160-AD4A-2D128D60CB46}" srcOrd="0" destOrd="0" presId="urn:microsoft.com/office/officeart/2005/8/layout/pyramid1"/>
    <dgm:cxn modelId="{82BA504A-FA68-4824-B9F4-B032964A7DE0}" srcId="{099BEFA7-0B68-4ED2-B8CF-CE40D66BBE36}" destId="{9978E38B-B848-454A-86B4-33F4D126B184}" srcOrd="6" destOrd="0" parTransId="{AFBEEFB7-CB3E-49D1-9CD0-51E97C5A2252}" sibTransId="{5F54065E-A8DF-4C0B-B3CA-A12E4C910055}"/>
    <dgm:cxn modelId="{CBA2E821-0E7E-4A5C-9813-244C9F75E0B5}" type="presOf" srcId="{099BEFA7-0B68-4ED2-B8CF-CE40D66BBE36}" destId="{6C954B1A-BF4A-4547-B685-BD9ACBAD7D89}" srcOrd="0" destOrd="0" presId="urn:microsoft.com/office/officeart/2005/8/layout/pyramid1"/>
    <dgm:cxn modelId="{491DBADA-A8B6-4E4D-AD01-4ADC8D3BFCAD}" type="presOf" srcId="{56ECB838-D4D1-4397-9BD0-49E15A01D9E4}" destId="{23FA26CD-155F-4B4B-A05C-E5E3CA21ADD0}" srcOrd="0" destOrd="0" presId="urn:microsoft.com/office/officeart/2005/8/layout/pyramid1"/>
    <dgm:cxn modelId="{9112ECA1-538A-4A32-9E94-F9ED20FC104F}" srcId="{099BEFA7-0B68-4ED2-B8CF-CE40D66BBE36}" destId="{E9A07D99-1C87-4ED3-A507-DC0E14E911F3}" srcOrd="2" destOrd="0" parTransId="{6D6649FE-6390-40F3-847D-70FFEF89FCD7}" sibTransId="{BC8D1959-C312-499C-BD09-ED67921F2FDE}"/>
    <dgm:cxn modelId="{90D5FBDC-1273-4C47-81EB-F057D0EBE20B}" type="presParOf" srcId="{6C954B1A-BF4A-4547-B685-BD9ACBAD7D89}" destId="{2DC59411-25F8-49E8-A7E9-EC5571EBA097}" srcOrd="0" destOrd="0" presId="urn:microsoft.com/office/officeart/2005/8/layout/pyramid1"/>
    <dgm:cxn modelId="{D78860D6-52E1-4D4D-8D71-E76F81965D0B}" type="presParOf" srcId="{2DC59411-25F8-49E8-A7E9-EC5571EBA097}" destId="{9F7045C9-B580-4E77-98DE-8B34796DBAB4}" srcOrd="0" destOrd="0" presId="urn:microsoft.com/office/officeart/2005/8/layout/pyramid1"/>
    <dgm:cxn modelId="{4012FAE0-6111-4AB8-A588-1D1FCA047F49}" type="presParOf" srcId="{2DC59411-25F8-49E8-A7E9-EC5571EBA097}" destId="{56E53946-B4B1-41E9-8720-4D376E52A22C}" srcOrd="1" destOrd="0" presId="urn:microsoft.com/office/officeart/2005/8/layout/pyramid1"/>
    <dgm:cxn modelId="{0CD84F7B-43E4-4D0B-9FD5-069B74D59025}" type="presParOf" srcId="{6C954B1A-BF4A-4547-B685-BD9ACBAD7D89}" destId="{E0AA43D7-0433-48DC-8A02-38A3A48FCD88}" srcOrd="1" destOrd="0" presId="urn:microsoft.com/office/officeart/2005/8/layout/pyramid1"/>
    <dgm:cxn modelId="{F4666C4D-9EBB-4CA4-A29D-8D5C886AB04C}" type="presParOf" srcId="{E0AA43D7-0433-48DC-8A02-38A3A48FCD88}" destId="{705819D4-CA1C-4A0F-8CD0-5D5CD3A96599}" srcOrd="0" destOrd="0" presId="urn:microsoft.com/office/officeart/2005/8/layout/pyramid1"/>
    <dgm:cxn modelId="{E1202E1B-6FEE-4C13-8B85-8FC3CE17AC95}" type="presParOf" srcId="{E0AA43D7-0433-48DC-8A02-38A3A48FCD88}" destId="{2A07F0E8-E028-4FCC-B034-0B01D26956AA}" srcOrd="1" destOrd="0" presId="urn:microsoft.com/office/officeart/2005/8/layout/pyramid1"/>
    <dgm:cxn modelId="{B9E8F6EB-0DBC-4CED-B688-FB6C088526AC}" type="presParOf" srcId="{6C954B1A-BF4A-4547-B685-BD9ACBAD7D89}" destId="{701B0568-8B1B-4B6D-B180-751FCD898003}" srcOrd="2" destOrd="0" presId="urn:microsoft.com/office/officeart/2005/8/layout/pyramid1"/>
    <dgm:cxn modelId="{216835EE-0AF6-4B57-9A0B-308580B140E9}" type="presParOf" srcId="{701B0568-8B1B-4B6D-B180-751FCD898003}" destId="{E9F71DB7-5C8E-4945-9C41-0D3B302F674B}" srcOrd="0" destOrd="0" presId="urn:microsoft.com/office/officeart/2005/8/layout/pyramid1"/>
    <dgm:cxn modelId="{04B724F5-447A-4431-995F-7FAA3E02704F}" type="presParOf" srcId="{701B0568-8B1B-4B6D-B180-751FCD898003}" destId="{579EEB29-CDCC-4A1A-8000-D3F41A5C6D28}" srcOrd="1" destOrd="0" presId="urn:microsoft.com/office/officeart/2005/8/layout/pyramid1"/>
    <dgm:cxn modelId="{E2589B0A-3ACE-4769-AEF2-AA394AB22D00}" type="presParOf" srcId="{6C954B1A-BF4A-4547-B685-BD9ACBAD7D89}" destId="{8D402F5E-DA5A-48A5-860D-F2B02E2ACF0E}" srcOrd="3" destOrd="0" presId="urn:microsoft.com/office/officeart/2005/8/layout/pyramid1"/>
    <dgm:cxn modelId="{5CC71462-831E-400A-93A7-631A702292F5}" type="presParOf" srcId="{8D402F5E-DA5A-48A5-860D-F2B02E2ACF0E}" destId="{AFE1B047-9716-4954-8A49-7AEEB1F56153}" srcOrd="0" destOrd="0" presId="urn:microsoft.com/office/officeart/2005/8/layout/pyramid1"/>
    <dgm:cxn modelId="{450D25D7-3F29-4CA5-A2A7-8868E18D9E19}" type="presParOf" srcId="{8D402F5E-DA5A-48A5-860D-F2B02E2ACF0E}" destId="{E4D8BD86-F151-4B79-A3D3-92C1E6332831}" srcOrd="1" destOrd="0" presId="urn:microsoft.com/office/officeart/2005/8/layout/pyramid1"/>
    <dgm:cxn modelId="{75F5934F-2F6C-43BE-9DC9-7E8C5660DB86}" type="presParOf" srcId="{6C954B1A-BF4A-4547-B685-BD9ACBAD7D89}" destId="{3360A731-4577-47F2-9907-AC78BF6867DC}" srcOrd="4" destOrd="0" presId="urn:microsoft.com/office/officeart/2005/8/layout/pyramid1"/>
    <dgm:cxn modelId="{64C9D5AF-95FD-4CA5-839C-A271F06916EB}" type="presParOf" srcId="{3360A731-4577-47F2-9907-AC78BF6867DC}" destId="{23FA26CD-155F-4B4B-A05C-E5E3CA21ADD0}" srcOrd="0" destOrd="0" presId="urn:microsoft.com/office/officeart/2005/8/layout/pyramid1"/>
    <dgm:cxn modelId="{63664D23-23BD-4AA9-9C62-1255BBE438B3}" type="presParOf" srcId="{3360A731-4577-47F2-9907-AC78BF6867DC}" destId="{B460507C-B77A-40A4-9160-F3C5DAACFE15}" srcOrd="1" destOrd="0" presId="urn:microsoft.com/office/officeart/2005/8/layout/pyramid1"/>
    <dgm:cxn modelId="{665F43E4-BAAF-4EA3-BE17-9E0AE8757D3B}" type="presParOf" srcId="{6C954B1A-BF4A-4547-B685-BD9ACBAD7D89}" destId="{6A7C4F37-73FD-400D-AA38-36B69C88100C}" srcOrd="5" destOrd="0" presId="urn:microsoft.com/office/officeart/2005/8/layout/pyramid1"/>
    <dgm:cxn modelId="{3DC5DB73-4715-4EF0-A4ED-75F8DE9EA386}" type="presParOf" srcId="{6A7C4F37-73FD-400D-AA38-36B69C88100C}" destId="{02D96FE7-EC73-4D04-BB53-9F0A368F9E07}" srcOrd="0" destOrd="0" presId="urn:microsoft.com/office/officeart/2005/8/layout/pyramid1"/>
    <dgm:cxn modelId="{01558974-6369-417E-AE11-B77EE07EC604}" type="presParOf" srcId="{6A7C4F37-73FD-400D-AA38-36B69C88100C}" destId="{7D0E1470-3225-48B2-80F2-2916F9D9ACC7}" srcOrd="1" destOrd="0" presId="urn:microsoft.com/office/officeart/2005/8/layout/pyramid1"/>
    <dgm:cxn modelId="{AD1342C9-1F0E-499C-867D-976B532E6E27}" type="presParOf" srcId="{6C954B1A-BF4A-4547-B685-BD9ACBAD7D89}" destId="{B9EF96B0-CDE2-42B1-B4E6-30C854C9650C}" srcOrd="6" destOrd="0" presId="urn:microsoft.com/office/officeart/2005/8/layout/pyramid1"/>
    <dgm:cxn modelId="{C5DFBF5D-7962-4A49-8751-3086CD9006F1}" type="presParOf" srcId="{B9EF96B0-CDE2-42B1-B4E6-30C854C9650C}" destId="{30C90CFB-A354-4160-AD4A-2D128D60CB46}" srcOrd="0" destOrd="0" presId="urn:microsoft.com/office/officeart/2005/8/layout/pyramid1"/>
    <dgm:cxn modelId="{013278A5-16FC-4D1A-A8B2-3940B944570A}" type="presParOf" srcId="{B9EF96B0-CDE2-42B1-B4E6-30C854C9650C}" destId="{A345CF2D-5A7E-47AD-A280-4A92353C0CED}" srcOrd="1" destOrd="0" presId="urn:microsoft.com/office/officeart/2005/8/layout/pyramid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F6A5AA-B920-4395-AF9C-F6D2B9A81FC7}"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es-ES"/>
        </a:p>
      </dgm:t>
    </dgm:pt>
    <dgm:pt modelId="{488268E1-4BDB-4330-90E6-DCC123B2E6E6}">
      <dgm:prSet phldrT="[Texto]" custT="1">
        <dgm:style>
          <a:lnRef idx="1">
            <a:schemeClr val="accent1"/>
          </a:lnRef>
          <a:fillRef idx="3">
            <a:schemeClr val="accent1"/>
          </a:fillRef>
          <a:effectRef idx="2">
            <a:schemeClr val="accent1"/>
          </a:effectRef>
          <a:fontRef idx="minor">
            <a:schemeClr val="lt1"/>
          </a:fontRef>
        </dgm:style>
      </dgm:prSet>
      <dgm:spPr/>
      <dgm:t>
        <a:bodyPr/>
        <a:lstStyle/>
        <a:p>
          <a:r>
            <a:rPr lang="es-ES" sz="2800" dirty="0"/>
            <a:t>Principios para la aplicación de las normas laborales</a:t>
          </a:r>
        </a:p>
      </dgm:t>
    </dgm:pt>
    <dgm:pt modelId="{2585FD31-00A4-439B-BB48-DD0E0C4F249E}" type="parTrans" cxnId="{7AB578DE-1A2E-463D-900C-8690D716D1E5}">
      <dgm:prSet/>
      <dgm:spPr/>
      <dgm:t>
        <a:bodyPr/>
        <a:lstStyle/>
        <a:p>
          <a:endParaRPr lang="es-ES"/>
        </a:p>
      </dgm:t>
    </dgm:pt>
    <dgm:pt modelId="{FC75D20B-ACA8-4844-B412-3AB0AA5E7C79}" type="sibTrans" cxnId="{7AB578DE-1A2E-463D-900C-8690D716D1E5}">
      <dgm:prSet/>
      <dgm:spPr/>
      <dgm:t>
        <a:bodyPr/>
        <a:lstStyle/>
        <a:p>
          <a:endParaRPr lang="es-ES"/>
        </a:p>
      </dgm:t>
    </dgm:pt>
    <dgm:pt modelId="{39217011-A1FD-422E-B81B-F2FE714EB7D1}">
      <dgm:prSet phldrT="[Texto]" custT="1">
        <dgm:style>
          <a:lnRef idx="1">
            <a:schemeClr val="accent1"/>
          </a:lnRef>
          <a:fillRef idx="2">
            <a:schemeClr val="accent1"/>
          </a:fillRef>
          <a:effectRef idx="1">
            <a:schemeClr val="accent1"/>
          </a:effectRef>
          <a:fontRef idx="minor">
            <a:schemeClr val="dk1"/>
          </a:fontRef>
        </dgm:style>
      </dgm:prSet>
      <dgm:spPr/>
      <dgm:t>
        <a:bodyPr/>
        <a:lstStyle/>
        <a:p>
          <a:r>
            <a:rPr lang="it-IT" sz="1800" b="1" dirty="0"/>
            <a:t>Principio  </a:t>
          </a:r>
          <a:r>
            <a:rPr lang="it-IT" sz="1800" b="1" dirty="0" smtClean="0"/>
            <a:t>in dubio pro operario</a:t>
          </a:r>
        </a:p>
        <a:p>
          <a:r>
            <a:rPr lang="it-IT" sz="1800" b="0" dirty="0" smtClean="0"/>
            <a:t>En caso de duda  la norma laboral se aplica de la forma más beneficiosa para el trabajador</a:t>
          </a:r>
        </a:p>
        <a:p>
          <a:endParaRPr lang="it-IT" sz="1800" b="0" dirty="0" smtClean="0"/>
        </a:p>
        <a:p>
          <a:endParaRPr lang="it-IT" sz="1800" b="0" dirty="0" smtClean="0"/>
        </a:p>
        <a:p>
          <a:endParaRPr lang="it-IT" sz="1800" b="0" dirty="0" smtClean="0"/>
        </a:p>
        <a:p>
          <a:endParaRPr lang="it-IT" sz="1800" b="0" dirty="0" smtClean="0"/>
        </a:p>
        <a:p>
          <a:endParaRPr lang="es-ES" sz="1800" b="0" dirty="0"/>
        </a:p>
        <a:p>
          <a:endParaRPr lang="es-ES" sz="1300" dirty="0"/>
        </a:p>
      </dgm:t>
    </dgm:pt>
    <dgm:pt modelId="{5E6FEF91-AE9D-4F9C-92ED-4390EFC3715F}" type="parTrans" cxnId="{96BC9683-BB53-4770-BC4B-4717AA5842C6}">
      <dgm:prSet/>
      <dgm:spPr/>
      <dgm:t>
        <a:bodyPr/>
        <a:lstStyle/>
        <a:p>
          <a:endParaRPr lang="es-ES"/>
        </a:p>
      </dgm:t>
    </dgm:pt>
    <dgm:pt modelId="{6C9792D7-6A30-4F95-ABC3-FCF3741A345E}" type="sibTrans" cxnId="{96BC9683-BB53-4770-BC4B-4717AA5842C6}">
      <dgm:prSet/>
      <dgm:spPr/>
      <dgm:t>
        <a:bodyPr/>
        <a:lstStyle/>
        <a:p>
          <a:endParaRPr lang="es-ES"/>
        </a:p>
      </dgm:t>
    </dgm:pt>
    <dgm:pt modelId="{AD29FF1E-A2EC-425B-A812-EA4BE87E2C8A}">
      <dgm:prSet custT="1">
        <dgm:style>
          <a:lnRef idx="1">
            <a:schemeClr val="accent1"/>
          </a:lnRef>
          <a:fillRef idx="2">
            <a:schemeClr val="accent1"/>
          </a:fillRef>
          <a:effectRef idx="1">
            <a:schemeClr val="accent1"/>
          </a:effectRef>
          <a:fontRef idx="minor">
            <a:schemeClr val="dk1"/>
          </a:fontRef>
        </dgm:style>
      </dgm:prSet>
      <dgm:spPr/>
      <dgm:t>
        <a:bodyPr/>
        <a:lstStyle/>
        <a:p>
          <a:r>
            <a:rPr lang="es-ES" sz="1800" b="1" dirty="0"/>
            <a:t>Norma </a:t>
          </a:r>
          <a:r>
            <a:rPr lang="es-ES" sz="1800" b="1" dirty="0" smtClean="0"/>
            <a:t>mínima</a:t>
          </a:r>
          <a:endParaRPr lang="es-ES" sz="1800" b="0" dirty="0" smtClean="0"/>
        </a:p>
        <a:p>
          <a:r>
            <a:rPr lang="es-ES" sz="1800" b="0" dirty="0" smtClean="0"/>
            <a:t>Las normas de rango superior establecen un contenido que debe ser respetado por las normas de rango inferior, las cuales podrán mejorar, pero nunca empeorar, las condiciones laborales que establezca la norma superior.</a:t>
          </a:r>
        </a:p>
        <a:p>
          <a:endParaRPr lang="es-ES" sz="1800" b="1" dirty="0"/>
        </a:p>
      </dgm:t>
    </dgm:pt>
    <dgm:pt modelId="{3D284EA4-5151-427D-87D3-930F7C8580FC}" type="parTrans" cxnId="{DD603A03-3C0D-4C1D-9A7A-96243DA8CE9B}">
      <dgm:prSet/>
      <dgm:spPr/>
      <dgm:t>
        <a:bodyPr/>
        <a:lstStyle/>
        <a:p>
          <a:endParaRPr lang="es-ES"/>
        </a:p>
      </dgm:t>
    </dgm:pt>
    <dgm:pt modelId="{E4148602-287D-4A88-AF44-DA68B3E2AA31}" type="sibTrans" cxnId="{DD603A03-3C0D-4C1D-9A7A-96243DA8CE9B}">
      <dgm:prSet/>
      <dgm:spPr/>
      <dgm:t>
        <a:bodyPr/>
        <a:lstStyle/>
        <a:p>
          <a:endParaRPr lang="es-ES"/>
        </a:p>
      </dgm:t>
    </dgm:pt>
    <dgm:pt modelId="{676C7647-6DB0-4541-BCF0-362D23308797}">
      <dgm:prSet custT="1">
        <dgm:style>
          <a:lnRef idx="1">
            <a:schemeClr val="accent1"/>
          </a:lnRef>
          <a:fillRef idx="2">
            <a:schemeClr val="accent1"/>
          </a:fillRef>
          <a:effectRef idx="1">
            <a:schemeClr val="accent1"/>
          </a:effectRef>
          <a:fontRef idx="minor">
            <a:schemeClr val="dk1"/>
          </a:fontRef>
        </dgm:style>
      </dgm:prSet>
      <dgm:spPr/>
      <dgm:t>
        <a:bodyPr/>
        <a:lstStyle/>
        <a:p>
          <a:r>
            <a:rPr lang="es-ES" sz="1800" b="1" dirty="0"/>
            <a:t>Norma más  </a:t>
          </a:r>
          <a:r>
            <a:rPr lang="es-ES" sz="1800" b="1" dirty="0" smtClean="0"/>
            <a:t>favorable</a:t>
          </a:r>
        </a:p>
        <a:p>
          <a:r>
            <a:rPr lang="es-ES" sz="1800" b="0" dirty="0" smtClean="0"/>
            <a:t>Cuando existan  varias normas laborales aplicables a un caso, se aplicará la que en conjunto sea más favorable al trabajador;.</a:t>
          </a:r>
        </a:p>
        <a:p>
          <a:r>
            <a:rPr lang="es-ES" sz="1800" b="0" dirty="0" smtClean="0"/>
            <a:t> Pero no cabe aplicar  solo lo favorable de cada norma. La norma debe aplicarse en su conjunto.</a:t>
          </a:r>
        </a:p>
        <a:p>
          <a:endParaRPr lang="es-ES" sz="1800" b="0" dirty="0"/>
        </a:p>
      </dgm:t>
    </dgm:pt>
    <dgm:pt modelId="{840D5248-32DC-420A-BE63-B2892A147022}" type="parTrans" cxnId="{C06A77CC-9F42-4CE3-B2D6-827F87DCAB0C}">
      <dgm:prSet/>
      <dgm:spPr/>
      <dgm:t>
        <a:bodyPr/>
        <a:lstStyle/>
        <a:p>
          <a:endParaRPr lang="es-ES"/>
        </a:p>
      </dgm:t>
    </dgm:pt>
    <dgm:pt modelId="{6A96429B-413E-47CC-883B-601161F78B2C}" type="sibTrans" cxnId="{C06A77CC-9F42-4CE3-B2D6-827F87DCAB0C}">
      <dgm:prSet/>
      <dgm:spPr/>
      <dgm:t>
        <a:bodyPr/>
        <a:lstStyle/>
        <a:p>
          <a:endParaRPr lang="es-ES"/>
        </a:p>
      </dgm:t>
    </dgm:pt>
    <dgm:pt modelId="{F9F73CB1-C3B1-47CD-BF32-7C8B703EC75F}">
      <dgm:prSet custT="1">
        <dgm:style>
          <a:lnRef idx="1">
            <a:schemeClr val="accent1"/>
          </a:lnRef>
          <a:fillRef idx="2">
            <a:schemeClr val="accent1"/>
          </a:fillRef>
          <a:effectRef idx="1">
            <a:schemeClr val="accent1"/>
          </a:effectRef>
          <a:fontRef idx="minor">
            <a:schemeClr val="dk1"/>
          </a:fontRef>
        </dgm:style>
      </dgm:prSet>
      <dgm:spPr/>
      <dgm:t>
        <a:bodyPr/>
        <a:lstStyle/>
        <a:p>
          <a:r>
            <a:rPr lang="es-ES" sz="1800" b="1" dirty="0"/>
            <a:t>Principio de  </a:t>
          </a:r>
          <a:r>
            <a:rPr lang="es-ES" sz="1800" b="1" dirty="0" err="1" smtClean="0"/>
            <a:t>irrenunciabilidad</a:t>
          </a:r>
          <a:r>
            <a:rPr lang="es-ES" sz="1800" b="1" dirty="0" smtClean="0"/>
            <a:t> </a:t>
          </a:r>
          <a:r>
            <a:rPr lang="es-ES" sz="1800" b="1" dirty="0"/>
            <a:t>de </a:t>
          </a:r>
          <a:r>
            <a:rPr lang="es-ES" sz="1800" b="1" dirty="0" smtClean="0"/>
            <a:t>derechos</a:t>
          </a:r>
        </a:p>
        <a:p>
          <a:r>
            <a:rPr lang="es-ES" sz="1800" b="0" dirty="0" smtClean="0"/>
            <a:t>Los trabajadores no pueden renunciar a aquellos derechos que tengan reconocidos en la  ley o en los convenios colectivos</a:t>
          </a:r>
        </a:p>
        <a:p>
          <a:endParaRPr lang="es-ES" sz="1800" b="0" dirty="0" smtClean="0"/>
        </a:p>
        <a:p>
          <a:endParaRPr lang="es-ES" sz="1800" b="0" dirty="0" smtClean="0"/>
        </a:p>
        <a:p>
          <a:endParaRPr lang="es-ES" sz="1800" b="0" dirty="0" smtClean="0"/>
        </a:p>
        <a:p>
          <a:endParaRPr lang="es-ES" sz="1800" b="0" dirty="0"/>
        </a:p>
      </dgm:t>
    </dgm:pt>
    <dgm:pt modelId="{1763664F-8F2E-472F-8D38-6446F9CB0D5B}" type="parTrans" cxnId="{BA7C38B7-D5B2-43A9-B7DF-58EA05F84952}">
      <dgm:prSet/>
      <dgm:spPr/>
      <dgm:t>
        <a:bodyPr/>
        <a:lstStyle/>
        <a:p>
          <a:endParaRPr lang="es-ES"/>
        </a:p>
      </dgm:t>
    </dgm:pt>
    <dgm:pt modelId="{25478E3A-7CB6-4253-9C33-FC4FB2C638CF}" type="sibTrans" cxnId="{BA7C38B7-D5B2-43A9-B7DF-58EA05F84952}">
      <dgm:prSet/>
      <dgm:spPr/>
      <dgm:t>
        <a:bodyPr/>
        <a:lstStyle/>
        <a:p>
          <a:endParaRPr lang="es-ES"/>
        </a:p>
      </dgm:t>
    </dgm:pt>
    <dgm:pt modelId="{3C7DFEAB-D70F-4121-BFD6-AD3DE27BBDE3}">
      <dgm:prSet custT="1">
        <dgm:style>
          <a:lnRef idx="1">
            <a:schemeClr val="accent1"/>
          </a:lnRef>
          <a:fillRef idx="2">
            <a:schemeClr val="accent1"/>
          </a:fillRef>
          <a:effectRef idx="1">
            <a:schemeClr val="accent1"/>
          </a:effectRef>
          <a:fontRef idx="minor">
            <a:schemeClr val="dk1"/>
          </a:fontRef>
        </dgm:style>
      </dgm:prSet>
      <dgm:spPr/>
      <dgm:t>
        <a:bodyPr/>
        <a:lstStyle/>
        <a:p>
          <a:r>
            <a:rPr lang="es-ES" sz="1800" b="1" dirty="0"/>
            <a:t>Principio de condición más </a:t>
          </a:r>
          <a:r>
            <a:rPr lang="es-ES" sz="1800" b="1" dirty="0" smtClean="0"/>
            <a:t>beneficiosa</a:t>
          </a:r>
        </a:p>
        <a:p>
          <a:r>
            <a:rPr lang="es-ES" sz="1800" b="0" dirty="0" smtClean="0"/>
            <a:t>El trabajador tiene derecho a conservar aquellos beneficios  y/o condiciones laborales que el empresario le haya concedido por decisión propia, con voluntad de que se incorpore a su relación laboral y con continuidad a lo largo del tiempo</a:t>
          </a:r>
          <a:endParaRPr lang="es-ES" sz="1800" b="0" dirty="0"/>
        </a:p>
      </dgm:t>
    </dgm:pt>
    <dgm:pt modelId="{CF397C62-CC25-47DA-885B-EA3DD9F627C5}" type="parTrans" cxnId="{51F61121-814B-4E36-A95B-6DB70F138D4B}">
      <dgm:prSet/>
      <dgm:spPr/>
      <dgm:t>
        <a:bodyPr/>
        <a:lstStyle/>
        <a:p>
          <a:endParaRPr lang="es-ES"/>
        </a:p>
      </dgm:t>
    </dgm:pt>
    <dgm:pt modelId="{E71F30EA-4C1F-4A0E-9E2A-F081E0CE7CBD}" type="sibTrans" cxnId="{51F61121-814B-4E36-A95B-6DB70F138D4B}">
      <dgm:prSet/>
      <dgm:spPr/>
      <dgm:t>
        <a:bodyPr/>
        <a:lstStyle/>
        <a:p>
          <a:endParaRPr lang="es-ES"/>
        </a:p>
      </dgm:t>
    </dgm:pt>
    <dgm:pt modelId="{05775D70-D9A9-47FC-A7E9-C7C8B7723CB2}" type="pres">
      <dgm:prSet presAssocID="{28F6A5AA-B920-4395-AF9C-F6D2B9A81FC7}" presName="Name0" presStyleCnt="0">
        <dgm:presLayoutVars>
          <dgm:chPref val="1"/>
          <dgm:dir/>
          <dgm:animOne val="branch"/>
          <dgm:animLvl val="lvl"/>
          <dgm:resizeHandles/>
        </dgm:presLayoutVars>
      </dgm:prSet>
      <dgm:spPr/>
      <dgm:t>
        <a:bodyPr/>
        <a:lstStyle/>
        <a:p>
          <a:endParaRPr lang="es-ES"/>
        </a:p>
      </dgm:t>
    </dgm:pt>
    <dgm:pt modelId="{88A352D9-E2FF-4313-B390-A962D91121B6}" type="pres">
      <dgm:prSet presAssocID="{488268E1-4BDB-4330-90E6-DCC123B2E6E6}" presName="vertOne" presStyleCnt="0"/>
      <dgm:spPr/>
    </dgm:pt>
    <dgm:pt modelId="{08CCF094-190F-4A72-9C07-6E1ED4DDF6A4}" type="pres">
      <dgm:prSet presAssocID="{488268E1-4BDB-4330-90E6-DCC123B2E6E6}" presName="txOne" presStyleLbl="node0" presStyleIdx="0" presStyleCnt="1" custScaleY="37952" custLinFactNeighborY="-13093">
        <dgm:presLayoutVars>
          <dgm:chPref val="3"/>
        </dgm:presLayoutVars>
      </dgm:prSet>
      <dgm:spPr/>
      <dgm:t>
        <a:bodyPr/>
        <a:lstStyle/>
        <a:p>
          <a:endParaRPr lang="es-ES"/>
        </a:p>
      </dgm:t>
    </dgm:pt>
    <dgm:pt modelId="{6B9DD7C0-013B-4760-B81E-04BFC5F11843}" type="pres">
      <dgm:prSet presAssocID="{488268E1-4BDB-4330-90E6-DCC123B2E6E6}" presName="parTransOne" presStyleCnt="0"/>
      <dgm:spPr/>
    </dgm:pt>
    <dgm:pt modelId="{41C96CB9-BBF2-49A5-ABB4-8F749AD13730}" type="pres">
      <dgm:prSet presAssocID="{488268E1-4BDB-4330-90E6-DCC123B2E6E6}" presName="horzOne" presStyleCnt="0"/>
      <dgm:spPr/>
    </dgm:pt>
    <dgm:pt modelId="{93B4EA2E-F9D0-4399-ACEA-57C0498A2642}" type="pres">
      <dgm:prSet presAssocID="{39217011-A1FD-422E-B81B-F2FE714EB7D1}" presName="vertTwo" presStyleCnt="0"/>
      <dgm:spPr/>
    </dgm:pt>
    <dgm:pt modelId="{E551DF71-A5E7-47D4-8D06-349B89B7CD4A}" type="pres">
      <dgm:prSet presAssocID="{39217011-A1FD-422E-B81B-F2FE714EB7D1}" presName="txTwo" presStyleLbl="node2" presStyleIdx="0" presStyleCnt="5" custLinFactX="200000" custLinFactNeighborX="233814" custLinFactNeighborY="32">
        <dgm:presLayoutVars>
          <dgm:chPref val="3"/>
        </dgm:presLayoutVars>
      </dgm:prSet>
      <dgm:spPr/>
      <dgm:t>
        <a:bodyPr/>
        <a:lstStyle/>
        <a:p>
          <a:endParaRPr lang="es-ES"/>
        </a:p>
      </dgm:t>
    </dgm:pt>
    <dgm:pt modelId="{3C224948-91C2-4E2F-8C0E-AAEF90CB037F}" type="pres">
      <dgm:prSet presAssocID="{39217011-A1FD-422E-B81B-F2FE714EB7D1}" presName="horzTwo" presStyleCnt="0"/>
      <dgm:spPr/>
    </dgm:pt>
    <dgm:pt modelId="{07852B1F-D68B-43CF-BB67-E056AA006C42}" type="pres">
      <dgm:prSet presAssocID="{6C9792D7-6A30-4F95-ABC3-FCF3741A345E}" presName="sibSpaceTwo" presStyleCnt="0"/>
      <dgm:spPr/>
    </dgm:pt>
    <dgm:pt modelId="{9A047FEF-EE58-4AF5-B73F-D9CDCB29D80B}" type="pres">
      <dgm:prSet presAssocID="{3C7DFEAB-D70F-4121-BFD6-AD3DE27BBDE3}" presName="vertTwo" presStyleCnt="0"/>
      <dgm:spPr/>
    </dgm:pt>
    <dgm:pt modelId="{E70ACE71-0F2C-498C-A90A-1EBDEF42A474}" type="pres">
      <dgm:prSet presAssocID="{3C7DFEAB-D70F-4121-BFD6-AD3DE27BBDE3}" presName="txTwo" presStyleLbl="node2" presStyleIdx="1" presStyleCnt="5" custLinFactX="12307" custLinFactNeighborX="100000" custLinFactNeighborY="32">
        <dgm:presLayoutVars>
          <dgm:chPref val="3"/>
        </dgm:presLayoutVars>
      </dgm:prSet>
      <dgm:spPr/>
      <dgm:t>
        <a:bodyPr/>
        <a:lstStyle/>
        <a:p>
          <a:endParaRPr lang="es-ES"/>
        </a:p>
      </dgm:t>
    </dgm:pt>
    <dgm:pt modelId="{3FCA3A81-E7E0-4D71-AD4F-2B89BD72FA7E}" type="pres">
      <dgm:prSet presAssocID="{3C7DFEAB-D70F-4121-BFD6-AD3DE27BBDE3}" presName="horzTwo" presStyleCnt="0"/>
      <dgm:spPr/>
    </dgm:pt>
    <dgm:pt modelId="{5E7D287F-A1DC-4AC4-8E11-CF9FDCDAA0C3}" type="pres">
      <dgm:prSet presAssocID="{E71F30EA-4C1F-4A0E-9E2A-F081E0CE7CBD}" presName="sibSpaceTwo" presStyleCnt="0"/>
      <dgm:spPr/>
    </dgm:pt>
    <dgm:pt modelId="{FCB84ACE-2EC3-48D7-974A-68844E0BDF01}" type="pres">
      <dgm:prSet presAssocID="{676C7647-6DB0-4541-BCF0-362D23308797}" presName="vertTwo" presStyleCnt="0"/>
      <dgm:spPr/>
    </dgm:pt>
    <dgm:pt modelId="{B4829C0B-2B6A-4414-90CF-EA0AA7122343}" type="pres">
      <dgm:prSet presAssocID="{676C7647-6DB0-4541-BCF0-362D23308797}" presName="txTwo" presStyleLbl="node2" presStyleIdx="2" presStyleCnt="5" custLinFactX="-456" custLinFactNeighborX="-100000" custLinFactNeighborY="32">
        <dgm:presLayoutVars>
          <dgm:chPref val="3"/>
        </dgm:presLayoutVars>
      </dgm:prSet>
      <dgm:spPr/>
      <dgm:t>
        <a:bodyPr/>
        <a:lstStyle/>
        <a:p>
          <a:endParaRPr lang="es-ES"/>
        </a:p>
      </dgm:t>
    </dgm:pt>
    <dgm:pt modelId="{D3D9A89D-DF49-42F9-9E44-C5D91945A8BE}" type="pres">
      <dgm:prSet presAssocID="{676C7647-6DB0-4541-BCF0-362D23308797}" presName="horzTwo" presStyleCnt="0"/>
      <dgm:spPr/>
    </dgm:pt>
    <dgm:pt modelId="{FB342803-EC2A-4662-ABE2-3033B3A84014}" type="pres">
      <dgm:prSet presAssocID="{6A96429B-413E-47CC-883B-601161F78B2C}" presName="sibSpaceTwo" presStyleCnt="0"/>
      <dgm:spPr/>
    </dgm:pt>
    <dgm:pt modelId="{B0413FEB-0FE4-41A5-B494-43689F4049D8}" type="pres">
      <dgm:prSet presAssocID="{F9F73CB1-C3B1-47CD-BF32-7C8B703EC75F}" presName="vertTwo" presStyleCnt="0"/>
      <dgm:spPr/>
    </dgm:pt>
    <dgm:pt modelId="{21B384FC-A0DD-47A8-AF9A-09B32A9643F3}" type="pres">
      <dgm:prSet presAssocID="{F9F73CB1-C3B1-47CD-BF32-7C8B703EC75F}" presName="txTwo" presStyleLbl="node2" presStyleIdx="3" presStyleCnt="5" custLinFactNeighborX="2257" custLinFactNeighborY="32">
        <dgm:presLayoutVars>
          <dgm:chPref val="3"/>
        </dgm:presLayoutVars>
      </dgm:prSet>
      <dgm:spPr/>
      <dgm:t>
        <a:bodyPr/>
        <a:lstStyle/>
        <a:p>
          <a:endParaRPr lang="es-ES"/>
        </a:p>
      </dgm:t>
    </dgm:pt>
    <dgm:pt modelId="{6CA26C7C-4B2E-4966-8F9C-C93F34BEF479}" type="pres">
      <dgm:prSet presAssocID="{F9F73CB1-C3B1-47CD-BF32-7C8B703EC75F}" presName="horzTwo" presStyleCnt="0"/>
      <dgm:spPr/>
    </dgm:pt>
    <dgm:pt modelId="{D2A4001F-FC10-4AE5-9CFC-BD84BA5F0907}" type="pres">
      <dgm:prSet presAssocID="{25478E3A-7CB6-4253-9C33-FC4FB2C638CF}" presName="sibSpaceTwo" presStyleCnt="0"/>
      <dgm:spPr/>
    </dgm:pt>
    <dgm:pt modelId="{58706FF4-609F-4D78-AB1B-E234ED4B25A9}" type="pres">
      <dgm:prSet presAssocID="{AD29FF1E-A2EC-425B-A812-EA4BE87E2C8A}" presName="vertTwo" presStyleCnt="0"/>
      <dgm:spPr/>
    </dgm:pt>
    <dgm:pt modelId="{D53FE763-BD20-4954-9B20-09CB432CBE91}" type="pres">
      <dgm:prSet presAssocID="{AD29FF1E-A2EC-425B-A812-EA4BE87E2C8A}" presName="txTwo" presStyleLbl="node2" presStyleIdx="4" presStyleCnt="5" custLinFactX="-200000" custLinFactNeighborX="-229264" custLinFactNeighborY="32">
        <dgm:presLayoutVars>
          <dgm:chPref val="3"/>
        </dgm:presLayoutVars>
      </dgm:prSet>
      <dgm:spPr/>
      <dgm:t>
        <a:bodyPr/>
        <a:lstStyle/>
        <a:p>
          <a:endParaRPr lang="es-ES"/>
        </a:p>
      </dgm:t>
    </dgm:pt>
    <dgm:pt modelId="{24805E3F-BF2A-4CE9-AC84-17EC33BD0425}" type="pres">
      <dgm:prSet presAssocID="{AD29FF1E-A2EC-425B-A812-EA4BE87E2C8A}" presName="horzTwo" presStyleCnt="0"/>
      <dgm:spPr/>
    </dgm:pt>
  </dgm:ptLst>
  <dgm:cxnLst>
    <dgm:cxn modelId="{BA7C38B7-D5B2-43A9-B7DF-58EA05F84952}" srcId="{488268E1-4BDB-4330-90E6-DCC123B2E6E6}" destId="{F9F73CB1-C3B1-47CD-BF32-7C8B703EC75F}" srcOrd="3" destOrd="0" parTransId="{1763664F-8F2E-472F-8D38-6446F9CB0D5B}" sibTransId="{25478E3A-7CB6-4253-9C33-FC4FB2C638CF}"/>
    <dgm:cxn modelId="{6FBBDEC1-DC4F-4E51-9E1E-2101A05CD607}" type="presOf" srcId="{AD29FF1E-A2EC-425B-A812-EA4BE87E2C8A}" destId="{D53FE763-BD20-4954-9B20-09CB432CBE91}" srcOrd="0" destOrd="0" presId="urn:microsoft.com/office/officeart/2005/8/layout/hierarchy4"/>
    <dgm:cxn modelId="{BA00B709-2059-48BD-8925-58672552288E}" type="presOf" srcId="{28F6A5AA-B920-4395-AF9C-F6D2B9A81FC7}" destId="{05775D70-D9A9-47FC-A7E9-C7C8B7723CB2}" srcOrd="0" destOrd="0" presId="urn:microsoft.com/office/officeart/2005/8/layout/hierarchy4"/>
    <dgm:cxn modelId="{C06A77CC-9F42-4CE3-B2D6-827F87DCAB0C}" srcId="{488268E1-4BDB-4330-90E6-DCC123B2E6E6}" destId="{676C7647-6DB0-4541-BCF0-362D23308797}" srcOrd="2" destOrd="0" parTransId="{840D5248-32DC-420A-BE63-B2892A147022}" sibTransId="{6A96429B-413E-47CC-883B-601161F78B2C}"/>
    <dgm:cxn modelId="{82679A01-0CE2-441F-91A0-3062D8B4FA4D}" type="presOf" srcId="{39217011-A1FD-422E-B81B-F2FE714EB7D1}" destId="{E551DF71-A5E7-47D4-8D06-349B89B7CD4A}" srcOrd="0" destOrd="0" presId="urn:microsoft.com/office/officeart/2005/8/layout/hierarchy4"/>
    <dgm:cxn modelId="{51F61121-814B-4E36-A95B-6DB70F138D4B}" srcId="{488268E1-4BDB-4330-90E6-DCC123B2E6E6}" destId="{3C7DFEAB-D70F-4121-BFD6-AD3DE27BBDE3}" srcOrd="1" destOrd="0" parTransId="{CF397C62-CC25-47DA-885B-EA3DD9F627C5}" sibTransId="{E71F30EA-4C1F-4A0E-9E2A-F081E0CE7CBD}"/>
    <dgm:cxn modelId="{DD603A03-3C0D-4C1D-9A7A-96243DA8CE9B}" srcId="{488268E1-4BDB-4330-90E6-DCC123B2E6E6}" destId="{AD29FF1E-A2EC-425B-A812-EA4BE87E2C8A}" srcOrd="4" destOrd="0" parTransId="{3D284EA4-5151-427D-87D3-930F7C8580FC}" sibTransId="{E4148602-287D-4A88-AF44-DA68B3E2AA31}"/>
    <dgm:cxn modelId="{C8532812-D1B6-4D34-B559-096B2E16B026}" type="presOf" srcId="{F9F73CB1-C3B1-47CD-BF32-7C8B703EC75F}" destId="{21B384FC-A0DD-47A8-AF9A-09B32A9643F3}" srcOrd="0" destOrd="0" presId="urn:microsoft.com/office/officeart/2005/8/layout/hierarchy4"/>
    <dgm:cxn modelId="{7D72DDF4-7AB1-43D0-BF53-B66989433F27}" type="presOf" srcId="{488268E1-4BDB-4330-90E6-DCC123B2E6E6}" destId="{08CCF094-190F-4A72-9C07-6E1ED4DDF6A4}" srcOrd="0" destOrd="0" presId="urn:microsoft.com/office/officeart/2005/8/layout/hierarchy4"/>
    <dgm:cxn modelId="{7AB578DE-1A2E-463D-900C-8690D716D1E5}" srcId="{28F6A5AA-B920-4395-AF9C-F6D2B9A81FC7}" destId="{488268E1-4BDB-4330-90E6-DCC123B2E6E6}" srcOrd="0" destOrd="0" parTransId="{2585FD31-00A4-439B-BB48-DD0E0C4F249E}" sibTransId="{FC75D20B-ACA8-4844-B412-3AB0AA5E7C79}"/>
    <dgm:cxn modelId="{9B4B4B56-9AA7-4105-A319-14D510C77C02}" type="presOf" srcId="{676C7647-6DB0-4541-BCF0-362D23308797}" destId="{B4829C0B-2B6A-4414-90CF-EA0AA7122343}" srcOrd="0" destOrd="0" presId="urn:microsoft.com/office/officeart/2005/8/layout/hierarchy4"/>
    <dgm:cxn modelId="{96BC9683-BB53-4770-BC4B-4717AA5842C6}" srcId="{488268E1-4BDB-4330-90E6-DCC123B2E6E6}" destId="{39217011-A1FD-422E-B81B-F2FE714EB7D1}" srcOrd="0" destOrd="0" parTransId="{5E6FEF91-AE9D-4F9C-92ED-4390EFC3715F}" sibTransId="{6C9792D7-6A30-4F95-ABC3-FCF3741A345E}"/>
    <dgm:cxn modelId="{A827B5FC-7947-42CA-B590-120C32CCD9BE}" type="presOf" srcId="{3C7DFEAB-D70F-4121-BFD6-AD3DE27BBDE3}" destId="{E70ACE71-0F2C-498C-A90A-1EBDEF42A474}" srcOrd="0" destOrd="0" presId="urn:microsoft.com/office/officeart/2005/8/layout/hierarchy4"/>
    <dgm:cxn modelId="{65D15A56-BAEE-4AE6-9B6E-63070B00A315}" type="presParOf" srcId="{05775D70-D9A9-47FC-A7E9-C7C8B7723CB2}" destId="{88A352D9-E2FF-4313-B390-A962D91121B6}" srcOrd="0" destOrd="0" presId="urn:microsoft.com/office/officeart/2005/8/layout/hierarchy4"/>
    <dgm:cxn modelId="{9CA53CC6-63C1-46D6-A182-1EC896A0382A}" type="presParOf" srcId="{88A352D9-E2FF-4313-B390-A962D91121B6}" destId="{08CCF094-190F-4A72-9C07-6E1ED4DDF6A4}" srcOrd="0" destOrd="0" presId="urn:microsoft.com/office/officeart/2005/8/layout/hierarchy4"/>
    <dgm:cxn modelId="{EB54A538-3A0D-4F9A-BBA3-81B287BB275D}" type="presParOf" srcId="{88A352D9-E2FF-4313-B390-A962D91121B6}" destId="{6B9DD7C0-013B-4760-B81E-04BFC5F11843}" srcOrd="1" destOrd="0" presId="urn:microsoft.com/office/officeart/2005/8/layout/hierarchy4"/>
    <dgm:cxn modelId="{1E8CA9D7-06BF-4926-85FC-334D66E1497C}" type="presParOf" srcId="{88A352D9-E2FF-4313-B390-A962D91121B6}" destId="{41C96CB9-BBF2-49A5-ABB4-8F749AD13730}" srcOrd="2" destOrd="0" presId="urn:microsoft.com/office/officeart/2005/8/layout/hierarchy4"/>
    <dgm:cxn modelId="{B3718F92-5698-4E67-8A3A-BC819C96655B}" type="presParOf" srcId="{41C96CB9-BBF2-49A5-ABB4-8F749AD13730}" destId="{93B4EA2E-F9D0-4399-ACEA-57C0498A2642}" srcOrd="0" destOrd="0" presId="urn:microsoft.com/office/officeart/2005/8/layout/hierarchy4"/>
    <dgm:cxn modelId="{3FA12531-C264-4ED0-BF92-A5EBE5320C19}" type="presParOf" srcId="{93B4EA2E-F9D0-4399-ACEA-57C0498A2642}" destId="{E551DF71-A5E7-47D4-8D06-349B89B7CD4A}" srcOrd="0" destOrd="0" presId="urn:microsoft.com/office/officeart/2005/8/layout/hierarchy4"/>
    <dgm:cxn modelId="{D1D37720-E416-44A8-BAC0-1F5DA74C96A7}" type="presParOf" srcId="{93B4EA2E-F9D0-4399-ACEA-57C0498A2642}" destId="{3C224948-91C2-4E2F-8C0E-AAEF90CB037F}" srcOrd="1" destOrd="0" presId="urn:microsoft.com/office/officeart/2005/8/layout/hierarchy4"/>
    <dgm:cxn modelId="{910AFDB7-B62B-44AE-9374-AC2B16BBE75A}" type="presParOf" srcId="{41C96CB9-BBF2-49A5-ABB4-8F749AD13730}" destId="{07852B1F-D68B-43CF-BB67-E056AA006C42}" srcOrd="1" destOrd="0" presId="urn:microsoft.com/office/officeart/2005/8/layout/hierarchy4"/>
    <dgm:cxn modelId="{03F7D442-23C9-41B0-828B-A0BF8B928A82}" type="presParOf" srcId="{41C96CB9-BBF2-49A5-ABB4-8F749AD13730}" destId="{9A047FEF-EE58-4AF5-B73F-D9CDCB29D80B}" srcOrd="2" destOrd="0" presId="urn:microsoft.com/office/officeart/2005/8/layout/hierarchy4"/>
    <dgm:cxn modelId="{B93BEDA1-2553-4E82-8EE1-4247C592059C}" type="presParOf" srcId="{9A047FEF-EE58-4AF5-B73F-D9CDCB29D80B}" destId="{E70ACE71-0F2C-498C-A90A-1EBDEF42A474}" srcOrd="0" destOrd="0" presId="urn:microsoft.com/office/officeart/2005/8/layout/hierarchy4"/>
    <dgm:cxn modelId="{76A2B7B3-D5F8-4702-B90A-BDE236D89A88}" type="presParOf" srcId="{9A047FEF-EE58-4AF5-B73F-D9CDCB29D80B}" destId="{3FCA3A81-E7E0-4D71-AD4F-2B89BD72FA7E}" srcOrd="1" destOrd="0" presId="urn:microsoft.com/office/officeart/2005/8/layout/hierarchy4"/>
    <dgm:cxn modelId="{0CF6964A-41D5-4CDA-8590-B8C4BBA02647}" type="presParOf" srcId="{41C96CB9-BBF2-49A5-ABB4-8F749AD13730}" destId="{5E7D287F-A1DC-4AC4-8E11-CF9FDCDAA0C3}" srcOrd="3" destOrd="0" presId="urn:microsoft.com/office/officeart/2005/8/layout/hierarchy4"/>
    <dgm:cxn modelId="{7E7B8554-E7C4-46A7-A398-594491A982C4}" type="presParOf" srcId="{41C96CB9-BBF2-49A5-ABB4-8F749AD13730}" destId="{FCB84ACE-2EC3-48D7-974A-68844E0BDF01}" srcOrd="4" destOrd="0" presId="urn:microsoft.com/office/officeart/2005/8/layout/hierarchy4"/>
    <dgm:cxn modelId="{EF83A2A8-3543-4DE9-AFE1-5979041F5FF4}" type="presParOf" srcId="{FCB84ACE-2EC3-48D7-974A-68844E0BDF01}" destId="{B4829C0B-2B6A-4414-90CF-EA0AA7122343}" srcOrd="0" destOrd="0" presId="urn:microsoft.com/office/officeart/2005/8/layout/hierarchy4"/>
    <dgm:cxn modelId="{477E4FD9-FFAF-49CD-88EA-358B8A4A1196}" type="presParOf" srcId="{FCB84ACE-2EC3-48D7-974A-68844E0BDF01}" destId="{D3D9A89D-DF49-42F9-9E44-C5D91945A8BE}" srcOrd="1" destOrd="0" presId="urn:microsoft.com/office/officeart/2005/8/layout/hierarchy4"/>
    <dgm:cxn modelId="{29BF38FE-D2D7-4FF7-A2BD-32A23CC29C64}" type="presParOf" srcId="{41C96CB9-BBF2-49A5-ABB4-8F749AD13730}" destId="{FB342803-EC2A-4662-ABE2-3033B3A84014}" srcOrd="5" destOrd="0" presId="urn:microsoft.com/office/officeart/2005/8/layout/hierarchy4"/>
    <dgm:cxn modelId="{2DD52598-4AD6-4FA2-AFEB-B4CC708E3EB2}" type="presParOf" srcId="{41C96CB9-BBF2-49A5-ABB4-8F749AD13730}" destId="{B0413FEB-0FE4-41A5-B494-43689F4049D8}" srcOrd="6" destOrd="0" presId="urn:microsoft.com/office/officeart/2005/8/layout/hierarchy4"/>
    <dgm:cxn modelId="{EFE3F16D-C685-46B4-9095-AF02D97386D1}" type="presParOf" srcId="{B0413FEB-0FE4-41A5-B494-43689F4049D8}" destId="{21B384FC-A0DD-47A8-AF9A-09B32A9643F3}" srcOrd="0" destOrd="0" presId="urn:microsoft.com/office/officeart/2005/8/layout/hierarchy4"/>
    <dgm:cxn modelId="{207A195E-17C7-436F-B275-C5FB0CEFB89D}" type="presParOf" srcId="{B0413FEB-0FE4-41A5-B494-43689F4049D8}" destId="{6CA26C7C-4B2E-4966-8F9C-C93F34BEF479}" srcOrd="1" destOrd="0" presId="urn:microsoft.com/office/officeart/2005/8/layout/hierarchy4"/>
    <dgm:cxn modelId="{353736AF-38B5-45DA-BA3D-B0387B736A18}" type="presParOf" srcId="{41C96CB9-BBF2-49A5-ABB4-8F749AD13730}" destId="{D2A4001F-FC10-4AE5-9CFC-BD84BA5F0907}" srcOrd="7" destOrd="0" presId="urn:microsoft.com/office/officeart/2005/8/layout/hierarchy4"/>
    <dgm:cxn modelId="{B268FCD0-CA18-4113-87E9-41AE2F688509}" type="presParOf" srcId="{41C96CB9-BBF2-49A5-ABB4-8F749AD13730}" destId="{58706FF4-609F-4D78-AB1B-E234ED4B25A9}" srcOrd="8" destOrd="0" presId="urn:microsoft.com/office/officeart/2005/8/layout/hierarchy4"/>
    <dgm:cxn modelId="{87527E3E-93BC-4A95-8813-8733069666E9}" type="presParOf" srcId="{58706FF4-609F-4D78-AB1B-E234ED4B25A9}" destId="{D53FE763-BD20-4954-9B20-09CB432CBE91}" srcOrd="0" destOrd="0" presId="urn:microsoft.com/office/officeart/2005/8/layout/hierarchy4"/>
    <dgm:cxn modelId="{BFEB48DE-D5BF-45F7-B8ED-C8E9174B63EB}" type="presParOf" srcId="{58706FF4-609F-4D78-AB1B-E234ED4B25A9}" destId="{24805E3F-BF2A-4CE9-AC84-17EC33BD0425}"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161D09-ED25-4566-8BC9-CA407244C6F8}"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s-ES"/>
        </a:p>
      </dgm:t>
    </dgm:pt>
    <dgm:pt modelId="{961D6F34-70BF-4C98-ADB6-21EC3B1D31BE}">
      <dgm:prSet phldrT="[Texto]"/>
      <dgm:spPr/>
      <dgm:t>
        <a:bodyPr/>
        <a:lstStyle/>
        <a:p>
          <a:r>
            <a:rPr lang="es-ES" dirty="0"/>
            <a:t>Derechos y deberes de trabajador y empresario</a:t>
          </a:r>
        </a:p>
      </dgm:t>
    </dgm:pt>
    <dgm:pt modelId="{615468F1-65EA-4903-8AF9-3BCC060F3C3D}" type="parTrans" cxnId="{FB2BEA81-DB24-4486-8B9B-173EF97A1FF5}">
      <dgm:prSet/>
      <dgm:spPr/>
      <dgm:t>
        <a:bodyPr/>
        <a:lstStyle/>
        <a:p>
          <a:endParaRPr lang="es-ES"/>
        </a:p>
      </dgm:t>
    </dgm:pt>
    <dgm:pt modelId="{7FCD92EB-3C98-4802-83C9-6478F0A4FF42}" type="sibTrans" cxnId="{FB2BEA81-DB24-4486-8B9B-173EF97A1FF5}">
      <dgm:prSet/>
      <dgm:spPr/>
      <dgm:t>
        <a:bodyPr/>
        <a:lstStyle/>
        <a:p>
          <a:endParaRPr lang="es-ES"/>
        </a:p>
      </dgm:t>
    </dgm:pt>
    <dgm:pt modelId="{756E44B6-01CC-4D7F-B3B5-5FAD696B3916}">
      <dgm:prSet phldrT="[Texto]" custT="1"/>
      <dgm:spPr/>
      <dgm:t>
        <a:bodyPr/>
        <a:lstStyle/>
        <a:p>
          <a:endParaRPr lang="es-ES" sz="1400" dirty="0"/>
        </a:p>
        <a:p>
          <a:r>
            <a:rPr lang="es-ES" sz="1400" b="1" dirty="0"/>
            <a:t>Derechos básicos</a:t>
          </a:r>
          <a:endParaRPr lang="es-ES" sz="1900" b="1" dirty="0"/>
        </a:p>
      </dgm:t>
    </dgm:pt>
    <dgm:pt modelId="{33B7978C-7492-46CA-AC3A-CD05F7443C9F}" type="parTrans" cxnId="{4BCF1DEE-C300-49C9-B6C8-BE56A40096D1}">
      <dgm:prSet/>
      <dgm:spPr/>
      <dgm:t>
        <a:bodyPr/>
        <a:lstStyle/>
        <a:p>
          <a:endParaRPr lang="es-ES"/>
        </a:p>
      </dgm:t>
    </dgm:pt>
    <dgm:pt modelId="{813B05A6-F477-4F6A-A6C3-208B8F3E7FB0}" type="sibTrans" cxnId="{4BCF1DEE-C300-49C9-B6C8-BE56A40096D1}">
      <dgm:prSet/>
      <dgm:spPr/>
      <dgm:t>
        <a:bodyPr/>
        <a:lstStyle/>
        <a:p>
          <a:endParaRPr lang="es-ES"/>
        </a:p>
      </dgm:t>
    </dgm:pt>
    <dgm:pt modelId="{F5269E1A-EB46-4A55-A8C9-E86F9590716C}">
      <dgm:prSet phldrT="[Texto]" custT="1"/>
      <dgm:spPr/>
      <dgm:t>
        <a:bodyPr/>
        <a:lstStyle/>
        <a:p>
          <a:r>
            <a:rPr lang="es-ES" sz="1400" b="1" dirty="0"/>
            <a:t>Derechos en relación con el trabajo</a:t>
          </a:r>
        </a:p>
      </dgm:t>
    </dgm:pt>
    <dgm:pt modelId="{5E143086-E27C-42CA-BB6B-5572AE14A5B6}" type="parTrans" cxnId="{671EF88E-E86A-464C-9B78-B10B5A528C64}">
      <dgm:prSet/>
      <dgm:spPr/>
      <dgm:t>
        <a:bodyPr/>
        <a:lstStyle/>
        <a:p>
          <a:endParaRPr lang="es-ES"/>
        </a:p>
      </dgm:t>
    </dgm:pt>
    <dgm:pt modelId="{986C58DE-D02D-4145-9F88-B3608282561B}" type="sibTrans" cxnId="{671EF88E-E86A-464C-9B78-B10B5A528C64}">
      <dgm:prSet/>
      <dgm:spPr/>
      <dgm:t>
        <a:bodyPr/>
        <a:lstStyle/>
        <a:p>
          <a:endParaRPr lang="es-ES"/>
        </a:p>
      </dgm:t>
    </dgm:pt>
    <dgm:pt modelId="{99905FE6-7A5D-4D6F-9B29-EB623FED09BE}">
      <dgm:prSet phldrT="[Texto]" phldr="1"/>
      <dgm:spPr/>
      <dgm:t>
        <a:bodyPr/>
        <a:lstStyle/>
        <a:p>
          <a:endParaRPr lang="es-ES" dirty="0"/>
        </a:p>
      </dgm:t>
    </dgm:pt>
    <dgm:pt modelId="{8409B1D1-2AEB-430F-9B03-CE41CB783810}" type="parTrans" cxnId="{8CF20544-A428-4A26-BAFD-CA6049BBA0BB}">
      <dgm:prSet/>
      <dgm:spPr/>
      <dgm:t>
        <a:bodyPr/>
        <a:lstStyle/>
        <a:p>
          <a:endParaRPr lang="es-ES"/>
        </a:p>
      </dgm:t>
    </dgm:pt>
    <dgm:pt modelId="{99A7008F-5018-4D2D-9D6C-78339C028962}" type="sibTrans" cxnId="{8CF20544-A428-4A26-BAFD-CA6049BBA0BB}">
      <dgm:prSet/>
      <dgm:spPr/>
      <dgm:t>
        <a:bodyPr/>
        <a:lstStyle/>
        <a:p>
          <a:endParaRPr lang="es-ES"/>
        </a:p>
      </dgm:t>
    </dgm:pt>
    <dgm:pt modelId="{3C8B0F85-8CC1-4547-A37B-3870F10E00C1}">
      <dgm:prSet phldrT="[Texto]" phldr="1"/>
      <dgm:spPr/>
      <dgm:t>
        <a:bodyPr/>
        <a:lstStyle/>
        <a:p>
          <a:endParaRPr lang="es-ES"/>
        </a:p>
      </dgm:t>
    </dgm:pt>
    <dgm:pt modelId="{A6A90C4F-9652-4643-BBB3-252B9CF37849}" type="parTrans" cxnId="{3944A071-A893-4947-9FE1-19783D92A787}">
      <dgm:prSet/>
      <dgm:spPr/>
      <dgm:t>
        <a:bodyPr/>
        <a:lstStyle/>
        <a:p>
          <a:endParaRPr lang="es-ES"/>
        </a:p>
      </dgm:t>
    </dgm:pt>
    <dgm:pt modelId="{78DA70AE-A1B7-4414-99C6-29053B3F1217}" type="sibTrans" cxnId="{3944A071-A893-4947-9FE1-19783D92A787}">
      <dgm:prSet/>
      <dgm:spPr/>
      <dgm:t>
        <a:bodyPr/>
        <a:lstStyle/>
        <a:p>
          <a:endParaRPr lang="es-ES"/>
        </a:p>
      </dgm:t>
    </dgm:pt>
    <dgm:pt modelId="{0E0BDEDD-3122-4BB9-9E06-9C3CB66BC0AD}">
      <dgm:prSet phldrT="[Texto]"/>
      <dgm:spPr/>
      <dgm:t>
        <a:bodyPr/>
        <a:lstStyle/>
        <a:p>
          <a:r>
            <a:rPr lang="es-ES" sz="1500" dirty="0"/>
            <a:t>Sindicación.</a:t>
          </a:r>
        </a:p>
      </dgm:t>
    </dgm:pt>
    <dgm:pt modelId="{BF5DFCCA-07DA-4AE8-A3F2-2E0BD7F0F7BD}" type="parTrans" cxnId="{A32EBDA1-3787-4629-957F-8E8694636DD1}">
      <dgm:prSet/>
      <dgm:spPr/>
      <dgm:t>
        <a:bodyPr/>
        <a:lstStyle/>
        <a:p>
          <a:endParaRPr lang="es-ES"/>
        </a:p>
      </dgm:t>
    </dgm:pt>
    <dgm:pt modelId="{D40DC531-C697-4BA1-8573-A68D3C5EF904}" type="sibTrans" cxnId="{A32EBDA1-3787-4629-957F-8E8694636DD1}">
      <dgm:prSet/>
      <dgm:spPr/>
      <dgm:t>
        <a:bodyPr/>
        <a:lstStyle/>
        <a:p>
          <a:endParaRPr lang="es-ES"/>
        </a:p>
      </dgm:t>
    </dgm:pt>
    <dgm:pt modelId="{E9474CC8-A516-4FA1-9DEE-782BD026788F}">
      <dgm:prSet phldrT="[Texto]"/>
      <dgm:spPr/>
      <dgm:t>
        <a:bodyPr/>
        <a:lstStyle/>
        <a:p>
          <a:r>
            <a:rPr lang="es-ES" sz="1500" dirty="0"/>
            <a:t>Negociación colectiva.</a:t>
          </a:r>
        </a:p>
      </dgm:t>
    </dgm:pt>
    <dgm:pt modelId="{279C4276-2242-41AE-A886-7D6683CA90F6}" type="parTrans" cxnId="{77676D9D-45A0-47A4-8514-4AF236730393}">
      <dgm:prSet/>
      <dgm:spPr/>
      <dgm:t>
        <a:bodyPr/>
        <a:lstStyle/>
        <a:p>
          <a:endParaRPr lang="es-ES"/>
        </a:p>
      </dgm:t>
    </dgm:pt>
    <dgm:pt modelId="{26B91B06-5968-4234-84F9-0A6739B05BD0}" type="sibTrans" cxnId="{77676D9D-45A0-47A4-8514-4AF236730393}">
      <dgm:prSet/>
      <dgm:spPr/>
      <dgm:t>
        <a:bodyPr/>
        <a:lstStyle/>
        <a:p>
          <a:endParaRPr lang="es-ES"/>
        </a:p>
      </dgm:t>
    </dgm:pt>
    <dgm:pt modelId="{0DF02C4C-8DCE-4FAE-BB04-B27FCF86B99F}">
      <dgm:prSet phldrT="[Texto]"/>
      <dgm:spPr/>
      <dgm:t>
        <a:bodyPr/>
        <a:lstStyle/>
        <a:p>
          <a:r>
            <a:rPr lang="es-ES" sz="1500" dirty="0"/>
            <a:t>Trabajo y libre elección.</a:t>
          </a:r>
        </a:p>
      </dgm:t>
    </dgm:pt>
    <dgm:pt modelId="{E3414FBF-8413-4ECC-91C4-49FCFEFE7513}" type="parTrans" cxnId="{BF0F8CBF-32F9-48C4-9C89-11AEAE1EFE1E}">
      <dgm:prSet/>
      <dgm:spPr/>
      <dgm:t>
        <a:bodyPr/>
        <a:lstStyle/>
        <a:p>
          <a:endParaRPr lang="es-ES"/>
        </a:p>
      </dgm:t>
    </dgm:pt>
    <dgm:pt modelId="{45180049-B75E-478B-9A35-B8A0413C79A4}" type="sibTrans" cxnId="{BF0F8CBF-32F9-48C4-9C89-11AEAE1EFE1E}">
      <dgm:prSet/>
      <dgm:spPr/>
      <dgm:t>
        <a:bodyPr/>
        <a:lstStyle/>
        <a:p>
          <a:endParaRPr lang="es-ES"/>
        </a:p>
      </dgm:t>
    </dgm:pt>
    <dgm:pt modelId="{7B8D006A-D7F2-4B37-BD54-246421D33BCA}">
      <dgm:prSet phldrT="[Texto]"/>
      <dgm:spPr/>
      <dgm:t>
        <a:bodyPr/>
        <a:lstStyle/>
        <a:p>
          <a:r>
            <a:rPr lang="es-ES" sz="1500" dirty="0"/>
            <a:t>Huelga.</a:t>
          </a:r>
        </a:p>
      </dgm:t>
    </dgm:pt>
    <dgm:pt modelId="{1A93E4AF-A25E-4C87-9D67-F7CCE50A09A0}" type="parTrans" cxnId="{3FD1D6A9-7038-4A0F-AB17-142879808DC1}">
      <dgm:prSet/>
      <dgm:spPr/>
      <dgm:t>
        <a:bodyPr/>
        <a:lstStyle/>
        <a:p>
          <a:endParaRPr lang="es-ES"/>
        </a:p>
      </dgm:t>
    </dgm:pt>
    <dgm:pt modelId="{AD6D7D08-785E-41F0-8BDC-4D34BF057807}" type="sibTrans" cxnId="{3FD1D6A9-7038-4A0F-AB17-142879808DC1}">
      <dgm:prSet/>
      <dgm:spPr/>
      <dgm:t>
        <a:bodyPr/>
        <a:lstStyle/>
        <a:p>
          <a:endParaRPr lang="es-ES"/>
        </a:p>
      </dgm:t>
    </dgm:pt>
    <dgm:pt modelId="{ACEA34ED-CA44-4164-B2FA-706E2A5ECA06}">
      <dgm:prSet phldrT="[Texto]"/>
      <dgm:spPr/>
      <dgm:t>
        <a:bodyPr/>
        <a:lstStyle/>
        <a:p>
          <a:r>
            <a:rPr lang="es-ES" sz="1500" dirty="0"/>
            <a:t>Reunión.</a:t>
          </a:r>
        </a:p>
      </dgm:t>
    </dgm:pt>
    <dgm:pt modelId="{F0AD4F9A-DD76-4899-9202-CA0AD6DD0ACE}" type="parTrans" cxnId="{8AB08218-60E2-4551-B958-5413970874AC}">
      <dgm:prSet/>
      <dgm:spPr/>
      <dgm:t>
        <a:bodyPr/>
        <a:lstStyle/>
        <a:p>
          <a:endParaRPr lang="es-ES"/>
        </a:p>
      </dgm:t>
    </dgm:pt>
    <dgm:pt modelId="{8B16DD07-F50C-4993-9DFD-B900399F38B4}" type="sibTrans" cxnId="{8AB08218-60E2-4551-B958-5413970874AC}">
      <dgm:prSet/>
      <dgm:spPr/>
      <dgm:t>
        <a:bodyPr/>
        <a:lstStyle/>
        <a:p>
          <a:endParaRPr lang="es-ES"/>
        </a:p>
      </dgm:t>
    </dgm:pt>
    <dgm:pt modelId="{3DC26F94-65F4-48BE-8855-749071980DDA}">
      <dgm:prSet phldrT="[Texto]"/>
      <dgm:spPr/>
      <dgm:t>
        <a:bodyPr/>
        <a:lstStyle/>
        <a:p>
          <a:r>
            <a:rPr lang="es-ES" sz="1500" dirty="0"/>
            <a:t>Adopción de medidas de conflicto colectivo.</a:t>
          </a:r>
        </a:p>
      </dgm:t>
    </dgm:pt>
    <dgm:pt modelId="{E02614AE-24E3-475C-BD1B-7FB0886C06DB}" type="parTrans" cxnId="{1185F460-73C0-410D-B933-26971B224794}">
      <dgm:prSet/>
      <dgm:spPr/>
      <dgm:t>
        <a:bodyPr/>
        <a:lstStyle/>
        <a:p>
          <a:endParaRPr lang="es-ES"/>
        </a:p>
      </dgm:t>
    </dgm:pt>
    <dgm:pt modelId="{72AB9000-3DE1-4D14-A2DE-2E3B5D620E75}" type="sibTrans" cxnId="{1185F460-73C0-410D-B933-26971B224794}">
      <dgm:prSet/>
      <dgm:spPr/>
      <dgm:t>
        <a:bodyPr/>
        <a:lstStyle/>
        <a:p>
          <a:endParaRPr lang="es-ES"/>
        </a:p>
      </dgm:t>
    </dgm:pt>
    <dgm:pt modelId="{3721229B-FF7C-48FB-8C83-8AD832C9A11F}">
      <dgm:prSet custT="1"/>
      <dgm:spPr/>
      <dgm:t>
        <a:bodyPr/>
        <a:lstStyle/>
        <a:p>
          <a:r>
            <a:rPr lang="es-ES" sz="1200" dirty="0"/>
            <a:t>Ocupación efectiva del puesto de trabajo.</a:t>
          </a:r>
        </a:p>
      </dgm:t>
    </dgm:pt>
    <dgm:pt modelId="{27761814-9880-40CE-AB07-4DAE33FCC4BE}" type="parTrans" cxnId="{7FAF4C13-0A14-440F-B3D0-22DD0B003FED}">
      <dgm:prSet/>
      <dgm:spPr/>
      <dgm:t>
        <a:bodyPr/>
        <a:lstStyle/>
        <a:p>
          <a:endParaRPr lang="es-ES"/>
        </a:p>
      </dgm:t>
    </dgm:pt>
    <dgm:pt modelId="{B971DC99-0C73-449C-B3CB-E8BF0040A379}" type="sibTrans" cxnId="{7FAF4C13-0A14-440F-B3D0-22DD0B003FED}">
      <dgm:prSet/>
      <dgm:spPr/>
      <dgm:t>
        <a:bodyPr/>
        <a:lstStyle/>
        <a:p>
          <a:endParaRPr lang="es-ES"/>
        </a:p>
      </dgm:t>
    </dgm:pt>
    <dgm:pt modelId="{4322A879-F49E-4186-855E-A99EEB3B2280}">
      <dgm:prSet custT="1"/>
      <dgm:spPr/>
      <dgm:t>
        <a:bodyPr/>
        <a:lstStyle/>
        <a:p>
          <a:r>
            <a:rPr lang="es-ES" sz="1200" dirty="0"/>
            <a:t>Promoción y formación profesional en el trabajo.</a:t>
          </a:r>
        </a:p>
      </dgm:t>
    </dgm:pt>
    <dgm:pt modelId="{3BBD5F59-C43A-4206-BC90-44A481035D44}" type="parTrans" cxnId="{F07832C1-CEF3-4794-8D78-A5B0BEEF8ED7}">
      <dgm:prSet/>
      <dgm:spPr/>
      <dgm:t>
        <a:bodyPr/>
        <a:lstStyle/>
        <a:p>
          <a:endParaRPr lang="es-ES"/>
        </a:p>
      </dgm:t>
    </dgm:pt>
    <dgm:pt modelId="{53F95144-39E9-47B4-935A-0EFDA363DD72}" type="sibTrans" cxnId="{F07832C1-CEF3-4794-8D78-A5B0BEEF8ED7}">
      <dgm:prSet/>
      <dgm:spPr/>
      <dgm:t>
        <a:bodyPr/>
        <a:lstStyle/>
        <a:p>
          <a:endParaRPr lang="es-ES"/>
        </a:p>
      </dgm:t>
    </dgm:pt>
    <dgm:pt modelId="{9FEE5B88-FE90-4CDD-B7CC-7D7DFBA9D9A6}">
      <dgm:prSet custT="1"/>
      <dgm:spPr/>
      <dgm:t>
        <a:bodyPr/>
        <a:lstStyle/>
        <a:p>
          <a:r>
            <a:rPr lang="es-ES" sz="1200" dirty="0"/>
            <a:t>Integridad física y adecuada política de protección y seguridad.</a:t>
          </a:r>
        </a:p>
      </dgm:t>
    </dgm:pt>
    <dgm:pt modelId="{EBB5055B-D54D-4231-A723-189EACB92DEA}" type="parTrans" cxnId="{030F17E9-1E58-4610-A181-676396F954F0}">
      <dgm:prSet/>
      <dgm:spPr/>
      <dgm:t>
        <a:bodyPr/>
        <a:lstStyle/>
        <a:p>
          <a:endParaRPr lang="es-ES"/>
        </a:p>
      </dgm:t>
    </dgm:pt>
    <dgm:pt modelId="{9AEAEB4A-303B-420B-91A7-1BC7B340B217}" type="sibTrans" cxnId="{030F17E9-1E58-4610-A181-676396F954F0}">
      <dgm:prSet/>
      <dgm:spPr/>
      <dgm:t>
        <a:bodyPr/>
        <a:lstStyle/>
        <a:p>
          <a:endParaRPr lang="es-ES"/>
        </a:p>
      </dgm:t>
    </dgm:pt>
    <dgm:pt modelId="{42D4708F-59A0-47E7-89EC-75067987700A}">
      <dgm:prSet custT="1"/>
      <dgm:spPr/>
      <dgm:t>
        <a:bodyPr/>
        <a:lstStyle/>
        <a:p>
          <a:r>
            <a:rPr lang="es-ES" sz="1200" dirty="0"/>
            <a:t>Respeto a la intimidad y a la dignidad, y protección frente a las ofensas verbales, físicas o sexuales.</a:t>
          </a:r>
        </a:p>
      </dgm:t>
    </dgm:pt>
    <dgm:pt modelId="{7EB9797E-DB0A-4D71-954B-1A327E504DFC}" type="parTrans" cxnId="{8CB59459-2989-45C8-A450-687E05B4BF81}">
      <dgm:prSet/>
      <dgm:spPr/>
      <dgm:t>
        <a:bodyPr/>
        <a:lstStyle/>
        <a:p>
          <a:endParaRPr lang="es-ES"/>
        </a:p>
      </dgm:t>
    </dgm:pt>
    <dgm:pt modelId="{A7AD21C2-528B-457C-9F09-1E920D546B02}" type="sibTrans" cxnId="{8CB59459-2989-45C8-A450-687E05B4BF81}">
      <dgm:prSet/>
      <dgm:spPr/>
      <dgm:t>
        <a:bodyPr/>
        <a:lstStyle/>
        <a:p>
          <a:endParaRPr lang="es-ES"/>
        </a:p>
      </dgm:t>
    </dgm:pt>
    <dgm:pt modelId="{DF9AD765-9CAD-4036-8236-EE17753B6A93}">
      <dgm:prSet custT="1"/>
      <dgm:spPr/>
      <dgm:t>
        <a:bodyPr/>
        <a:lstStyle/>
        <a:p>
          <a:r>
            <a:rPr lang="es-ES" sz="1200" dirty="0"/>
            <a:t>Percepción puntual del salario. </a:t>
          </a:r>
        </a:p>
      </dgm:t>
    </dgm:pt>
    <dgm:pt modelId="{EAF03373-11AE-4BCB-A904-93189F3C4D82}" type="parTrans" cxnId="{78A05647-2847-4600-8337-516E161A1422}">
      <dgm:prSet/>
      <dgm:spPr/>
      <dgm:t>
        <a:bodyPr/>
        <a:lstStyle/>
        <a:p>
          <a:endParaRPr lang="es-ES"/>
        </a:p>
      </dgm:t>
    </dgm:pt>
    <dgm:pt modelId="{D3CEF2E3-DAF0-44A4-BA23-2D623E3E479D}" type="sibTrans" cxnId="{78A05647-2847-4600-8337-516E161A1422}">
      <dgm:prSet/>
      <dgm:spPr/>
      <dgm:t>
        <a:bodyPr/>
        <a:lstStyle/>
        <a:p>
          <a:endParaRPr lang="es-ES"/>
        </a:p>
      </dgm:t>
    </dgm:pt>
    <dgm:pt modelId="{A59F91DC-AED4-4EEC-BFC5-05172CC41670}">
      <dgm:prSet custT="1"/>
      <dgm:spPr/>
      <dgm:t>
        <a:bodyPr/>
        <a:lstStyle/>
        <a:p>
          <a:r>
            <a:rPr lang="es-ES" sz="1200" dirty="0"/>
            <a:t>Ejercicio individual de las acciones derivadas del contrato de trabajo.</a:t>
          </a:r>
        </a:p>
      </dgm:t>
    </dgm:pt>
    <dgm:pt modelId="{A1D3609E-1B68-425E-88ED-4196EA4E7141}" type="parTrans" cxnId="{34EB5726-A220-402D-B9BB-D33FD98A6307}">
      <dgm:prSet/>
      <dgm:spPr/>
      <dgm:t>
        <a:bodyPr/>
        <a:lstStyle/>
        <a:p>
          <a:endParaRPr lang="es-ES"/>
        </a:p>
      </dgm:t>
    </dgm:pt>
    <dgm:pt modelId="{DAF3E0AE-A0BC-4627-A6FF-BD127999AD8E}" type="sibTrans" cxnId="{34EB5726-A220-402D-B9BB-D33FD98A6307}">
      <dgm:prSet/>
      <dgm:spPr/>
      <dgm:t>
        <a:bodyPr/>
        <a:lstStyle/>
        <a:p>
          <a:endParaRPr lang="es-ES"/>
        </a:p>
      </dgm:t>
    </dgm:pt>
    <dgm:pt modelId="{F306AF5E-5D98-47D1-B0DF-DFA8A452A865}">
      <dgm:prSet custT="1"/>
      <dgm:spPr/>
      <dgm:t>
        <a:bodyPr/>
        <a:lstStyle/>
        <a:p>
          <a:r>
            <a:rPr lang="es-ES" sz="1200" dirty="0"/>
            <a:t>Igualdad y no discriminación.</a:t>
          </a:r>
        </a:p>
      </dgm:t>
    </dgm:pt>
    <dgm:pt modelId="{2E2B2069-5DA2-486E-A100-D2D3F8F8DAA0}" type="parTrans" cxnId="{9B6BF203-B3FC-4CA0-BC6B-1A67855CA960}">
      <dgm:prSet/>
      <dgm:spPr/>
      <dgm:t>
        <a:bodyPr/>
        <a:lstStyle/>
        <a:p>
          <a:endParaRPr lang="es-ES"/>
        </a:p>
      </dgm:t>
    </dgm:pt>
    <dgm:pt modelId="{E511308C-AB1B-4A28-A0F3-5FDE4E31F4B5}" type="sibTrans" cxnId="{9B6BF203-B3FC-4CA0-BC6B-1A67855CA960}">
      <dgm:prSet/>
      <dgm:spPr/>
      <dgm:t>
        <a:bodyPr/>
        <a:lstStyle/>
        <a:p>
          <a:endParaRPr lang="es-ES"/>
        </a:p>
      </dgm:t>
    </dgm:pt>
    <dgm:pt modelId="{D907F932-B3C4-4E2F-AA13-B01404908F13}">
      <dgm:prSet custT="1"/>
      <dgm:spPr/>
      <dgm:t>
        <a:bodyPr/>
        <a:lstStyle/>
        <a:p>
          <a:r>
            <a:rPr lang="es-ES" sz="1200" dirty="0"/>
            <a:t>Derecho de resistencia.</a:t>
          </a:r>
        </a:p>
      </dgm:t>
    </dgm:pt>
    <dgm:pt modelId="{9D5CB07F-FE2E-4878-97F7-3EE2FD8A2747}" type="parTrans" cxnId="{36B322FC-59D2-428E-A095-3FA8D0C52214}">
      <dgm:prSet/>
      <dgm:spPr/>
      <dgm:t>
        <a:bodyPr/>
        <a:lstStyle/>
        <a:p>
          <a:endParaRPr lang="es-ES"/>
        </a:p>
      </dgm:t>
    </dgm:pt>
    <dgm:pt modelId="{8F315611-EDA2-4BAC-ADCD-D7C1AE8472A1}" type="sibTrans" cxnId="{36B322FC-59D2-428E-A095-3FA8D0C52214}">
      <dgm:prSet/>
      <dgm:spPr/>
      <dgm:t>
        <a:bodyPr/>
        <a:lstStyle/>
        <a:p>
          <a:endParaRPr lang="es-ES"/>
        </a:p>
      </dgm:t>
    </dgm:pt>
    <dgm:pt modelId="{35F714CC-2204-47A6-8252-C22DB89CF54F}">
      <dgm:prSet custT="1"/>
      <dgm:spPr/>
      <dgm:t>
        <a:bodyPr/>
        <a:lstStyle/>
        <a:p>
          <a:r>
            <a:rPr lang="es-ES" sz="1400" b="1" dirty="0"/>
            <a:t>Obligaciones del  trabajador en la relación laboral</a:t>
          </a:r>
        </a:p>
      </dgm:t>
    </dgm:pt>
    <dgm:pt modelId="{186C467A-5617-44B4-A6E8-1B53BB48C62B}" type="parTrans" cxnId="{C78F1E7D-CF05-4BED-83CA-B9674421B075}">
      <dgm:prSet/>
      <dgm:spPr/>
      <dgm:t>
        <a:bodyPr/>
        <a:lstStyle/>
        <a:p>
          <a:endParaRPr lang="es-ES"/>
        </a:p>
      </dgm:t>
    </dgm:pt>
    <dgm:pt modelId="{E9046061-07F3-4FCF-BCC9-32DF67B8F345}" type="sibTrans" cxnId="{C78F1E7D-CF05-4BED-83CA-B9674421B075}">
      <dgm:prSet/>
      <dgm:spPr/>
      <dgm:t>
        <a:bodyPr/>
        <a:lstStyle/>
        <a:p>
          <a:endParaRPr lang="es-ES"/>
        </a:p>
      </dgm:t>
    </dgm:pt>
    <dgm:pt modelId="{CF2CD97E-A10D-4643-9889-50242BC855F3}">
      <dgm:prSet/>
      <dgm:spPr/>
      <dgm:t>
        <a:bodyPr/>
        <a:lstStyle/>
        <a:p>
          <a:endParaRPr lang="es-ES"/>
        </a:p>
      </dgm:t>
    </dgm:pt>
    <dgm:pt modelId="{3A160C9B-B6A5-4266-8BD2-2698C69E7BE5}" type="parTrans" cxnId="{2F33A8B5-5831-4C3D-9AE2-107C6FA817A6}">
      <dgm:prSet/>
      <dgm:spPr/>
      <dgm:t>
        <a:bodyPr/>
        <a:lstStyle/>
        <a:p>
          <a:endParaRPr lang="es-ES"/>
        </a:p>
      </dgm:t>
    </dgm:pt>
    <dgm:pt modelId="{CB7D96F0-2D07-4981-8A8B-B7FD112E5C22}" type="sibTrans" cxnId="{2F33A8B5-5831-4C3D-9AE2-107C6FA817A6}">
      <dgm:prSet/>
      <dgm:spPr/>
      <dgm:t>
        <a:bodyPr/>
        <a:lstStyle/>
        <a:p>
          <a:endParaRPr lang="es-ES"/>
        </a:p>
      </dgm:t>
    </dgm:pt>
    <dgm:pt modelId="{AEF1E693-1ED1-48F5-9A2C-00AF1D400F6B}">
      <dgm:prSet/>
      <dgm:spPr/>
      <dgm:t>
        <a:bodyPr/>
        <a:lstStyle/>
        <a:p>
          <a:endParaRPr lang="es-ES" dirty="0"/>
        </a:p>
      </dgm:t>
    </dgm:pt>
    <dgm:pt modelId="{2F67B3EB-1015-4FBA-98C8-455DF1EE5AB8}" type="parTrans" cxnId="{F6E73E57-10DF-4BD1-B916-D642608B1C51}">
      <dgm:prSet/>
      <dgm:spPr/>
      <dgm:t>
        <a:bodyPr/>
        <a:lstStyle/>
        <a:p>
          <a:endParaRPr lang="es-ES"/>
        </a:p>
      </dgm:t>
    </dgm:pt>
    <dgm:pt modelId="{F8CFAB15-CF28-4989-B56D-914B16CFC5DD}" type="sibTrans" cxnId="{F6E73E57-10DF-4BD1-B916-D642608B1C51}">
      <dgm:prSet/>
      <dgm:spPr/>
      <dgm:t>
        <a:bodyPr/>
        <a:lstStyle/>
        <a:p>
          <a:endParaRPr lang="es-ES"/>
        </a:p>
      </dgm:t>
    </dgm:pt>
    <dgm:pt modelId="{323D88F6-9ACD-43BC-AD7A-EF83779390F3}">
      <dgm:prSet custT="1"/>
      <dgm:spPr/>
      <dgm:t>
        <a:bodyPr/>
        <a:lstStyle/>
        <a:p>
          <a:pPr>
            <a:buNone/>
          </a:pPr>
          <a:r>
            <a:rPr lang="es-ES" sz="1400" b="1" dirty="0"/>
            <a:t>Poderes y facultades del empresario </a:t>
          </a:r>
        </a:p>
        <a:p>
          <a:pPr>
            <a:buFont typeface="Arial" panose="020B0604020202020204" pitchFamily="34" charset="0"/>
            <a:buChar char="•"/>
          </a:pPr>
          <a:r>
            <a:rPr lang="es-ES" sz="1400" dirty="0"/>
            <a:t> - El poder de dirección.</a:t>
          </a:r>
        </a:p>
        <a:p>
          <a:pPr>
            <a:buFont typeface="Arial" panose="020B0604020202020204" pitchFamily="34" charset="0"/>
            <a:buChar char="•"/>
          </a:pPr>
          <a:r>
            <a:rPr lang="es-ES" sz="1400" dirty="0"/>
            <a:t> - El poder disciplinario.</a:t>
          </a:r>
        </a:p>
        <a:p>
          <a:pPr>
            <a:buFont typeface="Arial" panose="020B0604020202020204" pitchFamily="34" charset="0"/>
            <a:buChar char="•"/>
          </a:pPr>
          <a:r>
            <a:rPr lang="es-ES" sz="1400" dirty="0"/>
            <a:t> - La facultad de control y vigilancia del empresario y el derecho a la dignidad e intimidad del trabajador. </a:t>
          </a:r>
        </a:p>
      </dgm:t>
    </dgm:pt>
    <dgm:pt modelId="{937A5254-9099-4353-9F1E-3CABB1AA8F2E}" type="parTrans" cxnId="{44AE014F-4A94-4900-B4E7-5A738517F47E}">
      <dgm:prSet/>
      <dgm:spPr/>
      <dgm:t>
        <a:bodyPr/>
        <a:lstStyle/>
        <a:p>
          <a:endParaRPr lang="es-ES"/>
        </a:p>
      </dgm:t>
    </dgm:pt>
    <dgm:pt modelId="{66764473-2D1C-451A-9244-E33661762425}" type="sibTrans" cxnId="{44AE014F-4A94-4900-B4E7-5A738517F47E}">
      <dgm:prSet/>
      <dgm:spPr/>
      <dgm:t>
        <a:bodyPr/>
        <a:lstStyle/>
        <a:p>
          <a:endParaRPr lang="es-ES"/>
        </a:p>
      </dgm:t>
    </dgm:pt>
    <dgm:pt modelId="{4FF70482-C6A4-4AC7-9805-73FE833D971E}">
      <dgm:prSet custT="1"/>
      <dgm:spPr/>
      <dgm:t>
        <a:bodyPr/>
        <a:lstStyle/>
        <a:p>
          <a:r>
            <a:rPr lang="es-ES" sz="1400" dirty="0"/>
            <a:t>Cumplir las obligaciones del puesto de trabajo.</a:t>
          </a:r>
        </a:p>
      </dgm:t>
    </dgm:pt>
    <dgm:pt modelId="{396A37CC-A883-4534-8A27-46CCC190627E}" type="parTrans" cxnId="{BDC5D308-6C8B-47A4-9C56-2326CEAEA1C2}">
      <dgm:prSet/>
      <dgm:spPr/>
      <dgm:t>
        <a:bodyPr/>
        <a:lstStyle/>
        <a:p>
          <a:endParaRPr lang="es-ES"/>
        </a:p>
      </dgm:t>
    </dgm:pt>
    <dgm:pt modelId="{CCA9A749-82E2-4BB9-B570-9A9471FECDD2}" type="sibTrans" cxnId="{BDC5D308-6C8B-47A4-9C56-2326CEAEA1C2}">
      <dgm:prSet/>
      <dgm:spPr/>
      <dgm:t>
        <a:bodyPr/>
        <a:lstStyle/>
        <a:p>
          <a:endParaRPr lang="es-ES"/>
        </a:p>
      </dgm:t>
    </dgm:pt>
    <dgm:pt modelId="{B9465CC4-487A-4A43-A38A-E8D95BC5D212}">
      <dgm:prSet custT="1"/>
      <dgm:spPr/>
      <dgm:t>
        <a:bodyPr/>
        <a:lstStyle/>
        <a:p>
          <a:r>
            <a:rPr lang="es-ES" sz="1400" dirty="0"/>
            <a:t>Observar las medidas de prevención de riesgos laborales.</a:t>
          </a:r>
        </a:p>
      </dgm:t>
    </dgm:pt>
    <dgm:pt modelId="{DE00EE1E-FE2F-47CE-B5B9-0DAAB3CE89B4}" type="parTrans" cxnId="{EF92C49E-86CE-4765-89B1-CBC5BBA88D0C}">
      <dgm:prSet/>
      <dgm:spPr/>
      <dgm:t>
        <a:bodyPr/>
        <a:lstStyle/>
        <a:p>
          <a:endParaRPr lang="es-ES"/>
        </a:p>
      </dgm:t>
    </dgm:pt>
    <dgm:pt modelId="{FF71A1DA-8912-403B-9110-32ED01E78E28}" type="sibTrans" cxnId="{EF92C49E-86CE-4765-89B1-CBC5BBA88D0C}">
      <dgm:prSet/>
      <dgm:spPr/>
      <dgm:t>
        <a:bodyPr/>
        <a:lstStyle/>
        <a:p>
          <a:endParaRPr lang="es-ES"/>
        </a:p>
      </dgm:t>
    </dgm:pt>
    <dgm:pt modelId="{C9A7345C-C043-4879-9C3C-FD4426FB86E9}">
      <dgm:prSet custT="1"/>
      <dgm:spPr/>
      <dgm:t>
        <a:bodyPr/>
        <a:lstStyle/>
        <a:p>
          <a:r>
            <a:rPr lang="es-ES" sz="1400" dirty="0"/>
            <a:t>Cumplir las órdenes e instrucciones del empresario.</a:t>
          </a:r>
        </a:p>
      </dgm:t>
    </dgm:pt>
    <dgm:pt modelId="{9B1D121F-EB5A-4D0C-A464-47009421230C}" type="parTrans" cxnId="{88BC969A-7581-4FAE-BB7C-33FFCC797C45}">
      <dgm:prSet/>
      <dgm:spPr/>
      <dgm:t>
        <a:bodyPr/>
        <a:lstStyle/>
        <a:p>
          <a:endParaRPr lang="es-ES"/>
        </a:p>
      </dgm:t>
    </dgm:pt>
    <dgm:pt modelId="{8BAACE65-15B1-47C4-A6E2-FA8687F78237}" type="sibTrans" cxnId="{88BC969A-7581-4FAE-BB7C-33FFCC797C45}">
      <dgm:prSet/>
      <dgm:spPr/>
      <dgm:t>
        <a:bodyPr/>
        <a:lstStyle/>
        <a:p>
          <a:endParaRPr lang="es-ES"/>
        </a:p>
      </dgm:t>
    </dgm:pt>
    <dgm:pt modelId="{193C4343-8725-4DB2-8CF1-32C4A154C44E}">
      <dgm:prSet custT="1"/>
      <dgm:spPr/>
      <dgm:t>
        <a:bodyPr/>
        <a:lstStyle/>
        <a:p>
          <a:r>
            <a:rPr lang="es-ES" sz="1400" dirty="0"/>
            <a:t>Contribuir a la mejora de la productividad en la empresa.</a:t>
          </a:r>
        </a:p>
      </dgm:t>
    </dgm:pt>
    <dgm:pt modelId="{7B8102A7-A867-4B92-8426-74E30A74F61A}" type="parTrans" cxnId="{FF3422C2-C008-49CB-B145-9C12641A0CAB}">
      <dgm:prSet/>
      <dgm:spPr/>
      <dgm:t>
        <a:bodyPr/>
        <a:lstStyle/>
        <a:p>
          <a:endParaRPr lang="es-ES"/>
        </a:p>
      </dgm:t>
    </dgm:pt>
    <dgm:pt modelId="{7A72AF6A-791A-497B-8EDD-88F6256C6373}" type="sibTrans" cxnId="{FF3422C2-C008-49CB-B145-9C12641A0CAB}">
      <dgm:prSet/>
      <dgm:spPr/>
      <dgm:t>
        <a:bodyPr/>
        <a:lstStyle/>
        <a:p>
          <a:endParaRPr lang="es-ES"/>
        </a:p>
      </dgm:t>
    </dgm:pt>
    <dgm:pt modelId="{756C6F9E-9DF9-41C0-B8F3-B60D9CD7D97C}">
      <dgm:prSet custT="1"/>
      <dgm:spPr/>
      <dgm:t>
        <a:bodyPr/>
        <a:lstStyle/>
        <a:p>
          <a:r>
            <a:rPr lang="es-ES" sz="1400" dirty="0"/>
            <a:t>No competir con la actividad de la empresa.</a:t>
          </a:r>
        </a:p>
      </dgm:t>
    </dgm:pt>
    <dgm:pt modelId="{149CE7AA-406D-4721-8350-2C52C346D84D}" type="parTrans" cxnId="{ABBF8A6D-296D-43AB-9AA3-34196EFFDDC6}">
      <dgm:prSet/>
      <dgm:spPr/>
      <dgm:t>
        <a:bodyPr/>
        <a:lstStyle/>
        <a:p>
          <a:endParaRPr lang="es-ES"/>
        </a:p>
      </dgm:t>
    </dgm:pt>
    <dgm:pt modelId="{04DBF1DA-6DD7-46C0-BA83-A51E178EA1AF}" type="sibTrans" cxnId="{ABBF8A6D-296D-43AB-9AA3-34196EFFDDC6}">
      <dgm:prSet/>
      <dgm:spPr/>
      <dgm:t>
        <a:bodyPr/>
        <a:lstStyle/>
        <a:p>
          <a:endParaRPr lang="es-ES"/>
        </a:p>
      </dgm:t>
    </dgm:pt>
    <dgm:pt modelId="{D3B6ACE4-3A84-4914-8864-38A58FF5C7B4}">
      <dgm:prSet custT="1"/>
      <dgm:spPr/>
      <dgm:t>
        <a:bodyPr/>
        <a:lstStyle/>
        <a:p>
          <a:endParaRPr lang="es-ES" sz="1100" dirty="0">
            <a:latin typeface="+mn-lt"/>
          </a:endParaRPr>
        </a:p>
      </dgm:t>
    </dgm:pt>
    <dgm:pt modelId="{08080102-A67A-4C8B-917A-22C3CEA072B6}" type="parTrans" cxnId="{EE5C409A-B5BE-4022-BD49-97611A65C29A}">
      <dgm:prSet/>
      <dgm:spPr/>
      <dgm:t>
        <a:bodyPr/>
        <a:lstStyle/>
        <a:p>
          <a:endParaRPr lang="es-ES"/>
        </a:p>
      </dgm:t>
    </dgm:pt>
    <dgm:pt modelId="{28BEDF78-EB0B-4E7C-BAD2-1265ED8985D2}" type="sibTrans" cxnId="{EE5C409A-B5BE-4022-BD49-97611A65C29A}">
      <dgm:prSet/>
      <dgm:spPr/>
      <dgm:t>
        <a:bodyPr/>
        <a:lstStyle/>
        <a:p>
          <a:endParaRPr lang="es-ES"/>
        </a:p>
      </dgm:t>
    </dgm:pt>
    <dgm:pt modelId="{507F0F18-932A-4350-915E-AF0BEA1B89CF}" type="pres">
      <dgm:prSet presAssocID="{71161D09-ED25-4566-8BC9-CA407244C6F8}" presName="diagram" presStyleCnt="0">
        <dgm:presLayoutVars>
          <dgm:chMax val="1"/>
          <dgm:dir/>
          <dgm:animLvl val="ctr"/>
          <dgm:resizeHandles val="exact"/>
        </dgm:presLayoutVars>
      </dgm:prSet>
      <dgm:spPr/>
      <dgm:t>
        <a:bodyPr/>
        <a:lstStyle/>
        <a:p>
          <a:endParaRPr lang="es-ES"/>
        </a:p>
      </dgm:t>
    </dgm:pt>
    <dgm:pt modelId="{11DD645A-CD6C-4ED7-AE07-CCF152F6846E}" type="pres">
      <dgm:prSet presAssocID="{71161D09-ED25-4566-8BC9-CA407244C6F8}" presName="matrix" presStyleCnt="0"/>
      <dgm:spPr/>
    </dgm:pt>
    <dgm:pt modelId="{BC348EC2-4423-406B-877A-32FF19F72EA7}" type="pres">
      <dgm:prSet presAssocID="{71161D09-ED25-4566-8BC9-CA407244C6F8}" presName="tile1" presStyleLbl="node1" presStyleIdx="0" presStyleCnt="4"/>
      <dgm:spPr/>
      <dgm:t>
        <a:bodyPr/>
        <a:lstStyle/>
        <a:p>
          <a:endParaRPr lang="es-ES"/>
        </a:p>
      </dgm:t>
    </dgm:pt>
    <dgm:pt modelId="{A27746F4-ED6E-43D2-A5BC-8127F5BC4116}" type="pres">
      <dgm:prSet presAssocID="{71161D09-ED25-4566-8BC9-CA407244C6F8}" presName="tile1text" presStyleLbl="node1" presStyleIdx="0" presStyleCnt="4">
        <dgm:presLayoutVars>
          <dgm:chMax val="0"/>
          <dgm:chPref val="0"/>
          <dgm:bulletEnabled val="1"/>
        </dgm:presLayoutVars>
      </dgm:prSet>
      <dgm:spPr/>
      <dgm:t>
        <a:bodyPr/>
        <a:lstStyle/>
        <a:p>
          <a:endParaRPr lang="es-ES"/>
        </a:p>
      </dgm:t>
    </dgm:pt>
    <dgm:pt modelId="{5E6C1559-DF8A-44B7-9854-903F84FF1324}" type="pres">
      <dgm:prSet presAssocID="{71161D09-ED25-4566-8BC9-CA407244C6F8}" presName="tile2" presStyleLbl="node1" presStyleIdx="1" presStyleCnt="4"/>
      <dgm:spPr/>
      <dgm:t>
        <a:bodyPr/>
        <a:lstStyle/>
        <a:p>
          <a:endParaRPr lang="es-ES"/>
        </a:p>
      </dgm:t>
    </dgm:pt>
    <dgm:pt modelId="{D6F68502-323B-491F-8C21-C118444E278C}" type="pres">
      <dgm:prSet presAssocID="{71161D09-ED25-4566-8BC9-CA407244C6F8}" presName="tile2text" presStyleLbl="node1" presStyleIdx="1" presStyleCnt="4">
        <dgm:presLayoutVars>
          <dgm:chMax val="0"/>
          <dgm:chPref val="0"/>
          <dgm:bulletEnabled val="1"/>
        </dgm:presLayoutVars>
      </dgm:prSet>
      <dgm:spPr/>
      <dgm:t>
        <a:bodyPr/>
        <a:lstStyle/>
        <a:p>
          <a:endParaRPr lang="es-ES"/>
        </a:p>
      </dgm:t>
    </dgm:pt>
    <dgm:pt modelId="{AB7870FA-FA4B-4086-8E6E-A0BE058D9391}" type="pres">
      <dgm:prSet presAssocID="{71161D09-ED25-4566-8BC9-CA407244C6F8}" presName="tile3" presStyleLbl="node1" presStyleIdx="2" presStyleCnt="4" custLinFactNeighborX="856" custLinFactNeighborY="431"/>
      <dgm:spPr/>
      <dgm:t>
        <a:bodyPr/>
        <a:lstStyle/>
        <a:p>
          <a:endParaRPr lang="es-ES"/>
        </a:p>
      </dgm:t>
    </dgm:pt>
    <dgm:pt modelId="{0E6F6546-F6F8-4AE3-B849-35162CD19F20}" type="pres">
      <dgm:prSet presAssocID="{71161D09-ED25-4566-8BC9-CA407244C6F8}" presName="tile3text" presStyleLbl="node1" presStyleIdx="2" presStyleCnt="4">
        <dgm:presLayoutVars>
          <dgm:chMax val="0"/>
          <dgm:chPref val="0"/>
          <dgm:bulletEnabled val="1"/>
        </dgm:presLayoutVars>
      </dgm:prSet>
      <dgm:spPr/>
      <dgm:t>
        <a:bodyPr/>
        <a:lstStyle/>
        <a:p>
          <a:endParaRPr lang="es-ES"/>
        </a:p>
      </dgm:t>
    </dgm:pt>
    <dgm:pt modelId="{4A1B4666-791F-476A-BFD5-B4A3F3159519}" type="pres">
      <dgm:prSet presAssocID="{71161D09-ED25-4566-8BC9-CA407244C6F8}" presName="tile4" presStyleLbl="node1" presStyleIdx="3" presStyleCnt="4"/>
      <dgm:spPr/>
      <dgm:t>
        <a:bodyPr/>
        <a:lstStyle/>
        <a:p>
          <a:endParaRPr lang="es-ES"/>
        </a:p>
      </dgm:t>
    </dgm:pt>
    <dgm:pt modelId="{A055382E-1550-4D49-AC50-7B3A3F9DD8B2}" type="pres">
      <dgm:prSet presAssocID="{71161D09-ED25-4566-8BC9-CA407244C6F8}" presName="tile4text" presStyleLbl="node1" presStyleIdx="3" presStyleCnt="4">
        <dgm:presLayoutVars>
          <dgm:chMax val="0"/>
          <dgm:chPref val="0"/>
          <dgm:bulletEnabled val="1"/>
        </dgm:presLayoutVars>
      </dgm:prSet>
      <dgm:spPr/>
      <dgm:t>
        <a:bodyPr/>
        <a:lstStyle/>
        <a:p>
          <a:endParaRPr lang="es-ES"/>
        </a:p>
      </dgm:t>
    </dgm:pt>
    <dgm:pt modelId="{F8A65F6C-6752-4C86-A901-D7D55A829944}" type="pres">
      <dgm:prSet presAssocID="{71161D09-ED25-4566-8BC9-CA407244C6F8}" presName="centerTile" presStyleLbl="fgShp" presStyleIdx="0" presStyleCnt="1" custScaleY="70989" custLinFactNeighborY="8604">
        <dgm:presLayoutVars>
          <dgm:chMax val="0"/>
          <dgm:chPref val="0"/>
        </dgm:presLayoutVars>
      </dgm:prSet>
      <dgm:spPr/>
      <dgm:t>
        <a:bodyPr/>
        <a:lstStyle/>
        <a:p>
          <a:endParaRPr lang="es-ES"/>
        </a:p>
      </dgm:t>
    </dgm:pt>
  </dgm:ptLst>
  <dgm:cxnLst>
    <dgm:cxn modelId="{FF3422C2-C008-49CB-B145-9C12641A0CAB}" srcId="{35F714CC-2204-47A6-8252-C22DB89CF54F}" destId="{193C4343-8725-4DB2-8CF1-32C4A154C44E}" srcOrd="3" destOrd="0" parTransId="{7B8102A7-A867-4B92-8426-74E30A74F61A}" sibTransId="{7A72AF6A-791A-497B-8EDD-88F6256C6373}"/>
    <dgm:cxn modelId="{385242FF-2803-40CB-B827-3EF5FCFD9828}" type="presOf" srcId="{42D4708F-59A0-47E7-89EC-75067987700A}" destId="{D6F68502-323B-491F-8C21-C118444E278C}" srcOrd="1" destOrd="4" presId="urn:microsoft.com/office/officeart/2005/8/layout/matrix1"/>
    <dgm:cxn modelId="{5F7E9102-308D-42FE-B4B2-3C8B47885FC1}" type="presOf" srcId="{0E0BDEDD-3122-4BB9-9E06-9C3CB66BC0AD}" destId="{BC348EC2-4423-406B-877A-32FF19F72EA7}" srcOrd="0" destOrd="1" presId="urn:microsoft.com/office/officeart/2005/8/layout/matrix1"/>
    <dgm:cxn modelId="{78A05647-2847-4600-8337-516E161A1422}" srcId="{F5269E1A-EB46-4A55-A8C9-E86F9590716C}" destId="{DF9AD765-9CAD-4036-8236-EE17753B6A93}" srcOrd="4" destOrd="0" parTransId="{EAF03373-11AE-4BCB-A904-93189F3C4D82}" sibTransId="{D3CEF2E3-DAF0-44A4-BA23-2D623E3E479D}"/>
    <dgm:cxn modelId="{F785E7F8-DD2B-40BA-9EB2-D794A09AEDD2}" type="presOf" srcId="{A59F91DC-AED4-4EEC-BFC5-05172CC41670}" destId="{D6F68502-323B-491F-8C21-C118444E278C}" srcOrd="1" destOrd="6" presId="urn:microsoft.com/office/officeart/2005/8/layout/matrix1"/>
    <dgm:cxn modelId="{F07832C1-CEF3-4794-8D78-A5B0BEEF8ED7}" srcId="{F5269E1A-EB46-4A55-A8C9-E86F9590716C}" destId="{4322A879-F49E-4186-855E-A99EEB3B2280}" srcOrd="1" destOrd="0" parTransId="{3BBD5F59-C43A-4206-BC90-44A481035D44}" sibTransId="{53F95144-39E9-47B4-935A-0EFDA363DD72}"/>
    <dgm:cxn modelId="{AFD14CAE-CA3A-4130-8B2C-E547D1052EFB}" type="presOf" srcId="{9FEE5B88-FE90-4CDD-B7CC-7D7DFBA9D9A6}" destId="{D6F68502-323B-491F-8C21-C118444E278C}" srcOrd="1" destOrd="3" presId="urn:microsoft.com/office/officeart/2005/8/layout/matrix1"/>
    <dgm:cxn modelId="{8CF20544-A428-4A26-BAFD-CA6049BBA0BB}" srcId="{71161D09-ED25-4566-8BC9-CA407244C6F8}" destId="{99905FE6-7A5D-4D6F-9B29-EB623FED09BE}" srcOrd="1" destOrd="0" parTransId="{8409B1D1-2AEB-430F-9B03-CE41CB783810}" sibTransId="{99A7008F-5018-4D2D-9D6C-78339C028962}"/>
    <dgm:cxn modelId="{1185F460-73C0-410D-B933-26971B224794}" srcId="{756E44B6-01CC-4D7F-B3B5-5FAD696B3916}" destId="{3DC26F94-65F4-48BE-8855-749071980DDA}" srcOrd="5" destOrd="0" parTransId="{E02614AE-24E3-475C-BD1B-7FB0886C06DB}" sibTransId="{72AB9000-3DE1-4D14-A2DE-2E3B5D620E75}"/>
    <dgm:cxn modelId="{D5F947B0-0C6E-4D32-9689-0F27C7F165A8}" type="presOf" srcId="{42D4708F-59A0-47E7-89EC-75067987700A}" destId="{5E6C1559-DF8A-44B7-9854-903F84FF1324}" srcOrd="0" destOrd="4" presId="urn:microsoft.com/office/officeart/2005/8/layout/matrix1"/>
    <dgm:cxn modelId="{0A67C66F-C1A8-412A-8BCD-D28C40C35F92}" type="presOf" srcId="{756C6F9E-9DF9-41C0-B8F3-B60D9CD7D97C}" destId="{AB7870FA-FA4B-4086-8E6E-A0BE058D9391}" srcOrd="0" destOrd="5" presId="urn:microsoft.com/office/officeart/2005/8/layout/matrix1"/>
    <dgm:cxn modelId="{34EB5726-A220-402D-B9BB-D33FD98A6307}" srcId="{F5269E1A-EB46-4A55-A8C9-E86F9590716C}" destId="{A59F91DC-AED4-4EEC-BFC5-05172CC41670}" srcOrd="5" destOrd="0" parTransId="{A1D3609E-1B68-425E-88ED-4196EA4E7141}" sibTransId="{DAF3E0AE-A0BC-4627-A6FF-BD127999AD8E}"/>
    <dgm:cxn modelId="{D5223BFF-6099-499A-B5F7-FB3B1EC31B81}" type="presOf" srcId="{7B8D006A-D7F2-4B37-BD54-246421D33BCA}" destId="{BC348EC2-4423-406B-877A-32FF19F72EA7}" srcOrd="0" destOrd="4" presId="urn:microsoft.com/office/officeart/2005/8/layout/matrix1"/>
    <dgm:cxn modelId="{CE48EA79-AE56-42D3-ACA0-7E4FA588290A}" type="presOf" srcId="{35F714CC-2204-47A6-8252-C22DB89CF54F}" destId="{AB7870FA-FA4B-4086-8E6E-A0BE058D9391}" srcOrd="0" destOrd="0" presId="urn:microsoft.com/office/officeart/2005/8/layout/matrix1"/>
    <dgm:cxn modelId="{671EF88E-E86A-464C-9B78-B10B5A528C64}" srcId="{961D6F34-70BF-4C98-ADB6-21EC3B1D31BE}" destId="{F5269E1A-EB46-4A55-A8C9-E86F9590716C}" srcOrd="1" destOrd="0" parTransId="{5E143086-E27C-42CA-BB6B-5572AE14A5B6}" sibTransId="{986C58DE-D02D-4145-9F88-B3608282561B}"/>
    <dgm:cxn modelId="{88BC969A-7581-4FAE-BB7C-33FFCC797C45}" srcId="{35F714CC-2204-47A6-8252-C22DB89CF54F}" destId="{C9A7345C-C043-4879-9C3C-FD4426FB86E9}" srcOrd="2" destOrd="0" parTransId="{9B1D121F-EB5A-4D0C-A464-47009421230C}" sibTransId="{8BAACE65-15B1-47C4-A6E2-FA8687F78237}"/>
    <dgm:cxn modelId="{DDB12B0B-D797-4F4E-A3B1-407D1DF3107F}" type="presOf" srcId="{193C4343-8725-4DB2-8CF1-32C4A154C44E}" destId="{AB7870FA-FA4B-4086-8E6E-A0BE058D9391}" srcOrd="0" destOrd="4" presId="urn:microsoft.com/office/officeart/2005/8/layout/matrix1"/>
    <dgm:cxn modelId="{BF0F8CBF-32F9-48C4-9C89-11AEAE1EFE1E}" srcId="{756E44B6-01CC-4D7F-B3B5-5FAD696B3916}" destId="{0DF02C4C-8DCE-4FAE-BB04-B27FCF86B99F}" srcOrd="2" destOrd="0" parTransId="{E3414FBF-8413-4ECC-91C4-49FCFEFE7513}" sibTransId="{45180049-B75E-478B-9A35-B8A0413C79A4}"/>
    <dgm:cxn modelId="{FB2BEA81-DB24-4486-8B9B-173EF97A1FF5}" srcId="{71161D09-ED25-4566-8BC9-CA407244C6F8}" destId="{961D6F34-70BF-4C98-ADB6-21EC3B1D31BE}" srcOrd="0" destOrd="0" parTransId="{615468F1-65EA-4903-8AF9-3BCC060F3C3D}" sibTransId="{7FCD92EB-3C98-4802-83C9-6478F0A4FF42}"/>
    <dgm:cxn modelId="{44AE014F-4A94-4900-B4E7-5A738517F47E}" srcId="{961D6F34-70BF-4C98-ADB6-21EC3B1D31BE}" destId="{323D88F6-9ACD-43BC-AD7A-EF83779390F3}" srcOrd="3" destOrd="0" parTransId="{937A5254-9099-4353-9F1E-3CABB1AA8F2E}" sibTransId="{66764473-2D1C-451A-9244-E33661762425}"/>
    <dgm:cxn modelId="{06127A6D-FCB4-486F-AA17-B33F2910217B}" type="presOf" srcId="{9FEE5B88-FE90-4CDD-B7CC-7D7DFBA9D9A6}" destId="{5E6C1559-DF8A-44B7-9854-903F84FF1324}" srcOrd="0" destOrd="3" presId="urn:microsoft.com/office/officeart/2005/8/layout/matrix1"/>
    <dgm:cxn modelId="{A95CAF15-0FCC-4946-BB4B-9DF2FE26E6C2}" type="presOf" srcId="{C9A7345C-C043-4879-9C3C-FD4426FB86E9}" destId="{0E6F6546-F6F8-4AE3-B849-35162CD19F20}" srcOrd="1" destOrd="3" presId="urn:microsoft.com/office/officeart/2005/8/layout/matrix1"/>
    <dgm:cxn modelId="{3FD1D6A9-7038-4A0F-AB17-142879808DC1}" srcId="{756E44B6-01CC-4D7F-B3B5-5FAD696B3916}" destId="{7B8D006A-D7F2-4B37-BD54-246421D33BCA}" srcOrd="3" destOrd="0" parTransId="{1A93E4AF-A25E-4C87-9D67-F7CCE50A09A0}" sibTransId="{AD6D7D08-785E-41F0-8BDC-4D34BF057807}"/>
    <dgm:cxn modelId="{36B322FC-59D2-428E-A095-3FA8D0C52214}" srcId="{F5269E1A-EB46-4A55-A8C9-E86F9590716C}" destId="{D907F932-B3C4-4E2F-AA13-B01404908F13}" srcOrd="7" destOrd="0" parTransId="{9D5CB07F-FE2E-4878-97F7-3EE2FD8A2747}" sibTransId="{8F315611-EDA2-4BAC-ADCD-D7C1AE8472A1}"/>
    <dgm:cxn modelId="{98033C6E-7283-4460-A9E1-06F0C638C623}" type="presOf" srcId="{3DC26F94-65F4-48BE-8855-749071980DDA}" destId="{BC348EC2-4423-406B-877A-32FF19F72EA7}" srcOrd="0" destOrd="6" presId="urn:microsoft.com/office/officeart/2005/8/layout/matrix1"/>
    <dgm:cxn modelId="{9B6BF203-B3FC-4CA0-BC6B-1A67855CA960}" srcId="{F5269E1A-EB46-4A55-A8C9-E86F9590716C}" destId="{F306AF5E-5D98-47D1-B0DF-DFA8A452A865}" srcOrd="6" destOrd="0" parTransId="{2E2B2069-5DA2-486E-A100-D2D3F8F8DAA0}" sibTransId="{E511308C-AB1B-4A28-A0F3-5FDE4E31F4B5}"/>
    <dgm:cxn modelId="{4DA8FD58-57B0-43BC-9E7D-C96F62C44C98}" type="presOf" srcId="{B9465CC4-487A-4A43-A38A-E8D95BC5D212}" destId="{0E6F6546-F6F8-4AE3-B849-35162CD19F20}" srcOrd="1" destOrd="2" presId="urn:microsoft.com/office/officeart/2005/8/layout/matrix1"/>
    <dgm:cxn modelId="{0B75A27D-FDDF-44E9-A5B7-F7BEABF78718}" type="presOf" srcId="{D907F932-B3C4-4E2F-AA13-B01404908F13}" destId="{5E6C1559-DF8A-44B7-9854-903F84FF1324}" srcOrd="0" destOrd="8" presId="urn:microsoft.com/office/officeart/2005/8/layout/matrix1"/>
    <dgm:cxn modelId="{171CB6FD-DC8E-4F5E-AF64-5B2541C86647}" type="presOf" srcId="{ACEA34ED-CA44-4164-B2FA-706E2A5ECA06}" destId="{A27746F4-ED6E-43D2-A5BC-8127F5BC4116}" srcOrd="1" destOrd="5" presId="urn:microsoft.com/office/officeart/2005/8/layout/matrix1"/>
    <dgm:cxn modelId="{5B591508-01EC-4F57-A5DC-B973ECB0D079}" type="presOf" srcId="{F306AF5E-5D98-47D1-B0DF-DFA8A452A865}" destId="{D6F68502-323B-491F-8C21-C118444E278C}" srcOrd="1" destOrd="7" presId="urn:microsoft.com/office/officeart/2005/8/layout/matrix1"/>
    <dgm:cxn modelId="{2F33A8B5-5831-4C3D-9AE2-107C6FA817A6}" srcId="{99905FE6-7A5D-4D6F-9B29-EB623FED09BE}" destId="{CF2CD97E-A10D-4643-9889-50242BC855F3}" srcOrd="0" destOrd="0" parTransId="{3A160C9B-B6A5-4266-8BD2-2698C69E7BE5}" sibTransId="{CB7D96F0-2D07-4981-8A8B-B7FD112E5C22}"/>
    <dgm:cxn modelId="{A7632D50-EA8D-42A9-917C-EECD5BB8E2A4}" type="presOf" srcId="{A59F91DC-AED4-4EEC-BFC5-05172CC41670}" destId="{5E6C1559-DF8A-44B7-9854-903F84FF1324}" srcOrd="0" destOrd="6" presId="urn:microsoft.com/office/officeart/2005/8/layout/matrix1"/>
    <dgm:cxn modelId="{EF92C49E-86CE-4765-89B1-CBC5BBA88D0C}" srcId="{35F714CC-2204-47A6-8252-C22DB89CF54F}" destId="{B9465CC4-487A-4A43-A38A-E8D95BC5D212}" srcOrd="1" destOrd="0" parTransId="{DE00EE1E-FE2F-47CE-B5B9-0DAAB3CE89B4}" sibTransId="{FF71A1DA-8912-403B-9110-32ED01E78E28}"/>
    <dgm:cxn modelId="{244D370D-FCE9-4F0C-A29A-EC6BCBD9F5AC}" type="presOf" srcId="{4FF70482-C6A4-4AC7-9805-73FE833D971E}" destId="{0E6F6546-F6F8-4AE3-B849-35162CD19F20}" srcOrd="1" destOrd="1" presId="urn:microsoft.com/office/officeart/2005/8/layout/matrix1"/>
    <dgm:cxn modelId="{49E7CA9E-8C6A-4016-B95F-8438AA232C22}" type="presOf" srcId="{C9A7345C-C043-4879-9C3C-FD4426FB86E9}" destId="{AB7870FA-FA4B-4086-8E6E-A0BE058D9391}" srcOrd="0" destOrd="3" presId="urn:microsoft.com/office/officeart/2005/8/layout/matrix1"/>
    <dgm:cxn modelId="{F6E73E57-10DF-4BD1-B916-D642608B1C51}" srcId="{99905FE6-7A5D-4D6F-9B29-EB623FED09BE}" destId="{AEF1E693-1ED1-48F5-9A2C-00AF1D400F6B}" srcOrd="1" destOrd="0" parTransId="{2F67B3EB-1015-4FBA-98C8-455DF1EE5AB8}" sibTransId="{F8CFAB15-CF28-4989-B56D-914B16CFC5DD}"/>
    <dgm:cxn modelId="{77676D9D-45A0-47A4-8514-4AF236730393}" srcId="{756E44B6-01CC-4D7F-B3B5-5FAD696B3916}" destId="{E9474CC8-A516-4FA1-9DEE-782BD026788F}" srcOrd="1" destOrd="0" parTransId="{279C4276-2242-41AE-A886-7D6683CA90F6}" sibTransId="{26B91B06-5968-4234-84F9-0A6739B05BD0}"/>
    <dgm:cxn modelId="{33239B42-53BD-4025-B21F-B11F412F85E1}" type="presOf" srcId="{4322A879-F49E-4186-855E-A99EEB3B2280}" destId="{5E6C1559-DF8A-44B7-9854-903F84FF1324}" srcOrd="0" destOrd="2" presId="urn:microsoft.com/office/officeart/2005/8/layout/matrix1"/>
    <dgm:cxn modelId="{7EB03931-EFE2-42D8-BD65-25EA9F305ACF}" type="presOf" srcId="{0E0BDEDD-3122-4BB9-9E06-9C3CB66BC0AD}" destId="{A27746F4-ED6E-43D2-A5BC-8127F5BC4116}" srcOrd="1" destOrd="1" presId="urn:microsoft.com/office/officeart/2005/8/layout/matrix1"/>
    <dgm:cxn modelId="{7899BDE3-1995-45AD-9F8F-0F7F5BEDFAED}" type="presOf" srcId="{0DF02C4C-8DCE-4FAE-BB04-B27FCF86B99F}" destId="{BC348EC2-4423-406B-877A-32FF19F72EA7}" srcOrd="0" destOrd="3" presId="urn:microsoft.com/office/officeart/2005/8/layout/matrix1"/>
    <dgm:cxn modelId="{D6F22DCF-A790-48E6-A8C2-7E56A8A257CF}" type="presOf" srcId="{35F714CC-2204-47A6-8252-C22DB89CF54F}" destId="{0E6F6546-F6F8-4AE3-B849-35162CD19F20}" srcOrd="1" destOrd="0" presId="urn:microsoft.com/office/officeart/2005/8/layout/matrix1"/>
    <dgm:cxn modelId="{8242F738-AB18-45F4-8DA1-E92B93811563}" type="presOf" srcId="{DF9AD765-9CAD-4036-8236-EE17753B6A93}" destId="{5E6C1559-DF8A-44B7-9854-903F84FF1324}" srcOrd="0" destOrd="5" presId="urn:microsoft.com/office/officeart/2005/8/layout/matrix1"/>
    <dgm:cxn modelId="{E7E4EAEF-9CEA-41CA-9B50-F35D0943317C}" type="presOf" srcId="{4322A879-F49E-4186-855E-A99EEB3B2280}" destId="{D6F68502-323B-491F-8C21-C118444E278C}" srcOrd="1" destOrd="2" presId="urn:microsoft.com/office/officeart/2005/8/layout/matrix1"/>
    <dgm:cxn modelId="{A2DBA142-354F-4A55-AFA1-E67DF743E2F4}" type="presOf" srcId="{E9474CC8-A516-4FA1-9DEE-782BD026788F}" destId="{BC348EC2-4423-406B-877A-32FF19F72EA7}" srcOrd="0" destOrd="2" presId="urn:microsoft.com/office/officeart/2005/8/layout/matrix1"/>
    <dgm:cxn modelId="{A97DC434-E162-43FB-831E-8969E003FBA7}" type="presOf" srcId="{71161D09-ED25-4566-8BC9-CA407244C6F8}" destId="{507F0F18-932A-4350-915E-AF0BEA1B89CF}" srcOrd="0" destOrd="0" presId="urn:microsoft.com/office/officeart/2005/8/layout/matrix1"/>
    <dgm:cxn modelId="{7FAF4C13-0A14-440F-B3D0-22DD0B003FED}" srcId="{F5269E1A-EB46-4A55-A8C9-E86F9590716C}" destId="{3721229B-FF7C-48FB-8C83-8AD832C9A11F}" srcOrd="0" destOrd="0" parTransId="{27761814-9880-40CE-AB07-4DAE33FCC4BE}" sibTransId="{B971DC99-0C73-449C-B3CB-E8BF0040A379}"/>
    <dgm:cxn modelId="{FB54A940-433E-497A-8DB4-0CC8D4F47715}" type="presOf" srcId="{961D6F34-70BF-4C98-ADB6-21EC3B1D31BE}" destId="{F8A65F6C-6752-4C86-A901-D7D55A829944}" srcOrd="0" destOrd="0" presId="urn:microsoft.com/office/officeart/2005/8/layout/matrix1"/>
    <dgm:cxn modelId="{8541485C-7B97-4C65-833A-D33A4EAE7A1D}" type="presOf" srcId="{323D88F6-9ACD-43BC-AD7A-EF83779390F3}" destId="{A055382E-1550-4D49-AC50-7B3A3F9DD8B2}" srcOrd="1" destOrd="0" presId="urn:microsoft.com/office/officeart/2005/8/layout/matrix1"/>
    <dgm:cxn modelId="{8CB59459-2989-45C8-A450-687E05B4BF81}" srcId="{F5269E1A-EB46-4A55-A8C9-E86F9590716C}" destId="{42D4708F-59A0-47E7-89EC-75067987700A}" srcOrd="3" destOrd="0" parTransId="{7EB9797E-DB0A-4D71-954B-1A327E504DFC}" sibTransId="{A7AD21C2-528B-457C-9F09-1E920D546B02}"/>
    <dgm:cxn modelId="{B37F3486-5698-4C0E-884F-E6FD6134C2C9}" type="presOf" srcId="{F5269E1A-EB46-4A55-A8C9-E86F9590716C}" destId="{D6F68502-323B-491F-8C21-C118444E278C}" srcOrd="1" destOrd="0" presId="urn:microsoft.com/office/officeart/2005/8/layout/matrix1"/>
    <dgm:cxn modelId="{E033C2F2-84D2-43BC-A1B0-ADE24E6E2A2B}" type="presOf" srcId="{3DC26F94-65F4-48BE-8855-749071980DDA}" destId="{A27746F4-ED6E-43D2-A5BC-8127F5BC4116}" srcOrd="1" destOrd="6" presId="urn:microsoft.com/office/officeart/2005/8/layout/matrix1"/>
    <dgm:cxn modelId="{E6503128-8FE5-4F48-B64D-E34DB9274DE6}" type="presOf" srcId="{ACEA34ED-CA44-4164-B2FA-706E2A5ECA06}" destId="{BC348EC2-4423-406B-877A-32FF19F72EA7}" srcOrd="0" destOrd="5" presId="urn:microsoft.com/office/officeart/2005/8/layout/matrix1"/>
    <dgm:cxn modelId="{EE5C409A-B5BE-4022-BD49-97611A65C29A}" srcId="{35F714CC-2204-47A6-8252-C22DB89CF54F}" destId="{D3B6ACE4-3A84-4914-8864-38A58FF5C7B4}" srcOrd="5" destOrd="0" parTransId="{08080102-A67A-4C8B-917A-22C3CEA072B6}" sibTransId="{28BEDF78-EB0B-4E7C-BAD2-1265ED8985D2}"/>
    <dgm:cxn modelId="{4181C745-D878-4086-AF46-A5921A5263A1}" type="presOf" srcId="{F306AF5E-5D98-47D1-B0DF-DFA8A452A865}" destId="{5E6C1559-DF8A-44B7-9854-903F84FF1324}" srcOrd="0" destOrd="7" presId="urn:microsoft.com/office/officeart/2005/8/layout/matrix1"/>
    <dgm:cxn modelId="{D49E6B22-E273-4A93-BBFD-1ABC56A52E56}" type="presOf" srcId="{7B8D006A-D7F2-4B37-BD54-246421D33BCA}" destId="{A27746F4-ED6E-43D2-A5BC-8127F5BC4116}" srcOrd="1" destOrd="4" presId="urn:microsoft.com/office/officeart/2005/8/layout/matrix1"/>
    <dgm:cxn modelId="{3EA224E2-3F8D-4556-9955-BDBC54A81DC0}" type="presOf" srcId="{756E44B6-01CC-4D7F-B3B5-5FAD696B3916}" destId="{A27746F4-ED6E-43D2-A5BC-8127F5BC4116}" srcOrd="1" destOrd="0" presId="urn:microsoft.com/office/officeart/2005/8/layout/matrix1"/>
    <dgm:cxn modelId="{C78F1E7D-CF05-4BED-83CA-B9674421B075}" srcId="{961D6F34-70BF-4C98-ADB6-21EC3B1D31BE}" destId="{35F714CC-2204-47A6-8252-C22DB89CF54F}" srcOrd="2" destOrd="0" parTransId="{186C467A-5617-44B4-A6E8-1B53BB48C62B}" sibTransId="{E9046061-07F3-4FCF-BCC9-32DF67B8F345}"/>
    <dgm:cxn modelId="{3944A071-A893-4947-9FE1-19783D92A787}" srcId="{99905FE6-7A5D-4D6F-9B29-EB623FED09BE}" destId="{3C8B0F85-8CC1-4547-A37B-3870F10E00C1}" srcOrd="2" destOrd="0" parTransId="{A6A90C4F-9652-4643-BBB3-252B9CF37849}" sibTransId="{78DA70AE-A1B7-4414-99C6-29053B3F1217}"/>
    <dgm:cxn modelId="{DAF1FDAB-82F4-4D8E-B531-F65648D43CE4}" type="presOf" srcId="{3721229B-FF7C-48FB-8C83-8AD832C9A11F}" destId="{5E6C1559-DF8A-44B7-9854-903F84FF1324}" srcOrd="0" destOrd="1" presId="urn:microsoft.com/office/officeart/2005/8/layout/matrix1"/>
    <dgm:cxn modelId="{ABBF8A6D-296D-43AB-9AA3-34196EFFDDC6}" srcId="{35F714CC-2204-47A6-8252-C22DB89CF54F}" destId="{756C6F9E-9DF9-41C0-B8F3-B60D9CD7D97C}" srcOrd="4" destOrd="0" parTransId="{149CE7AA-406D-4721-8350-2C52C346D84D}" sibTransId="{04DBF1DA-6DD7-46C0-BA83-A51E178EA1AF}"/>
    <dgm:cxn modelId="{A32EBDA1-3787-4629-957F-8E8694636DD1}" srcId="{756E44B6-01CC-4D7F-B3B5-5FAD696B3916}" destId="{0E0BDEDD-3122-4BB9-9E06-9C3CB66BC0AD}" srcOrd="0" destOrd="0" parTransId="{BF5DFCCA-07DA-4AE8-A3F2-2E0BD7F0F7BD}" sibTransId="{D40DC531-C697-4BA1-8573-A68D3C5EF904}"/>
    <dgm:cxn modelId="{36DBF4BE-5888-43AD-B983-3B920F5825E6}" type="presOf" srcId="{193C4343-8725-4DB2-8CF1-32C4A154C44E}" destId="{0E6F6546-F6F8-4AE3-B849-35162CD19F20}" srcOrd="1" destOrd="4" presId="urn:microsoft.com/office/officeart/2005/8/layout/matrix1"/>
    <dgm:cxn modelId="{030F17E9-1E58-4610-A181-676396F954F0}" srcId="{F5269E1A-EB46-4A55-A8C9-E86F9590716C}" destId="{9FEE5B88-FE90-4CDD-B7CC-7D7DFBA9D9A6}" srcOrd="2" destOrd="0" parTransId="{EBB5055B-D54D-4231-A723-189EACB92DEA}" sibTransId="{9AEAEB4A-303B-420B-91A7-1BC7B340B217}"/>
    <dgm:cxn modelId="{2DC4BA8E-7324-4240-B81D-52B2D7F6F9B5}" type="presOf" srcId="{D3B6ACE4-3A84-4914-8864-38A58FF5C7B4}" destId="{AB7870FA-FA4B-4086-8E6E-A0BE058D9391}" srcOrd="0" destOrd="6" presId="urn:microsoft.com/office/officeart/2005/8/layout/matrix1"/>
    <dgm:cxn modelId="{ECA0C3FD-54EF-406A-AE57-A08687D41EEC}" type="presOf" srcId="{3721229B-FF7C-48FB-8C83-8AD832C9A11F}" destId="{D6F68502-323B-491F-8C21-C118444E278C}" srcOrd="1" destOrd="1" presId="urn:microsoft.com/office/officeart/2005/8/layout/matrix1"/>
    <dgm:cxn modelId="{53F51BBB-961E-4BB2-989C-F22F94ABFACD}" type="presOf" srcId="{D3B6ACE4-3A84-4914-8864-38A58FF5C7B4}" destId="{0E6F6546-F6F8-4AE3-B849-35162CD19F20}" srcOrd="1" destOrd="6" presId="urn:microsoft.com/office/officeart/2005/8/layout/matrix1"/>
    <dgm:cxn modelId="{91E00FFD-A536-4D66-95B7-A0D47015517B}" type="presOf" srcId="{4FF70482-C6A4-4AC7-9805-73FE833D971E}" destId="{AB7870FA-FA4B-4086-8E6E-A0BE058D9391}" srcOrd="0" destOrd="1" presId="urn:microsoft.com/office/officeart/2005/8/layout/matrix1"/>
    <dgm:cxn modelId="{26AE7426-0AA6-4A9E-B408-BAD8B0E24070}" type="presOf" srcId="{D907F932-B3C4-4E2F-AA13-B01404908F13}" destId="{D6F68502-323B-491F-8C21-C118444E278C}" srcOrd="1" destOrd="8" presId="urn:microsoft.com/office/officeart/2005/8/layout/matrix1"/>
    <dgm:cxn modelId="{BDC5D308-6C8B-47A4-9C56-2326CEAEA1C2}" srcId="{35F714CC-2204-47A6-8252-C22DB89CF54F}" destId="{4FF70482-C6A4-4AC7-9805-73FE833D971E}" srcOrd="0" destOrd="0" parTransId="{396A37CC-A883-4534-8A27-46CCC190627E}" sibTransId="{CCA9A749-82E2-4BB9-B570-9A9471FECDD2}"/>
    <dgm:cxn modelId="{1D0BF4F4-B978-4982-8C3F-EF6D9029CC44}" type="presOf" srcId="{B9465CC4-487A-4A43-A38A-E8D95BC5D212}" destId="{AB7870FA-FA4B-4086-8E6E-A0BE058D9391}" srcOrd="0" destOrd="2" presId="urn:microsoft.com/office/officeart/2005/8/layout/matrix1"/>
    <dgm:cxn modelId="{EB28093E-CEAC-458D-B179-D857DA18F5F0}" type="presOf" srcId="{F5269E1A-EB46-4A55-A8C9-E86F9590716C}" destId="{5E6C1559-DF8A-44B7-9854-903F84FF1324}" srcOrd="0" destOrd="0" presId="urn:microsoft.com/office/officeart/2005/8/layout/matrix1"/>
    <dgm:cxn modelId="{EFDC4D7D-2585-47FE-8F3E-8036ACFE29D6}" type="presOf" srcId="{E9474CC8-A516-4FA1-9DEE-782BD026788F}" destId="{A27746F4-ED6E-43D2-A5BC-8127F5BC4116}" srcOrd="1" destOrd="2" presId="urn:microsoft.com/office/officeart/2005/8/layout/matrix1"/>
    <dgm:cxn modelId="{8AB08218-60E2-4551-B958-5413970874AC}" srcId="{756E44B6-01CC-4D7F-B3B5-5FAD696B3916}" destId="{ACEA34ED-CA44-4164-B2FA-706E2A5ECA06}" srcOrd="4" destOrd="0" parTransId="{F0AD4F9A-DD76-4899-9202-CA0AD6DD0ACE}" sibTransId="{8B16DD07-F50C-4993-9DFD-B900399F38B4}"/>
    <dgm:cxn modelId="{4BCF1DEE-C300-49C9-B6C8-BE56A40096D1}" srcId="{961D6F34-70BF-4C98-ADB6-21EC3B1D31BE}" destId="{756E44B6-01CC-4D7F-B3B5-5FAD696B3916}" srcOrd="0" destOrd="0" parTransId="{33B7978C-7492-46CA-AC3A-CD05F7443C9F}" sibTransId="{813B05A6-F477-4F6A-A6C3-208B8F3E7FB0}"/>
    <dgm:cxn modelId="{3143BB10-C85E-42BE-99D9-9A1B9833EFED}" type="presOf" srcId="{DF9AD765-9CAD-4036-8236-EE17753B6A93}" destId="{D6F68502-323B-491F-8C21-C118444E278C}" srcOrd="1" destOrd="5" presId="urn:microsoft.com/office/officeart/2005/8/layout/matrix1"/>
    <dgm:cxn modelId="{1F40BA14-C8B0-49B9-BFD6-804FB96200CE}" type="presOf" srcId="{323D88F6-9ACD-43BC-AD7A-EF83779390F3}" destId="{4A1B4666-791F-476A-BFD5-B4A3F3159519}" srcOrd="0" destOrd="0" presId="urn:microsoft.com/office/officeart/2005/8/layout/matrix1"/>
    <dgm:cxn modelId="{2833DEBC-E482-4D09-8388-6CD1DBCA3C45}" type="presOf" srcId="{756C6F9E-9DF9-41C0-B8F3-B60D9CD7D97C}" destId="{0E6F6546-F6F8-4AE3-B849-35162CD19F20}" srcOrd="1" destOrd="5" presId="urn:microsoft.com/office/officeart/2005/8/layout/matrix1"/>
    <dgm:cxn modelId="{649CABAA-4D6D-4EBC-830E-F193F4BB5151}" type="presOf" srcId="{0DF02C4C-8DCE-4FAE-BB04-B27FCF86B99F}" destId="{A27746F4-ED6E-43D2-A5BC-8127F5BC4116}" srcOrd="1" destOrd="3" presId="urn:microsoft.com/office/officeart/2005/8/layout/matrix1"/>
    <dgm:cxn modelId="{BF8DC2C6-8394-4ACE-B54D-19B0EC92E674}" type="presOf" srcId="{756E44B6-01CC-4D7F-B3B5-5FAD696B3916}" destId="{BC348EC2-4423-406B-877A-32FF19F72EA7}" srcOrd="0" destOrd="0" presId="urn:microsoft.com/office/officeart/2005/8/layout/matrix1"/>
    <dgm:cxn modelId="{562189BF-2F9D-407E-8FC1-A782EDB58390}" type="presParOf" srcId="{507F0F18-932A-4350-915E-AF0BEA1B89CF}" destId="{11DD645A-CD6C-4ED7-AE07-CCF152F6846E}" srcOrd="0" destOrd="0" presId="urn:microsoft.com/office/officeart/2005/8/layout/matrix1"/>
    <dgm:cxn modelId="{5EC93CA4-4075-42EC-8B24-4DE3B98FC877}" type="presParOf" srcId="{11DD645A-CD6C-4ED7-AE07-CCF152F6846E}" destId="{BC348EC2-4423-406B-877A-32FF19F72EA7}" srcOrd="0" destOrd="0" presId="urn:microsoft.com/office/officeart/2005/8/layout/matrix1"/>
    <dgm:cxn modelId="{6DDB0589-A7ED-4ABD-9077-B4FB2FC98A8B}" type="presParOf" srcId="{11DD645A-CD6C-4ED7-AE07-CCF152F6846E}" destId="{A27746F4-ED6E-43D2-A5BC-8127F5BC4116}" srcOrd="1" destOrd="0" presId="urn:microsoft.com/office/officeart/2005/8/layout/matrix1"/>
    <dgm:cxn modelId="{C13D906E-E067-45CA-BCF4-31F82995CD59}" type="presParOf" srcId="{11DD645A-CD6C-4ED7-AE07-CCF152F6846E}" destId="{5E6C1559-DF8A-44B7-9854-903F84FF1324}" srcOrd="2" destOrd="0" presId="urn:microsoft.com/office/officeart/2005/8/layout/matrix1"/>
    <dgm:cxn modelId="{6BA54045-9552-45AD-BB14-72418F4CAEB2}" type="presParOf" srcId="{11DD645A-CD6C-4ED7-AE07-CCF152F6846E}" destId="{D6F68502-323B-491F-8C21-C118444E278C}" srcOrd="3" destOrd="0" presId="urn:microsoft.com/office/officeart/2005/8/layout/matrix1"/>
    <dgm:cxn modelId="{AF0ED473-C9D6-4F23-AA8E-4ADABB6479FE}" type="presParOf" srcId="{11DD645A-CD6C-4ED7-AE07-CCF152F6846E}" destId="{AB7870FA-FA4B-4086-8E6E-A0BE058D9391}" srcOrd="4" destOrd="0" presId="urn:microsoft.com/office/officeart/2005/8/layout/matrix1"/>
    <dgm:cxn modelId="{3C1CF22B-2C58-49AB-8828-DDADDBA71AA3}" type="presParOf" srcId="{11DD645A-CD6C-4ED7-AE07-CCF152F6846E}" destId="{0E6F6546-F6F8-4AE3-B849-35162CD19F20}" srcOrd="5" destOrd="0" presId="urn:microsoft.com/office/officeart/2005/8/layout/matrix1"/>
    <dgm:cxn modelId="{6C425392-4D9D-4204-AD23-352ECDAE341E}" type="presParOf" srcId="{11DD645A-CD6C-4ED7-AE07-CCF152F6846E}" destId="{4A1B4666-791F-476A-BFD5-B4A3F3159519}" srcOrd="6" destOrd="0" presId="urn:microsoft.com/office/officeart/2005/8/layout/matrix1"/>
    <dgm:cxn modelId="{0D0CEECD-FE57-43EE-B564-4138CE78757C}" type="presParOf" srcId="{11DD645A-CD6C-4ED7-AE07-CCF152F6846E}" destId="{A055382E-1550-4D49-AC50-7B3A3F9DD8B2}" srcOrd="7" destOrd="0" presId="urn:microsoft.com/office/officeart/2005/8/layout/matrix1"/>
    <dgm:cxn modelId="{9AEB4495-3BCC-479B-8401-10C6F8CFCF98}" type="presParOf" srcId="{507F0F18-932A-4350-915E-AF0BEA1B89CF}" destId="{F8A65F6C-6752-4C86-A901-D7D55A829944}"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DE3777-60C6-4BFD-823B-78D10F598E1D}">
      <dsp:nvSpPr>
        <dsp:cNvPr id="0" name=""/>
        <dsp:cNvSpPr/>
      </dsp:nvSpPr>
      <dsp:spPr>
        <a:xfrm>
          <a:off x="2706" y="1487893"/>
          <a:ext cx="3116879" cy="155843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s-ES" sz="3200" b="1" kern="1200" dirty="0">
              <a:solidFill>
                <a:schemeClr val="tx1"/>
              </a:solidFill>
            </a:rPr>
            <a:t>Finalidad del derecho del trabajo</a:t>
          </a:r>
        </a:p>
      </dsp:txBody>
      <dsp:txXfrm>
        <a:off x="2706" y="1487893"/>
        <a:ext cx="3116879" cy="1558439"/>
      </dsp:txXfrm>
    </dsp:sp>
    <dsp:sp modelId="{DF42DAC2-9029-452B-A2C7-C0E3941FA2DA}">
      <dsp:nvSpPr>
        <dsp:cNvPr id="0" name=""/>
        <dsp:cNvSpPr/>
      </dsp:nvSpPr>
      <dsp:spPr>
        <a:xfrm rot="19297596">
          <a:off x="2959870" y="1785958"/>
          <a:ext cx="1478723" cy="44340"/>
        </a:xfrm>
        <a:custGeom>
          <a:avLst/>
          <a:gdLst/>
          <a:ahLst/>
          <a:cxnLst/>
          <a:rect l="0" t="0" r="0" b="0"/>
          <a:pathLst>
            <a:path>
              <a:moveTo>
                <a:pt x="0" y="22170"/>
              </a:moveTo>
              <a:lnTo>
                <a:pt x="1478723" y="221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9297596">
        <a:off x="3662264" y="1771161"/>
        <a:ext cx="73936" cy="73936"/>
      </dsp:txXfrm>
    </dsp:sp>
    <dsp:sp modelId="{2A05F5E6-22FD-4202-9DF3-9F77520E0BBC}">
      <dsp:nvSpPr>
        <dsp:cNvPr id="0" name=""/>
        <dsp:cNvSpPr/>
      </dsp:nvSpPr>
      <dsp:spPr>
        <a:xfrm>
          <a:off x="4278878" y="569925"/>
          <a:ext cx="3116879" cy="1558439"/>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145" tIns="17145" rIns="17145" bIns="17145" numCol="1" spcCol="1270" anchor="ctr" anchorCtr="0">
          <a:noAutofit/>
        </a:bodyPr>
        <a:lstStyle/>
        <a:p>
          <a:pPr lvl="0" algn="ctr" defTabSz="1200150" rtl="0">
            <a:lnSpc>
              <a:spcPct val="90000"/>
            </a:lnSpc>
            <a:spcBef>
              <a:spcPct val="0"/>
            </a:spcBef>
            <a:spcAft>
              <a:spcPct val="35000"/>
            </a:spcAft>
          </a:pPr>
          <a:r>
            <a:rPr lang="es-ES" sz="2700" kern="1200" dirty="0"/>
            <a:t>Proteger al </a:t>
          </a:r>
          <a:r>
            <a:rPr lang="es-ES" sz="2700" kern="1200" dirty="0" smtClean="0"/>
            <a:t>trabajador: su salud, su vida y su dignidad</a:t>
          </a:r>
          <a:endParaRPr lang="es-ES" sz="2700" kern="1200" dirty="0"/>
        </a:p>
      </dsp:txBody>
      <dsp:txXfrm>
        <a:off x="4278878" y="569925"/>
        <a:ext cx="3116879" cy="1558439"/>
      </dsp:txXfrm>
    </dsp:sp>
    <dsp:sp modelId="{89EB9615-CF99-4AEF-8543-E3DEFF3CD2C8}">
      <dsp:nvSpPr>
        <dsp:cNvPr id="0" name=""/>
        <dsp:cNvSpPr/>
      </dsp:nvSpPr>
      <dsp:spPr>
        <a:xfrm rot="3133380">
          <a:off x="2691007" y="3119336"/>
          <a:ext cx="2212532" cy="44340"/>
        </a:xfrm>
        <a:custGeom>
          <a:avLst/>
          <a:gdLst/>
          <a:ahLst/>
          <a:cxnLst/>
          <a:rect l="0" t="0" r="0" b="0"/>
          <a:pathLst>
            <a:path>
              <a:moveTo>
                <a:pt x="0" y="22170"/>
              </a:moveTo>
              <a:lnTo>
                <a:pt x="2212532" y="221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s-ES" sz="800" kern="1200"/>
        </a:p>
      </dsp:txBody>
      <dsp:txXfrm rot="3133380">
        <a:off x="3741960" y="3086193"/>
        <a:ext cx="110626" cy="110626"/>
      </dsp:txXfrm>
    </dsp:sp>
    <dsp:sp modelId="{39C08AD3-609C-4967-8A5F-521F0B56A0EE}">
      <dsp:nvSpPr>
        <dsp:cNvPr id="0" name=""/>
        <dsp:cNvSpPr/>
      </dsp:nvSpPr>
      <dsp:spPr>
        <a:xfrm>
          <a:off x="4474961" y="3236680"/>
          <a:ext cx="3116879" cy="1558439"/>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7145" tIns="17145" rIns="17145" bIns="17145" numCol="1" spcCol="1270" anchor="ctr" anchorCtr="0">
          <a:noAutofit/>
        </a:bodyPr>
        <a:lstStyle/>
        <a:p>
          <a:pPr lvl="0" algn="ctr" defTabSz="1200150" rtl="0">
            <a:lnSpc>
              <a:spcPct val="90000"/>
            </a:lnSpc>
            <a:spcBef>
              <a:spcPct val="0"/>
            </a:spcBef>
            <a:spcAft>
              <a:spcPct val="35000"/>
            </a:spcAft>
          </a:pPr>
          <a:r>
            <a:rPr lang="es-ES" sz="2700" kern="1200" dirty="0"/>
            <a:t>Compensar el trabajador frente al poder del empresario</a:t>
          </a:r>
        </a:p>
      </dsp:txBody>
      <dsp:txXfrm>
        <a:off x="4474961" y="3236680"/>
        <a:ext cx="3116879" cy="1558439"/>
      </dsp:txXfrm>
    </dsp:sp>
    <dsp:sp modelId="{1E08102F-AB9D-4904-B314-DC6B18A5EBFE}">
      <dsp:nvSpPr>
        <dsp:cNvPr id="0" name=""/>
        <dsp:cNvSpPr/>
      </dsp:nvSpPr>
      <dsp:spPr>
        <a:xfrm rot="17596968">
          <a:off x="6721219" y="2671285"/>
          <a:ext cx="2879372" cy="44340"/>
        </a:xfrm>
        <a:custGeom>
          <a:avLst/>
          <a:gdLst/>
          <a:ahLst/>
          <a:cxnLst/>
          <a:rect l="0" t="0" r="0" b="0"/>
          <a:pathLst>
            <a:path>
              <a:moveTo>
                <a:pt x="0" y="22170"/>
              </a:moveTo>
              <a:lnTo>
                <a:pt x="2879372" y="2217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ES" sz="1000" kern="1200"/>
        </a:p>
      </dsp:txBody>
      <dsp:txXfrm rot="17596968">
        <a:off x="8088921" y="2621471"/>
        <a:ext cx="143968" cy="143968"/>
      </dsp:txXfrm>
    </dsp:sp>
    <dsp:sp modelId="{CFC1A806-A34A-491C-A8A3-BD5236DD0AD0}">
      <dsp:nvSpPr>
        <dsp:cNvPr id="0" name=""/>
        <dsp:cNvSpPr/>
      </dsp:nvSpPr>
      <dsp:spPr>
        <a:xfrm>
          <a:off x="8729970" y="591790"/>
          <a:ext cx="3116879" cy="155843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7145" tIns="17145" rIns="17145" bIns="17145" numCol="1" spcCol="1270" anchor="ctr" anchorCtr="0">
          <a:noAutofit/>
        </a:bodyPr>
        <a:lstStyle/>
        <a:p>
          <a:pPr lvl="0" algn="ctr" defTabSz="1200150" rtl="0">
            <a:lnSpc>
              <a:spcPct val="90000"/>
            </a:lnSpc>
            <a:spcBef>
              <a:spcPct val="0"/>
            </a:spcBef>
            <a:spcAft>
              <a:spcPct val="35000"/>
            </a:spcAft>
          </a:pPr>
          <a:r>
            <a:rPr lang="es-ES" sz="2700" kern="1200" dirty="0"/>
            <a:t>Creando tribunales para aplicar las normas. </a:t>
          </a:r>
        </a:p>
      </dsp:txBody>
      <dsp:txXfrm>
        <a:off x="8729970" y="591790"/>
        <a:ext cx="3116879" cy="1558439"/>
      </dsp:txXfrm>
    </dsp:sp>
    <dsp:sp modelId="{B9B7E967-9AF7-42C8-8B2F-85E366F84E27}">
      <dsp:nvSpPr>
        <dsp:cNvPr id="0" name=""/>
        <dsp:cNvSpPr/>
      </dsp:nvSpPr>
      <dsp:spPr>
        <a:xfrm rot="19389569">
          <a:off x="7449849" y="3567387"/>
          <a:ext cx="1422114" cy="44340"/>
        </a:xfrm>
        <a:custGeom>
          <a:avLst/>
          <a:gdLst/>
          <a:ahLst/>
          <a:cxnLst/>
          <a:rect l="0" t="0" r="0" b="0"/>
          <a:pathLst>
            <a:path>
              <a:moveTo>
                <a:pt x="0" y="22170"/>
              </a:moveTo>
              <a:lnTo>
                <a:pt x="1422114" y="2217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19389569">
        <a:off x="8125353" y="3554005"/>
        <a:ext cx="71105" cy="71105"/>
      </dsp:txXfrm>
    </dsp:sp>
    <dsp:sp modelId="{199CD375-EF6B-4D50-B528-CF1CA94CB8EF}">
      <dsp:nvSpPr>
        <dsp:cNvPr id="0" name=""/>
        <dsp:cNvSpPr/>
      </dsp:nvSpPr>
      <dsp:spPr>
        <a:xfrm>
          <a:off x="8729970" y="2383996"/>
          <a:ext cx="3116879" cy="155843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7145" tIns="17145" rIns="17145" bIns="17145" numCol="1" spcCol="1270" anchor="ctr" anchorCtr="0">
          <a:noAutofit/>
        </a:bodyPr>
        <a:lstStyle/>
        <a:p>
          <a:pPr lvl="0" algn="ctr" defTabSz="1200150" rtl="0">
            <a:lnSpc>
              <a:spcPct val="90000"/>
            </a:lnSpc>
            <a:spcBef>
              <a:spcPct val="0"/>
            </a:spcBef>
            <a:spcAft>
              <a:spcPct val="35000"/>
            </a:spcAft>
          </a:pPr>
          <a:r>
            <a:rPr lang="es-ES" sz="2700" kern="1200" dirty="0"/>
            <a:t>Reconociendo vías de defensa.</a:t>
          </a:r>
        </a:p>
      </dsp:txBody>
      <dsp:txXfrm>
        <a:off x="8729970" y="2383996"/>
        <a:ext cx="3116879" cy="1558439"/>
      </dsp:txXfrm>
    </dsp:sp>
    <dsp:sp modelId="{76B394F7-482B-45F2-8F63-2C3A2AE576E3}">
      <dsp:nvSpPr>
        <dsp:cNvPr id="0" name=""/>
        <dsp:cNvSpPr/>
      </dsp:nvSpPr>
      <dsp:spPr>
        <a:xfrm rot="2372373">
          <a:off x="7422997" y="4463490"/>
          <a:ext cx="1475817" cy="44340"/>
        </a:xfrm>
        <a:custGeom>
          <a:avLst/>
          <a:gdLst/>
          <a:ahLst/>
          <a:cxnLst/>
          <a:rect l="0" t="0" r="0" b="0"/>
          <a:pathLst>
            <a:path>
              <a:moveTo>
                <a:pt x="0" y="22170"/>
              </a:moveTo>
              <a:lnTo>
                <a:pt x="1475817" y="2217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2372373">
        <a:off x="8124010" y="4448765"/>
        <a:ext cx="73790" cy="73790"/>
      </dsp:txXfrm>
    </dsp:sp>
    <dsp:sp modelId="{1A833E9D-BC0F-471E-9437-EE5A7F1CDB36}">
      <dsp:nvSpPr>
        <dsp:cNvPr id="0" name=""/>
        <dsp:cNvSpPr/>
      </dsp:nvSpPr>
      <dsp:spPr>
        <a:xfrm>
          <a:off x="8729970" y="4176201"/>
          <a:ext cx="3116879" cy="1558439"/>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7145" tIns="17145" rIns="17145" bIns="17145" numCol="1" spcCol="1270" anchor="ctr" anchorCtr="0">
          <a:noAutofit/>
        </a:bodyPr>
        <a:lstStyle/>
        <a:p>
          <a:pPr lvl="0" algn="ctr" defTabSz="1200150" rtl="0">
            <a:lnSpc>
              <a:spcPct val="90000"/>
            </a:lnSpc>
            <a:spcBef>
              <a:spcPct val="0"/>
            </a:spcBef>
            <a:spcAft>
              <a:spcPct val="35000"/>
            </a:spcAft>
          </a:pPr>
          <a:r>
            <a:rPr lang="es-ES" sz="2700" kern="1200" dirty="0"/>
            <a:t>Estableciendo condiciones mínimas de trabajo.</a:t>
          </a:r>
        </a:p>
      </dsp:txBody>
      <dsp:txXfrm>
        <a:off x="8729970" y="4176201"/>
        <a:ext cx="3116879" cy="1558439"/>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9C5CA2-4A05-40A2-B6E7-7DAE46A723DE}">
      <dsp:nvSpPr>
        <dsp:cNvPr id="0" name=""/>
        <dsp:cNvSpPr/>
      </dsp:nvSpPr>
      <dsp:spPr>
        <a:xfrm>
          <a:off x="4791698" y="1146934"/>
          <a:ext cx="3816407" cy="1375602"/>
        </a:xfrm>
        <a:custGeom>
          <a:avLst/>
          <a:gdLst/>
          <a:ahLst/>
          <a:cxnLst/>
          <a:rect l="0" t="0" r="0" b="0"/>
          <a:pathLst>
            <a:path>
              <a:moveTo>
                <a:pt x="0" y="0"/>
              </a:moveTo>
              <a:lnTo>
                <a:pt x="0" y="1156878"/>
              </a:lnTo>
              <a:lnTo>
                <a:pt x="3816407" y="1156878"/>
              </a:lnTo>
              <a:lnTo>
                <a:pt x="3816407" y="1375602"/>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2EB273-9230-400F-B2D3-D90021AED7D7}">
      <dsp:nvSpPr>
        <dsp:cNvPr id="0" name=""/>
        <dsp:cNvSpPr/>
      </dsp:nvSpPr>
      <dsp:spPr>
        <a:xfrm>
          <a:off x="4791698" y="1146934"/>
          <a:ext cx="1295882" cy="1375602"/>
        </a:xfrm>
        <a:custGeom>
          <a:avLst/>
          <a:gdLst/>
          <a:ahLst/>
          <a:cxnLst/>
          <a:rect l="0" t="0" r="0" b="0"/>
          <a:pathLst>
            <a:path>
              <a:moveTo>
                <a:pt x="0" y="0"/>
              </a:moveTo>
              <a:lnTo>
                <a:pt x="0" y="1156878"/>
              </a:lnTo>
              <a:lnTo>
                <a:pt x="1295882" y="1156878"/>
              </a:lnTo>
              <a:lnTo>
                <a:pt x="1295882" y="1375602"/>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15DC5F-043A-449E-B4D3-BF3370DCF1AC}">
      <dsp:nvSpPr>
        <dsp:cNvPr id="0" name=""/>
        <dsp:cNvSpPr/>
      </dsp:nvSpPr>
      <dsp:spPr>
        <a:xfrm>
          <a:off x="3567057" y="1146934"/>
          <a:ext cx="1224641" cy="1375602"/>
        </a:xfrm>
        <a:custGeom>
          <a:avLst/>
          <a:gdLst/>
          <a:ahLst/>
          <a:cxnLst/>
          <a:rect l="0" t="0" r="0" b="0"/>
          <a:pathLst>
            <a:path>
              <a:moveTo>
                <a:pt x="1224641" y="0"/>
              </a:moveTo>
              <a:lnTo>
                <a:pt x="1224641" y="1156878"/>
              </a:lnTo>
              <a:lnTo>
                <a:pt x="0" y="1156878"/>
              </a:lnTo>
              <a:lnTo>
                <a:pt x="0" y="1375602"/>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9CFE9D-2153-4A48-9732-8921119CEF4D}">
      <dsp:nvSpPr>
        <dsp:cNvPr id="0" name=""/>
        <dsp:cNvSpPr/>
      </dsp:nvSpPr>
      <dsp:spPr>
        <a:xfrm>
          <a:off x="1046533" y="1146934"/>
          <a:ext cx="3745165" cy="1375602"/>
        </a:xfrm>
        <a:custGeom>
          <a:avLst/>
          <a:gdLst/>
          <a:ahLst/>
          <a:cxnLst/>
          <a:rect l="0" t="0" r="0" b="0"/>
          <a:pathLst>
            <a:path>
              <a:moveTo>
                <a:pt x="3745165" y="0"/>
              </a:moveTo>
              <a:lnTo>
                <a:pt x="3745165" y="1156878"/>
              </a:lnTo>
              <a:lnTo>
                <a:pt x="0" y="1156878"/>
              </a:lnTo>
              <a:lnTo>
                <a:pt x="0" y="1375602"/>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C44C6-ADD4-47F6-8C52-FEBD0C6C9932}">
      <dsp:nvSpPr>
        <dsp:cNvPr id="0" name=""/>
        <dsp:cNvSpPr/>
      </dsp:nvSpPr>
      <dsp:spPr>
        <a:xfrm>
          <a:off x="773358" y="105395"/>
          <a:ext cx="8036681" cy="1041538"/>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s-ES" sz="2800" kern="1200" dirty="0"/>
            <a:t>Características de las relaciones laborales</a:t>
          </a:r>
        </a:p>
      </dsp:txBody>
      <dsp:txXfrm>
        <a:off x="773358" y="105395"/>
        <a:ext cx="8036681" cy="1041538"/>
      </dsp:txXfrm>
    </dsp:sp>
    <dsp:sp modelId="{2C551FF1-6E75-4716-BBCC-EEC0A1F55A6A}">
      <dsp:nvSpPr>
        <dsp:cNvPr id="0" name=""/>
        <dsp:cNvSpPr/>
      </dsp:nvSpPr>
      <dsp:spPr>
        <a:xfrm>
          <a:off x="4994" y="2522536"/>
          <a:ext cx="2083077" cy="1041538"/>
        </a:xfrm>
        <a:prstGeom prst="rect">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s-ES" sz="2800" kern="1200" dirty="0"/>
            <a:t>Personal </a:t>
          </a:r>
        </a:p>
      </dsp:txBody>
      <dsp:txXfrm>
        <a:off x="4994" y="2522536"/>
        <a:ext cx="2083077" cy="1041538"/>
      </dsp:txXfrm>
    </dsp:sp>
    <dsp:sp modelId="{AD17FE4A-29D3-437E-A8B0-0C2D5C601013}">
      <dsp:nvSpPr>
        <dsp:cNvPr id="0" name=""/>
        <dsp:cNvSpPr/>
      </dsp:nvSpPr>
      <dsp:spPr>
        <a:xfrm>
          <a:off x="2525518" y="2522536"/>
          <a:ext cx="2083077" cy="1041538"/>
        </a:xfrm>
        <a:prstGeom prst="rect">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s-ES" sz="2800" kern="1200" dirty="0"/>
            <a:t>Voluntario </a:t>
          </a:r>
        </a:p>
      </dsp:txBody>
      <dsp:txXfrm>
        <a:off x="2525518" y="2522536"/>
        <a:ext cx="2083077" cy="1041538"/>
      </dsp:txXfrm>
    </dsp:sp>
    <dsp:sp modelId="{6821C374-C3DF-45F3-B576-CA17E88CE588}">
      <dsp:nvSpPr>
        <dsp:cNvPr id="0" name=""/>
        <dsp:cNvSpPr/>
      </dsp:nvSpPr>
      <dsp:spPr>
        <a:xfrm>
          <a:off x="5046042" y="2522536"/>
          <a:ext cx="2083077" cy="1041538"/>
        </a:xfrm>
        <a:prstGeom prst="rect">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s-ES" sz="2800" kern="1200" dirty="0"/>
            <a:t>Retribuido </a:t>
          </a:r>
        </a:p>
      </dsp:txBody>
      <dsp:txXfrm>
        <a:off x="5046042" y="2522536"/>
        <a:ext cx="2083077" cy="1041538"/>
      </dsp:txXfrm>
    </dsp:sp>
    <dsp:sp modelId="{1586E3A0-9B66-471A-A094-43DCDF889BC9}">
      <dsp:nvSpPr>
        <dsp:cNvPr id="0" name=""/>
        <dsp:cNvSpPr/>
      </dsp:nvSpPr>
      <dsp:spPr>
        <a:xfrm>
          <a:off x="7566566" y="2522536"/>
          <a:ext cx="2083077" cy="1041538"/>
        </a:xfrm>
        <a:prstGeom prst="rect">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es-ES" sz="2800" kern="1200" dirty="0"/>
            <a:t>Dependiente </a:t>
          </a:r>
        </a:p>
      </dsp:txBody>
      <dsp:txXfrm>
        <a:off x="7566566" y="2522536"/>
        <a:ext cx="2083077" cy="104153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7045C9-B580-4E77-98DE-8B34796DBAB4}">
      <dsp:nvSpPr>
        <dsp:cNvPr id="0" name=""/>
        <dsp:cNvSpPr/>
      </dsp:nvSpPr>
      <dsp:spPr>
        <a:xfrm>
          <a:off x="5280661" y="0"/>
          <a:ext cx="1760220" cy="981104"/>
        </a:xfrm>
        <a:prstGeom prst="trapezoid">
          <a:avLst>
            <a:gd name="adj" fmla="val 89706"/>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4999"/>
            </a:schemeClr>
          </a:solidFill>
          <a:prstDash val="solid"/>
        </a:ln>
        <a:effectLst>
          <a:outerShdw blurRad="38100" dist="25400" dir="5400000" rotWithShape="0">
            <a:srgbClr val="000000">
              <a:alpha val="50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endParaRPr lang="es-ES" sz="1400" b="1" kern="1200" dirty="0" smtClean="0"/>
        </a:p>
        <a:p>
          <a:pPr lvl="0" algn="ctr" defTabSz="622300" rtl="0">
            <a:lnSpc>
              <a:spcPct val="90000"/>
            </a:lnSpc>
            <a:spcBef>
              <a:spcPct val="0"/>
            </a:spcBef>
            <a:spcAft>
              <a:spcPct val="35000"/>
            </a:spcAft>
          </a:pPr>
          <a:endParaRPr lang="es-ES" sz="1400" b="1" kern="1200" dirty="0" smtClean="0"/>
        </a:p>
        <a:p>
          <a:pPr lvl="0" algn="ctr" defTabSz="622300" rtl="0">
            <a:lnSpc>
              <a:spcPct val="90000"/>
            </a:lnSpc>
            <a:spcBef>
              <a:spcPct val="0"/>
            </a:spcBef>
            <a:spcAft>
              <a:spcPct val="35000"/>
            </a:spcAft>
          </a:pPr>
          <a:r>
            <a:rPr lang="es-ES" sz="1400" b="1" kern="1200" dirty="0" smtClean="0"/>
            <a:t>Normas </a:t>
          </a:r>
          <a:r>
            <a:rPr lang="es-ES" sz="1400" b="1" kern="1200" dirty="0"/>
            <a:t>de </a:t>
          </a:r>
          <a:r>
            <a:rPr lang="es-ES" sz="1400" b="1" kern="1200" dirty="0" smtClean="0"/>
            <a:t>la</a:t>
          </a:r>
        </a:p>
        <a:p>
          <a:pPr lvl="0" algn="ctr" defTabSz="622300" rtl="0">
            <a:lnSpc>
              <a:spcPct val="90000"/>
            </a:lnSpc>
            <a:spcBef>
              <a:spcPct val="0"/>
            </a:spcBef>
            <a:spcAft>
              <a:spcPct val="35000"/>
            </a:spcAft>
          </a:pPr>
          <a:r>
            <a:rPr lang="es-ES" sz="1400" b="1" kern="1200" dirty="0" smtClean="0"/>
            <a:t> </a:t>
          </a:r>
          <a:r>
            <a:rPr lang="es-ES" sz="1400" b="1" kern="1200" dirty="0"/>
            <a:t>Unión Europea</a:t>
          </a:r>
        </a:p>
      </dsp:txBody>
      <dsp:txXfrm>
        <a:off x="5280661" y="0"/>
        <a:ext cx="1760220" cy="981104"/>
      </dsp:txXfrm>
    </dsp:sp>
    <dsp:sp modelId="{705819D4-CA1C-4A0F-8CD0-5D5CD3A96599}">
      <dsp:nvSpPr>
        <dsp:cNvPr id="0" name=""/>
        <dsp:cNvSpPr/>
      </dsp:nvSpPr>
      <dsp:spPr>
        <a:xfrm>
          <a:off x="4400551" y="981104"/>
          <a:ext cx="3520440" cy="981104"/>
        </a:xfrm>
        <a:prstGeom prst="trapezoid">
          <a:avLst>
            <a:gd name="adj" fmla="val 89706"/>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4999"/>
            </a:schemeClr>
          </a:solidFill>
          <a:prstDash val="solid"/>
        </a:ln>
        <a:effectLst>
          <a:outerShdw blurRad="38100" dist="25400" dir="5400000" rotWithShape="0">
            <a:srgbClr val="000000">
              <a:alpha val="5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s-ES" sz="1500" b="1" kern="1200" dirty="0"/>
            <a:t>Constitución</a:t>
          </a:r>
        </a:p>
      </dsp:txBody>
      <dsp:txXfrm>
        <a:off x="5016628" y="981104"/>
        <a:ext cx="2288286" cy="981104"/>
      </dsp:txXfrm>
    </dsp:sp>
    <dsp:sp modelId="{E9F71DB7-5C8E-4945-9C41-0D3B302F674B}">
      <dsp:nvSpPr>
        <dsp:cNvPr id="0" name=""/>
        <dsp:cNvSpPr/>
      </dsp:nvSpPr>
      <dsp:spPr>
        <a:xfrm>
          <a:off x="3520440" y="1962208"/>
          <a:ext cx="5280661" cy="981104"/>
        </a:xfrm>
        <a:prstGeom prst="trapezoid">
          <a:avLst>
            <a:gd name="adj" fmla="val 89706"/>
          </a:avLst>
        </a:prstGeom>
        <a:gradFill rotWithShape="1">
          <a:gsLst>
            <a:gs pos="0">
              <a:schemeClr val="accent3">
                <a:tint val="100000"/>
                <a:shade val="100000"/>
                <a:satMod val="129999"/>
              </a:schemeClr>
            </a:gs>
            <a:gs pos="100000">
              <a:schemeClr val="accent3">
                <a:tint val="50000"/>
                <a:shade val="100000"/>
                <a:satMod val="350000"/>
              </a:schemeClr>
            </a:gs>
          </a:gsLst>
          <a:lin ang="16200000" scaled="0"/>
        </a:gradFill>
        <a:ln w="9525" cap="flat" cmpd="sng" algn="ctr">
          <a:solidFill>
            <a:schemeClr val="accent3">
              <a:shade val="95000"/>
              <a:satMod val="104999"/>
            </a:schemeClr>
          </a:solidFill>
          <a:prstDash val="solid"/>
        </a:ln>
        <a:effectLst>
          <a:outerShdw blurRad="50800" dist="12700" rotWithShape="0">
            <a:srgbClr val="000000">
              <a:alpha val="50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s-ES" sz="1500" b="1" kern="1200" dirty="0"/>
            <a:t>Nomas de la OIT</a:t>
          </a:r>
        </a:p>
      </dsp:txBody>
      <dsp:txXfrm>
        <a:off x="4444556" y="1962208"/>
        <a:ext cx="3432429" cy="981104"/>
      </dsp:txXfrm>
    </dsp:sp>
    <dsp:sp modelId="{AFE1B047-9716-4954-8A49-7AEEB1F56153}">
      <dsp:nvSpPr>
        <dsp:cNvPr id="0" name=""/>
        <dsp:cNvSpPr/>
      </dsp:nvSpPr>
      <dsp:spPr>
        <a:xfrm>
          <a:off x="2640330" y="2943312"/>
          <a:ext cx="7040881" cy="981104"/>
        </a:xfrm>
        <a:prstGeom prst="trapezoid">
          <a:avLst>
            <a:gd name="adj" fmla="val 89706"/>
          </a:avLst>
        </a:prstGeom>
        <a:solidFill>
          <a:schemeClr val="accent3"/>
        </a:solidFill>
        <a:ln w="38100" cap="flat" cmpd="sng" algn="ctr">
          <a:solidFill>
            <a:schemeClr val="lt1"/>
          </a:solidFill>
          <a:prstDash val="solid"/>
        </a:ln>
        <a:effectLst>
          <a:outerShdw blurRad="38100" dist="25400" dir="5400000" rotWithShape="0">
            <a:srgbClr val="000000">
              <a:alpha val="50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endParaRPr lang="es-ES" sz="1500" b="1" kern="1200" dirty="0" smtClean="0"/>
        </a:p>
        <a:p>
          <a:pPr lvl="0" algn="ctr" defTabSz="666750" rtl="0">
            <a:lnSpc>
              <a:spcPct val="90000"/>
            </a:lnSpc>
            <a:spcBef>
              <a:spcPct val="0"/>
            </a:spcBef>
            <a:spcAft>
              <a:spcPct val="35000"/>
            </a:spcAft>
          </a:pPr>
          <a:r>
            <a:rPr lang="es-ES" sz="1500" b="1" kern="1200" dirty="0" smtClean="0"/>
            <a:t>Normas </a:t>
          </a:r>
          <a:r>
            <a:rPr lang="es-ES" sz="1500" b="1" kern="1200" dirty="0"/>
            <a:t>con rango de leyes </a:t>
          </a:r>
          <a:r>
            <a:rPr lang="es-ES" sz="1500" b="1" kern="1200" dirty="0" smtClean="0"/>
            <a:t>:</a:t>
          </a:r>
        </a:p>
        <a:p>
          <a:pPr lvl="0" algn="ctr" defTabSz="666750" rtl="0">
            <a:lnSpc>
              <a:spcPct val="90000"/>
            </a:lnSpc>
            <a:spcBef>
              <a:spcPct val="0"/>
            </a:spcBef>
            <a:spcAft>
              <a:spcPct val="35000"/>
            </a:spcAft>
          </a:pPr>
          <a:r>
            <a:rPr lang="es-ES" sz="1500" b="1" kern="1200" dirty="0" smtClean="0"/>
            <a:t>Ley Orgánica</a:t>
          </a:r>
        </a:p>
        <a:p>
          <a:pPr lvl="0" algn="ctr" defTabSz="666750" rtl="0">
            <a:lnSpc>
              <a:spcPct val="90000"/>
            </a:lnSpc>
            <a:spcBef>
              <a:spcPct val="0"/>
            </a:spcBef>
            <a:spcAft>
              <a:spcPct val="35000"/>
            </a:spcAft>
          </a:pPr>
          <a:r>
            <a:rPr lang="es-ES" sz="1500" b="1" kern="1200" dirty="0" smtClean="0"/>
            <a:t>Ley Ordinaria, Decreto-Ley y Decreto Legislativo</a:t>
          </a:r>
        </a:p>
        <a:p>
          <a:pPr lvl="0" algn="ctr" defTabSz="666750" rtl="0">
            <a:lnSpc>
              <a:spcPct val="90000"/>
            </a:lnSpc>
            <a:spcBef>
              <a:spcPct val="0"/>
            </a:spcBef>
            <a:spcAft>
              <a:spcPct val="35000"/>
            </a:spcAft>
          </a:pPr>
          <a:endParaRPr lang="es-ES" sz="1500" b="1" kern="1200" dirty="0"/>
        </a:p>
      </dsp:txBody>
      <dsp:txXfrm>
        <a:off x="3872484" y="2943312"/>
        <a:ext cx="4576573" cy="981104"/>
      </dsp:txXfrm>
    </dsp:sp>
    <dsp:sp modelId="{23FA26CD-155F-4B4B-A05C-E5E3CA21ADD0}">
      <dsp:nvSpPr>
        <dsp:cNvPr id="0" name=""/>
        <dsp:cNvSpPr/>
      </dsp:nvSpPr>
      <dsp:spPr>
        <a:xfrm>
          <a:off x="1760220" y="3924416"/>
          <a:ext cx="8801102" cy="981104"/>
        </a:xfrm>
        <a:prstGeom prst="trapezoid">
          <a:avLst>
            <a:gd name="adj" fmla="val 89706"/>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s-ES" sz="1500" b="1" kern="1200" dirty="0"/>
            <a:t>Reglamentos </a:t>
          </a:r>
        </a:p>
      </dsp:txBody>
      <dsp:txXfrm>
        <a:off x="3300413" y="3924416"/>
        <a:ext cx="5720716" cy="981104"/>
      </dsp:txXfrm>
    </dsp:sp>
    <dsp:sp modelId="{02D96FE7-EC73-4D04-BB53-9F0A368F9E07}">
      <dsp:nvSpPr>
        <dsp:cNvPr id="0" name=""/>
        <dsp:cNvSpPr/>
      </dsp:nvSpPr>
      <dsp:spPr>
        <a:xfrm>
          <a:off x="880110" y="4905520"/>
          <a:ext cx="10561322" cy="981104"/>
        </a:xfrm>
        <a:prstGeom prst="trapezoid">
          <a:avLst>
            <a:gd name="adj" fmla="val 89706"/>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b="1" kern="1200" dirty="0"/>
            <a:t>Convenios colectivos</a:t>
          </a:r>
        </a:p>
      </dsp:txBody>
      <dsp:txXfrm>
        <a:off x="2728341" y="4905520"/>
        <a:ext cx="6864859" cy="981104"/>
      </dsp:txXfrm>
    </dsp:sp>
    <dsp:sp modelId="{30C90CFB-A354-4160-AD4A-2D128D60CB46}">
      <dsp:nvSpPr>
        <dsp:cNvPr id="0" name=""/>
        <dsp:cNvSpPr/>
      </dsp:nvSpPr>
      <dsp:spPr>
        <a:xfrm>
          <a:off x="0" y="5886624"/>
          <a:ext cx="12321543" cy="981104"/>
        </a:xfrm>
        <a:prstGeom prst="trapezoid">
          <a:avLst>
            <a:gd name="adj" fmla="val 89706"/>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b="1" kern="1200" dirty="0"/>
            <a:t>Usos y costumbres </a:t>
          </a:r>
        </a:p>
      </dsp:txBody>
      <dsp:txXfrm>
        <a:off x="2156270" y="5886624"/>
        <a:ext cx="8009002" cy="98110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DE3777-60C6-4BFD-823B-78D10F598E1D}">
      <dsp:nvSpPr>
        <dsp:cNvPr id="0" name=""/>
        <dsp:cNvSpPr/>
      </dsp:nvSpPr>
      <dsp:spPr>
        <a:xfrm>
          <a:off x="428040" y="1808954"/>
          <a:ext cx="4977662" cy="3027296"/>
        </a:xfrm>
        <a:prstGeom prst="roundRect">
          <a:avLst>
            <a:gd name="adj" fmla="val 10000"/>
          </a:avLst>
        </a:prstGeom>
        <a:solidFill>
          <a:schemeClr val="accent3"/>
        </a:solidFill>
        <a:ln w="38100" cap="flat" cmpd="sng" algn="ctr">
          <a:solidFill>
            <a:schemeClr val="lt1"/>
          </a:solidFill>
          <a:prstDash val="solid"/>
        </a:ln>
        <a:effectLst>
          <a:outerShdw blurRad="38100" dist="25400" dir="5400000" rotWithShape="0">
            <a:srgbClr val="000000">
              <a:alpha val="50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s-ES" sz="3200" b="1" kern="1200" dirty="0" smtClean="0">
              <a:solidFill>
                <a:schemeClr val="tx1"/>
              </a:solidFill>
            </a:rPr>
            <a:t>Fuentes del derecho </a:t>
          </a:r>
          <a:r>
            <a:rPr lang="es-ES" sz="3200" b="1" kern="1200" dirty="0">
              <a:solidFill>
                <a:schemeClr val="tx1"/>
              </a:solidFill>
            </a:rPr>
            <a:t>del trabajo</a:t>
          </a:r>
        </a:p>
      </dsp:txBody>
      <dsp:txXfrm>
        <a:off x="428040" y="1808954"/>
        <a:ext cx="4977662" cy="3027296"/>
      </dsp:txXfrm>
    </dsp:sp>
    <dsp:sp modelId="{DF42DAC2-9029-452B-A2C7-C0E3941FA2DA}">
      <dsp:nvSpPr>
        <dsp:cNvPr id="0" name=""/>
        <dsp:cNvSpPr/>
      </dsp:nvSpPr>
      <dsp:spPr>
        <a:xfrm rot="18384573">
          <a:off x="4860504" y="2200002"/>
          <a:ext cx="2682755" cy="86132"/>
        </a:xfrm>
        <a:custGeom>
          <a:avLst/>
          <a:gdLst/>
          <a:ahLst/>
          <a:cxnLst/>
          <a:rect l="0" t="0" r="0" b="0"/>
          <a:pathLst>
            <a:path>
              <a:moveTo>
                <a:pt x="0" y="43066"/>
              </a:moveTo>
              <a:lnTo>
                <a:pt x="2682755" y="430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ES" sz="1000" kern="1200"/>
        </a:p>
      </dsp:txBody>
      <dsp:txXfrm rot="18384573">
        <a:off x="6134813" y="2176000"/>
        <a:ext cx="134137" cy="134137"/>
      </dsp:txXfrm>
    </dsp:sp>
    <dsp:sp modelId="{2A05F5E6-22FD-4202-9DF3-9F77520E0BBC}">
      <dsp:nvSpPr>
        <dsp:cNvPr id="0" name=""/>
        <dsp:cNvSpPr/>
      </dsp:nvSpPr>
      <dsp:spPr>
        <a:xfrm>
          <a:off x="6998061" y="50640"/>
          <a:ext cx="4977904" cy="2225789"/>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4999"/>
            </a:schemeClr>
          </a:solidFill>
          <a:prstDash val="solid"/>
        </a:ln>
        <a:effectLst>
          <a:outerShdw blurRad="38100" dist="25400" dir="5400000" rotWithShape="0">
            <a:srgbClr val="000000">
              <a:alpha val="5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endParaRPr lang="es-ES" sz="3000" kern="1200" dirty="0" smtClean="0"/>
        </a:p>
        <a:p>
          <a:pPr lvl="0" algn="ctr" defTabSz="1333500" rtl="0">
            <a:lnSpc>
              <a:spcPct val="90000"/>
            </a:lnSpc>
            <a:spcBef>
              <a:spcPct val="0"/>
            </a:spcBef>
            <a:spcAft>
              <a:spcPct val="35000"/>
            </a:spcAft>
          </a:pPr>
          <a:r>
            <a:rPr lang="es-ES" sz="3000" kern="1200" dirty="0" smtClean="0"/>
            <a:t>Normas internacionales </a:t>
          </a:r>
        </a:p>
        <a:p>
          <a:pPr lvl="0" algn="ctr" defTabSz="1333500" rtl="0">
            <a:lnSpc>
              <a:spcPct val="90000"/>
            </a:lnSpc>
            <a:spcBef>
              <a:spcPct val="0"/>
            </a:spcBef>
            <a:spcAft>
              <a:spcPct val="35000"/>
            </a:spcAft>
          </a:pPr>
          <a:r>
            <a:rPr lang="es-ES" sz="3000" kern="1200" dirty="0" smtClean="0"/>
            <a:t>o externas</a:t>
          </a:r>
        </a:p>
        <a:p>
          <a:pPr lvl="0" algn="ctr" defTabSz="1333500" rtl="0">
            <a:lnSpc>
              <a:spcPct val="90000"/>
            </a:lnSpc>
            <a:spcBef>
              <a:spcPct val="0"/>
            </a:spcBef>
            <a:spcAft>
              <a:spcPct val="35000"/>
            </a:spcAft>
          </a:pPr>
          <a:endParaRPr lang="es-ES" sz="3000" kern="1200" dirty="0"/>
        </a:p>
      </dsp:txBody>
      <dsp:txXfrm>
        <a:off x="6998061" y="50640"/>
        <a:ext cx="4977904" cy="2225789"/>
      </dsp:txXfrm>
    </dsp:sp>
    <dsp:sp modelId="{89EB9615-CF99-4AEF-8543-E3DEFF3CD2C8}">
      <dsp:nvSpPr>
        <dsp:cNvPr id="0" name=""/>
        <dsp:cNvSpPr/>
      </dsp:nvSpPr>
      <dsp:spPr>
        <a:xfrm rot="2618739">
          <a:off x="5107336" y="4024645"/>
          <a:ext cx="2159120" cy="86132"/>
        </a:xfrm>
        <a:custGeom>
          <a:avLst/>
          <a:gdLst/>
          <a:ahLst/>
          <a:cxnLst/>
          <a:rect l="0" t="0" r="0" b="0"/>
          <a:pathLst>
            <a:path>
              <a:moveTo>
                <a:pt x="0" y="43066"/>
              </a:moveTo>
              <a:lnTo>
                <a:pt x="2159120" y="4306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s-ES" sz="800" kern="1200"/>
        </a:p>
      </dsp:txBody>
      <dsp:txXfrm rot="2618739">
        <a:off x="6132918" y="4013733"/>
        <a:ext cx="107956" cy="107956"/>
      </dsp:txXfrm>
    </dsp:sp>
    <dsp:sp modelId="{39C08AD3-609C-4967-8A5F-521F0B56A0EE}">
      <dsp:nvSpPr>
        <dsp:cNvPr id="0" name=""/>
        <dsp:cNvSpPr/>
      </dsp:nvSpPr>
      <dsp:spPr>
        <a:xfrm>
          <a:off x="6968090" y="3614374"/>
          <a:ext cx="4865894" cy="2396892"/>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4999"/>
            </a:schemeClr>
          </a:solidFill>
          <a:prstDash val="solid"/>
        </a:ln>
        <a:effectLst>
          <a:outerShdw blurRad="38100" dist="25400" dir="5400000" rotWithShape="0">
            <a:srgbClr val="000000">
              <a:alpha val="5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9050" tIns="19050" rIns="19050" bIns="19050" numCol="1" spcCol="1270" anchor="ctr" anchorCtr="0">
          <a:noAutofit/>
        </a:bodyPr>
        <a:lstStyle/>
        <a:p>
          <a:pPr lvl="0" algn="ctr" defTabSz="1333500" rtl="0">
            <a:lnSpc>
              <a:spcPct val="90000"/>
            </a:lnSpc>
            <a:spcBef>
              <a:spcPct val="0"/>
            </a:spcBef>
            <a:spcAft>
              <a:spcPct val="35000"/>
            </a:spcAft>
          </a:pPr>
          <a:r>
            <a:rPr lang="es-ES" sz="3000" kern="1200" dirty="0" smtClean="0"/>
            <a:t>Normas nacionales o internas</a:t>
          </a:r>
          <a:endParaRPr lang="es-ES" sz="3000" kern="1200" dirty="0"/>
        </a:p>
      </dsp:txBody>
      <dsp:txXfrm>
        <a:off x="6968090" y="3614374"/>
        <a:ext cx="4865894" cy="2396892"/>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DE3777-60C6-4BFD-823B-78D10F598E1D}">
      <dsp:nvSpPr>
        <dsp:cNvPr id="0" name=""/>
        <dsp:cNvSpPr/>
      </dsp:nvSpPr>
      <dsp:spPr>
        <a:xfrm>
          <a:off x="233771" y="2659735"/>
          <a:ext cx="3245976" cy="1622988"/>
        </a:xfrm>
        <a:prstGeom prst="roundRect">
          <a:avLst>
            <a:gd name="adj" fmla="val 10000"/>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s-ES" sz="3200" b="1" kern="1200" dirty="0" smtClean="0">
              <a:solidFill>
                <a:schemeClr val="tx1"/>
              </a:solidFill>
            </a:rPr>
            <a:t>Normas nacionales o internas</a:t>
          </a:r>
          <a:endParaRPr lang="es-ES" sz="3200" b="1" kern="1200" dirty="0">
            <a:solidFill>
              <a:schemeClr val="tx1"/>
            </a:solidFill>
          </a:endParaRPr>
        </a:p>
      </dsp:txBody>
      <dsp:txXfrm>
        <a:off x="233771" y="2659735"/>
        <a:ext cx="3245976" cy="1622988"/>
      </dsp:txXfrm>
    </dsp:sp>
    <dsp:sp modelId="{DF42DAC2-9029-452B-A2C7-C0E3941FA2DA}">
      <dsp:nvSpPr>
        <dsp:cNvPr id="0" name=""/>
        <dsp:cNvSpPr/>
      </dsp:nvSpPr>
      <dsp:spPr>
        <a:xfrm rot="21162822">
          <a:off x="3476062" y="3392488"/>
          <a:ext cx="912541" cy="41748"/>
        </a:xfrm>
        <a:custGeom>
          <a:avLst/>
          <a:gdLst/>
          <a:ahLst/>
          <a:cxnLst/>
          <a:rect l="0" t="0" r="0" b="0"/>
          <a:pathLst>
            <a:path>
              <a:moveTo>
                <a:pt x="0" y="20874"/>
              </a:moveTo>
              <a:lnTo>
                <a:pt x="912541" y="2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21162822">
        <a:off x="3909520" y="3390548"/>
        <a:ext cx="45627" cy="45627"/>
      </dsp:txXfrm>
    </dsp:sp>
    <dsp:sp modelId="{2A05F5E6-22FD-4202-9DF3-9F77520E0BBC}">
      <dsp:nvSpPr>
        <dsp:cNvPr id="0" name=""/>
        <dsp:cNvSpPr/>
      </dsp:nvSpPr>
      <dsp:spPr>
        <a:xfrm>
          <a:off x="4384920" y="2544000"/>
          <a:ext cx="3371822" cy="1622988"/>
        </a:xfrm>
        <a:prstGeom prst="roundRect">
          <a:avLst>
            <a:gd name="adj" fmla="val 10000"/>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smtClean="0"/>
            <a:t>Convenios de la O.I.T</a:t>
          </a:r>
          <a:endParaRPr lang="es-ES" sz="2500" kern="1200" dirty="0"/>
        </a:p>
      </dsp:txBody>
      <dsp:txXfrm>
        <a:off x="4384920" y="2544000"/>
        <a:ext cx="3371822" cy="1622988"/>
      </dsp:txXfrm>
    </dsp:sp>
    <dsp:sp modelId="{89EB9615-CF99-4AEF-8543-E3DEFF3CD2C8}">
      <dsp:nvSpPr>
        <dsp:cNvPr id="0" name=""/>
        <dsp:cNvSpPr/>
      </dsp:nvSpPr>
      <dsp:spPr>
        <a:xfrm rot="17400017">
          <a:off x="2548568" y="2120487"/>
          <a:ext cx="2830436" cy="41748"/>
        </a:xfrm>
        <a:custGeom>
          <a:avLst/>
          <a:gdLst/>
          <a:ahLst/>
          <a:cxnLst/>
          <a:rect l="0" t="0" r="0" b="0"/>
          <a:pathLst>
            <a:path>
              <a:moveTo>
                <a:pt x="0" y="20874"/>
              </a:moveTo>
              <a:lnTo>
                <a:pt x="2830436" y="2087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s-ES" sz="1000" kern="1200"/>
        </a:p>
      </dsp:txBody>
      <dsp:txXfrm rot="17400017">
        <a:off x="3893026" y="2070600"/>
        <a:ext cx="141521" cy="141521"/>
      </dsp:txXfrm>
    </dsp:sp>
    <dsp:sp modelId="{39C08AD3-609C-4967-8A5F-521F0B56A0EE}">
      <dsp:nvSpPr>
        <dsp:cNvPr id="0" name=""/>
        <dsp:cNvSpPr/>
      </dsp:nvSpPr>
      <dsp:spPr>
        <a:xfrm>
          <a:off x="4447827" y="0"/>
          <a:ext cx="3245976" cy="1622988"/>
        </a:xfrm>
        <a:prstGeom prst="roundRect">
          <a:avLst>
            <a:gd name="adj" fmla="val 10000"/>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smtClean="0"/>
            <a:t>Normas de la Unión Europea</a:t>
          </a:r>
          <a:endParaRPr lang="es-ES" sz="2500" kern="1200" dirty="0"/>
        </a:p>
      </dsp:txBody>
      <dsp:txXfrm>
        <a:off x="4447827" y="0"/>
        <a:ext cx="3245976" cy="1622988"/>
      </dsp:txXfrm>
    </dsp:sp>
    <dsp:sp modelId="{1E08102F-AB9D-4904-B314-DC6B18A5EBFE}">
      <dsp:nvSpPr>
        <dsp:cNvPr id="0" name=""/>
        <dsp:cNvSpPr/>
      </dsp:nvSpPr>
      <dsp:spPr>
        <a:xfrm rot="20415298">
          <a:off x="7662288" y="609539"/>
          <a:ext cx="1072007" cy="41748"/>
        </a:xfrm>
        <a:custGeom>
          <a:avLst/>
          <a:gdLst/>
          <a:ahLst/>
          <a:cxnLst/>
          <a:rect l="0" t="0" r="0" b="0"/>
          <a:pathLst>
            <a:path>
              <a:moveTo>
                <a:pt x="0" y="20874"/>
              </a:moveTo>
              <a:lnTo>
                <a:pt x="1072007" y="2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20415298">
        <a:off x="8171492" y="603612"/>
        <a:ext cx="53600" cy="53600"/>
      </dsp:txXfrm>
    </dsp:sp>
    <dsp:sp modelId="{CFC1A806-A34A-491C-A8A3-BD5236DD0AD0}">
      <dsp:nvSpPr>
        <dsp:cNvPr id="0" name=""/>
        <dsp:cNvSpPr/>
      </dsp:nvSpPr>
      <dsp:spPr>
        <a:xfrm>
          <a:off x="8702782" y="0"/>
          <a:ext cx="3245976" cy="898664"/>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smtClean="0"/>
            <a:t>Reglamentos</a:t>
          </a:r>
        </a:p>
        <a:p>
          <a:pPr lvl="0" algn="ctr" defTabSz="1111250" rtl="0">
            <a:lnSpc>
              <a:spcPct val="90000"/>
            </a:lnSpc>
            <a:spcBef>
              <a:spcPct val="0"/>
            </a:spcBef>
            <a:spcAft>
              <a:spcPct val="35000"/>
            </a:spcAft>
          </a:pPr>
          <a:r>
            <a:rPr lang="es-ES" sz="2500" kern="1200" dirty="0" smtClean="0"/>
            <a:t>(aplicación directa)</a:t>
          </a:r>
          <a:endParaRPr lang="es-ES" sz="2500" kern="1200" dirty="0"/>
        </a:p>
      </dsp:txBody>
      <dsp:txXfrm>
        <a:off x="8702782" y="0"/>
        <a:ext cx="3245976" cy="898664"/>
      </dsp:txXfrm>
    </dsp:sp>
    <dsp:sp modelId="{B9B7E967-9AF7-42C8-8B2F-85E366F84E27}">
      <dsp:nvSpPr>
        <dsp:cNvPr id="0" name=""/>
        <dsp:cNvSpPr/>
      </dsp:nvSpPr>
      <dsp:spPr>
        <a:xfrm rot="2702114">
          <a:off x="7476320" y="1315213"/>
          <a:ext cx="1482864" cy="41748"/>
        </a:xfrm>
        <a:custGeom>
          <a:avLst/>
          <a:gdLst/>
          <a:ahLst/>
          <a:cxnLst/>
          <a:rect l="0" t="0" r="0" b="0"/>
          <a:pathLst>
            <a:path>
              <a:moveTo>
                <a:pt x="0" y="20874"/>
              </a:moveTo>
              <a:lnTo>
                <a:pt x="1482864" y="2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s-ES" sz="500" kern="1200"/>
        </a:p>
      </dsp:txBody>
      <dsp:txXfrm rot="2702114">
        <a:off x="8180680" y="1299016"/>
        <a:ext cx="74143" cy="74143"/>
      </dsp:txXfrm>
    </dsp:sp>
    <dsp:sp modelId="{199CD375-EF6B-4D50-B528-CF1CA94CB8EF}">
      <dsp:nvSpPr>
        <dsp:cNvPr id="0" name=""/>
        <dsp:cNvSpPr/>
      </dsp:nvSpPr>
      <dsp:spPr>
        <a:xfrm>
          <a:off x="8741701" y="1197877"/>
          <a:ext cx="3245976" cy="132560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smtClean="0"/>
            <a:t>Directivas </a:t>
          </a:r>
        </a:p>
        <a:p>
          <a:pPr lvl="0" algn="ctr" defTabSz="1111250" rtl="0">
            <a:lnSpc>
              <a:spcPct val="90000"/>
            </a:lnSpc>
            <a:spcBef>
              <a:spcPct val="0"/>
            </a:spcBef>
            <a:spcAft>
              <a:spcPct val="35000"/>
            </a:spcAft>
          </a:pPr>
          <a:r>
            <a:rPr lang="es-ES" sz="2500" kern="1200" dirty="0" smtClean="0"/>
            <a:t>(adaptación al Derecho nacional)</a:t>
          </a:r>
          <a:endParaRPr lang="es-ES" sz="2500" kern="1200" dirty="0"/>
        </a:p>
      </dsp:txBody>
      <dsp:txXfrm>
        <a:off x="8741701" y="1197877"/>
        <a:ext cx="3245976" cy="1325607"/>
      </dsp:txXfrm>
    </dsp:sp>
    <dsp:sp modelId="{76B394F7-482B-45F2-8F63-2C3A2AE576E3}">
      <dsp:nvSpPr>
        <dsp:cNvPr id="0" name=""/>
        <dsp:cNvSpPr/>
      </dsp:nvSpPr>
      <dsp:spPr>
        <a:xfrm rot="4130309">
          <a:off x="6749182" y="2169209"/>
          <a:ext cx="2956550" cy="41748"/>
        </a:xfrm>
        <a:custGeom>
          <a:avLst/>
          <a:gdLst/>
          <a:ahLst/>
          <a:cxnLst/>
          <a:rect l="0" t="0" r="0" b="0"/>
          <a:pathLst>
            <a:path>
              <a:moveTo>
                <a:pt x="0" y="20874"/>
              </a:moveTo>
              <a:lnTo>
                <a:pt x="2956550" y="2087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s-ES" sz="1100" kern="1200"/>
        </a:p>
      </dsp:txBody>
      <dsp:txXfrm rot="4130309">
        <a:off x="8153544" y="2116170"/>
        <a:ext cx="147827" cy="147827"/>
      </dsp:txXfrm>
    </dsp:sp>
    <dsp:sp modelId="{1A833E9D-BC0F-471E-9437-EE5A7F1CDB36}">
      <dsp:nvSpPr>
        <dsp:cNvPr id="0" name=""/>
        <dsp:cNvSpPr/>
      </dsp:nvSpPr>
      <dsp:spPr>
        <a:xfrm>
          <a:off x="8761112" y="2760880"/>
          <a:ext cx="3245976" cy="1615587"/>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smtClean="0"/>
            <a:t>Decisiones </a:t>
          </a:r>
        </a:p>
        <a:p>
          <a:pPr lvl="0" algn="ctr" defTabSz="1111250" rtl="0">
            <a:lnSpc>
              <a:spcPct val="90000"/>
            </a:lnSpc>
            <a:spcBef>
              <a:spcPct val="0"/>
            </a:spcBef>
            <a:spcAft>
              <a:spcPct val="35000"/>
            </a:spcAft>
          </a:pPr>
          <a:r>
            <a:rPr lang="es-ES" sz="2500" kern="1200" dirty="0" smtClean="0"/>
            <a:t>(obligatorias en caso particular</a:t>
          </a:r>
          <a:endParaRPr lang="es-ES" sz="2500" kern="1200" dirty="0"/>
        </a:p>
      </dsp:txBody>
      <dsp:txXfrm>
        <a:off x="8761112" y="2760880"/>
        <a:ext cx="3245976" cy="1615587"/>
      </dsp:txXfrm>
    </dsp:sp>
    <dsp:sp modelId="{780182BB-3A55-4DB3-8210-F8D454DC53C8}">
      <dsp:nvSpPr>
        <dsp:cNvPr id="0" name=""/>
        <dsp:cNvSpPr/>
      </dsp:nvSpPr>
      <dsp:spPr>
        <a:xfrm>
          <a:off x="5603134" y="4892950"/>
          <a:ext cx="3052678" cy="1622988"/>
        </a:xfrm>
        <a:prstGeom prst="roundRect">
          <a:avLst>
            <a:gd name="adj" fmla="val 10000"/>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 sz="2500" kern="1200" dirty="0" smtClean="0"/>
            <a:t>Tratados</a:t>
          </a:r>
        </a:p>
        <a:p>
          <a:pPr lvl="0" algn="ctr" defTabSz="1111250" rtl="0">
            <a:lnSpc>
              <a:spcPct val="90000"/>
            </a:lnSpc>
            <a:spcBef>
              <a:spcPct val="0"/>
            </a:spcBef>
            <a:spcAft>
              <a:spcPct val="35000"/>
            </a:spcAft>
          </a:pPr>
          <a:r>
            <a:rPr lang="es-ES" sz="2500" kern="1200" dirty="0" smtClean="0"/>
            <a:t>Internacionales</a:t>
          </a:r>
          <a:endParaRPr lang="es-ES" sz="2500" kern="1200" dirty="0"/>
        </a:p>
      </dsp:txBody>
      <dsp:txXfrm>
        <a:off x="5603134" y="4892950"/>
        <a:ext cx="3052678" cy="162298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3DE3777-60C6-4BFD-823B-78D10F598E1D}">
      <dsp:nvSpPr>
        <dsp:cNvPr id="0" name=""/>
        <dsp:cNvSpPr/>
      </dsp:nvSpPr>
      <dsp:spPr>
        <a:xfrm>
          <a:off x="2003448" y="20"/>
          <a:ext cx="8134832" cy="634150"/>
        </a:xfrm>
        <a:prstGeom prst="roundRect">
          <a:avLst>
            <a:gd name="adj" fmla="val 10000"/>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s-ES" sz="3200" b="1" kern="1200" dirty="0" smtClean="0">
              <a:solidFill>
                <a:schemeClr val="tx1"/>
              </a:solidFill>
            </a:rPr>
            <a:t>Normas nacionales o internas</a:t>
          </a:r>
          <a:endParaRPr lang="es-ES" sz="3200" b="1" kern="1200" dirty="0">
            <a:solidFill>
              <a:schemeClr val="tx1"/>
            </a:solidFill>
          </a:endParaRPr>
        </a:p>
      </dsp:txBody>
      <dsp:txXfrm>
        <a:off x="2003448" y="20"/>
        <a:ext cx="8134832" cy="63415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F7045C9-B580-4E77-98DE-8B34796DBAB4}">
      <dsp:nvSpPr>
        <dsp:cNvPr id="0" name=""/>
        <dsp:cNvSpPr/>
      </dsp:nvSpPr>
      <dsp:spPr>
        <a:xfrm>
          <a:off x="5270726" y="0"/>
          <a:ext cx="2007228" cy="1014506"/>
        </a:xfrm>
        <a:prstGeom prst="trapezoid">
          <a:avLst>
            <a:gd name="adj" fmla="val 98926"/>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4999"/>
            </a:schemeClr>
          </a:solidFill>
          <a:prstDash val="solid"/>
        </a:ln>
        <a:effectLst>
          <a:outerShdw blurRad="38100" dist="25400" dir="5400000" rotWithShape="0">
            <a:srgbClr val="000000">
              <a:alpha val="50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endParaRPr lang="es-ES" sz="1400" b="1" kern="1200" dirty="0" smtClean="0"/>
        </a:p>
        <a:p>
          <a:pPr lvl="0" algn="ctr" defTabSz="622300" rtl="0">
            <a:lnSpc>
              <a:spcPct val="90000"/>
            </a:lnSpc>
            <a:spcBef>
              <a:spcPct val="0"/>
            </a:spcBef>
            <a:spcAft>
              <a:spcPct val="35000"/>
            </a:spcAft>
          </a:pPr>
          <a:endParaRPr lang="es-ES" sz="1400" b="1" kern="1200" dirty="0" smtClean="0"/>
        </a:p>
        <a:p>
          <a:pPr lvl="0" algn="ctr" defTabSz="622300" rtl="0">
            <a:lnSpc>
              <a:spcPct val="90000"/>
            </a:lnSpc>
            <a:spcBef>
              <a:spcPct val="0"/>
            </a:spcBef>
            <a:spcAft>
              <a:spcPct val="35000"/>
            </a:spcAft>
          </a:pPr>
          <a:r>
            <a:rPr lang="es-ES" sz="1400" b="1" kern="1200" dirty="0" smtClean="0"/>
            <a:t>CONSTITUCIÓN</a:t>
          </a:r>
        </a:p>
        <a:p>
          <a:pPr lvl="0" algn="ctr" defTabSz="622300" rtl="0">
            <a:lnSpc>
              <a:spcPct val="90000"/>
            </a:lnSpc>
            <a:spcBef>
              <a:spcPct val="0"/>
            </a:spcBef>
            <a:spcAft>
              <a:spcPct val="35000"/>
            </a:spcAft>
          </a:pPr>
          <a:r>
            <a:rPr lang="es-ES" sz="1400" b="1" kern="1200" dirty="0" smtClean="0"/>
            <a:t>ESPAÑOLA</a:t>
          </a:r>
          <a:endParaRPr lang="es-ES" sz="1400" b="1" kern="1200" dirty="0"/>
        </a:p>
      </dsp:txBody>
      <dsp:txXfrm>
        <a:off x="5270726" y="0"/>
        <a:ext cx="2007228" cy="1014506"/>
      </dsp:txXfrm>
    </dsp:sp>
    <dsp:sp modelId="{705819D4-CA1C-4A0F-8CD0-5D5CD3A96599}">
      <dsp:nvSpPr>
        <dsp:cNvPr id="0" name=""/>
        <dsp:cNvSpPr/>
      </dsp:nvSpPr>
      <dsp:spPr>
        <a:xfrm>
          <a:off x="4442921" y="1014506"/>
          <a:ext cx="3662838" cy="836789"/>
        </a:xfrm>
        <a:prstGeom prst="trapezoid">
          <a:avLst>
            <a:gd name="adj" fmla="val 98926"/>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4999"/>
            </a:schemeClr>
          </a:solidFill>
          <a:prstDash val="solid"/>
        </a:ln>
        <a:effectLst>
          <a:outerShdw blurRad="38100" dist="25400" dir="5400000" rotWithShape="0">
            <a:srgbClr val="000000">
              <a:alpha val="50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s-ES" sz="1500" b="1" kern="1200" dirty="0" smtClean="0"/>
            <a:t>LEYES ORGÁNICAS</a:t>
          </a:r>
        </a:p>
        <a:p>
          <a:pPr lvl="0" algn="ctr" defTabSz="666750" rtl="0">
            <a:lnSpc>
              <a:spcPct val="90000"/>
            </a:lnSpc>
            <a:spcBef>
              <a:spcPct val="0"/>
            </a:spcBef>
            <a:spcAft>
              <a:spcPct val="35000"/>
            </a:spcAft>
          </a:pPr>
          <a:r>
            <a:rPr lang="es-ES" sz="1500" b="1" kern="1200" dirty="0" smtClean="0"/>
            <a:t>(Ej.  LO Libertad Sindical)</a:t>
          </a:r>
        </a:p>
      </dsp:txBody>
      <dsp:txXfrm>
        <a:off x="5083917" y="1014506"/>
        <a:ext cx="2380845" cy="836789"/>
      </dsp:txXfrm>
    </dsp:sp>
    <dsp:sp modelId="{E9F71DB7-5C8E-4945-9C41-0D3B302F674B}">
      <dsp:nvSpPr>
        <dsp:cNvPr id="0" name=""/>
        <dsp:cNvSpPr/>
      </dsp:nvSpPr>
      <dsp:spPr>
        <a:xfrm>
          <a:off x="3311220" y="1851295"/>
          <a:ext cx="5926240" cy="1143982"/>
        </a:xfrm>
        <a:prstGeom prst="trapezoid">
          <a:avLst>
            <a:gd name="adj" fmla="val 98926"/>
          </a:avLst>
        </a:prstGeom>
        <a:gradFill rotWithShape="1">
          <a:gsLst>
            <a:gs pos="0">
              <a:schemeClr val="accent3">
                <a:tint val="100000"/>
                <a:shade val="100000"/>
                <a:satMod val="129999"/>
              </a:schemeClr>
            </a:gs>
            <a:gs pos="100000">
              <a:schemeClr val="accent3">
                <a:tint val="50000"/>
                <a:shade val="100000"/>
                <a:satMod val="350000"/>
              </a:schemeClr>
            </a:gs>
          </a:gsLst>
          <a:lin ang="16200000" scaled="0"/>
        </a:gradFill>
        <a:ln w="9525" cap="flat" cmpd="sng" algn="ctr">
          <a:solidFill>
            <a:schemeClr val="accent3">
              <a:shade val="95000"/>
              <a:satMod val="104999"/>
            </a:schemeClr>
          </a:solidFill>
          <a:prstDash val="solid"/>
        </a:ln>
        <a:effectLst>
          <a:outerShdw blurRad="50800" dist="12700" rotWithShape="0">
            <a:srgbClr val="000000">
              <a:alpha val="50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s-ES" sz="1500" b="1" kern="1200" dirty="0" smtClean="0"/>
            <a:t>Ley Ordinaria (Ej. Ley de Prevención de Riesgos Laborales), </a:t>
          </a:r>
        </a:p>
        <a:p>
          <a:pPr lvl="0" algn="ctr" defTabSz="666750" rtl="0">
            <a:lnSpc>
              <a:spcPct val="90000"/>
            </a:lnSpc>
            <a:spcBef>
              <a:spcPct val="0"/>
            </a:spcBef>
            <a:spcAft>
              <a:spcPct val="35000"/>
            </a:spcAft>
          </a:pPr>
          <a:r>
            <a:rPr lang="es-ES" sz="1500" b="1" kern="1200" dirty="0" smtClean="0"/>
            <a:t>Decreto-Ley  (RDL 8/2020 Estado Alarma)</a:t>
          </a:r>
        </a:p>
        <a:p>
          <a:pPr lvl="0" algn="ctr" defTabSz="666750" rtl="0">
            <a:lnSpc>
              <a:spcPct val="90000"/>
            </a:lnSpc>
            <a:spcBef>
              <a:spcPct val="0"/>
            </a:spcBef>
            <a:spcAft>
              <a:spcPct val="35000"/>
            </a:spcAft>
          </a:pPr>
          <a:r>
            <a:rPr lang="es-ES" sz="1500" b="1" kern="1200" dirty="0" smtClean="0"/>
            <a:t>Decreto Legislativo (Ej. Estatuto de los Trabajadores)</a:t>
          </a:r>
          <a:endParaRPr lang="es-ES" sz="1500" b="1" kern="1200" dirty="0"/>
        </a:p>
      </dsp:txBody>
      <dsp:txXfrm>
        <a:off x="4348312" y="1851295"/>
        <a:ext cx="3852056" cy="1143982"/>
      </dsp:txXfrm>
    </dsp:sp>
    <dsp:sp modelId="{AFE1B047-9716-4954-8A49-7AEEB1F56153}">
      <dsp:nvSpPr>
        <dsp:cNvPr id="0" name=""/>
        <dsp:cNvSpPr/>
      </dsp:nvSpPr>
      <dsp:spPr>
        <a:xfrm>
          <a:off x="2483415" y="2995277"/>
          <a:ext cx="7581850" cy="836789"/>
        </a:xfrm>
        <a:prstGeom prst="trapezoid">
          <a:avLst>
            <a:gd name="adj" fmla="val 98926"/>
          </a:avLst>
        </a:prstGeom>
        <a:solidFill>
          <a:schemeClr val="accent3"/>
        </a:solidFill>
        <a:ln w="38100" cap="flat" cmpd="sng" algn="ctr">
          <a:solidFill>
            <a:schemeClr val="lt1"/>
          </a:solidFill>
          <a:prstDash val="solid"/>
        </a:ln>
        <a:effectLst>
          <a:outerShdw blurRad="38100" dist="25400" dir="5400000" rotWithShape="0">
            <a:srgbClr val="000000">
              <a:alpha val="50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endParaRPr lang="es-ES" sz="1500" b="1" kern="1200" dirty="0" smtClean="0"/>
        </a:p>
        <a:p>
          <a:pPr lvl="0" algn="ctr" defTabSz="666750" rtl="0">
            <a:lnSpc>
              <a:spcPct val="90000"/>
            </a:lnSpc>
            <a:spcBef>
              <a:spcPct val="0"/>
            </a:spcBef>
            <a:spcAft>
              <a:spcPct val="35000"/>
            </a:spcAft>
          </a:pPr>
          <a:r>
            <a:rPr lang="es-ES" sz="1500" b="1" kern="1200" dirty="0" smtClean="0"/>
            <a:t>Reglamentos</a:t>
          </a:r>
          <a:endParaRPr lang="es-ES" sz="1500" b="1" kern="1200" dirty="0"/>
        </a:p>
      </dsp:txBody>
      <dsp:txXfrm>
        <a:off x="3810239" y="2995277"/>
        <a:ext cx="4928202" cy="836789"/>
      </dsp:txXfrm>
    </dsp:sp>
    <dsp:sp modelId="{23FA26CD-155F-4B4B-A05C-E5E3CA21ADD0}">
      <dsp:nvSpPr>
        <dsp:cNvPr id="0" name=""/>
        <dsp:cNvSpPr/>
      </dsp:nvSpPr>
      <dsp:spPr>
        <a:xfrm>
          <a:off x="1689696" y="3795047"/>
          <a:ext cx="9237460" cy="836789"/>
        </a:xfrm>
        <a:prstGeom prst="trapezoid">
          <a:avLst>
            <a:gd name="adj" fmla="val 98926"/>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4999"/>
            </a:schemeClr>
          </a:solidFill>
          <a:prstDash val="solid"/>
        </a:ln>
        <a:effectLst>
          <a:outerShdw blurRad="38100" dist="25400" dir="5400000" rotWithShape="0">
            <a:srgbClr val="000000">
              <a:alpha val="50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9050" tIns="19050" rIns="19050" bIns="19050" numCol="1" spcCol="1270" anchor="ctr" anchorCtr="0">
          <a:noAutofit/>
        </a:bodyPr>
        <a:lstStyle/>
        <a:p>
          <a:pPr lvl="0" algn="ctr" defTabSz="666750" rtl="0">
            <a:lnSpc>
              <a:spcPct val="90000"/>
            </a:lnSpc>
            <a:spcBef>
              <a:spcPct val="0"/>
            </a:spcBef>
            <a:spcAft>
              <a:spcPct val="35000"/>
            </a:spcAft>
          </a:pPr>
          <a:r>
            <a:rPr lang="es-ES" sz="1500" b="1" kern="1200" dirty="0" smtClean="0"/>
            <a:t>Convenios Colectivos</a:t>
          </a:r>
          <a:endParaRPr lang="es-ES" sz="1500" b="1" kern="1200" dirty="0"/>
        </a:p>
      </dsp:txBody>
      <dsp:txXfrm>
        <a:off x="3306252" y="3795047"/>
        <a:ext cx="6004349" cy="836789"/>
      </dsp:txXfrm>
    </dsp:sp>
    <dsp:sp modelId="{02D96FE7-EC73-4D04-BB53-9F0A368F9E07}">
      <dsp:nvSpPr>
        <dsp:cNvPr id="0" name=""/>
        <dsp:cNvSpPr/>
      </dsp:nvSpPr>
      <dsp:spPr>
        <a:xfrm>
          <a:off x="827805" y="4668855"/>
          <a:ext cx="10893070" cy="836789"/>
        </a:xfrm>
        <a:prstGeom prst="trapezoid">
          <a:avLst>
            <a:gd name="adj" fmla="val 98926"/>
          </a:avLst>
        </a:prstGeom>
        <a:gradFill rotWithShape="1">
          <a:gsLst>
            <a:gs pos="0">
              <a:schemeClr val="accent2">
                <a:tint val="100000"/>
                <a:shade val="100000"/>
                <a:satMod val="129999"/>
              </a:schemeClr>
            </a:gs>
            <a:gs pos="100000">
              <a:schemeClr val="accent2">
                <a:tint val="50000"/>
                <a:shade val="100000"/>
                <a:satMod val="350000"/>
              </a:schemeClr>
            </a:gs>
          </a:gsLst>
          <a:lin ang="16200000" scaled="0"/>
        </a:gradFill>
        <a:ln w="9525" cap="flat" cmpd="sng" algn="ctr">
          <a:solidFill>
            <a:schemeClr val="accent2">
              <a:shade val="95000"/>
              <a:satMod val="104999"/>
            </a:schemeClr>
          </a:solidFill>
          <a:prstDash val="solid"/>
        </a:ln>
        <a:effectLst>
          <a:outerShdw blurRad="50800" dist="12700" rotWithShape="0">
            <a:srgbClr val="000000">
              <a:alpha val="50000"/>
            </a:srgbClr>
          </a:outerShdw>
        </a:effectLst>
      </dsp:spPr>
      <dsp:style>
        <a:lnRef idx="1">
          <a:schemeClr val="accent2"/>
        </a:lnRef>
        <a:fillRef idx="3">
          <a:schemeClr val="accent2"/>
        </a:fillRef>
        <a:effectRef idx="2">
          <a:schemeClr val="accent2"/>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b="1" kern="1200" dirty="0" smtClean="0"/>
            <a:t>El contrato de trabajo</a:t>
          </a:r>
          <a:endParaRPr lang="es-ES" sz="1400" b="1" kern="1200" dirty="0"/>
        </a:p>
      </dsp:txBody>
      <dsp:txXfrm>
        <a:off x="2734092" y="4668855"/>
        <a:ext cx="7080496" cy="836789"/>
      </dsp:txXfrm>
    </dsp:sp>
    <dsp:sp modelId="{30C90CFB-A354-4160-AD4A-2D128D60CB46}">
      <dsp:nvSpPr>
        <dsp:cNvPr id="0" name=""/>
        <dsp:cNvSpPr/>
      </dsp:nvSpPr>
      <dsp:spPr>
        <a:xfrm>
          <a:off x="0" y="5505644"/>
          <a:ext cx="12548680" cy="836789"/>
        </a:xfrm>
        <a:prstGeom prst="trapezoid">
          <a:avLst>
            <a:gd name="adj" fmla="val 98926"/>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ES" sz="1400" b="1" kern="1200" dirty="0"/>
            <a:t>Usos y costumbres </a:t>
          </a:r>
        </a:p>
      </dsp:txBody>
      <dsp:txXfrm>
        <a:off x="2196019" y="5505644"/>
        <a:ext cx="8156642" cy="83678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8CCF094-190F-4A72-9C07-6E1ED4DDF6A4}">
      <dsp:nvSpPr>
        <dsp:cNvPr id="0" name=""/>
        <dsp:cNvSpPr/>
      </dsp:nvSpPr>
      <dsp:spPr>
        <a:xfrm>
          <a:off x="4693" y="0"/>
          <a:ext cx="11683260" cy="1766474"/>
        </a:xfrm>
        <a:prstGeom prst="roundRect">
          <a:avLst>
            <a:gd name="adj" fmla="val 10000"/>
          </a:avLst>
        </a:prstGeom>
        <a:gradFill rotWithShape="1">
          <a:gsLst>
            <a:gs pos="0">
              <a:schemeClr val="accent1">
                <a:tint val="100000"/>
                <a:shade val="100000"/>
                <a:satMod val="129999"/>
              </a:schemeClr>
            </a:gs>
            <a:gs pos="100000">
              <a:schemeClr val="accent1">
                <a:tint val="50000"/>
                <a:shade val="100000"/>
                <a:satMod val="350000"/>
              </a:schemeClr>
            </a:gs>
          </a:gsLst>
          <a:lin ang="16200000" scaled="0"/>
        </a:gradFill>
        <a:ln w="9525" cap="flat" cmpd="sng" algn="ctr">
          <a:solidFill>
            <a:schemeClr val="accent1">
              <a:shade val="95000"/>
              <a:satMod val="104999"/>
            </a:schemeClr>
          </a:solidFill>
          <a:prstDash val="solid"/>
        </a:ln>
        <a:effectLst>
          <a:outerShdw blurRad="50800" dist="127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ES" sz="2800" kern="1200" dirty="0"/>
            <a:t>Principios para la aplicación de las normas laborales</a:t>
          </a:r>
        </a:p>
      </dsp:txBody>
      <dsp:txXfrm>
        <a:off x="4693" y="0"/>
        <a:ext cx="11683260" cy="1766474"/>
      </dsp:txXfrm>
    </dsp:sp>
    <dsp:sp modelId="{E551DF71-A5E7-47D4-8D06-349B89B7CD4A}">
      <dsp:nvSpPr>
        <dsp:cNvPr id="0" name=""/>
        <dsp:cNvSpPr/>
      </dsp:nvSpPr>
      <dsp:spPr>
        <a:xfrm>
          <a:off x="9503122" y="2213229"/>
          <a:ext cx="2189516" cy="4654495"/>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it-IT" sz="1800" b="1" kern="1200" dirty="0"/>
            <a:t>Principio  </a:t>
          </a:r>
          <a:r>
            <a:rPr lang="it-IT" sz="1800" b="1" kern="1200" dirty="0" smtClean="0"/>
            <a:t>in dubio pro operario</a:t>
          </a:r>
        </a:p>
        <a:p>
          <a:pPr lvl="0" algn="ctr" defTabSz="800100">
            <a:lnSpc>
              <a:spcPct val="90000"/>
            </a:lnSpc>
            <a:spcBef>
              <a:spcPct val="0"/>
            </a:spcBef>
            <a:spcAft>
              <a:spcPct val="35000"/>
            </a:spcAft>
          </a:pPr>
          <a:r>
            <a:rPr lang="it-IT" sz="1800" b="0" kern="1200" dirty="0" smtClean="0"/>
            <a:t>En caso de duda  la norma laboral se aplica de la forma más beneficiosa para el trabajador</a:t>
          </a:r>
        </a:p>
        <a:p>
          <a:pPr lvl="0" algn="ctr" defTabSz="800100">
            <a:lnSpc>
              <a:spcPct val="90000"/>
            </a:lnSpc>
            <a:spcBef>
              <a:spcPct val="0"/>
            </a:spcBef>
            <a:spcAft>
              <a:spcPct val="35000"/>
            </a:spcAft>
          </a:pPr>
          <a:endParaRPr lang="it-IT" sz="1800" b="0" kern="1200" dirty="0" smtClean="0"/>
        </a:p>
        <a:p>
          <a:pPr lvl="0" algn="ctr" defTabSz="800100">
            <a:lnSpc>
              <a:spcPct val="90000"/>
            </a:lnSpc>
            <a:spcBef>
              <a:spcPct val="0"/>
            </a:spcBef>
            <a:spcAft>
              <a:spcPct val="35000"/>
            </a:spcAft>
          </a:pPr>
          <a:endParaRPr lang="it-IT" sz="1800" b="0" kern="1200" dirty="0" smtClean="0"/>
        </a:p>
        <a:p>
          <a:pPr lvl="0" algn="ctr" defTabSz="800100">
            <a:lnSpc>
              <a:spcPct val="90000"/>
            </a:lnSpc>
            <a:spcBef>
              <a:spcPct val="0"/>
            </a:spcBef>
            <a:spcAft>
              <a:spcPct val="35000"/>
            </a:spcAft>
          </a:pPr>
          <a:endParaRPr lang="it-IT" sz="1800" b="0" kern="1200" dirty="0" smtClean="0"/>
        </a:p>
        <a:p>
          <a:pPr lvl="0" algn="ctr" defTabSz="800100">
            <a:lnSpc>
              <a:spcPct val="90000"/>
            </a:lnSpc>
            <a:spcBef>
              <a:spcPct val="0"/>
            </a:spcBef>
            <a:spcAft>
              <a:spcPct val="35000"/>
            </a:spcAft>
          </a:pPr>
          <a:endParaRPr lang="it-IT" sz="1800" b="0" kern="1200" dirty="0" smtClean="0"/>
        </a:p>
        <a:p>
          <a:pPr lvl="0" algn="ctr" defTabSz="800100">
            <a:lnSpc>
              <a:spcPct val="90000"/>
            </a:lnSpc>
            <a:spcBef>
              <a:spcPct val="0"/>
            </a:spcBef>
            <a:spcAft>
              <a:spcPct val="35000"/>
            </a:spcAft>
          </a:pPr>
          <a:endParaRPr lang="es-ES" sz="1800" b="0" kern="1200" dirty="0"/>
        </a:p>
        <a:p>
          <a:pPr lvl="0" algn="ctr" defTabSz="800100">
            <a:lnSpc>
              <a:spcPct val="90000"/>
            </a:lnSpc>
            <a:spcBef>
              <a:spcPct val="0"/>
            </a:spcBef>
            <a:spcAft>
              <a:spcPct val="35000"/>
            </a:spcAft>
          </a:pPr>
          <a:endParaRPr lang="es-ES" sz="1300" kern="1200" dirty="0"/>
        </a:p>
      </dsp:txBody>
      <dsp:txXfrm>
        <a:off x="9503122" y="2213229"/>
        <a:ext cx="2189516" cy="4654495"/>
      </dsp:txXfrm>
    </dsp:sp>
    <dsp:sp modelId="{E70ACE71-0F2C-498C-A90A-1EBDEF42A474}">
      <dsp:nvSpPr>
        <dsp:cNvPr id="0" name=""/>
        <dsp:cNvSpPr/>
      </dsp:nvSpPr>
      <dsp:spPr>
        <a:xfrm>
          <a:off x="4837109" y="2213229"/>
          <a:ext cx="2189516" cy="4654495"/>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b="1" kern="1200" dirty="0"/>
            <a:t>Principio de condición más </a:t>
          </a:r>
          <a:r>
            <a:rPr lang="es-ES" sz="1800" b="1" kern="1200" dirty="0" smtClean="0"/>
            <a:t>beneficiosa</a:t>
          </a:r>
        </a:p>
        <a:p>
          <a:pPr lvl="0" algn="ctr" defTabSz="800100">
            <a:lnSpc>
              <a:spcPct val="90000"/>
            </a:lnSpc>
            <a:spcBef>
              <a:spcPct val="0"/>
            </a:spcBef>
            <a:spcAft>
              <a:spcPct val="35000"/>
            </a:spcAft>
          </a:pPr>
          <a:r>
            <a:rPr lang="es-ES" sz="1800" b="0" kern="1200" dirty="0" smtClean="0"/>
            <a:t>El trabajador tiene derecho a conservar aquellos beneficios  y/o condiciones laborales que el empresario le haya concedido por decisión propia, con voluntad de que se incorpore a su relación laboral y con continuidad a lo largo del tiempo</a:t>
          </a:r>
          <a:endParaRPr lang="es-ES" sz="1800" b="0" kern="1200" dirty="0"/>
        </a:p>
      </dsp:txBody>
      <dsp:txXfrm>
        <a:off x="4837109" y="2213229"/>
        <a:ext cx="2189516" cy="4654495"/>
      </dsp:txXfrm>
    </dsp:sp>
    <dsp:sp modelId="{B4829C0B-2B6A-4414-90CF-EA0AA7122343}">
      <dsp:nvSpPr>
        <dsp:cNvPr id="0" name=""/>
        <dsp:cNvSpPr/>
      </dsp:nvSpPr>
      <dsp:spPr>
        <a:xfrm>
          <a:off x="2552064" y="2213229"/>
          <a:ext cx="2189516" cy="4654495"/>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b="1" kern="1200" dirty="0"/>
            <a:t>Norma más  </a:t>
          </a:r>
          <a:r>
            <a:rPr lang="es-ES" sz="1800" b="1" kern="1200" dirty="0" smtClean="0"/>
            <a:t>favorable</a:t>
          </a:r>
        </a:p>
        <a:p>
          <a:pPr lvl="0" algn="ctr" defTabSz="800100">
            <a:lnSpc>
              <a:spcPct val="90000"/>
            </a:lnSpc>
            <a:spcBef>
              <a:spcPct val="0"/>
            </a:spcBef>
            <a:spcAft>
              <a:spcPct val="35000"/>
            </a:spcAft>
          </a:pPr>
          <a:r>
            <a:rPr lang="es-ES" sz="1800" b="0" kern="1200" dirty="0" smtClean="0"/>
            <a:t>Cuando existan  varias normas laborales aplicables a un caso, se aplicará la que en conjunto sea más favorable al trabajador;.</a:t>
          </a:r>
        </a:p>
        <a:p>
          <a:pPr lvl="0" algn="ctr" defTabSz="800100">
            <a:lnSpc>
              <a:spcPct val="90000"/>
            </a:lnSpc>
            <a:spcBef>
              <a:spcPct val="0"/>
            </a:spcBef>
            <a:spcAft>
              <a:spcPct val="35000"/>
            </a:spcAft>
          </a:pPr>
          <a:r>
            <a:rPr lang="es-ES" sz="1800" b="0" kern="1200" dirty="0" smtClean="0"/>
            <a:t> Pero no cabe aplicar  solo lo favorable de cada norma. La norma debe aplicarse en su conjunto.</a:t>
          </a:r>
        </a:p>
        <a:p>
          <a:pPr lvl="0" algn="ctr" defTabSz="800100">
            <a:lnSpc>
              <a:spcPct val="90000"/>
            </a:lnSpc>
            <a:spcBef>
              <a:spcPct val="0"/>
            </a:spcBef>
            <a:spcAft>
              <a:spcPct val="35000"/>
            </a:spcAft>
          </a:pPr>
          <a:endParaRPr lang="es-ES" sz="1800" b="0" kern="1200" dirty="0"/>
        </a:p>
      </dsp:txBody>
      <dsp:txXfrm>
        <a:off x="2552064" y="2213229"/>
        <a:ext cx="2189516" cy="4654495"/>
      </dsp:txXfrm>
    </dsp:sp>
    <dsp:sp modelId="{21B384FC-A0DD-47A8-AF9A-09B32A9643F3}">
      <dsp:nvSpPr>
        <dsp:cNvPr id="0" name=""/>
        <dsp:cNvSpPr/>
      </dsp:nvSpPr>
      <dsp:spPr>
        <a:xfrm>
          <a:off x="7174418" y="2213229"/>
          <a:ext cx="2189516" cy="4654495"/>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b="1" kern="1200" dirty="0"/>
            <a:t>Principio de  </a:t>
          </a:r>
          <a:r>
            <a:rPr lang="es-ES" sz="1800" b="1" kern="1200" dirty="0" err="1" smtClean="0"/>
            <a:t>irrenunciabilidad</a:t>
          </a:r>
          <a:r>
            <a:rPr lang="es-ES" sz="1800" b="1" kern="1200" dirty="0" smtClean="0"/>
            <a:t> </a:t>
          </a:r>
          <a:r>
            <a:rPr lang="es-ES" sz="1800" b="1" kern="1200" dirty="0"/>
            <a:t>de </a:t>
          </a:r>
          <a:r>
            <a:rPr lang="es-ES" sz="1800" b="1" kern="1200" dirty="0" smtClean="0"/>
            <a:t>derechos</a:t>
          </a:r>
        </a:p>
        <a:p>
          <a:pPr lvl="0" algn="ctr" defTabSz="800100">
            <a:lnSpc>
              <a:spcPct val="90000"/>
            </a:lnSpc>
            <a:spcBef>
              <a:spcPct val="0"/>
            </a:spcBef>
            <a:spcAft>
              <a:spcPct val="35000"/>
            </a:spcAft>
          </a:pPr>
          <a:r>
            <a:rPr lang="es-ES" sz="1800" b="0" kern="1200" dirty="0" smtClean="0"/>
            <a:t>Los trabajadores no pueden renunciar a aquellos derechos que tengan reconocidos en la  ley o en los convenios colectivos</a:t>
          </a:r>
        </a:p>
        <a:p>
          <a:pPr lvl="0" algn="ctr" defTabSz="800100">
            <a:lnSpc>
              <a:spcPct val="90000"/>
            </a:lnSpc>
            <a:spcBef>
              <a:spcPct val="0"/>
            </a:spcBef>
            <a:spcAft>
              <a:spcPct val="35000"/>
            </a:spcAft>
          </a:pPr>
          <a:endParaRPr lang="es-ES" sz="1800" b="0" kern="1200" dirty="0" smtClean="0"/>
        </a:p>
        <a:p>
          <a:pPr lvl="0" algn="ctr" defTabSz="800100">
            <a:lnSpc>
              <a:spcPct val="90000"/>
            </a:lnSpc>
            <a:spcBef>
              <a:spcPct val="0"/>
            </a:spcBef>
            <a:spcAft>
              <a:spcPct val="35000"/>
            </a:spcAft>
          </a:pPr>
          <a:endParaRPr lang="es-ES" sz="1800" b="0" kern="1200" dirty="0" smtClean="0"/>
        </a:p>
        <a:p>
          <a:pPr lvl="0" algn="ctr" defTabSz="800100">
            <a:lnSpc>
              <a:spcPct val="90000"/>
            </a:lnSpc>
            <a:spcBef>
              <a:spcPct val="0"/>
            </a:spcBef>
            <a:spcAft>
              <a:spcPct val="35000"/>
            </a:spcAft>
          </a:pPr>
          <a:endParaRPr lang="es-ES" sz="1800" b="0" kern="1200" dirty="0" smtClean="0"/>
        </a:p>
        <a:p>
          <a:pPr lvl="0" algn="ctr" defTabSz="800100">
            <a:lnSpc>
              <a:spcPct val="90000"/>
            </a:lnSpc>
            <a:spcBef>
              <a:spcPct val="0"/>
            </a:spcBef>
            <a:spcAft>
              <a:spcPct val="35000"/>
            </a:spcAft>
          </a:pPr>
          <a:endParaRPr lang="es-ES" sz="1800" b="0" kern="1200" dirty="0"/>
        </a:p>
      </dsp:txBody>
      <dsp:txXfrm>
        <a:off x="7174418" y="2213229"/>
        <a:ext cx="2189516" cy="4654495"/>
      </dsp:txXfrm>
    </dsp:sp>
    <dsp:sp modelId="{D53FE763-BD20-4954-9B20-09CB432CBE91}">
      <dsp:nvSpPr>
        <dsp:cNvPr id="0" name=""/>
        <dsp:cNvSpPr/>
      </dsp:nvSpPr>
      <dsp:spPr>
        <a:xfrm>
          <a:off x="99630" y="2213229"/>
          <a:ext cx="2189516" cy="4654495"/>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4999"/>
            </a:schemeClr>
          </a:solidFill>
          <a:prstDash val="solid"/>
        </a:ln>
        <a:effectLst>
          <a:outerShdw blurRad="38100" dist="25400" dir="5400000" rotWithShape="0">
            <a:srgbClr val="000000">
              <a:alpha val="50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b="1" kern="1200" dirty="0"/>
            <a:t>Norma </a:t>
          </a:r>
          <a:r>
            <a:rPr lang="es-ES" sz="1800" b="1" kern="1200" dirty="0" smtClean="0"/>
            <a:t>mínima</a:t>
          </a:r>
          <a:endParaRPr lang="es-ES" sz="1800" b="0" kern="1200" dirty="0" smtClean="0"/>
        </a:p>
        <a:p>
          <a:pPr lvl="0" algn="ctr" defTabSz="800100">
            <a:lnSpc>
              <a:spcPct val="90000"/>
            </a:lnSpc>
            <a:spcBef>
              <a:spcPct val="0"/>
            </a:spcBef>
            <a:spcAft>
              <a:spcPct val="35000"/>
            </a:spcAft>
          </a:pPr>
          <a:r>
            <a:rPr lang="es-ES" sz="1800" b="0" kern="1200" dirty="0" smtClean="0"/>
            <a:t>Las normas de rango superior establecen un contenido que debe ser respetado por las normas de rango inferior, las cuales podrán mejorar, pero nunca empeorar, las condiciones laborales que establezca la norma superior.</a:t>
          </a:r>
        </a:p>
        <a:p>
          <a:pPr lvl="0" algn="ctr" defTabSz="800100">
            <a:lnSpc>
              <a:spcPct val="90000"/>
            </a:lnSpc>
            <a:spcBef>
              <a:spcPct val="0"/>
            </a:spcBef>
            <a:spcAft>
              <a:spcPct val="35000"/>
            </a:spcAft>
          </a:pPr>
          <a:endParaRPr lang="es-ES" sz="1800" b="1" kern="1200" dirty="0"/>
        </a:p>
      </dsp:txBody>
      <dsp:txXfrm>
        <a:off x="99630" y="2213229"/>
        <a:ext cx="2189516" cy="465449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xmlns="" val="191841159"/>
      </p:ext>
    </p:extLst>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xmlns="" val="46804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ítulo y subtítulo">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b="0">
                <a:solidFill>
                  <a:srgbClr val="000000"/>
                </a:solidFill>
              </a:defRPr>
            </a:pPr>
            <a:r>
              <a:rPr sz="10000" b="1">
                <a:solidFill>
                  <a:srgbClr val="FFFFFF"/>
                </a:solidFill>
              </a:rPr>
              <a:t>Texto del título</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Nivel de texto 1</a:t>
            </a:r>
          </a:p>
          <a:p>
            <a:pPr lvl="1">
              <a:defRPr sz="1800"/>
            </a:pPr>
            <a:r>
              <a:rPr sz="3200"/>
              <a:t>Nivel de texto 2</a:t>
            </a:r>
          </a:p>
          <a:p>
            <a:pPr lvl="2">
              <a:defRPr sz="1800"/>
            </a:pPr>
            <a:r>
              <a:rPr sz="3200"/>
              <a:t>Nivel de texto 3</a:t>
            </a:r>
          </a:p>
          <a:p>
            <a:pPr lvl="3">
              <a:defRPr sz="1800"/>
            </a:pPr>
            <a:r>
              <a:rPr sz="3200"/>
              <a:t>Nivel de texto 4</a:t>
            </a:r>
          </a:p>
          <a:p>
            <a:pPr lvl="4">
              <a:defRPr sz="1800"/>
            </a:pPr>
            <a:r>
              <a:rPr sz="3200"/>
              <a:t>Nivel de texto 5</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94080" y="2596444"/>
            <a:ext cx="5527040" cy="618857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583680" y="2596444"/>
            <a:ext cx="5527040" cy="6188570"/>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6" name="Marcador de pie de página 5"/>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7" name="Marcador de número de diapositiva 6"/>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187423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95774" y="519290"/>
            <a:ext cx="11216640" cy="1885245"/>
          </a:xfrm>
        </p:spPr>
        <p:txBody>
          <a:bodyPr/>
          <a:lstStyle/>
          <a:p>
            <a:r>
              <a:rPr lang="es-ES_tradnl"/>
              <a:t>Clic para editar título</a:t>
            </a:r>
          </a:p>
        </p:txBody>
      </p:sp>
      <p:sp>
        <p:nvSpPr>
          <p:cNvPr id="3" name="Marcador de texto 2"/>
          <p:cNvSpPr>
            <a:spLocks noGrp="1"/>
          </p:cNvSpPr>
          <p:nvPr>
            <p:ph type="body" idx="1"/>
          </p:nvPr>
        </p:nvSpPr>
        <p:spPr>
          <a:xfrm>
            <a:off x="895775" y="2390987"/>
            <a:ext cx="5501639" cy="1171786"/>
          </a:xfrm>
        </p:spPr>
        <p:txBody>
          <a:bodyPr anchor="b"/>
          <a:lstStyle>
            <a:lvl1pPr marL="0" indent="0">
              <a:buNone/>
              <a:defRPr sz="2900" b="1"/>
            </a:lvl1pPr>
            <a:lvl2pPr marL="546171" indent="0">
              <a:buNone/>
              <a:defRPr sz="2400" b="1"/>
            </a:lvl2pPr>
            <a:lvl3pPr marL="1092342" indent="0">
              <a:buNone/>
              <a:defRPr sz="2200" b="1"/>
            </a:lvl3pPr>
            <a:lvl4pPr marL="1638513" indent="0">
              <a:buNone/>
              <a:defRPr sz="1900" b="1"/>
            </a:lvl4pPr>
            <a:lvl5pPr marL="2184684" indent="0">
              <a:buNone/>
              <a:defRPr sz="1900" b="1"/>
            </a:lvl5pPr>
            <a:lvl6pPr marL="2730856" indent="0">
              <a:buNone/>
              <a:defRPr sz="1900" b="1"/>
            </a:lvl6pPr>
            <a:lvl7pPr marL="3277027" indent="0">
              <a:buNone/>
              <a:defRPr sz="1900" b="1"/>
            </a:lvl7pPr>
            <a:lvl8pPr marL="3823198" indent="0">
              <a:buNone/>
              <a:defRPr sz="1900" b="1"/>
            </a:lvl8pPr>
            <a:lvl9pPr marL="4369369" indent="0">
              <a:buNone/>
              <a:defRPr sz="19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95775" y="3562773"/>
            <a:ext cx="5501639" cy="5240303"/>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583680" y="2390987"/>
            <a:ext cx="5528734" cy="1171786"/>
          </a:xfrm>
        </p:spPr>
        <p:txBody>
          <a:bodyPr anchor="b"/>
          <a:lstStyle>
            <a:lvl1pPr marL="0" indent="0">
              <a:buNone/>
              <a:defRPr sz="2900" b="1"/>
            </a:lvl1pPr>
            <a:lvl2pPr marL="546171" indent="0">
              <a:buNone/>
              <a:defRPr sz="2400" b="1"/>
            </a:lvl2pPr>
            <a:lvl3pPr marL="1092342" indent="0">
              <a:buNone/>
              <a:defRPr sz="2200" b="1"/>
            </a:lvl3pPr>
            <a:lvl4pPr marL="1638513" indent="0">
              <a:buNone/>
              <a:defRPr sz="1900" b="1"/>
            </a:lvl4pPr>
            <a:lvl5pPr marL="2184684" indent="0">
              <a:buNone/>
              <a:defRPr sz="1900" b="1"/>
            </a:lvl5pPr>
            <a:lvl6pPr marL="2730856" indent="0">
              <a:buNone/>
              <a:defRPr sz="1900" b="1"/>
            </a:lvl6pPr>
            <a:lvl7pPr marL="3277027" indent="0">
              <a:buNone/>
              <a:defRPr sz="1900" b="1"/>
            </a:lvl7pPr>
            <a:lvl8pPr marL="3823198" indent="0">
              <a:buNone/>
              <a:defRPr sz="1900" b="1"/>
            </a:lvl8pPr>
            <a:lvl9pPr marL="4369369" indent="0">
              <a:buNone/>
              <a:defRPr sz="19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583680" y="3562773"/>
            <a:ext cx="5528734" cy="5240303"/>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8" name="Marcador de pie de página 7"/>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9" name="Marcador de número de diapositiva 8"/>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281548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4" name="Marcador de pie de página 3"/>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5" name="Marcador de número de diapositiva 4"/>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4255095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3" name="Marcador de pie de página 2"/>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4" name="Marcador de número de diapositiva 3"/>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827734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95774" y="650240"/>
            <a:ext cx="4194386" cy="2275840"/>
          </a:xfrm>
        </p:spPr>
        <p:txBody>
          <a:bodyPr anchor="b"/>
          <a:lstStyle>
            <a:lvl1pPr>
              <a:defRPr sz="3800"/>
            </a:lvl1pPr>
          </a:lstStyle>
          <a:p>
            <a:r>
              <a:rPr lang="es-ES_tradnl"/>
              <a:t>Clic para editar título</a:t>
            </a:r>
          </a:p>
        </p:txBody>
      </p:sp>
      <p:sp>
        <p:nvSpPr>
          <p:cNvPr id="3" name="Marcador de contenido 2"/>
          <p:cNvSpPr>
            <a:spLocks noGrp="1"/>
          </p:cNvSpPr>
          <p:nvPr>
            <p:ph idx="1"/>
          </p:nvPr>
        </p:nvSpPr>
        <p:spPr>
          <a:xfrm>
            <a:off x="5528734" y="1404338"/>
            <a:ext cx="6583680" cy="693137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95774" y="2926080"/>
            <a:ext cx="4194386" cy="5420925"/>
          </a:xfrm>
        </p:spPr>
        <p:txBody>
          <a:bodyPr/>
          <a:lstStyle>
            <a:lvl1pPr marL="0" indent="0">
              <a:buNone/>
              <a:defRPr sz="1900"/>
            </a:lvl1pPr>
            <a:lvl2pPr marL="546171" indent="0">
              <a:buNone/>
              <a:defRPr sz="1700"/>
            </a:lvl2pPr>
            <a:lvl3pPr marL="1092342" indent="0">
              <a:buNone/>
              <a:defRPr sz="1400"/>
            </a:lvl3pPr>
            <a:lvl4pPr marL="1638513" indent="0">
              <a:buNone/>
              <a:defRPr sz="1200"/>
            </a:lvl4pPr>
            <a:lvl5pPr marL="2184684" indent="0">
              <a:buNone/>
              <a:defRPr sz="1200"/>
            </a:lvl5pPr>
            <a:lvl6pPr marL="2730856" indent="0">
              <a:buNone/>
              <a:defRPr sz="1200"/>
            </a:lvl6pPr>
            <a:lvl7pPr marL="3277027" indent="0">
              <a:buNone/>
              <a:defRPr sz="1200"/>
            </a:lvl7pPr>
            <a:lvl8pPr marL="3823198" indent="0">
              <a:buNone/>
              <a:defRPr sz="1200"/>
            </a:lvl8pPr>
            <a:lvl9pPr marL="4369369" indent="0">
              <a:buNone/>
              <a:defRPr sz="12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6" name="Marcador de pie de página 5"/>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7" name="Marcador de número de diapositiva 6"/>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3708119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95774" y="650240"/>
            <a:ext cx="4194386" cy="2275840"/>
          </a:xfrm>
        </p:spPr>
        <p:txBody>
          <a:bodyPr anchor="b"/>
          <a:lstStyle>
            <a:lvl1pPr>
              <a:defRPr sz="3800"/>
            </a:lvl1pPr>
          </a:lstStyle>
          <a:p>
            <a:r>
              <a:rPr lang="es-ES_tradnl"/>
              <a:t>Clic para editar título</a:t>
            </a:r>
          </a:p>
        </p:txBody>
      </p:sp>
      <p:sp>
        <p:nvSpPr>
          <p:cNvPr id="3" name="Marcador de imagen 2"/>
          <p:cNvSpPr>
            <a:spLocks noGrp="1"/>
          </p:cNvSpPr>
          <p:nvPr>
            <p:ph type="pic" idx="1"/>
          </p:nvPr>
        </p:nvSpPr>
        <p:spPr>
          <a:xfrm>
            <a:off x="5528734" y="1404338"/>
            <a:ext cx="6583680" cy="6931378"/>
          </a:xfrm>
        </p:spPr>
        <p:txBody>
          <a:bodyPr/>
          <a:lstStyle>
            <a:lvl1pPr marL="0" indent="0">
              <a:buNone/>
              <a:defRPr sz="3800"/>
            </a:lvl1pPr>
            <a:lvl2pPr marL="546171" indent="0">
              <a:buNone/>
              <a:defRPr sz="3300"/>
            </a:lvl2pPr>
            <a:lvl3pPr marL="1092342" indent="0">
              <a:buNone/>
              <a:defRPr sz="2900"/>
            </a:lvl3pPr>
            <a:lvl4pPr marL="1638513" indent="0">
              <a:buNone/>
              <a:defRPr sz="2400"/>
            </a:lvl4pPr>
            <a:lvl5pPr marL="2184684" indent="0">
              <a:buNone/>
              <a:defRPr sz="2400"/>
            </a:lvl5pPr>
            <a:lvl6pPr marL="2730856" indent="0">
              <a:buNone/>
              <a:defRPr sz="2400"/>
            </a:lvl6pPr>
            <a:lvl7pPr marL="3277027" indent="0">
              <a:buNone/>
              <a:defRPr sz="2400"/>
            </a:lvl7pPr>
            <a:lvl8pPr marL="3823198" indent="0">
              <a:buNone/>
              <a:defRPr sz="2400"/>
            </a:lvl8pPr>
            <a:lvl9pPr marL="4369369" indent="0">
              <a:buNone/>
              <a:defRPr sz="2400"/>
            </a:lvl9pPr>
          </a:lstStyle>
          <a:p>
            <a:endParaRPr lang="es-ES_tradnl"/>
          </a:p>
        </p:txBody>
      </p:sp>
      <p:sp>
        <p:nvSpPr>
          <p:cNvPr id="4" name="Marcador de texto 3"/>
          <p:cNvSpPr>
            <a:spLocks noGrp="1"/>
          </p:cNvSpPr>
          <p:nvPr>
            <p:ph type="body" sz="half" idx="2"/>
          </p:nvPr>
        </p:nvSpPr>
        <p:spPr>
          <a:xfrm>
            <a:off x="895774" y="2926080"/>
            <a:ext cx="4194386" cy="5420925"/>
          </a:xfrm>
        </p:spPr>
        <p:txBody>
          <a:bodyPr/>
          <a:lstStyle>
            <a:lvl1pPr marL="0" indent="0">
              <a:buNone/>
              <a:defRPr sz="1900"/>
            </a:lvl1pPr>
            <a:lvl2pPr marL="546171" indent="0">
              <a:buNone/>
              <a:defRPr sz="1700"/>
            </a:lvl2pPr>
            <a:lvl3pPr marL="1092342" indent="0">
              <a:buNone/>
              <a:defRPr sz="1400"/>
            </a:lvl3pPr>
            <a:lvl4pPr marL="1638513" indent="0">
              <a:buNone/>
              <a:defRPr sz="1200"/>
            </a:lvl4pPr>
            <a:lvl5pPr marL="2184684" indent="0">
              <a:buNone/>
              <a:defRPr sz="1200"/>
            </a:lvl5pPr>
            <a:lvl6pPr marL="2730856" indent="0">
              <a:buNone/>
              <a:defRPr sz="1200"/>
            </a:lvl6pPr>
            <a:lvl7pPr marL="3277027" indent="0">
              <a:buNone/>
              <a:defRPr sz="1200"/>
            </a:lvl7pPr>
            <a:lvl8pPr marL="3823198" indent="0">
              <a:buNone/>
              <a:defRPr sz="1200"/>
            </a:lvl8pPr>
            <a:lvl9pPr marL="4369369" indent="0">
              <a:buNone/>
              <a:defRPr sz="12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6" name="Marcador de pie de página 5"/>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7" name="Marcador de número de diapositiva 6"/>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2234157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5" name="Marcador de pie de página 4"/>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6" name="Marcador de número de diapositiva 5"/>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1215702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06560" y="519289"/>
            <a:ext cx="2804160" cy="8265725"/>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94080" y="519289"/>
            <a:ext cx="8249920" cy="82657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5" name="Marcador de pie de página 4"/>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6" name="Marcador de número de diapositiva 5"/>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85508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ítulo y viñeta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b="0">
                <a:solidFill>
                  <a:srgbClr val="000000"/>
                </a:solidFill>
              </a:defRPr>
            </a:pPr>
            <a:r>
              <a:rPr sz="10000" b="1">
                <a:solidFill>
                  <a:srgbClr val="FFFFFF"/>
                </a:solidFill>
              </a:rPr>
              <a:t>Texto del título</a:t>
            </a:r>
          </a:p>
        </p:txBody>
      </p:sp>
      <p:sp>
        <p:nvSpPr>
          <p:cNvPr id="19" name="Shape 19"/>
          <p:cNvSpPr>
            <a:spLocks noGrp="1"/>
          </p:cNvSpPr>
          <p:nvPr>
            <p:ph type="body" idx="1"/>
          </p:nvPr>
        </p:nvSpPr>
        <p:spPr>
          <a:prstGeom prst="rect">
            <a:avLst/>
          </a:prstGeom>
        </p:spPr>
        <p:txBody>
          <a:bodyPr/>
          <a:lstStyle/>
          <a:p>
            <a:pPr lvl="0">
              <a:defRPr sz="1800"/>
            </a:pPr>
            <a:r>
              <a:rPr sz="3600"/>
              <a:t>Nivel de texto 1</a:t>
            </a:r>
          </a:p>
          <a:p>
            <a:pPr lvl="1">
              <a:defRPr sz="1800"/>
            </a:pPr>
            <a:r>
              <a:rPr sz="3600"/>
              <a:t>Nivel de texto 2</a:t>
            </a:r>
          </a:p>
          <a:p>
            <a:pPr lvl="2">
              <a:defRPr sz="1800"/>
            </a:pPr>
            <a:r>
              <a:rPr sz="3600"/>
              <a:t>Nivel de texto 3</a:t>
            </a:r>
          </a:p>
          <a:p>
            <a:pPr lvl="3">
              <a:defRPr sz="1800"/>
            </a:pPr>
            <a:r>
              <a:rPr sz="3600"/>
              <a:t>Nivel de texto 4</a:t>
            </a:r>
          </a:p>
          <a:p>
            <a:pPr lvl="4">
              <a:defRPr sz="1800"/>
            </a:pPr>
            <a:r>
              <a:rPr sz="3600"/>
              <a:t>Nivel de texto 5</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viñetas y f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b="0">
                <a:solidFill>
                  <a:srgbClr val="000000"/>
                </a:solidFill>
              </a:defRPr>
            </a:pPr>
            <a:r>
              <a:rPr sz="10000" b="1">
                <a:solidFill>
                  <a:srgbClr val="FFFFFF"/>
                </a:solidFill>
              </a:rPr>
              <a:t>Texto del título</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Nivel de texto 1</a:t>
            </a:r>
          </a:p>
          <a:p>
            <a:pPr lvl="1">
              <a:defRPr sz="1800"/>
            </a:pPr>
            <a:r>
              <a:rPr sz="2800"/>
              <a:t>Nivel de texto 2</a:t>
            </a:r>
          </a:p>
          <a:p>
            <a:pPr lvl="2">
              <a:defRPr sz="1800"/>
            </a:pPr>
            <a:r>
              <a:rPr sz="2800"/>
              <a:t>Nivel de texto 3</a:t>
            </a:r>
          </a:p>
          <a:p>
            <a:pPr lvl="3">
              <a:defRPr sz="1800"/>
            </a:pPr>
            <a:r>
              <a:rPr sz="2800"/>
              <a:t>Nivel de texto 4</a:t>
            </a:r>
          </a:p>
          <a:p>
            <a:pPr lvl="4">
              <a:defRPr sz="1800"/>
            </a:pPr>
            <a:r>
              <a:rPr sz="2800"/>
              <a:t>Nivel de texto 5</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Viñeta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Nivel de texto 1</a:t>
            </a:r>
          </a:p>
          <a:p>
            <a:pPr lvl="1">
              <a:defRPr sz="1800"/>
            </a:pPr>
            <a:r>
              <a:rPr sz="3600"/>
              <a:t>Nivel de texto 2</a:t>
            </a:r>
          </a:p>
          <a:p>
            <a:pPr lvl="2">
              <a:defRPr sz="1800"/>
            </a:pPr>
            <a:r>
              <a:rPr sz="3600"/>
              <a:t>Nivel de texto 3</a:t>
            </a:r>
          </a:p>
          <a:p>
            <a:pPr lvl="3">
              <a:defRPr sz="1800"/>
            </a:pPr>
            <a:r>
              <a:rPr sz="3600"/>
              <a:t>Nivel de texto 4</a:t>
            </a:r>
          </a:p>
          <a:p>
            <a:pPr lvl="4">
              <a:defRPr sz="1800"/>
            </a:pPr>
            <a:r>
              <a:rPr sz="3600"/>
              <a:t>Nivel de texto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ita">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5600" y="1596249"/>
            <a:ext cx="9753600" cy="3395698"/>
          </a:xfrm>
        </p:spPr>
        <p:txBody>
          <a:bodyPr anchor="b"/>
          <a:lstStyle>
            <a:lvl1pPr algn="ctr">
              <a:defRPr sz="7200"/>
            </a:lvl1pPr>
          </a:lstStyle>
          <a:p>
            <a:r>
              <a:rPr lang="es-ES_tradnl"/>
              <a:t>Clic para editar título</a:t>
            </a:r>
          </a:p>
        </p:txBody>
      </p:sp>
      <p:sp>
        <p:nvSpPr>
          <p:cNvPr id="3" name="Subtítulo 2"/>
          <p:cNvSpPr>
            <a:spLocks noGrp="1"/>
          </p:cNvSpPr>
          <p:nvPr>
            <p:ph type="subTitle" idx="1"/>
          </p:nvPr>
        </p:nvSpPr>
        <p:spPr>
          <a:xfrm>
            <a:off x="1625600" y="5122898"/>
            <a:ext cx="9753600" cy="2354862"/>
          </a:xfrm>
        </p:spPr>
        <p:txBody>
          <a:bodyPr/>
          <a:lstStyle>
            <a:lvl1pPr marL="0" indent="0" algn="ctr">
              <a:buNone/>
              <a:defRPr sz="2900"/>
            </a:lvl1pPr>
            <a:lvl2pPr marL="546171" indent="0" algn="ctr">
              <a:buNone/>
              <a:defRPr sz="2400"/>
            </a:lvl2pPr>
            <a:lvl3pPr marL="1092342" indent="0" algn="ctr">
              <a:buNone/>
              <a:defRPr sz="2200"/>
            </a:lvl3pPr>
            <a:lvl4pPr marL="1638513" indent="0" algn="ctr">
              <a:buNone/>
              <a:defRPr sz="1900"/>
            </a:lvl4pPr>
            <a:lvl5pPr marL="2184684" indent="0" algn="ctr">
              <a:buNone/>
              <a:defRPr sz="1900"/>
            </a:lvl5pPr>
            <a:lvl6pPr marL="2730856" indent="0" algn="ctr">
              <a:buNone/>
              <a:defRPr sz="1900"/>
            </a:lvl6pPr>
            <a:lvl7pPr marL="3277027" indent="0" algn="ctr">
              <a:buNone/>
              <a:defRPr sz="1900"/>
            </a:lvl7pPr>
            <a:lvl8pPr marL="3823198" indent="0" algn="ctr">
              <a:buNone/>
              <a:defRPr sz="1900"/>
            </a:lvl8pPr>
            <a:lvl9pPr marL="4369369" indent="0" algn="ctr">
              <a:buNone/>
              <a:defRPr sz="1900"/>
            </a:lvl9pPr>
          </a:lstStyle>
          <a:p>
            <a:r>
              <a:rPr lang="es-ES_tradnl"/>
              <a:t>Haga clic para modificar el estilo de subtítulo del patrón</a:t>
            </a:r>
          </a:p>
        </p:txBody>
      </p:sp>
    </p:spTree>
    <p:extLst>
      <p:ext uri="{BB962C8B-B14F-4D97-AF65-F5344CB8AC3E}">
        <p14:creationId xmlns:p14="http://schemas.microsoft.com/office/powerpoint/2010/main" xmlns="" val="402703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5" name="Marcador de pie de página 4"/>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6" name="Marcador de número de diapositiva 5"/>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1620265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87307" y="2431628"/>
            <a:ext cx="11216640" cy="4057226"/>
          </a:xfrm>
        </p:spPr>
        <p:txBody>
          <a:bodyPr anchor="b"/>
          <a:lstStyle>
            <a:lvl1pPr>
              <a:defRPr sz="7200"/>
            </a:lvl1pPr>
          </a:lstStyle>
          <a:p>
            <a:r>
              <a:rPr lang="es-ES_tradnl"/>
              <a:t>Clic para editar título</a:t>
            </a:r>
          </a:p>
        </p:txBody>
      </p:sp>
      <p:sp>
        <p:nvSpPr>
          <p:cNvPr id="3" name="Marcador de texto 2"/>
          <p:cNvSpPr>
            <a:spLocks noGrp="1"/>
          </p:cNvSpPr>
          <p:nvPr>
            <p:ph type="body" idx="1"/>
          </p:nvPr>
        </p:nvSpPr>
        <p:spPr>
          <a:xfrm>
            <a:off x="887307" y="6527237"/>
            <a:ext cx="11216640" cy="2133599"/>
          </a:xfrm>
        </p:spPr>
        <p:txBody>
          <a:bodyPr/>
          <a:lstStyle>
            <a:lvl1pPr marL="0" indent="0">
              <a:buNone/>
              <a:defRPr sz="2900">
                <a:solidFill>
                  <a:schemeClr val="tx1">
                    <a:tint val="75000"/>
                  </a:schemeClr>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pPr>
              <a:defRPr/>
            </a:pPr>
            <a:fld id="{A7BDF0D9-CE3E-8F42-A45A-82E45651A8ED}" type="datetimeFigureOut">
              <a:rPr lang="es-ES_tradnl" sz="2200" kern="0" smtClean="0">
                <a:solidFill>
                  <a:sysClr val="windowText" lastClr="000000"/>
                </a:solidFill>
              </a:rPr>
              <a:pPr>
                <a:defRPr/>
              </a:pPr>
              <a:t>04/11/2020</a:t>
            </a:fld>
            <a:endParaRPr lang="es-ES_tradnl" sz="2200" kern="0">
              <a:solidFill>
                <a:sysClr val="windowText" lastClr="000000"/>
              </a:solidFill>
            </a:endParaRPr>
          </a:p>
        </p:txBody>
      </p:sp>
      <p:sp>
        <p:nvSpPr>
          <p:cNvPr id="5" name="Marcador de pie de página 4"/>
          <p:cNvSpPr>
            <a:spLocks noGrp="1"/>
          </p:cNvSpPr>
          <p:nvPr>
            <p:ph type="ftr" sz="quarter" idx="11"/>
          </p:nvPr>
        </p:nvSpPr>
        <p:spPr/>
        <p:txBody>
          <a:bodyPr/>
          <a:lstStyle/>
          <a:p>
            <a:pPr>
              <a:defRPr/>
            </a:pPr>
            <a:endParaRPr lang="es-ES_tradnl" sz="2200" kern="0">
              <a:solidFill>
                <a:sysClr val="windowText" lastClr="000000"/>
              </a:solidFill>
            </a:endParaRPr>
          </a:p>
        </p:txBody>
      </p:sp>
      <p:sp>
        <p:nvSpPr>
          <p:cNvPr id="6" name="Marcador de número de diapositiva 5"/>
          <p:cNvSpPr>
            <a:spLocks noGrp="1"/>
          </p:cNvSpPr>
          <p:nvPr>
            <p:ph type="sldNum" sz="quarter" idx="12"/>
          </p:nvPr>
        </p:nvSpPr>
        <p:spPr/>
        <p:txBody>
          <a:bodyPr/>
          <a:lstStyle/>
          <a:p>
            <a:pPr>
              <a:defRPr/>
            </a:pPr>
            <a:fld id="{9A4CE916-B8EF-FC46-930E-EF91ACB85D14}" type="slidenum">
              <a:rPr lang="es-ES_tradnl" sz="2200" kern="0" smtClean="0">
                <a:solidFill>
                  <a:sysClr val="windowText" lastClr="000000"/>
                </a:solidFill>
              </a:rPr>
              <a:pPr>
                <a:defRPr/>
              </a:pPr>
              <a:t>‹Nº›</a:t>
            </a:fld>
            <a:endParaRPr lang="es-ES_tradnl" sz="2200" kern="0">
              <a:solidFill>
                <a:sysClr val="windowText" lastClr="000000"/>
              </a:solidFill>
            </a:endParaRPr>
          </a:p>
        </p:txBody>
      </p:sp>
    </p:spTree>
    <p:extLst>
      <p:ext uri="{BB962C8B-B14F-4D97-AF65-F5344CB8AC3E}">
        <p14:creationId xmlns:p14="http://schemas.microsoft.com/office/powerpoint/2010/main" xmlns="" val="3489897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b="0">
                <a:solidFill>
                  <a:srgbClr val="000000"/>
                </a:solidFill>
              </a:defRPr>
            </a:pPr>
            <a:r>
              <a:rPr sz="10000" b="1">
                <a:solidFill>
                  <a:srgbClr val="FFFFFF"/>
                </a:solidFill>
              </a:rPr>
              <a:t>Texto del título</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Nivel de texto 1</a:t>
            </a:r>
          </a:p>
          <a:p>
            <a:pPr lvl="1">
              <a:defRPr sz="1800"/>
            </a:pPr>
            <a:r>
              <a:rPr sz="3600"/>
              <a:t>Nivel de texto 2</a:t>
            </a:r>
          </a:p>
          <a:p>
            <a:pPr lvl="2">
              <a:defRPr sz="1800"/>
            </a:pPr>
            <a:r>
              <a:rPr sz="3600"/>
              <a:t>Nivel de texto 3</a:t>
            </a:r>
          </a:p>
          <a:p>
            <a:pPr lvl="3">
              <a:defRPr sz="1800"/>
            </a:pPr>
            <a:r>
              <a:rPr sz="3600"/>
              <a:t>Nivel de texto 4</a:t>
            </a:r>
          </a:p>
          <a:p>
            <a:pPr lvl="4">
              <a:defRPr sz="1800"/>
            </a:pPr>
            <a:r>
              <a:rPr sz="3600"/>
              <a:t>Nivel de texto 5</a:t>
            </a:r>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8" r:id="rId5"/>
    <p:sldLayoutId id="2147483659" r:id="rId6"/>
  </p:sldLayoutIdLst>
  <p:transition spd="med"/>
  <p:txStyles>
    <p:titleStyle>
      <a:lvl1pPr defTabSz="584200">
        <a:defRPr sz="10000" b="1">
          <a:solidFill>
            <a:srgbClr val="FFFFFF"/>
          </a:solidFill>
          <a:latin typeface="+mj-lt"/>
          <a:ea typeface="+mj-ea"/>
          <a:cs typeface="+mj-cs"/>
          <a:sym typeface="Arial"/>
        </a:defRPr>
      </a:lvl1pPr>
      <a:lvl2pPr indent="228600" defTabSz="584200">
        <a:defRPr sz="10000" b="1">
          <a:solidFill>
            <a:srgbClr val="FFFFFF"/>
          </a:solidFill>
          <a:latin typeface="+mj-lt"/>
          <a:ea typeface="+mj-ea"/>
          <a:cs typeface="+mj-cs"/>
          <a:sym typeface="Arial"/>
        </a:defRPr>
      </a:lvl2pPr>
      <a:lvl3pPr indent="457200" defTabSz="584200">
        <a:defRPr sz="10000" b="1">
          <a:solidFill>
            <a:srgbClr val="FFFFFF"/>
          </a:solidFill>
          <a:latin typeface="+mj-lt"/>
          <a:ea typeface="+mj-ea"/>
          <a:cs typeface="+mj-cs"/>
          <a:sym typeface="Arial"/>
        </a:defRPr>
      </a:lvl3pPr>
      <a:lvl4pPr indent="685800" defTabSz="584200">
        <a:defRPr sz="10000" b="1">
          <a:solidFill>
            <a:srgbClr val="FFFFFF"/>
          </a:solidFill>
          <a:latin typeface="+mj-lt"/>
          <a:ea typeface="+mj-ea"/>
          <a:cs typeface="+mj-cs"/>
          <a:sym typeface="Arial"/>
        </a:defRPr>
      </a:lvl4pPr>
      <a:lvl5pPr indent="914400" defTabSz="584200">
        <a:defRPr sz="10000" b="1">
          <a:solidFill>
            <a:srgbClr val="FFFFFF"/>
          </a:solidFill>
          <a:latin typeface="+mj-lt"/>
          <a:ea typeface="+mj-ea"/>
          <a:cs typeface="+mj-cs"/>
          <a:sym typeface="Arial"/>
        </a:defRPr>
      </a:lvl5pPr>
      <a:lvl6pPr indent="1143000" defTabSz="584200">
        <a:defRPr sz="10000" b="1">
          <a:solidFill>
            <a:srgbClr val="FFFFFF"/>
          </a:solidFill>
          <a:latin typeface="+mj-lt"/>
          <a:ea typeface="+mj-ea"/>
          <a:cs typeface="+mj-cs"/>
          <a:sym typeface="Arial"/>
        </a:defRPr>
      </a:lvl6pPr>
      <a:lvl7pPr indent="1371600" defTabSz="584200">
        <a:defRPr sz="10000" b="1">
          <a:solidFill>
            <a:srgbClr val="FFFFFF"/>
          </a:solidFill>
          <a:latin typeface="+mj-lt"/>
          <a:ea typeface="+mj-ea"/>
          <a:cs typeface="+mj-cs"/>
          <a:sym typeface="Arial"/>
        </a:defRPr>
      </a:lvl7pPr>
      <a:lvl8pPr indent="1600200" defTabSz="584200">
        <a:defRPr sz="10000" b="1">
          <a:solidFill>
            <a:srgbClr val="FFFFFF"/>
          </a:solidFill>
          <a:latin typeface="+mj-lt"/>
          <a:ea typeface="+mj-ea"/>
          <a:cs typeface="+mj-cs"/>
          <a:sym typeface="Arial"/>
        </a:defRPr>
      </a:lvl8pPr>
      <a:lvl9pPr indent="1828800" defTabSz="584200">
        <a:defRPr sz="10000" b="1">
          <a:solidFill>
            <a:srgbClr val="FFFFFF"/>
          </a:solidFill>
          <a:latin typeface="+mj-lt"/>
          <a:ea typeface="+mj-ea"/>
          <a:cs typeface="+mj-cs"/>
          <a:sym typeface="Arial"/>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94080" y="519290"/>
            <a:ext cx="11216640" cy="1885245"/>
          </a:xfrm>
          <a:prstGeom prst="rect">
            <a:avLst/>
          </a:prstGeom>
        </p:spPr>
        <p:txBody>
          <a:bodyPr vert="horz" lIns="109234" tIns="54617" rIns="109234" bIns="54617" rtlCol="0" anchor="ctr">
            <a:normAutofit/>
          </a:bodyPr>
          <a:lstStyle/>
          <a:p>
            <a:r>
              <a:rPr lang="es-ES_tradnl"/>
              <a:t>Clic para editar título</a:t>
            </a:r>
          </a:p>
        </p:txBody>
      </p:sp>
      <p:sp>
        <p:nvSpPr>
          <p:cNvPr id="3" name="Marcador de texto 2"/>
          <p:cNvSpPr>
            <a:spLocks noGrp="1"/>
          </p:cNvSpPr>
          <p:nvPr>
            <p:ph type="body" idx="1"/>
          </p:nvPr>
        </p:nvSpPr>
        <p:spPr>
          <a:xfrm>
            <a:off x="894080" y="2596444"/>
            <a:ext cx="11216640" cy="6188570"/>
          </a:xfrm>
          <a:prstGeom prst="rect">
            <a:avLst/>
          </a:prstGeom>
        </p:spPr>
        <p:txBody>
          <a:bodyPr vert="horz" lIns="109234" tIns="54617" rIns="109234" bIns="54617"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94080" y="9040143"/>
            <a:ext cx="2926080" cy="519289"/>
          </a:xfrm>
          <a:prstGeom prst="rect">
            <a:avLst/>
          </a:prstGeom>
        </p:spPr>
        <p:txBody>
          <a:bodyPr vert="horz" lIns="109234" tIns="54617" rIns="109234" bIns="54617" rtlCol="0" anchor="ctr"/>
          <a:lstStyle>
            <a:lvl1pPr algn="l">
              <a:defRPr sz="1400">
                <a:solidFill>
                  <a:schemeClr val="tx1">
                    <a:tint val="75000"/>
                  </a:schemeClr>
                </a:solidFill>
              </a:defRPr>
            </a:lvl1pPr>
          </a:lstStyle>
          <a:p>
            <a:pPr defTabSz="1092342" rtl="0">
              <a:defRPr/>
            </a:pPr>
            <a:fld id="{A7BDF0D9-CE3E-8F42-A45A-82E45651A8ED}" type="datetimeFigureOut">
              <a:rPr lang="es-ES_tradnl" smtClean="0">
                <a:solidFill>
                  <a:prstClr val="black">
                    <a:tint val="75000"/>
                  </a:prstClr>
                </a:solidFill>
              </a:rPr>
              <a:pPr defTabSz="1092342" rtl="0">
                <a:defRPr/>
              </a:pPr>
              <a:t>04/11/2020</a:t>
            </a:fld>
            <a:endParaRPr lang="es-ES_tradnl">
              <a:solidFill>
                <a:prstClr val="black">
                  <a:tint val="75000"/>
                </a:prstClr>
              </a:solidFill>
            </a:endParaRPr>
          </a:p>
        </p:txBody>
      </p:sp>
      <p:sp>
        <p:nvSpPr>
          <p:cNvPr id="5" name="Marcador de pie de página 4"/>
          <p:cNvSpPr>
            <a:spLocks noGrp="1"/>
          </p:cNvSpPr>
          <p:nvPr>
            <p:ph type="ftr" sz="quarter" idx="3"/>
          </p:nvPr>
        </p:nvSpPr>
        <p:spPr>
          <a:xfrm>
            <a:off x="4307840" y="9040143"/>
            <a:ext cx="4389120" cy="519289"/>
          </a:xfrm>
          <a:prstGeom prst="rect">
            <a:avLst/>
          </a:prstGeom>
        </p:spPr>
        <p:txBody>
          <a:bodyPr vert="horz" lIns="109234" tIns="54617" rIns="109234" bIns="54617" rtlCol="0" anchor="ctr"/>
          <a:lstStyle>
            <a:lvl1pPr algn="ctr">
              <a:defRPr sz="1400">
                <a:solidFill>
                  <a:schemeClr val="tx1">
                    <a:tint val="75000"/>
                  </a:schemeClr>
                </a:solidFill>
              </a:defRPr>
            </a:lvl1pPr>
          </a:lstStyle>
          <a:p>
            <a:pPr defTabSz="1092342" rtl="0">
              <a:defRPr/>
            </a:pPr>
            <a:endParaRPr lang="es-ES_tradnl">
              <a:solidFill>
                <a:prstClr val="black">
                  <a:tint val="75000"/>
                </a:prstClr>
              </a:solidFill>
            </a:endParaRPr>
          </a:p>
        </p:txBody>
      </p:sp>
      <p:sp>
        <p:nvSpPr>
          <p:cNvPr id="6" name="Marcador de número de diapositiva 5"/>
          <p:cNvSpPr>
            <a:spLocks noGrp="1"/>
          </p:cNvSpPr>
          <p:nvPr>
            <p:ph type="sldNum" sz="quarter" idx="4"/>
          </p:nvPr>
        </p:nvSpPr>
        <p:spPr>
          <a:xfrm>
            <a:off x="9184640" y="9040143"/>
            <a:ext cx="2926080" cy="519289"/>
          </a:xfrm>
          <a:prstGeom prst="rect">
            <a:avLst/>
          </a:prstGeom>
        </p:spPr>
        <p:txBody>
          <a:bodyPr vert="horz" lIns="109234" tIns="54617" rIns="109234" bIns="54617" rtlCol="0" anchor="ctr"/>
          <a:lstStyle>
            <a:lvl1pPr algn="r">
              <a:defRPr sz="1400">
                <a:solidFill>
                  <a:schemeClr val="tx1">
                    <a:tint val="75000"/>
                  </a:schemeClr>
                </a:solidFill>
              </a:defRPr>
            </a:lvl1pPr>
          </a:lstStyle>
          <a:p>
            <a:pPr defTabSz="1092342" rtl="0">
              <a:defRPr/>
            </a:pPr>
            <a:fld id="{9A4CE916-B8EF-FC46-930E-EF91ACB85D14}" type="slidenum">
              <a:rPr lang="es-ES_tradnl" smtClean="0">
                <a:solidFill>
                  <a:prstClr val="black">
                    <a:tint val="75000"/>
                  </a:prstClr>
                </a:solidFill>
              </a:rPr>
              <a:pPr defTabSz="1092342" rtl="0">
                <a:defRPr/>
              </a:pPr>
              <a:t>‹Nº›</a:t>
            </a:fld>
            <a:endParaRPr lang="es-ES_tradnl">
              <a:solidFill>
                <a:prstClr val="black">
                  <a:tint val="75000"/>
                </a:prstClr>
              </a:solidFill>
            </a:endParaRPr>
          </a:p>
        </p:txBody>
      </p:sp>
      <p:sp>
        <p:nvSpPr>
          <p:cNvPr id="7" name="Rectángulo 7"/>
          <p:cNvSpPr/>
          <p:nvPr userDrawn="1"/>
        </p:nvSpPr>
        <p:spPr>
          <a:xfrm>
            <a:off x="0" y="9283982"/>
            <a:ext cx="13004800" cy="46961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09234" tIns="54617" rIns="109234" bIns="54617" rtlCol="0" anchor="ctr"/>
          <a:lstStyle/>
          <a:p>
            <a:pPr defTabSz="1092342" rtl="0">
              <a:defRPr/>
            </a:pPr>
            <a:endParaRPr lang="es-ES" sz="2200">
              <a:solidFill>
                <a:sysClr val="windowText" lastClr="000000"/>
              </a:solidFill>
            </a:endParaRPr>
          </a:p>
        </p:txBody>
      </p:sp>
      <p:pic>
        <p:nvPicPr>
          <p:cNvPr id="8" name="Imagen 10" descr="logo.png"/>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530074" y="448804"/>
            <a:ext cx="916464" cy="1221952"/>
          </a:xfrm>
          <a:prstGeom prst="rect">
            <a:avLst/>
          </a:prstGeom>
        </p:spPr>
      </p:pic>
      <p:sp>
        <p:nvSpPr>
          <p:cNvPr id="9" name="Subtítulo 2"/>
          <p:cNvSpPr txBox="1">
            <a:spLocks/>
          </p:cNvSpPr>
          <p:nvPr userDrawn="1"/>
        </p:nvSpPr>
        <p:spPr>
          <a:xfrm>
            <a:off x="0" y="9336233"/>
            <a:ext cx="13004800" cy="870053"/>
          </a:xfrm>
          <a:prstGeom prst="rect">
            <a:avLst/>
          </a:prstGeom>
        </p:spPr>
        <p:txBody>
          <a:bodyPr vert="horz" lIns="109234" tIns="54617" rIns="109234" bIns="54617"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defTabSz="546171">
              <a:defRPr/>
            </a:pPr>
            <a:r>
              <a:rPr lang="es-ES" sz="1200" dirty="0">
                <a:solidFill>
                  <a:prstClr val="black"/>
                </a:solidFill>
                <a:latin typeface="Verdana"/>
                <a:cs typeface="Verdana"/>
              </a:rPr>
              <a:t>© McGraw-Hill</a:t>
            </a:r>
          </a:p>
        </p:txBody>
      </p:sp>
      <p:pic>
        <p:nvPicPr>
          <p:cNvPr id="10" name="Imagen 13"/>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10948957" y="145196"/>
            <a:ext cx="1431488" cy="1454209"/>
          </a:xfrm>
          <a:prstGeom prst="rect">
            <a:avLst/>
          </a:prstGeom>
        </p:spPr>
      </p:pic>
    </p:spTree>
    <p:extLst>
      <p:ext uri="{BB962C8B-B14F-4D97-AF65-F5344CB8AC3E}">
        <p14:creationId xmlns:p14="http://schemas.microsoft.com/office/powerpoint/2010/main" xmlns="" val="813587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2342" rtl="0" eaLnBrk="1" latinLnBrk="0" hangingPunct="1">
        <a:lnSpc>
          <a:spcPct val="90000"/>
        </a:lnSpc>
        <a:spcBef>
          <a:spcPct val="0"/>
        </a:spcBef>
        <a:buNone/>
        <a:defRPr sz="5300" kern="1200">
          <a:solidFill>
            <a:schemeClr val="tx1"/>
          </a:solidFill>
          <a:latin typeface="+mj-lt"/>
          <a:ea typeface="+mj-ea"/>
          <a:cs typeface="+mj-cs"/>
        </a:defRPr>
      </a:lvl1pPr>
    </p:titleStyle>
    <p:bodyStyle>
      <a:lvl1pPr marL="273086" indent="-273086" algn="l" defTabSz="1092342" rtl="0" eaLnBrk="1" latinLnBrk="0" hangingPunct="1">
        <a:lnSpc>
          <a:spcPct val="90000"/>
        </a:lnSpc>
        <a:spcBef>
          <a:spcPts val="1195"/>
        </a:spcBef>
        <a:buFont typeface="Arial"/>
        <a:buChar char="•"/>
        <a:defRPr sz="3300" kern="1200">
          <a:solidFill>
            <a:schemeClr val="tx1"/>
          </a:solidFill>
          <a:latin typeface="+mn-lt"/>
          <a:ea typeface="+mn-ea"/>
          <a:cs typeface="+mn-cs"/>
        </a:defRPr>
      </a:lvl1pPr>
      <a:lvl2pPr marL="819257" indent="-273086" algn="l" defTabSz="1092342" rtl="0" eaLnBrk="1" latinLnBrk="0" hangingPunct="1">
        <a:lnSpc>
          <a:spcPct val="90000"/>
        </a:lnSpc>
        <a:spcBef>
          <a:spcPts val="597"/>
        </a:spcBef>
        <a:buFont typeface="Arial"/>
        <a:buChar char="•"/>
        <a:defRPr sz="2900" kern="1200">
          <a:solidFill>
            <a:schemeClr val="tx1"/>
          </a:solidFill>
          <a:latin typeface="+mn-lt"/>
          <a:ea typeface="+mn-ea"/>
          <a:cs typeface="+mn-cs"/>
        </a:defRPr>
      </a:lvl2pPr>
      <a:lvl3pPr marL="1365428" indent="-273086" algn="l" defTabSz="1092342" rtl="0" eaLnBrk="1" latinLnBrk="0" hangingPunct="1">
        <a:lnSpc>
          <a:spcPct val="90000"/>
        </a:lnSpc>
        <a:spcBef>
          <a:spcPts val="597"/>
        </a:spcBef>
        <a:buFont typeface="Arial"/>
        <a:buChar char="•"/>
        <a:defRPr sz="2400" kern="1200">
          <a:solidFill>
            <a:schemeClr val="tx1"/>
          </a:solidFill>
          <a:latin typeface="+mn-lt"/>
          <a:ea typeface="+mn-ea"/>
          <a:cs typeface="+mn-cs"/>
        </a:defRPr>
      </a:lvl3pPr>
      <a:lvl4pPr marL="1911599" indent="-273086" algn="l" defTabSz="1092342" rtl="0" eaLnBrk="1" latinLnBrk="0" hangingPunct="1">
        <a:lnSpc>
          <a:spcPct val="90000"/>
        </a:lnSpc>
        <a:spcBef>
          <a:spcPts val="597"/>
        </a:spcBef>
        <a:buFont typeface="Arial"/>
        <a:buChar char="•"/>
        <a:defRPr sz="2200" kern="1200">
          <a:solidFill>
            <a:schemeClr val="tx1"/>
          </a:solidFill>
          <a:latin typeface="+mn-lt"/>
          <a:ea typeface="+mn-ea"/>
          <a:cs typeface="+mn-cs"/>
        </a:defRPr>
      </a:lvl4pPr>
      <a:lvl5pPr marL="2457770" indent="-273086" algn="l" defTabSz="1092342" rtl="0" eaLnBrk="1" latinLnBrk="0" hangingPunct="1">
        <a:lnSpc>
          <a:spcPct val="90000"/>
        </a:lnSpc>
        <a:spcBef>
          <a:spcPts val="597"/>
        </a:spcBef>
        <a:buFont typeface="Arial"/>
        <a:buChar char="•"/>
        <a:defRPr sz="2200" kern="1200">
          <a:solidFill>
            <a:schemeClr val="tx1"/>
          </a:solidFill>
          <a:latin typeface="+mn-lt"/>
          <a:ea typeface="+mn-ea"/>
          <a:cs typeface="+mn-cs"/>
        </a:defRPr>
      </a:lvl5pPr>
      <a:lvl6pPr marL="3003941" indent="-273086" algn="l" defTabSz="1092342" rtl="0" eaLnBrk="1" latinLnBrk="0" hangingPunct="1">
        <a:lnSpc>
          <a:spcPct val="90000"/>
        </a:lnSpc>
        <a:spcBef>
          <a:spcPts val="597"/>
        </a:spcBef>
        <a:buFont typeface="Arial"/>
        <a:buChar char="•"/>
        <a:defRPr sz="2200" kern="1200">
          <a:solidFill>
            <a:schemeClr val="tx1"/>
          </a:solidFill>
          <a:latin typeface="+mn-lt"/>
          <a:ea typeface="+mn-ea"/>
          <a:cs typeface="+mn-cs"/>
        </a:defRPr>
      </a:lvl6pPr>
      <a:lvl7pPr marL="3550112" indent="-273086" algn="l" defTabSz="1092342" rtl="0" eaLnBrk="1" latinLnBrk="0" hangingPunct="1">
        <a:lnSpc>
          <a:spcPct val="90000"/>
        </a:lnSpc>
        <a:spcBef>
          <a:spcPts val="597"/>
        </a:spcBef>
        <a:buFont typeface="Arial"/>
        <a:buChar char="•"/>
        <a:defRPr sz="2200" kern="1200">
          <a:solidFill>
            <a:schemeClr val="tx1"/>
          </a:solidFill>
          <a:latin typeface="+mn-lt"/>
          <a:ea typeface="+mn-ea"/>
          <a:cs typeface="+mn-cs"/>
        </a:defRPr>
      </a:lvl7pPr>
      <a:lvl8pPr marL="4096283" indent="-273086" algn="l" defTabSz="1092342" rtl="0" eaLnBrk="1" latinLnBrk="0" hangingPunct="1">
        <a:lnSpc>
          <a:spcPct val="90000"/>
        </a:lnSpc>
        <a:spcBef>
          <a:spcPts val="597"/>
        </a:spcBef>
        <a:buFont typeface="Arial"/>
        <a:buChar char="•"/>
        <a:defRPr sz="2200" kern="1200">
          <a:solidFill>
            <a:schemeClr val="tx1"/>
          </a:solidFill>
          <a:latin typeface="+mn-lt"/>
          <a:ea typeface="+mn-ea"/>
          <a:cs typeface="+mn-cs"/>
        </a:defRPr>
      </a:lvl8pPr>
      <a:lvl9pPr marL="4642455" indent="-273086" algn="l" defTabSz="1092342" rtl="0" eaLnBrk="1" latinLnBrk="0" hangingPunct="1">
        <a:lnSpc>
          <a:spcPct val="90000"/>
        </a:lnSpc>
        <a:spcBef>
          <a:spcPts val="597"/>
        </a:spcBef>
        <a:buFont typeface="Arial"/>
        <a:buChar char="•"/>
        <a:defRPr sz="2200" kern="1200">
          <a:solidFill>
            <a:schemeClr val="tx1"/>
          </a:solidFill>
          <a:latin typeface="+mn-lt"/>
          <a:ea typeface="+mn-ea"/>
          <a:cs typeface="+mn-cs"/>
        </a:defRPr>
      </a:lvl9pPr>
    </p:bodyStyle>
    <p:otherStyle>
      <a:defPPr>
        <a:defRPr lang="es-ES_tradnl"/>
      </a:defPPr>
      <a:lvl1pPr marL="0" algn="l" defTabSz="1092342" rtl="0" eaLnBrk="1" latinLnBrk="0" hangingPunct="1">
        <a:defRPr sz="2200" kern="1200">
          <a:solidFill>
            <a:schemeClr val="tx1"/>
          </a:solidFill>
          <a:latin typeface="+mn-lt"/>
          <a:ea typeface="+mn-ea"/>
          <a:cs typeface="+mn-cs"/>
        </a:defRPr>
      </a:lvl1pPr>
      <a:lvl2pPr marL="546171" algn="l" defTabSz="1092342" rtl="0" eaLnBrk="1" latinLnBrk="0" hangingPunct="1">
        <a:defRPr sz="2200" kern="1200">
          <a:solidFill>
            <a:schemeClr val="tx1"/>
          </a:solidFill>
          <a:latin typeface="+mn-lt"/>
          <a:ea typeface="+mn-ea"/>
          <a:cs typeface="+mn-cs"/>
        </a:defRPr>
      </a:lvl2pPr>
      <a:lvl3pPr marL="1092342" algn="l" defTabSz="1092342" rtl="0" eaLnBrk="1" latinLnBrk="0" hangingPunct="1">
        <a:defRPr sz="2200" kern="1200">
          <a:solidFill>
            <a:schemeClr val="tx1"/>
          </a:solidFill>
          <a:latin typeface="+mn-lt"/>
          <a:ea typeface="+mn-ea"/>
          <a:cs typeface="+mn-cs"/>
        </a:defRPr>
      </a:lvl3pPr>
      <a:lvl4pPr marL="1638513" algn="l" defTabSz="1092342" rtl="0" eaLnBrk="1" latinLnBrk="0" hangingPunct="1">
        <a:defRPr sz="2200" kern="1200">
          <a:solidFill>
            <a:schemeClr val="tx1"/>
          </a:solidFill>
          <a:latin typeface="+mn-lt"/>
          <a:ea typeface="+mn-ea"/>
          <a:cs typeface="+mn-cs"/>
        </a:defRPr>
      </a:lvl4pPr>
      <a:lvl5pPr marL="2184684" algn="l" defTabSz="1092342" rtl="0" eaLnBrk="1" latinLnBrk="0" hangingPunct="1">
        <a:defRPr sz="2200" kern="1200">
          <a:solidFill>
            <a:schemeClr val="tx1"/>
          </a:solidFill>
          <a:latin typeface="+mn-lt"/>
          <a:ea typeface="+mn-ea"/>
          <a:cs typeface="+mn-cs"/>
        </a:defRPr>
      </a:lvl5pPr>
      <a:lvl6pPr marL="2730856" algn="l" defTabSz="1092342" rtl="0" eaLnBrk="1" latinLnBrk="0" hangingPunct="1">
        <a:defRPr sz="2200" kern="1200">
          <a:solidFill>
            <a:schemeClr val="tx1"/>
          </a:solidFill>
          <a:latin typeface="+mn-lt"/>
          <a:ea typeface="+mn-ea"/>
          <a:cs typeface="+mn-cs"/>
        </a:defRPr>
      </a:lvl6pPr>
      <a:lvl7pPr marL="3277027" algn="l" defTabSz="1092342" rtl="0" eaLnBrk="1" latinLnBrk="0" hangingPunct="1">
        <a:defRPr sz="2200" kern="1200">
          <a:solidFill>
            <a:schemeClr val="tx1"/>
          </a:solidFill>
          <a:latin typeface="+mn-lt"/>
          <a:ea typeface="+mn-ea"/>
          <a:cs typeface="+mn-cs"/>
        </a:defRPr>
      </a:lvl7pPr>
      <a:lvl8pPr marL="3823198" algn="l" defTabSz="1092342" rtl="0" eaLnBrk="1" latinLnBrk="0" hangingPunct="1">
        <a:defRPr sz="2200" kern="1200">
          <a:solidFill>
            <a:schemeClr val="tx1"/>
          </a:solidFill>
          <a:latin typeface="+mn-lt"/>
          <a:ea typeface="+mn-ea"/>
          <a:cs typeface="+mn-cs"/>
        </a:defRPr>
      </a:lvl8pPr>
      <a:lvl9pPr marL="4369369" algn="l" defTabSz="1092342"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hyperlink" Target="https://www.mindomo.com/es/mindmap/derecho-laboral-eb6745911d404a93a206a4ed434cfec5" TargetMode="External"/><Relationship Id="rId2" Type="http://schemas.openxmlformats.org/officeDocument/2006/relationships/hyperlink" Target="https://www.youtube.com/watch?v=BdsfLzHBZm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3pFMvfE9Wgo" TargetMode="External"/><Relationship Id="rId2" Type="http://schemas.openxmlformats.org/officeDocument/2006/relationships/hyperlink" Target="https://www.youtube.com/watch?v=BdsfLzHBZm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Shape 32"/>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33" name="Shape 33"/>
          <p:cNvSpPr/>
          <p:nvPr/>
        </p:nvSpPr>
        <p:spPr>
          <a:xfrm>
            <a:off x="421692" y="3331188"/>
            <a:ext cx="12161416" cy="348813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6000" b="1" dirty="0" smtClean="0">
                <a:solidFill>
                  <a:srgbClr val="00B050"/>
                </a:solidFill>
                <a:latin typeface="+mj-lt"/>
                <a:cs typeface="Verdana"/>
              </a:rPr>
              <a:t>UNIDAD 1</a:t>
            </a:r>
          </a:p>
          <a:p>
            <a:pPr marL="0" marR="0" lvl="0" indent="0" defTabSz="914400" eaLnBrk="1" fontAlgn="auto" latinLnBrk="0" hangingPunct="1">
              <a:lnSpc>
                <a:spcPct val="100000"/>
              </a:lnSpc>
              <a:spcBef>
                <a:spcPts val="0"/>
              </a:spcBef>
              <a:spcAft>
                <a:spcPts val="0"/>
              </a:spcAft>
              <a:buClrTx/>
              <a:buSzTx/>
              <a:buFontTx/>
              <a:buNone/>
              <a:tabLst/>
              <a:defRPr/>
            </a:pPr>
            <a:endParaRPr lang="es-ES" sz="6000" b="1" dirty="0" smtClean="0">
              <a:solidFill>
                <a:srgbClr val="00B050"/>
              </a:solidFill>
              <a:latin typeface="+mj-lt"/>
              <a:cs typeface="Verdana"/>
            </a:endParaRPr>
          </a:p>
          <a:p>
            <a:pPr marL="0" marR="0" lvl="0" indent="0" defTabSz="914400" eaLnBrk="1" fontAlgn="auto" latinLnBrk="0" hangingPunct="1">
              <a:lnSpc>
                <a:spcPct val="100000"/>
              </a:lnSpc>
              <a:spcBef>
                <a:spcPts val="0"/>
              </a:spcBef>
              <a:spcAft>
                <a:spcPts val="0"/>
              </a:spcAft>
              <a:buClrTx/>
              <a:buSzTx/>
              <a:buFontTx/>
              <a:buNone/>
              <a:tabLst/>
              <a:defRPr/>
            </a:pPr>
            <a:r>
              <a:rPr lang="es-ES" sz="6000" b="1" dirty="0" smtClean="0">
                <a:solidFill>
                  <a:srgbClr val="00B050"/>
                </a:solidFill>
                <a:latin typeface="+mj-lt"/>
              </a:rPr>
              <a:t>EL DERECHO DEL TRABAJO</a:t>
            </a:r>
          </a:p>
          <a:p>
            <a:pPr lvl="0" algn="l">
              <a:defRPr sz="1800"/>
            </a:pPr>
            <a:endParaRPr lang="es-ES" sz="4000" b="1" dirty="0">
              <a:latin typeface="+mj-lt"/>
              <a:ea typeface="+mj-ea"/>
              <a:cs typeface="+mj-cs"/>
              <a:sym typeface="Arial"/>
            </a:endParaRPr>
          </a:p>
        </p:txBody>
      </p:sp>
      <p:sp>
        <p:nvSpPr>
          <p:cNvPr id="34" name="Shape 34"/>
          <p:cNvSpPr/>
          <p:nvPr/>
        </p:nvSpPr>
        <p:spPr>
          <a:xfrm>
            <a:off x="-75148" y="0"/>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endParaRPr/>
          </a:p>
        </p:txBody>
      </p:sp>
      <p:sp>
        <p:nvSpPr>
          <p:cNvPr id="35" name="Shape 35"/>
          <p:cNvSpPr>
            <a:spLocks noGrp="1"/>
          </p:cNvSpPr>
          <p:nvPr>
            <p:ph type="title"/>
          </p:nvPr>
        </p:nvSpPr>
        <p:spPr>
          <a:xfrm>
            <a:off x="584199" y="284133"/>
            <a:ext cx="8124727" cy="768442"/>
          </a:xfrm>
          <a:prstGeom prst="rect">
            <a:avLst/>
          </a:prstGeom>
        </p:spPr>
        <p:txBody>
          <a:bodyPr/>
          <a:lstStyle>
            <a:lvl1pPr defTabSz="233679">
              <a:defRPr sz="4000"/>
            </a:lvl1pPr>
          </a:lstStyle>
          <a:p>
            <a:pPr lvl="0">
              <a:defRPr sz="1800" b="0">
                <a:solidFill>
                  <a:srgbClr val="000000"/>
                </a:solidFill>
              </a:defRPr>
            </a:pPr>
            <a:r>
              <a:rPr lang="es-ES" dirty="0" smtClean="0"/>
              <a:t>MÓDULO DE FORMACIÓN Y ORIENTACION LABORAL</a:t>
            </a:r>
            <a:endParaRPr sz="4000" dirty="0">
              <a:solidFill>
                <a:srgbClr val="FFFFFF"/>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19762" y="0"/>
            <a:ext cx="13024562" cy="1358500"/>
          </a:xfrm>
          <a:prstGeom prst="rect">
            <a:avLst/>
          </a:prstGeom>
          <a:solidFill>
            <a:srgbClr val="2E81A8">
              <a:alpha val="88032"/>
            </a:srgbClr>
          </a:solidFill>
          <a:ln w="12700">
            <a:miter lim="400000"/>
          </a:ln>
        </p:spPr>
        <p:txBody>
          <a:bodyPr lIns="0" tIns="0" rIns="0" bIns="0" anchor="ctr"/>
          <a:lstStyle/>
          <a:p>
            <a:pPr>
              <a:defRPr sz="2400">
                <a:solidFill>
                  <a:srgbClr val="FFFFFF"/>
                </a:solidFill>
              </a:defRPr>
            </a:pPr>
            <a:r>
              <a:rPr lang="es-ES" b="1" dirty="0"/>
              <a:t>1.2  LA JERARQUÍA DE LAS NORMAS EN EL DERECHO LABORAL</a:t>
            </a:r>
          </a:p>
          <a:p>
            <a:pPr lvl="0">
              <a:defRPr sz="2400">
                <a:solidFill>
                  <a:srgbClr val="FFFFFF"/>
                </a:solidFill>
              </a:defRPr>
            </a:pPr>
            <a:endParaRPr b="1" dirty="0"/>
          </a:p>
        </p:txBody>
      </p:sp>
      <p:graphicFrame>
        <p:nvGraphicFramePr>
          <p:cNvPr id="6" name="Diagrama 9"/>
          <p:cNvGraphicFramePr/>
          <p:nvPr>
            <p:extLst>
              <p:ext uri="{D42A27DB-BD31-4B8C-83A1-F6EECF244321}">
                <p14:modId xmlns:p14="http://schemas.microsoft.com/office/powerpoint/2010/main" xmlns="" val="2752042820"/>
              </p:ext>
            </p:extLst>
          </p:nvPr>
        </p:nvGraphicFramePr>
        <p:xfrm>
          <a:off x="421691" y="1614791"/>
          <a:ext cx="12340998" cy="6997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2 Conector recto"/>
          <p:cNvCxnSpPr/>
          <p:nvPr/>
        </p:nvCxnSpPr>
        <p:spPr>
          <a:xfrm>
            <a:off x="3832698" y="5252936"/>
            <a:ext cx="2198451" cy="1887166"/>
          </a:xfrm>
          <a:prstGeom prst="line">
            <a:avLst/>
          </a:prstGeom>
          <a:noFill/>
          <a:ln w="25400" cap="flat">
            <a:solidFill>
              <a:srgbClr val="C00000"/>
            </a:solidFill>
            <a:prstDash val="solid"/>
            <a:miter lim="400000"/>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xmlns="" val="75751920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19762" y="0"/>
            <a:ext cx="13024562" cy="1358500"/>
          </a:xfrm>
          <a:prstGeom prst="rect">
            <a:avLst/>
          </a:prstGeom>
          <a:solidFill>
            <a:srgbClr val="2E81A8">
              <a:alpha val="88032"/>
            </a:srgbClr>
          </a:solidFill>
          <a:ln w="12700">
            <a:miter lim="400000"/>
          </a:ln>
        </p:spPr>
        <p:txBody>
          <a:bodyPr lIns="0" tIns="0" rIns="0" bIns="0" anchor="ctr"/>
          <a:lstStyle/>
          <a:p>
            <a:pPr>
              <a:defRPr sz="2400">
                <a:solidFill>
                  <a:srgbClr val="FFFFFF"/>
                </a:solidFill>
              </a:defRPr>
            </a:pPr>
            <a:endParaRPr lang="es-ES" b="1" dirty="0" smtClean="0"/>
          </a:p>
          <a:p>
            <a:pPr>
              <a:defRPr sz="2400">
                <a:solidFill>
                  <a:srgbClr val="FFFFFF"/>
                </a:solidFill>
              </a:defRPr>
            </a:pPr>
            <a:r>
              <a:rPr lang="es-ES" b="1" dirty="0" smtClean="0"/>
              <a:t>1.2  </a:t>
            </a:r>
            <a:r>
              <a:rPr lang="es-ES" b="1" dirty="0"/>
              <a:t>LA JERARQUÍA DE LAS NORMAS EN EL DERECHO LABORAL</a:t>
            </a:r>
          </a:p>
          <a:p>
            <a:pPr lvl="0">
              <a:defRPr sz="2400">
                <a:solidFill>
                  <a:srgbClr val="FFFFFF"/>
                </a:solidFill>
              </a:defRPr>
            </a:pPr>
            <a:endParaRPr b="1" dirty="0"/>
          </a:p>
        </p:txBody>
      </p:sp>
      <p:graphicFrame>
        <p:nvGraphicFramePr>
          <p:cNvPr id="6" name="Diagrama 9"/>
          <p:cNvGraphicFramePr/>
          <p:nvPr>
            <p:extLst>
              <p:ext uri="{D42A27DB-BD31-4B8C-83A1-F6EECF244321}">
                <p14:modId xmlns:p14="http://schemas.microsoft.com/office/powerpoint/2010/main" xmlns="" val="1647360999"/>
              </p:ext>
            </p:extLst>
          </p:nvPr>
        </p:nvGraphicFramePr>
        <p:xfrm>
          <a:off x="421691" y="1436323"/>
          <a:ext cx="10940215" cy="406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a 9"/>
          <p:cNvGraphicFramePr/>
          <p:nvPr>
            <p:extLst>
              <p:ext uri="{D42A27DB-BD31-4B8C-83A1-F6EECF244321}">
                <p14:modId xmlns:p14="http://schemas.microsoft.com/office/powerpoint/2010/main" xmlns="" val="253204610"/>
              </p:ext>
            </p:extLst>
          </p:nvPr>
        </p:nvGraphicFramePr>
        <p:xfrm>
          <a:off x="194553" y="2062265"/>
          <a:ext cx="12548681" cy="634243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xmlns="" val="270419004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1.3 PRINCIPIOS PARA LA APLICACIÓN DE LAS NORMAS LABORALES</a:t>
            </a:r>
            <a:endParaRPr b="1" dirty="0"/>
          </a:p>
        </p:txBody>
      </p:sp>
      <p:graphicFrame>
        <p:nvGraphicFramePr>
          <p:cNvPr id="5" name="Diagrama 8"/>
          <p:cNvGraphicFramePr/>
          <p:nvPr>
            <p:extLst>
              <p:ext uri="{D42A27DB-BD31-4B8C-83A1-F6EECF244321}">
                <p14:modId xmlns:p14="http://schemas.microsoft.com/office/powerpoint/2010/main" xmlns="" val="174675988"/>
              </p:ext>
            </p:extLst>
          </p:nvPr>
        </p:nvGraphicFramePr>
        <p:xfrm>
          <a:off x="680935" y="1653702"/>
          <a:ext cx="11692647" cy="6867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7560156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2. DERECHOS Y DEBERES EN LA RELACIÓN LABORAL</a:t>
            </a:r>
            <a:endParaRPr b="1" dirty="0"/>
          </a:p>
        </p:txBody>
      </p:sp>
      <p:graphicFrame>
        <p:nvGraphicFramePr>
          <p:cNvPr id="16" name="Diagrama 9"/>
          <p:cNvGraphicFramePr/>
          <p:nvPr>
            <p:extLst>
              <p:ext uri="{D42A27DB-BD31-4B8C-83A1-F6EECF244321}">
                <p14:modId xmlns:p14="http://schemas.microsoft.com/office/powerpoint/2010/main" xmlns="" val="2689412335"/>
              </p:ext>
            </p:extLst>
          </p:nvPr>
        </p:nvGraphicFramePr>
        <p:xfrm>
          <a:off x="1232453" y="1520793"/>
          <a:ext cx="11092070" cy="718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5433203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2.1. DERECHOS  DE LOS TRABAJADORES</a:t>
            </a:r>
            <a:endParaRPr b="1" dirty="0"/>
          </a:p>
        </p:txBody>
      </p:sp>
      <p:graphicFrame>
        <p:nvGraphicFramePr>
          <p:cNvPr id="9" name="Diagrama 9"/>
          <p:cNvGraphicFramePr/>
          <p:nvPr>
            <p:extLst>
              <p:ext uri="{D42A27DB-BD31-4B8C-83A1-F6EECF244321}">
                <p14:modId xmlns:p14="http://schemas.microsoft.com/office/powerpoint/2010/main" xmlns="" val="187383465"/>
              </p:ext>
            </p:extLst>
          </p:nvPr>
        </p:nvGraphicFramePr>
        <p:xfrm>
          <a:off x="603116" y="1634248"/>
          <a:ext cx="12140118" cy="6809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2443900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2.2 DEBERES DE LOS TRABAJADORES</a:t>
            </a:r>
            <a:endParaRPr b="1" dirty="0"/>
          </a:p>
        </p:txBody>
      </p:sp>
      <p:grpSp>
        <p:nvGrpSpPr>
          <p:cNvPr id="11" name="10 Grupo"/>
          <p:cNvGrpSpPr/>
          <p:nvPr/>
        </p:nvGrpSpPr>
        <p:grpSpPr>
          <a:xfrm>
            <a:off x="857430" y="2047211"/>
            <a:ext cx="11906655" cy="6691821"/>
            <a:chOff x="2011879" y="3582505"/>
            <a:chExt cx="8011269" cy="4571189"/>
          </a:xfrm>
        </p:grpSpPr>
        <p:sp>
          <p:nvSpPr>
            <p:cNvPr id="12" name="11 Redondear rectángulo de esquina sencilla"/>
            <p:cNvSpPr/>
            <p:nvPr/>
          </p:nvSpPr>
          <p:spPr>
            <a:xfrm rot="10800000">
              <a:off x="2011879" y="3582505"/>
              <a:ext cx="8011269" cy="4571189"/>
            </a:xfrm>
            <a:prstGeom prst="round1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5">
                <a:hueOff val="10677338"/>
                <a:satOff val="-34652"/>
                <a:lumOff val="1570"/>
                <a:alphaOff val="0"/>
              </a:schemeClr>
            </a:effectRef>
            <a:fontRef idx="minor">
              <a:schemeClr val="lt1"/>
            </a:fontRef>
          </p:style>
        </p:sp>
        <p:sp>
          <p:nvSpPr>
            <p:cNvPr id="13" name="Redondear rectángulo de esquina sencilla 4"/>
            <p:cNvSpPr/>
            <p:nvPr/>
          </p:nvSpPr>
          <p:spPr>
            <a:xfrm>
              <a:off x="2211496" y="3801667"/>
              <a:ext cx="7612033" cy="32863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2240" tIns="142240" rIns="142240" bIns="142240" numCol="1" spcCol="1270" anchor="t" anchorCtr="0">
              <a:noAutofit/>
            </a:bodyPr>
            <a:lstStyle/>
            <a:p>
              <a:pPr lvl="0" defTabSz="889000">
                <a:lnSpc>
                  <a:spcPct val="90000"/>
                </a:lnSpc>
                <a:spcBef>
                  <a:spcPct val="0"/>
                </a:spcBef>
                <a:spcAft>
                  <a:spcPct val="35000"/>
                </a:spcAft>
              </a:pPr>
              <a:r>
                <a:rPr lang="es-ES" sz="2400" b="1" kern="1200" dirty="0" smtClean="0">
                  <a:solidFill>
                    <a:schemeClr val="tx1"/>
                  </a:solidFill>
                </a:rPr>
                <a:t>OBLIGACIONES DEL TRABAJADOR EN LA RELACIÓN LABORAL</a:t>
              </a:r>
            </a:p>
            <a:p>
              <a:pPr marL="228600" lvl="1" indent="-228600" algn="l" defTabSz="889000">
                <a:lnSpc>
                  <a:spcPct val="90000"/>
                </a:lnSpc>
                <a:spcBef>
                  <a:spcPct val="0"/>
                </a:spcBef>
                <a:spcAft>
                  <a:spcPct val="15000"/>
                </a:spcAft>
                <a:buChar char="••"/>
              </a:pPr>
              <a:endParaRPr lang="es-ES" sz="2000" kern="1200" dirty="0" smtClean="0">
                <a:solidFill>
                  <a:schemeClr val="tx1"/>
                </a:solidFill>
              </a:endParaRPr>
            </a:p>
            <a:p>
              <a:pPr marL="228600" lvl="1" indent="-228600" algn="just" defTabSz="889000">
                <a:lnSpc>
                  <a:spcPct val="90000"/>
                </a:lnSpc>
                <a:spcBef>
                  <a:spcPct val="0"/>
                </a:spcBef>
                <a:spcAft>
                  <a:spcPct val="15000"/>
                </a:spcAft>
                <a:buChar char="••"/>
              </a:pPr>
              <a:r>
                <a:rPr lang="es-ES" sz="2400" kern="1200" dirty="0" smtClean="0">
                  <a:solidFill>
                    <a:schemeClr val="tx1"/>
                  </a:solidFill>
                </a:rPr>
                <a:t>Cumplir con las obligaciones concretas de su puesto de trabajo, de conformidad con las reglas de la buena fe y diligencia</a:t>
              </a:r>
              <a:endParaRPr lang="es-ES" sz="2400" kern="1200" dirty="0">
                <a:solidFill>
                  <a:schemeClr val="tx1"/>
                </a:solidFill>
              </a:endParaRPr>
            </a:p>
            <a:p>
              <a:pPr marL="228600" lvl="1" indent="-228600" algn="just" defTabSz="889000">
                <a:lnSpc>
                  <a:spcPct val="90000"/>
                </a:lnSpc>
                <a:spcBef>
                  <a:spcPct val="0"/>
                </a:spcBef>
                <a:spcAft>
                  <a:spcPct val="15000"/>
                </a:spcAft>
                <a:buChar char="••"/>
              </a:pPr>
              <a:r>
                <a:rPr lang="es-ES" sz="2400" kern="1200" dirty="0" smtClean="0">
                  <a:solidFill>
                    <a:schemeClr val="tx1"/>
                  </a:solidFill>
                </a:rPr>
                <a:t>Observar las medidas de prevención de riesgos laborales que se adopten en la empresa.</a:t>
              </a:r>
            </a:p>
            <a:p>
              <a:pPr marL="228600" lvl="1" indent="-228600" algn="just" defTabSz="889000">
                <a:lnSpc>
                  <a:spcPct val="90000"/>
                </a:lnSpc>
                <a:spcBef>
                  <a:spcPct val="0"/>
                </a:spcBef>
                <a:spcAft>
                  <a:spcPct val="15000"/>
                </a:spcAft>
                <a:buChar char="••"/>
              </a:pPr>
              <a:r>
                <a:rPr lang="es-ES" sz="2400" kern="1200" dirty="0" smtClean="0">
                  <a:solidFill>
                    <a:schemeClr val="tx1"/>
                  </a:solidFill>
                </a:rPr>
                <a:t>Cumplir las órdenes e instrucciones del empresario, siempre que sean lícitas y normales del ejercicio regular de su facultad directiva</a:t>
              </a:r>
            </a:p>
            <a:p>
              <a:pPr marL="228600" lvl="1" indent="-228600" algn="just" defTabSz="889000">
                <a:lnSpc>
                  <a:spcPct val="90000"/>
                </a:lnSpc>
                <a:spcBef>
                  <a:spcPct val="0"/>
                </a:spcBef>
                <a:spcAft>
                  <a:spcPct val="15000"/>
                </a:spcAft>
                <a:buChar char="••"/>
              </a:pPr>
              <a:r>
                <a:rPr lang="es-ES" sz="2400" kern="1200" dirty="0" smtClean="0">
                  <a:solidFill>
                    <a:schemeClr val="tx1"/>
                  </a:solidFill>
                </a:rPr>
                <a:t>Contribuir a la mejora de la productividad en la empresa.</a:t>
              </a:r>
            </a:p>
            <a:p>
              <a:pPr marL="228600" lvl="1" indent="-228600" algn="just" defTabSz="889000">
                <a:lnSpc>
                  <a:spcPct val="90000"/>
                </a:lnSpc>
                <a:spcBef>
                  <a:spcPct val="0"/>
                </a:spcBef>
                <a:spcAft>
                  <a:spcPct val="15000"/>
                </a:spcAft>
                <a:buChar char="••"/>
              </a:pPr>
              <a:r>
                <a:rPr lang="es-ES" sz="2400" kern="1200" dirty="0" smtClean="0">
                  <a:solidFill>
                    <a:schemeClr val="tx1"/>
                  </a:solidFill>
                </a:rPr>
                <a:t>No competir con la actividad de la empresa:	 No podrán prestar servicios   simultáneamente para diversas empresas cuando exista competencia desleal.</a:t>
              </a:r>
            </a:p>
            <a:p>
              <a:pPr marL="228600" lvl="1" indent="-228600" algn="just" defTabSz="889000">
                <a:lnSpc>
                  <a:spcPct val="90000"/>
                </a:lnSpc>
                <a:spcBef>
                  <a:spcPct val="0"/>
                </a:spcBef>
                <a:spcAft>
                  <a:spcPct val="15000"/>
                </a:spcAft>
                <a:buChar char="••"/>
              </a:pPr>
              <a:r>
                <a:rPr lang="es-ES" sz="2400" kern="1200" dirty="0" smtClean="0">
                  <a:solidFill>
                    <a:schemeClr val="tx1"/>
                  </a:solidFill>
                </a:rPr>
                <a:t> No competir con la actividad de la empresa después de finalizada la relación laboral si se firma un “pacto de no competencia” (durante máximo 2 años para técnicos y 6 meses para los demás trabajadores),  la empresa tiene real interés industrial o comercial en ello y abona al trabajador una compensación económica adecuada por ello.</a:t>
              </a:r>
            </a:p>
            <a:p>
              <a:pPr marL="228600" lvl="2" indent="-228600" algn="just" defTabSz="889000">
                <a:lnSpc>
                  <a:spcPct val="90000"/>
                </a:lnSpc>
                <a:spcBef>
                  <a:spcPct val="0"/>
                </a:spcBef>
                <a:spcAft>
                  <a:spcPct val="15000"/>
                </a:spcAft>
                <a:buChar char="••"/>
              </a:pPr>
              <a:endParaRPr lang="es-ES" sz="2400" kern="1200" dirty="0" smtClean="0">
                <a:solidFill>
                  <a:schemeClr val="tx1"/>
                </a:solidFill>
              </a:endParaRPr>
            </a:p>
            <a:p>
              <a:pPr marL="342900" lvl="7" indent="-342900" algn="just" defTabSz="889000">
                <a:lnSpc>
                  <a:spcPct val="90000"/>
                </a:lnSpc>
                <a:spcBef>
                  <a:spcPct val="0"/>
                </a:spcBef>
                <a:spcAft>
                  <a:spcPct val="15000"/>
                </a:spcAft>
                <a:buFont typeface="Wingdings" panose="05000000000000000000" pitchFamily="2" charset="2"/>
                <a:buChar char="§"/>
              </a:pPr>
              <a:endParaRPr lang="es-ES" sz="2400" kern="1200" dirty="0">
                <a:solidFill>
                  <a:schemeClr val="tx1"/>
                </a:solidFill>
              </a:endParaRPr>
            </a:p>
            <a:p>
              <a:pPr marL="342900" lvl="7" indent="-342900" algn="just" defTabSz="889000">
                <a:lnSpc>
                  <a:spcPct val="90000"/>
                </a:lnSpc>
                <a:spcBef>
                  <a:spcPct val="0"/>
                </a:spcBef>
                <a:spcAft>
                  <a:spcPct val="15000"/>
                </a:spcAft>
                <a:buFont typeface="Wingdings" panose="05000000000000000000" pitchFamily="2" charset="2"/>
                <a:buChar char="§"/>
              </a:pPr>
              <a:endParaRPr lang="es-ES" sz="2400" kern="1200" dirty="0" smtClean="0">
                <a:solidFill>
                  <a:schemeClr val="tx1"/>
                </a:solidFill>
              </a:endParaRPr>
            </a:p>
            <a:p>
              <a:pPr marL="57150" lvl="1" indent="-57150" algn="l" defTabSz="488950">
                <a:lnSpc>
                  <a:spcPct val="90000"/>
                </a:lnSpc>
                <a:spcBef>
                  <a:spcPct val="0"/>
                </a:spcBef>
                <a:spcAft>
                  <a:spcPct val="15000"/>
                </a:spcAft>
                <a:buChar char="••"/>
              </a:pPr>
              <a:endParaRPr lang="es-ES" sz="2400" kern="1200" dirty="0"/>
            </a:p>
          </p:txBody>
        </p:sp>
      </p:grpSp>
    </p:spTree>
    <p:extLst>
      <p:ext uri="{BB962C8B-B14F-4D97-AF65-F5344CB8AC3E}">
        <p14:creationId xmlns:p14="http://schemas.microsoft.com/office/powerpoint/2010/main" xmlns="" val="51885913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2.3. PODERES Y FACULTADES DEL EMPRESARIO</a:t>
            </a:r>
            <a:endParaRPr b="1" dirty="0"/>
          </a:p>
        </p:txBody>
      </p:sp>
      <p:sp>
        <p:nvSpPr>
          <p:cNvPr id="10" name="Redondear rectángulo de esquina sencilla 4"/>
          <p:cNvSpPr/>
          <p:nvPr/>
        </p:nvSpPr>
        <p:spPr>
          <a:xfrm>
            <a:off x="1477787" y="1536989"/>
            <a:ext cx="10156494" cy="7251647"/>
          </a:xfrm>
          <a:prstGeom prst="rect">
            <a:avLst/>
          </a:prstGeom>
        </p:spPr>
        <p:style>
          <a:lnRef idx="1">
            <a:schemeClr val="accent6"/>
          </a:lnRef>
          <a:fillRef idx="2">
            <a:schemeClr val="accent6"/>
          </a:fillRef>
          <a:effectRef idx="1">
            <a:schemeClr val="accent6"/>
          </a:effectRef>
          <a:fontRef idx="minor">
            <a:schemeClr val="dk1"/>
          </a:fontRef>
        </p:style>
        <p:txBody>
          <a:bodyPr spcFirstLastPara="0" vert="horz" wrap="square" lIns="99568" tIns="99568" rIns="99568" bIns="99568" numCol="1" spcCol="1270" anchor="t" anchorCtr="0">
            <a:noAutofit/>
          </a:bodyPr>
          <a:lstStyle/>
          <a:p>
            <a:pPr lvl="0" defTabSz="622300">
              <a:lnSpc>
                <a:spcPct val="90000"/>
              </a:lnSpc>
              <a:spcBef>
                <a:spcPct val="0"/>
              </a:spcBef>
              <a:spcAft>
                <a:spcPct val="35000"/>
              </a:spcAft>
              <a:buNone/>
            </a:pPr>
            <a:r>
              <a:rPr lang="es-ES" sz="2400" b="1" kern="1200" dirty="0" smtClean="0"/>
              <a:t> </a:t>
            </a:r>
            <a:endParaRPr lang="es-ES" sz="1600" kern="1200" dirty="0"/>
          </a:p>
          <a:p>
            <a:pPr lvl="0" algn="just" defTabSz="622300">
              <a:lnSpc>
                <a:spcPct val="90000"/>
              </a:lnSpc>
              <a:spcBef>
                <a:spcPct val="0"/>
              </a:spcBef>
              <a:spcAft>
                <a:spcPct val="35000"/>
              </a:spcAft>
              <a:buFont typeface="Arial" panose="020B0604020202020204" pitchFamily="34" charset="0"/>
              <a:buChar char="•"/>
            </a:pPr>
            <a:r>
              <a:rPr lang="es-ES" sz="2400" kern="1200" dirty="0"/>
              <a:t> </a:t>
            </a:r>
            <a:r>
              <a:rPr lang="es-ES" sz="2400" b="1" kern="1200" dirty="0"/>
              <a:t>El poder de </a:t>
            </a:r>
            <a:r>
              <a:rPr lang="es-ES" sz="2400" b="1" kern="1200" dirty="0" smtClean="0"/>
              <a:t>dirección:</a:t>
            </a:r>
            <a:r>
              <a:rPr lang="es-ES" sz="2400" kern="1200" dirty="0" smtClean="0"/>
              <a:t> Facultad que tiene el empresario para organizar el trabajo en su empresa (cuándo, cómo y dónde), así como para  dar órdenes e instrucciones al trabajador, que éste debe cumplir salvo que afecten a su intimidad o dignidad, sean peligrosas o ilegales.  </a:t>
            </a:r>
          </a:p>
          <a:p>
            <a:pPr lvl="0" algn="just" defTabSz="622300">
              <a:lnSpc>
                <a:spcPct val="90000"/>
              </a:lnSpc>
              <a:spcBef>
                <a:spcPct val="0"/>
              </a:spcBef>
              <a:spcAft>
                <a:spcPct val="35000"/>
              </a:spcAft>
            </a:pPr>
            <a:endParaRPr lang="es-ES" sz="2400" b="1" kern="1200" dirty="0" smtClean="0"/>
          </a:p>
          <a:p>
            <a:pPr lvl="0" algn="just" defTabSz="622300">
              <a:lnSpc>
                <a:spcPct val="90000"/>
              </a:lnSpc>
              <a:spcBef>
                <a:spcPct val="0"/>
              </a:spcBef>
              <a:spcAft>
                <a:spcPct val="35000"/>
              </a:spcAft>
              <a:buFont typeface="Arial" panose="020B0604020202020204" pitchFamily="34" charset="0"/>
              <a:buChar char="•"/>
            </a:pPr>
            <a:r>
              <a:rPr lang="es-ES" sz="2400" b="1" kern="1200" dirty="0" smtClean="0"/>
              <a:t> El </a:t>
            </a:r>
            <a:r>
              <a:rPr lang="es-ES" sz="2400" b="1" kern="1200" dirty="0"/>
              <a:t>poder </a:t>
            </a:r>
            <a:r>
              <a:rPr lang="es-ES" sz="2400" b="1" kern="1200" dirty="0" smtClean="0"/>
              <a:t>disciplinario:</a:t>
            </a:r>
            <a:r>
              <a:rPr lang="es-ES" sz="2400" kern="1200" dirty="0" smtClean="0"/>
              <a:t> Facultad que tiene el empresario para sancionar a los trabajadores que cometan infracciones o incumplan sus obligaciones laborales. </a:t>
            </a:r>
          </a:p>
          <a:p>
            <a:pPr lvl="0" algn="just" defTabSz="622300">
              <a:lnSpc>
                <a:spcPct val="90000"/>
              </a:lnSpc>
              <a:spcBef>
                <a:spcPct val="0"/>
              </a:spcBef>
              <a:spcAft>
                <a:spcPct val="35000"/>
              </a:spcAft>
            </a:pPr>
            <a:r>
              <a:rPr lang="es-ES" sz="2400" kern="1200" dirty="0" smtClean="0"/>
              <a:t>Solo pueden sancionarse las infracciones detalladas en el Convenio Colectivo correspondiente o los incumplimientos de las obligaciones del trabajador establecidas en el Estatuto de los Trabajadores.</a:t>
            </a:r>
          </a:p>
          <a:p>
            <a:pPr lvl="0" algn="just" defTabSz="622300">
              <a:lnSpc>
                <a:spcPct val="90000"/>
              </a:lnSpc>
              <a:spcBef>
                <a:spcPct val="0"/>
              </a:spcBef>
              <a:spcAft>
                <a:spcPct val="35000"/>
              </a:spcAft>
            </a:pPr>
            <a:r>
              <a:rPr lang="es-ES" sz="2400" kern="1200" dirty="0" smtClean="0"/>
              <a:t>Cada infracción solo podrá sancionarse con la sanción que el Convenio establezca según sea el tipo de falta: leves, graves o muy graves.</a:t>
            </a:r>
          </a:p>
          <a:p>
            <a:pPr lvl="0" algn="just" defTabSz="622300">
              <a:lnSpc>
                <a:spcPct val="90000"/>
              </a:lnSpc>
              <a:spcBef>
                <a:spcPct val="0"/>
              </a:spcBef>
              <a:spcAft>
                <a:spcPct val="35000"/>
              </a:spcAft>
            </a:pPr>
            <a:r>
              <a:rPr lang="es-ES" sz="2400" kern="1200" dirty="0" smtClean="0"/>
              <a:t>No podrá haber transcurrido el plazo de prescripción de la falta (10 días para las faltas leves, 20 días para las faltas  o 60 días para las graves), que se contará desde que el empresario tuvo conocimiento  de su comisión.</a:t>
            </a:r>
            <a:endParaRPr lang="es-ES" sz="2400" b="1" kern="1200" dirty="0" smtClean="0"/>
          </a:p>
          <a:p>
            <a:pPr lvl="0" algn="just" defTabSz="622300">
              <a:lnSpc>
                <a:spcPct val="90000"/>
              </a:lnSpc>
              <a:spcBef>
                <a:spcPct val="0"/>
              </a:spcBef>
              <a:spcAft>
                <a:spcPct val="35000"/>
              </a:spcAft>
              <a:buFont typeface="Arial" panose="020B0604020202020204" pitchFamily="34" charset="0"/>
              <a:buChar char="•"/>
            </a:pPr>
            <a:endParaRPr lang="es-ES" sz="2400" kern="1200" dirty="0"/>
          </a:p>
          <a:p>
            <a:pPr lvl="0" algn="just" defTabSz="622300">
              <a:lnSpc>
                <a:spcPct val="90000"/>
              </a:lnSpc>
              <a:spcBef>
                <a:spcPct val="0"/>
              </a:spcBef>
              <a:spcAft>
                <a:spcPct val="35000"/>
              </a:spcAft>
              <a:buFont typeface="Arial" panose="020B0604020202020204" pitchFamily="34" charset="0"/>
              <a:buChar char="•"/>
            </a:pPr>
            <a:endParaRPr lang="es-ES" sz="2400" kern="1200" dirty="0"/>
          </a:p>
        </p:txBody>
      </p:sp>
    </p:spTree>
    <p:extLst>
      <p:ext uri="{BB962C8B-B14F-4D97-AF65-F5344CB8AC3E}">
        <p14:creationId xmlns:p14="http://schemas.microsoft.com/office/powerpoint/2010/main" xmlns="" val="15137148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2.3. PODERES Y FACULTADES DEL EMPRESARIO</a:t>
            </a:r>
            <a:endParaRPr b="1" dirty="0"/>
          </a:p>
        </p:txBody>
      </p:sp>
      <p:sp>
        <p:nvSpPr>
          <p:cNvPr id="10" name="Redondear rectángulo de esquina sencilla 4"/>
          <p:cNvSpPr/>
          <p:nvPr/>
        </p:nvSpPr>
        <p:spPr>
          <a:xfrm>
            <a:off x="564204" y="1347603"/>
            <a:ext cx="12003932" cy="7310013"/>
          </a:xfrm>
          <a:prstGeom prst="rect">
            <a:avLst/>
          </a:prstGeom>
        </p:spPr>
        <p:style>
          <a:lnRef idx="1">
            <a:schemeClr val="accent6"/>
          </a:lnRef>
          <a:fillRef idx="2">
            <a:schemeClr val="accent6"/>
          </a:fillRef>
          <a:effectRef idx="1">
            <a:schemeClr val="accent6"/>
          </a:effectRef>
          <a:fontRef idx="minor">
            <a:schemeClr val="dk1"/>
          </a:fontRef>
        </p:style>
        <p:txBody>
          <a:bodyPr spcFirstLastPara="0" vert="horz" wrap="square" lIns="99568" tIns="99568" rIns="99568" bIns="99568" numCol="1" spcCol="1270" anchor="t" anchorCtr="0">
            <a:noAutofit/>
          </a:bodyPr>
          <a:lstStyle/>
          <a:p>
            <a:pPr lvl="0" defTabSz="622300">
              <a:lnSpc>
                <a:spcPct val="90000"/>
              </a:lnSpc>
              <a:spcBef>
                <a:spcPct val="0"/>
              </a:spcBef>
              <a:spcAft>
                <a:spcPct val="35000"/>
              </a:spcAft>
              <a:buNone/>
            </a:pPr>
            <a:r>
              <a:rPr lang="es-ES" sz="2400" b="1" kern="1200" dirty="0" smtClean="0"/>
              <a:t>PODER DE VIGILANCIA Y CONTRO DEL EMPRESARIO </a:t>
            </a:r>
            <a:endParaRPr lang="es-ES" sz="2400" kern="1200" dirty="0"/>
          </a:p>
          <a:p>
            <a:pPr lvl="0" algn="just" defTabSz="622300">
              <a:lnSpc>
                <a:spcPct val="90000"/>
              </a:lnSpc>
              <a:spcBef>
                <a:spcPct val="0"/>
              </a:spcBef>
              <a:spcAft>
                <a:spcPct val="35000"/>
              </a:spcAft>
            </a:pPr>
            <a:r>
              <a:rPr lang="es-ES" sz="2400" kern="1200" dirty="0" smtClean="0"/>
              <a:t>Es la facultad del empresario de adoptar medidas para vigilar y controlar el cumplimiento del trabajador de sus obligaciones laborales, respetando su derecho a la intimidad y dignidad.</a:t>
            </a:r>
            <a:endParaRPr lang="es-ES" sz="2400" kern="1200" dirty="0"/>
          </a:p>
          <a:p>
            <a:pPr lvl="0" algn="just" defTabSz="622300">
              <a:lnSpc>
                <a:spcPct val="90000"/>
              </a:lnSpc>
              <a:spcBef>
                <a:spcPct val="0"/>
              </a:spcBef>
              <a:spcAft>
                <a:spcPct val="35000"/>
              </a:spcAft>
              <a:buFont typeface="Arial" panose="020B0604020202020204" pitchFamily="34" charset="0"/>
              <a:buChar char="•"/>
            </a:pPr>
            <a:r>
              <a:rPr lang="es-ES" sz="2400" kern="1200" dirty="0" smtClean="0"/>
              <a:t> </a:t>
            </a:r>
            <a:r>
              <a:rPr lang="es-ES" sz="2400" u="sng" kern="1200" dirty="0" smtClean="0"/>
              <a:t>Instalar cámaras de </a:t>
            </a:r>
            <a:r>
              <a:rPr lang="es-ES" sz="2400" u="sng" kern="1200" dirty="0" err="1" smtClean="0"/>
              <a:t>videovigilancia</a:t>
            </a:r>
            <a:r>
              <a:rPr lang="es-ES" sz="2400" kern="1200" dirty="0" smtClean="0"/>
              <a:t>: No necesario el consentimiento del trabajador pero sí informarle mediante la señalización de la existencia de cámaras y su finalidad. No permitidas en zonas íntimas (no de trabajo) como aseos, vestuarios, comedores… No autorizada la instalación de micrófonos en las zonas de trabajo.</a:t>
            </a:r>
          </a:p>
          <a:p>
            <a:pPr lvl="0" algn="just" defTabSz="622300">
              <a:lnSpc>
                <a:spcPct val="90000"/>
              </a:lnSpc>
              <a:spcBef>
                <a:spcPct val="0"/>
              </a:spcBef>
              <a:spcAft>
                <a:spcPct val="35000"/>
              </a:spcAft>
              <a:buFont typeface="Arial" panose="020B0604020202020204" pitchFamily="34" charset="0"/>
              <a:buChar char="•"/>
            </a:pPr>
            <a:r>
              <a:rPr lang="es-ES" sz="2400" u="sng" kern="1200" dirty="0" smtClean="0"/>
              <a:t> Registros sobre la persona, taquilla o efectos personales del trabajador:</a:t>
            </a:r>
            <a:r>
              <a:rPr lang="es-ES" sz="2400" kern="1200" dirty="0"/>
              <a:t> </a:t>
            </a:r>
            <a:r>
              <a:rPr lang="es-ES" sz="2400" kern="1200" dirty="0" smtClean="0"/>
              <a:t>Cuando sean necesarios por protección y seguridad. </a:t>
            </a:r>
            <a:r>
              <a:rPr lang="es-ES" sz="2400" kern="1200" dirty="0"/>
              <a:t>C</a:t>
            </a:r>
            <a:r>
              <a:rPr lang="es-ES" sz="2400" kern="1200" dirty="0" smtClean="0"/>
              <a:t>on máximo respeto a la intimidad y la dignidad. En presencia de un representante legal de los trabajadores o algún compañero.</a:t>
            </a:r>
          </a:p>
          <a:p>
            <a:pPr lvl="0" algn="just" defTabSz="622300">
              <a:lnSpc>
                <a:spcPct val="90000"/>
              </a:lnSpc>
              <a:spcBef>
                <a:spcPct val="0"/>
              </a:spcBef>
              <a:spcAft>
                <a:spcPct val="35000"/>
              </a:spcAft>
              <a:buFont typeface="Arial" panose="020B0604020202020204" pitchFamily="34" charset="0"/>
              <a:buChar char="•"/>
            </a:pPr>
            <a:r>
              <a:rPr lang="es-ES" sz="2400" u="sng" kern="1200" dirty="0"/>
              <a:t> </a:t>
            </a:r>
            <a:r>
              <a:rPr lang="es-ES" sz="2400" u="sng" kern="1200" dirty="0" smtClean="0"/>
              <a:t>Herramientas informáticas y correo electrónico</a:t>
            </a:r>
            <a:r>
              <a:rPr lang="es-ES" sz="2400" kern="1200" dirty="0" smtClean="0"/>
              <a:t>: La empresa puede controlar las que sean de su propiedad y ponga a disposición del trabajador pero debe advertirles de los controles para comprobar su uso corrector.</a:t>
            </a:r>
          </a:p>
          <a:p>
            <a:pPr lvl="0" algn="just" defTabSz="622300">
              <a:lnSpc>
                <a:spcPct val="90000"/>
              </a:lnSpc>
              <a:spcBef>
                <a:spcPct val="0"/>
              </a:spcBef>
              <a:spcAft>
                <a:spcPct val="35000"/>
              </a:spcAft>
              <a:buFont typeface="Arial" panose="020B0604020202020204" pitchFamily="34" charset="0"/>
              <a:buChar char="•"/>
            </a:pPr>
            <a:r>
              <a:rPr lang="es-ES" sz="2400" kern="1200" dirty="0" smtClean="0"/>
              <a:t> </a:t>
            </a:r>
            <a:r>
              <a:rPr lang="es-ES" sz="2400" u="sng" kern="1200" dirty="0" smtClean="0"/>
              <a:t>Enfermedad</a:t>
            </a:r>
            <a:r>
              <a:rPr lang="es-ES" sz="2400" kern="1200" dirty="0" smtClean="0"/>
              <a:t>: La empresa tiene potestad para comprobar el estado de enfermedad o accidente de sus trabajadores mediante reconocimiento médico, pero  los datos médicos del trabajador son confidenciales y no pueden ser comunicados al empresario. El trabajador debe dar su consentimiento al reconocimiento pero su negativa puede suponer la suspensión de las prestaciones económicas.</a:t>
            </a:r>
          </a:p>
          <a:p>
            <a:pPr lvl="0" algn="just" defTabSz="622300">
              <a:lnSpc>
                <a:spcPct val="90000"/>
              </a:lnSpc>
              <a:spcBef>
                <a:spcPct val="0"/>
              </a:spcBef>
              <a:spcAft>
                <a:spcPct val="35000"/>
              </a:spcAft>
              <a:buFont typeface="Arial" panose="020B0604020202020204" pitchFamily="34" charset="0"/>
              <a:buChar char="•"/>
            </a:pPr>
            <a:endParaRPr lang="es-ES" sz="2400" kern="1200" dirty="0"/>
          </a:p>
        </p:txBody>
      </p:sp>
    </p:spTree>
    <p:extLst>
      <p:ext uri="{BB962C8B-B14F-4D97-AF65-F5344CB8AC3E}">
        <p14:creationId xmlns:p14="http://schemas.microsoft.com/office/powerpoint/2010/main" xmlns="" val="94139337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a:defRPr sz="2400">
                <a:solidFill>
                  <a:srgbClr val="FFFFFF"/>
                </a:solidFill>
              </a:defRPr>
            </a:pPr>
            <a:r>
              <a:rPr lang="es-ES" b="1" dirty="0"/>
              <a:t>3. ORGANISMOS PÚBLICOS EN MATERIA LABORAL</a:t>
            </a:r>
          </a:p>
          <a:p>
            <a:pPr lvl="0">
              <a:defRPr sz="2400">
                <a:solidFill>
                  <a:srgbClr val="FFFFFF"/>
                </a:solidFill>
              </a:defRPr>
            </a:pPr>
            <a:endParaRPr b="1" dirty="0"/>
          </a:p>
        </p:txBody>
      </p:sp>
      <p:graphicFrame>
        <p:nvGraphicFramePr>
          <p:cNvPr id="5" name="Diagrama 9"/>
          <p:cNvGraphicFramePr/>
          <p:nvPr>
            <p:extLst>
              <p:ext uri="{D42A27DB-BD31-4B8C-83A1-F6EECF244321}">
                <p14:modId xmlns:p14="http://schemas.microsoft.com/office/powerpoint/2010/main" xmlns="" val="4225886524"/>
              </p:ext>
            </p:extLst>
          </p:nvPr>
        </p:nvGraphicFramePr>
        <p:xfrm>
          <a:off x="3112691" y="2800937"/>
          <a:ext cx="8641987" cy="4580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1011467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1.1 EL DERECHO DEL TRABAJO Y LA RELACIÓN LABORAL</a:t>
            </a:r>
            <a:endParaRPr b="1" dirty="0"/>
          </a:p>
        </p:txBody>
      </p:sp>
      <p:sp>
        <p:nvSpPr>
          <p:cNvPr id="3" name="2 Rectángulo"/>
          <p:cNvSpPr/>
          <p:nvPr/>
        </p:nvSpPr>
        <p:spPr>
          <a:xfrm>
            <a:off x="1232450" y="3034680"/>
            <a:ext cx="10893287" cy="3970318"/>
          </a:xfrm>
          <a:prstGeom prst="rect">
            <a:avLst/>
          </a:prstGeom>
        </p:spPr>
        <p:txBody>
          <a:bodyPr wrap="square">
            <a:spAutoFit/>
          </a:bodyPr>
          <a:lstStyle/>
          <a:p>
            <a:r>
              <a:rPr lang="es-ES" b="1" dirty="0">
                <a:hlinkClick r:id="rId2"/>
              </a:rPr>
              <a:t>ENLACES </a:t>
            </a:r>
            <a:r>
              <a:rPr lang="es-ES" b="1" dirty="0" smtClean="0">
                <a:hlinkClick r:id="rId2"/>
              </a:rPr>
              <a:t>SOBRE  EL </a:t>
            </a:r>
            <a:r>
              <a:rPr lang="es-ES" b="1" dirty="0">
                <a:hlinkClick r:id="rId2"/>
              </a:rPr>
              <a:t>DERECHO DEL TRABAJO </a:t>
            </a:r>
          </a:p>
          <a:p>
            <a:endParaRPr lang="es-ES" dirty="0">
              <a:hlinkClick r:id="rId2"/>
            </a:endParaRPr>
          </a:p>
          <a:p>
            <a:r>
              <a:rPr lang="es-ES" dirty="0">
                <a:hlinkClick r:id="rId3"/>
              </a:rPr>
              <a:t>https://</a:t>
            </a:r>
            <a:r>
              <a:rPr lang="es-ES" dirty="0" smtClean="0">
                <a:hlinkClick r:id="rId3"/>
              </a:rPr>
              <a:t>www.mindomo.com/es/mindmap/derecho-laboral-eb6745911d404a93a206a4ed434cfec5</a:t>
            </a:r>
            <a:endParaRPr lang="es-ES" dirty="0" smtClean="0"/>
          </a:p>
          <a:p>
            <a:endParaRPr lang="es-ES" dirty="0"/>
          </a:p>
          <a:p>
            <a:r>
              <a:rPr lang="es-ES" dirty="0"/>
              <a:t>https://www.mindomo.com/es/mindmap/derecho-del-trabajo-1d020ceea9964d2697204b1601b79186</a:t>
            </a: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1.1 EL DERECHO DEL TRABAJO Y LA RELACIÓN LABORAL</a:t>
            </a:r>
            <a:endParaRPr b="1" dirty="0"/>
          </a:p>
        </p:txBody>
      </p:sp>
      <p:sp>
        <p:nvSpPr>
          <p:cNvPr id="3" name="2 Rectángulo"/>
          <p:cNvSpPr/>
          <p:nvPr/>
        </p:nvSpPr>
        <p:spPr>
          <a:xfrm>
            <a:off x="1232450" y="3034680"/>
            <a:ext cx="10893287" cy="3970318"/>
          </a:xfrm>
          <a:prstGeom prst="rect">
            <a:avLst/>
          </a:prstGeom>
        </p:spPr>
        <p:txBody>
          <a:bodyPr wrap="square">
            <a:spAutoFit/>
          </a:bodyPr>
          <a:lstStyle/>
          <a:p>
            <a:r>
              <a:rPr lang="es-ES" b="1" dirty="0">
                <a:hlinkClick r:id="rId2"/>
              </a:rPr>
              <a:t>ENLACES SOBRE LOS ORÍGENES DEL DERECHO DEL TRABAJO </a:t>
            </a:r>
          </a:p>
          <a:p>
            <a:endParaRPr lang="es-ES" dirty="0">
              <a:hlinkClick r:id="rId2"/>
            </a:endParaRPr>
          </a:p>
          <a:p>
            <a:r>
              <a:rPr lang="es-ES" dirty="0">
                <a:hlinkClick r:id="rId2"/>
              </a:rPr>
              <a:t>https://www.youtube.com/watch?v=BdsfLzHBZmM</a:t>
            </a:r>
            <a:endParaRPr lang="es-ES" dirty="0"/>
          </a:p>
          <a:p>
            <a:endParaRPr lang="es-ES" dirty="0"/>
          </a:p>
          <a:p>
            <a:r>
              <a:rPr lang="es-ES" dirty="0">
                <a:hlinkClick r:id="rId3"/>
              </a:rPr>
              <a:t>https://www.youtube.com/watch?v=3pFMvfE9Wgo</a:t>
            </a:r>
            <a:endParaRPr lang="es-ES" dirty="0"/>
          </a:p>
          <a:p>
            <a:endParaRPr lang="es-ES" dirty="0"/>
          </a:p>
        </p:txBody>
      </p:sp>
    </p:spTree>
    <p:extLst>
      <p:ext uri="{BB962C8B-B14F-4D97-AF65-F5344CB8AC3E}">
        <p14:creationId xmlns:p14="http://schemas.microsoft.com/office/powerpoint/2010/main" xmlns="" val="76086728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19762" y="0"/>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1.1 EL DERECHO DEL TRABAJO Y LA RELACIÓN LABORAL</a:t>
            </a:r>
            <a:endParaRPr b="1" dirty="0"/>
          </a:p>
        </p:txBody>
      </p:sp>
      <p:graphicFrame>
        <p:nvGraphicFramePr>
          <p:cNvPr id="6" name="Diagrama 9"/>
          <p:cNvGraphicFramePr/>
          <p:nvPr>
            <p:extLst>
              <p:ext uri="{D42A27DB-BD31-4B8C-83A1-F6EECF244321}">
                <p14:modId xmlns:p14="http://schemas.microsoft.com/office/powerpoint/2010/main" xmlns="" val="1743862754"/>
              </p:ext>
            </p:extLst>
          </p:nvPr>
        </p:nvGraphicFramePr>
        <p:xfrm>
          <a:off x="421691" y="2286000"/>
          <a:ext cx="11849557" cy="6326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6941870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1.1 EL DERECHO DEL TRABAJO Y LA RELACIÓN LABORAL</a:t>
            </a:r>
            <a:endParaRPr b="1" dirty="0"/>
          </a:p>
        </p:txBody>
      </p:sp>
      <p:graphicFrame>
        <p:nvGraphicFramePr>
          <p:cNvPr id="9" name="Diagrama 8"/>
          <p:cNvGraphicFramePr/>
          <p:nvPr>
            <p:extLst>
              <p:ext uri="{D42A27DB-BD31-4B8C-83A1-F6EECF244321}">
                <p14:modId xmlns:p14="http://schemas.microsoft.com/office/powerpoint/2010/main" xmlns="" val="463265086"/>
              </p:ext>
            </p:extLst>
          </p:nvPr>
        </p:nvGraphicFramePr>
        <p:xfrm>
          <a:off x="1571678" y="2837158"/>
          <a:ext cx="9654639" cy="460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4053792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1.1 EL DERECHO DEL TRABAJO Y LA RELACIÓN LABORAL</a:t>
            </a:r>
            <a:endParaRPr b="1" dirty="0"/>
          </a:p>
        </p:txBody>
      </p:sp>
      <p:graphicFrame>
        <p:nvGraphicFramePr>
          <p:cNvPr id="2" name="1 Tabla"/>
          <p:cNvGraphicFramePr>
            <a:graphicFrameLocks noGrp="1"/>
          </p:cNvGraphicFramePr>
          <p:nvPr>
            <p:extLst>
              <p:ext uri="{D42A27DB-BD31-4B8C-83A1-F6EECF244321}">
                <p14:modId xmlns:p14="http://schemas.microsoft.com/office/powerpoint/2010/main" xmlns="" val="1968006811"/>
              </p:ext>
            </p:extLst>
          </p:nvPr>
        </p:nvGraphicFramePr>
        <p:xfrm>
          <a:off x="272373" y="1984443"/>
          <a:ext cx="12529226" cy="6003833"/>
        </p:xfrm>
        <a:graphic>
          <a:graphicData uri="http://schemas.openxmlformats.org/drawingml/2006/table">
            <a:tbl>
              <a:tblPr firstRow="1" bandRow="1">
                <a:tableStyleId>{5940675A-B579-460E-94D1-54222C63F5DA}</a:tableStyleId>
              </a:tblPr>
              <a:tblGrid>
                <a:gridCol w="7801584">
                  <a:extLst>
                    <a:ext uri="{9D8B030D-6E8A-4147-A177-3AD203B41FA5}">
                      <a16:colId xmlns="" xmlns:a16="http://schemas.microsoft.com/office/drawing/2014/main" val="20000"/>
                    </a:ext>
                  </a:extLst>
                </a:gridCol>
                <a:gridCol w="4727642">
                  <a:extLst>
                    <a:ext uri="{9D8B030D-6E8A-4147-A177-3AD203B41FA5}">
                      <a16:colId xmlns="" xmlns:a16="http://schemas.microsoft.com/office/drawing/2014/main" val="20001"/>
                    </a:ext>
                  </a:extLst>
                </a:gridCol>
              </a:tblGrid>
              <a:tr h="485060">
                <a:tc gridSpan="2">
                  <a:txBody>
                    <a:bodyPr/>
                    <a:lstStyle/>
                    <a:p>
                      <a:r>
                        <a:rPr lang="es-ES" b="1" dirty="0" smtClean="0"/>
                        <a:t>RELACIONES EXCLUIDAS (no se consideran laborales)</a:t>
                      </a:r>
                      <a:endParaRPr lang="es-ES" b="1" dirty="0"/>
                    </a:p>
                  </a:txBody>
                  <a:tcPr/>
                </a:tc>
                <a:tc hMerge="1">
                  <a:txBody>
                    <a:bodyPr/>
                    <a:lstStyle/>
                    <a:p>
                      <a:endParaRPr lang="es-ES" dirty="0"/>
                    </a:p>
                  </a:txBody>
                  <a:tcPr/>
                </a:tc>
                <a:extLst>
                  <a:ext uri="{0D108BD9-81ED-4DB2-BD59-A6C34878D82A}">
                    <a16:rowId xmlns="" xmlns:a16="http://schemas.microsoft.com/office/drawing/2014/main" val="10000"/>
                  </a:ext>
                </a:extLst>
              </a:tr>
              <a:tr h="485060">
                <a:tc>
                  <a:txBody>
                    <a:bodyPr/>
                    <a:lstStyle/>
                    <a:p>
                      <a:r>
                        <a:rPr lang="es-ES" dirty="0" smtClean="0"/>
                        <a:t>TIPO</a:t>
                      </a:r>
                      <a:r>
                        <a:rPr lang="es-ES" baseline="0" dirty="0" smtClean="0"/>
                        <a:t> DE RELACIÓN</a:t>
                      </a:r>
                      <a:endParaRPr lang="es-ES" dirty="0"/>
                    </a:p>
                  </a:txBody>
                  <a:tcPr/>
                </a:tc>
                <a:tc>
                  <a:txBody>
                    <a:bodyPr/>
                    <a:lstStyle/>
                    <a:p>
                      <a:r>
                        <a:rPr lang="es-ES" dirty="0" smtClean="0"/>
                        <a:t>RAZÓN DE LA EXCLUSIÓN</a:t>
                      </a:r>
                      <a:endParaRPr lang="es-ES" dirty="0"/>
                    </a:p>
                  </a:txBody>
                  <a:tcPr/>
                </a:tc>
                <a:extLst>
                  <a:ext uri="{0D108BD9-81ED-4DB2-BD59-A6C34878D82A}">
                    <a16:rowId xmlns="" xmlns:a16="http://schemas.microsoft.com/office/drawing/2014/main" val="10001"/>
                  </a:ext>
                </a:extLst>
              </a:tr>
              <a:tr h="469573">
                <a:tc>
                  <a:txBody>
                    <a:bodyPr/>
                    <a:lstStyle/>
                    <a:p>
                      <a:r>
                        <a:rPr lang="es-ES" b="1" dirty="0" smtClean="0"/>
                        <a:t>Prestaciones</a:t>
                      </a:r>
                      <a:r>
                        <a:rPr lang="es-ES" b="1" baseline="0" dirty="0" smtClean="0"/>
                        <a:t> personales obligatorias</a:t>
                      </a:r>
                      <a:endParaRPr lang="es-ES" b="1" dirty="0"/>
                    </a:p>
                  </a:txBody>
                  <a:tcPr/>
                </a:tc>
                <a:tc>
                  <a:txBody>
                    <a:bodyPr/>
                    <a:lstStyle/>
                    <a:p>
                      <a:r>
                        <a:rPr lang="es-ES" dirty="0" smtClean="0"/>
                        <a:t>Por</a:t>
                      </a:r>
                      <a:r>
                        <a:rPr lang="es-ES" baseline="0" dirty="0" smtClean="0"/>
                        <a:t> falta de la voluntariedad</a:t>
                      </a:r>
                    </a:p>
                  </a:txBody>
                  <a:tcPr/>
                </a:tc>
                <a:extLst>
                  <a:ext uri="{0D108BD9-81ED-4DB2-BD59-A6C34878D82A}">
                    <a16:rowId xmlns="" xmlns:a16="http://schemas.microsoft.com/office/drawing/2014/main" val="10002"/>
                  </a:ext>
                </a:extLst>
              </a:tr>
              <a:tr h="485060">
                <a:tc>
                  <a:txBody>
                    <a:bodyPr/>
                    <a:lstStyle/>
                    <a:p>
                      <a:r>
                        <a:rPr lang="es-ES" b="1" dirty="0" smtClean="0"/>
                        <a:t>Trabajos benévolos,</a:t>
                      </a:r>
                      <a:r>
                        <a:rPr lang="es-ES" b="1" baseline="0" dirty="0" smtClean="0"/>
                        <a:t> amistosos y de buena vecindad</a:t>
                      </a:r>
                      <a:endParaRPr lang="es-ES" b="1" dirty="0"/>
                    </a:p>
                  </a:txBody>
                  <a:tcPr/>
                </a:tc>
                <a:tc>
                  <a:txBody>
                    <a:bodyPr/>
                    <a:lstStyle/>
                    <a:p>
                      <a:r>
                        <a:rPr lang="es-ES" dirty="0" smtClean="0"/>
                        <a:t>Por falta de retribución,</a:t>
                      </a:r>
                      <a:r>
                        <a:rPr lang="es-ES" baseline="0" dirty="0" smtClean="0"/>
                        <a:t> son gratuitos</a:t>
                      </a:r>
                    </a:p>
                  </a:txBody>
                  <a:tcPr/>
                </a:tc>
                <a:extLst>
                  <a:ext uri="{0D108BD9-81ED-4DB2-BD59-A6C34878D82A}">
                    <a16:rowId xmlns="" xmlns:a16="http://schemas.microsoft.com/office/drawing/2014/main" val="10003"/>
                  </a:ext>
                </a:extLst>
              </a:tr>
              <a:tr h="485060">
                <a:tc>
                  <a:txBody>
                    <a:bodyPr/>
                    <a:lstStyle/>
                    <a:p>
                      <a:r>
                        <a:rPr lang="es-ES" b="1" dirty="0" smtClean="0"/>
                        <a:t>Trabajos en negocios familiares:</a:t>
                      </a:r>
                      <a:r>
                        <a:rPr lang="es-ES" b="1" baseline="0" dirty="0" smtClean="0"/>
                        <a:t> cónyuge, ascendientes o descendientes hasta el segundo grado que convivan con el empresario</a:t>
                      </a:r>
                    </a:p>
                    <a:p>
                      <a:r>
                        <a:rPr lang="es-ES" b="1" baseline="0" dirty="0" smtClean="0"/>
                        <a:t> (</a:t>
                      </a:r>
                      <a:r>
                        <a:rPr lang="es-ES" b="0" u="none" baseline="0" dirty="0" smtClean="0"/>
                        <a:t>salvo que se demuestre que está contratado)</a:t>
                      </a:r>
                      <a:endParaRPr lang="es-ES" b="1" dirty="0" smtClean="0"/>
                    </a:p>
                  </a:txBody>
                  <a:tcPr/>
                </a:tc>
                <a:tc>
                  <a:txBody>
                    <a:bodyPr/>
                    <a:lstStyle/>
                    <a:p>
                      <a:r>
                        <a:rPr lang="es-ES" dirty="0" smtClean="0"/>
                        <a:t>Por falta de retribución</a:t>
                      </a:r>
                      <a:r>
                        <a:rPr lang="es-ES" baseline="0" dirty="0" smtClean="0"/>
                        <a:t> </a:t>
                      </a:r>
                    </a:p>
                  </a:txBody>
                  <a:tcPr/>
                </a:tc>
                <a:extLst>
                  <a:ext uri="{0D108BD9-81ED-4DB2-BD59-A6C34878D82A}">
                    <a16:rowId xmlns="" xmlns:a16="http://schemas.microsoft.com/office/drawing/2014/main" val="10004"/>
                  </a:ext>
                </a:extLst>
              </a:tr>
              <a:tr h="485060">
                <a:tc>
                  <a:txBody>
                    <a:bodyPr/>
                    <a:lstStyle/>
                    <a:p>
                      <a:r>
                        <a:rPr lang="es-ES" b="1" dirty="0" smtClean="0"/>
                        <a:t>Los intermediarios o agentes</a:t>
                      </a:r>
                      <a:r>
                        <a:rPr lang="es-ES" b="1" baseline="0" dirty="0" smtClean="0"/>
                        <a:t> comerciales siempre que asuman el riesgo de la actividad</a:t>
                      </a:r>
                      <a:endParaRPr lang="es-ES" b="1" dirty="0"/>
                    </a:p>
                  </a:txBody>
                  <a:tcPr/>
                </a:tc>
                <a:tc>
                  <a:txBody>
                    <a:bodyPr/>
                    <a:lstStyle/>
                    <a:p>
                      <a:r>
                        <a:rPr lang="es-ES" dirty="0" smtClean="0"/>
                        <a:t>Por falta de la</a:t>
                      </a:r>
                      <a:r>
                        <a:rPr lang="es-ES" baseline="0" dirty="0" smtClean="0"/>
                        <a:t> dependencia o </a:t>
                      </a:r>
                      <a:r>
                        <a:rPr lang="es-ES" baseline="0" dirty="0" err="1" smtClean="0"/>
                        <a:t>ajeneidad</a:t>
                      </a:r>
                      <a:endParaRPr lang="es-ES" dirty="0"/>
                    </a:p>
                  </a:txBody>
                  <a:tcPr/>
                </a:tc>
                <a:extLst>
                  <a:ext uri="{0D108BD9-81ED-4DB2-BD59-A6C34878D82A}">
                    <a16:rowId xmlns="" xmlns:a16="http://schemas.microsoft.com/office/drawing/2014/main" val="10005"/>
                  </a:ext>
                </a:extLst>
              </a:tr>
              <a:tr h="485060">
                <a:tc>
                  <a:txBody>
                    <a:bodyPr/>
                    <a:lstStyle/>
                    <a:p>
                      <a:r>
                        <a:rPr lang="es-ES" b="1" dirty="0" smtClean="0"/>
                        <a:t>Los consejeros u órganos de administración</a:t>
                      </a:r>
                      <a:r>
                        <a:rPr lang="es-ES" b="1" baseline="0" dirty="0" smtClean="0"/>
                        <a:t> de una sociedad, siempre que no desempeñen otras funciones</a:t>
                      </a:r>
                      <a:endParaRPr lang="es-ES" b="1" dirty="0"/>
                    </a:p>
                  </a:txBody>
                  <a:tcPr/>
                </a:tc>
                <a:tc>
                  <a:txBody>
                    <a:bodyPr/>
                    <a:lstStyle/>
                    <a:p>
                      <a:r>
                        <a:rPr lang="es-ES" dirty="0" smtClean="0"/>
                        <a:t>Por falta de dependencia o </a:t>
                      </a:r>
                      <a:r>
                        <a:rPr lang="es-ES" dirty="0" err="1" smtClean="0"/>
                        <a:t>ajeneidad</a:t>
                      </a:r>
                      <a:endParaRPr lang="es-ES" dirty="0"/>
                    </a:p>
                  </a:txBody>
                  <a:tcPr/>
                </a:tc>
                <a:extLst>
                  <a:ext uri="{0D108BD9-81ED-4DB2-BD59-A6C34878D82A}">
                    <a16:rowId xmlns="" xmlns:a16="http://schemas.microsoft.com/office/drawing/2014/main" val="10006"/>
                  </a:ext>
                </a:extLst>
              </a:tr>
              <a:tr h="485060">
                <a:tc>
                  <a:txBody>
                    <a:bodyPr/>
                    <a:lstStyle/>
                    <a:p>
                      <a:r>
                        <a:rPr lang="es-ES" b="1" dirty="0" smtClean="0"/>
                        <a:t>Los</a:t>
                      </a:r>
                      <a:r>
                        <a:rPr lang="es-ES" b="1" baseline="0" dirty="0" smtClean="0"/>
                        <a:t> autónomos</a:t>
                      </a:r>
                      <a:endParaRPr lang="es-ES" b="1" dirty="0"/>
                    </a:p>
                  </a:txBody>
                  <a:tcPr/>
                </a:tc>
                <a:tc>
                  <a:txBody>
                    <a:bodyPr/>
                    <a:lstStyle/>
                    <a:p>
                      <a:r>
                        <a:rPr lang="es-ES" dirty="0" smtClean="0"/>
                        <a:t>Por falta de dependencia</a:t>
                      </a:r>
                      <a:r>
                        <a:rPr lang="es-ES" baseline="0" dirty="0" smtClean="0"/>
                        <a:t>  o </a:t>
                      </a:r>
                      <a:r>
                        <a:rPr lang="es-ES" baseline="0" dirty="0" err="1" smtClean="0"/>
                        <a:t>ajeneidad</a:t>
                      </a:r>
                      <a:endParaRPr lang="es-ES" dirty="0"/>
                    </a:p>
                  </a:txBody>
                  <a:tcPr/>
                </a:tc>
                <a:extLst>
                  <a:ext uri="{0D108BD9-81ED-4DB2-BD59-A6C34878D82A}">
                    <a16:rowId xmlns="" xmlns:a16="http://schemas.microsoft.com/office/drawing/2014/main" val="10007"/>
                  </a:ext>
                </a:extLst>
              </a:tr>
              <a:tr h="485060">
                <a:tc>
                  <a:txBody>
                    <a:bodyPr/>
                    <a:lstStyle/>
                    <a:p>
                      <a:r>
                        <a:rPr lang="es-ES" b="1" dirty="0" smtClean="0"/>
                        <a:t>Transportistas por cuenta</a:t>
                      </a:r>
                      <a:r>
                        <a:rPr lang="es-ES" b="1" baseline="0" dirty="0" smtClean="0"/>
                        <a:t> propia titulares de licencia que prestan a cambio de un precio un servicio público con vehículo propio</a:t>
                      </a:r>
                      <a:endParaRPr lang="es-ES" b="1" dirty="0"/>
                    </a:p>
                  </a:txBody>
                  <a:tcPr/>
                </a:tc>
                <a:tc>
                  <a:txBody>
                    <a:bodyPr/>
                    <a:lstStyle/>
                    <a:p>
                      <a:r>
                        <a:rPr lang="es-ES" dirty="0" smtClean="0"/>
                        <a:t>Por falta de dependencia o </a:t>
                      </a:r>
                      <a:r>
                        <a:rPr lang="es-ES" dirty="0" err="1" smtClean="0"/>
                        <a:t>ajeneidad</a:t>
                      </a:r>
                      <a:endParaRPr lang="es-ES" dirty="0"/>
                    </a:p>
                  </a:txBody>
                  <a:tcPr/>
                </a:tc>
                <a:extLst>
                  <a:ext uri="{0D108BD9-81ED-4DB2-BD59-A6C34878D82A}">
                    <a16:rowId xmlns="" xmlns:a16="http://schemas.microsoft.com/office/drawing/2014/main" val="10008"/>
                  </a:ext>
                </a:extLst>
              </a:tr>
              <a:tr h="485060">
                <a:tc>
                  <a:txBody>
                    <a:bodyPr/>
                    <a:lstStyle/>
                    <a:p>
                      <a:r>
                        <a:rPr lang="es-ES" b="1" dirty="0" smtClean="0"/>
                        <a:t>Los funcionarios</a:t>
                      </a:r>
                      <a:r>
                        <a:rPr lang="es-ES" b="1" baseline="0" dirty="0" smtClean="0"/>
                        <a:t> públicos</a:t>
                      </a:r>
                      <a:endParaRPr lang="es-ES" b="1" dirty="0"/>
                    </a:p>
                  </a:txBody>
                  <a:tcPr/>
                </a:tc>
                <a:tc>
                  <a:txBody>
                    <a:bodyPr/>
                    <a:lstStyle/>
                    <a:p>
                      <a:r>
                        <a:rPr lang="es-ES" dirty="0" smtClean="0"/>
                        <a:t>Porque así lo establece</a:t>
                      </a:r>
                      <a:r>
                        <a:rPr lang="es-ES" baseline="0" dirty="0" smtClean="0"/>
                        <a:t>  la ley</a:t>
                      </a:r>
                      <a:endParaRPr lang="es-ES" dirty="0"/>
                    </a:p>
                  </a:txBody>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xmlns="" val="361487796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1.1 EL DERECHO DEL TRABAJO Y LA RELACIÓN LABORAL</a:t>
            </a:r>
            <a:endParaRPr b="1" dirty="0"/>
          </a:p>
        </p:txBody>
      </p:sp>
      <p:graphicFrame>
        <p:nvGraphicFramePr>
          <p:cNvPr id="2" name="1 Tabla"/>
          <p:cNvGraphicFramePr>
            <a:graphicFrameLocks noGrp="1"/>
          </p:cNvGraphicFramePr>
          <p:nvPr>
            <p:extLst>
              <p:ext uri="{D42A27DB-BD31-4B8C-83A1-F6EECF244321}">
                <p14:modId xmlns:p14="http://schemas.microsoft.com/office/powerpoint/2010/main" xmlns="" val="1560378181"/>
              </p:ext>
            </p:extLst>
          </p:nvPr>
        </p:nvGraphicFramePr>
        <p:xfrm>
          <a:off x="272373" y="1984443"/>
          <a:ext cx="12529226" cy="5475193"/>
        </p:xfrm>
        <a:graphic>
          <a:graphicData uri="http://schemas.openxmlformats.org/drawingml/2006/table">
            <a:tbl>
              <a:tblPr firstRow="1" bandRow="1">
                <a:tableStyleId>{5940675A-B579-460E-94D1-54222C63F5DA}</a:tableStyleId>
              </a:tblPr>
              <a:tblGrid>
                <a:gridCol w="12529226">
                  <a:extLst>
                    <a:ext uri="{9D8B030D-6E8A-4147-A177-3AD203B41FA5}">
                      <a16:colId xmlns="" xmlns:a16="http://schemas.microsoft.com/office/drawing/2014/main" val="20000"/>
                    </a:ext>
                  </a:extLst>
                </a:gridCol>
              </a:tblGrid>
              <a:tr h="485060">
                <a:tc>
                  <a:txBody>
                    <a:bodyPr/>
                    <a:lstStyle/>
                    <a:p>
                      <a:r>
                        <a:rPr lang="es-ES" b="1" dirty="0" smtClean="0"/>
                        <a:t>RELACIONES LABORALES</a:t>
                      </a:r>
                      <a:r>
                        <a:rPr lang="es-ES" b="1" baseline="0" dirty="0" smtClean="0"/>
                        <a:t> ESPECIALES</a:t>
                      </a:r>
                      <a:r>
                        <a:rPr lang="es-ES" b="1" dirty="0" smtClean="0"/>
                        <a:t> (se</a:t>
                      </a:r>
                      <a:r>
                        <a:rPr lang="es-ES" b="1" baseline="0" dirty="0" smtClean="0"/>
                        <a:t> regulan por una norma especial en algunos aspectos</a:t>
                      </a:r>
                      <a:r>
                        <a:rPr lang="es-ES" b="1" dirty="0" smtClean="0"/>
                        <a:t>)</a:t>
                      </a:r>
                      <a:endParaRPr lang="es-ES" b="1" dirty="0"/>
                    </a:p>
                  </a:txBody>
                  <a:tcPr/>
                </a:tc>
                <a:extLst>
                  <a:ext uri="{0D108BD9-81ED-4DB2-BD59-A6C34878D82A}">
                    <a16:rowId xmlns="" xmlns:a16="http://schemas.microsoft.com/office/drawing/2014/main" val="10000"/>
                  </a:ext>
                </a:extLst>
              </a:tr>
              <a:tr h="485060">
                <a:tc>
                  <a:txBody>
                    <a:bodyPr/>
                    <a:lstStyle/>
                    <a:p>
                      <a:r>
                        <a:rPr lang="es-ES" dirty="0" smtClean="0"/>
                        <a:t>TIPO</a:t>
                      </a:r>
                      <a:r>
                        <a:rPr lang="es-ES" baseline="0" dirty="0" smtClean="0"/>
                        <a:t> DE RELACIÓN</a:t>
                      </a:r>
                      <a:endParaRPr lang="es-ES" dirty="0"/>
                    </a:p>
                  </a:txBody>
                  <a:tcPr/>
                </a:tc>
                <a:extLst>
                  <a:ext uri="{0D108BD9-81ED-4DB2-BD59-A6C34878D82A}">
                    <a16:rowId xmlns="" xmlns:a16="http://schemas.microsoft.com/office/drawing/2014/main" val="10001"/>
                  </a:ext>
                </a:extLst>
              </a:tr>
              <a:tr h="469573">
                <a:tc>
                  <a:txBody>
                    <a:bodyPr/>
                    <a:lstStyle/>
                    <a:p>
                      <a:r>
                        <a:rPr lang="es-ES" baseline="0" dirty="0" smtClean="0"/>
                        <a:t>Personal de alta dirección  (directivos y gerentes de la empresa)</a:t>
                      </a:r>
                    </a:p>
                  </a:txBody>
                  <a:tcPr/>
                </a:tc>
                <a:extLst>
                  <a:ext uri="{0D108BD9-81ED-4DB2-BD59-A6C34878D82A}">
                    <a16:rowId xmlns="" xmlns:a16="http://schemas.microsoft.com/office/drawing/2014/main" val="10002"/>
                  </a:ext>
                </a:extLst>
              </a:tr>
              <a:tr h="485060">
                <a:tc>
                  <a:txBody>
                    <a:bodyPr/>
                    <a:lstStyle/>
                    <a:p>
                      <a:r>
                        <a:rPr lang="es-ES" baseline="0" dirty="0" smtClean="0"/>
                        <a:t>Empleados al servicio del  hogar familiar (personal de limpieza, cuidadores, etc.)</a:t>
                      </a:r>
                    </a:p>
                  </a:txBody>
                  <a:tcPr/>
                </a:tc>
                <a:extLst>
                  <a:ext uri="{0D108BD9-81ED-4DB2-BD59-A6C34878D82A}">
                    <a16:rowId xmlns="" xmlns:a16="http://schemas.microsoft.com/office/drawing/2014/main" val="10003"/>
                  </a:ext>
                </a:extLst>
              </a:tr>
              <a:tr h="485060">
                <a:tc>
                  <a:txBody>
                    <a:bodyPr/>
                    <a:lstStyle/>
                    <a:p>
                      <a:r>
                        <a:rPr lang="es-ES" baseline="0" dirty="0" smtClean="0"/>
                        <a:t>Penados en instituciones penitenciarias (presos que presten servicio dentro de los centros penitenciarios)</a:t>
                      </a:r>
                    </a:p>
                  </a:txBody>
                  <a:tcPr/>
                </a:tc>
                <a:extLst>
                  <a:ext uri="{0D108BD9-81ED-4DB2-BD59-A6C34878D82A}">
                    <a16:rowId xmlns="" xmlns:a16="http://schemas.microsoft.com/office/drawing/2014/main" val="10004"/>
                  </a:ext>
                </a:extLst>
              </a:tr>
              <a:tr h="485060">
                <a:tc>
                  <a:txBody>
                    <a:bodyPr/>
                    <a:lstStyle/>
                    <a:p>
                      <a:r>
                        <a:rPr lang="es-ES" dirty="0" smtClean="0"/>
                        <a:t>Deportistas profesionales</a:t>
                      </a:r>
                      <a:endParaRPr lang="es-ES" dirty="0"/>
                    </a:p>
                  </a:txBody>
                  <a:tcPr/>
                </a:tc>
                <a:extLst>
                  <a:ext uri="{0D108BD9-81ED-4DB2-BD59-A6C34878D82A}">
                    <a16:rowId xmlns="" xmlns:a16="http://schemas.microsoft.com/office/drawing/2014/main" val="10005"/>
                  </a:ext>
                </a:extLst>
              </a:tr>
              <a:tr h="485060">
                <a:tc>
                  <a:txBody>
                    <a:bodyPr/>
                    <a:lstStyle/>
                    <a:p>
                      <a:r>
                        <a:rPr lang="es-ES" dirty="0" smtClean="0"/>
                        <a:t>Artistas en espectáculos públicos</a:t>
                      </a:r>
                      <a:endParaRPr lang="es-ES" dirty="0"/>
                    </a:p>
                  </a:txBody>
                  <a:tcPr/>
                </a:tc>
                <a:extLst>
                  <a:ext uri="{0D108BD9-81ED-4DB2-BD59-A6C34878D82A}">
                    <a16:rowId xmlns="" xmlns:a16="http://schemas.microsoft.com/office/drawing/2014/main" val="10006"/>
                  </a:ext>
                </a:extLst>
              </a:tr>
              <a:tr h="485060">
                <a:tc>
                  <a:txBody>
                    <a:bodyPr/>
                    <a:lstStyle/>
                    <a:p>
                      <a:r>
                        <a:rPr lang="es-ES" dirty="0" smtClean="0"/>
                        <a:t>Los agentes comerciales cuando no asumen  el riesgo</a:t>
                      </a:r>
                      <a:r>
                        <a:rPr lang="es-ES" baseline="0" dirty="0" smtClean="0"/>
                        <a:t> y ventura de las operaciones que </a:t>
                      </a:r>
                      <a:r>
                        <a:rPr lang="es-ES" baseline="0" dirty="0" err="1" smtClean="0"/>
                        <a:t>relicen</a:t>
                      </a:r>
                      <a:endParaRPr lang="es-ES" dirty="0"/>
                    </a:p>
                  </a:txBody>
                  <a:tcPr/>
                </a:tc>
                <a:extLst>
                  <a:ext uri="{0D108BD9-81ED-4DB2-BD59-A6C34878D82A}">
                    <a16:rowId xmlns="" xmlns:a16="http://schemas.microsoft.com/office/drawing/2014/main" val="10007"/>
                  </a:ext>
                </a:extLst>
              </a:tr>
              <a:tr h="485060">
                <a:tc>
                  <a:txBody>
                    <a:bodyPr/>
                    <a:lstStyle/>
                    <a:p>
                      <a:r>
                        <a:rPr lang="es-ES" dirty="0" smtClean="0"/>
                        <a:t>Discapacitados</a:t>
                      </a:r>
                      <a:r>
                        <a:rPr lang="es-ES" baseline="0" dirty="0" smtClean="0"/>
                        <a:t> que prestan servicios en los Centros Especiales de Empleo </a:t>
                      </a:r>
                    </a:p>
                    <a:p>
                      <a:r>
                        <a:rPr lang="es-ES" baseline="0" dirty="0" smtClean="0"/>
                        <a:t>(que son centros donde solamente se contrata a personas con discapacidades)</a:t>
                      </a:r>
                      <a:endParaRPr lang="es-ES" dirty="0"/>
                    </a:p>
                  </a:txBody>
                  <a:tcPr/>
                </a:tc>
                <a:extLst>
                  <a:ext uri="{0D108BD9-81ED-4DB2-BD59-A6C34878D82A}">
                    <a16:rowId xmlns="" xmlns:a16="http://schemas.microsoft.com/office/drawing/2014/main" val="10008"/>
                  </a:ext>
                </a:extLst>
              </a:tr>
              <a:tr h="485060">
                <a:tc>
                  <a:txBody>
                    <a:bodyPr/>
                    <a:lstStyle/>
                    <a:p>
                      <a:r>
                        <a:rPr lang="es-ES" dirty="0" smtClean="0"/>
                        <a:t>Médicos internos</a:t>
                      </a:r>
                      <a:r>
                        <a:rPr lang="es-ES" baseline="0" dirty="0" smtClean="0"/>
                        <a:t> residentes (MIR)</a:t>
                      </a:r>
                      <a:endParaRPr lang="es-ES" dirty="0"/>
                    </a:p>
                  </a:txBody>
                  <a:tcPr/>
                </a:tc>
                <a:extLst>
                  <a:ext uri="{0D108BD9-81ED-4DB2-BD59-A6C34878D82A}">
                    <a16:rowId xmlns="" xmlns:a16="http://schemas.microsoft.com/office/drawing/2014/main" val="10009"/>
                  </a:ext>
                </a:extLst>
              </a:tr>
              <a:tr h="485060">
                <a:tc>
                  <a:txBody>
                    <a:bodyPr/>
                    <a:lstStyle/>
                    <a:p>
                      <a:r>
                        <a:rPr lang="es-ES" dirty="0" smtClean="0"/>
                        <a:t>Los</a:t>
                      </a:r>
                      <a:r>
                        <a:rPr lang="es-ES" baseline="0" dirty="0" smtClean="0"/>
                        <a:t> abogados que presten  servicios en despachos profesionales</a:t>
                      </a:r>
                      <a:endParaRPr lang="es-ES" dirty="0"/>
                    </a:p>
                  </a:txBody>
                  <a:tcPr/>
                </a:tc>
                <a:extLst>
                  <a:ext uri="{0D108BD9-81ED-4DB2-BD59-A6C34878D82A}">
                    <a16:rowId xmlns="" xmlns:a16="http://schemas.microsoft.com/office/drawing/2014/main" val="10010"/>
                  </a:ext>
                </a:extLst>
              </a:tr>
            </a:tbl>
          </a:graphicData>
        </a:graphic>
      </p:graphicFrame>
    </p:spTree>
    <p:extLst>
      <p:ext uri="{BB962C8B-B14F-4D97-AF65-F5344CB8AC3E}">
        <p14:creationId xmlns:p14="http://schemas.microsoft.com/office/powerpoint/2010/main" xmlns="" val="134416088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0" y="-10896"/>
            <a:ext cx="13024562" cy="1358500"/>
          </a:xfrm>
          <a:prstGeom prst="rect">
            <a:avLst/>
          </a:prstGeom>
          <a:solidFill>
            <a:srgbClr val="2E81A8">
              <a:alpha val="88032"/>
            </a:srgbClr>
          </a:solidFill>
          <a:ln w="12700">
            <a:miter lim="400000"/>
          </a:ln>
        </p:spPr>
        <p:txBody>
          <a:bodyPr lIns="0" tIns="0" rIns="0" bIns="0" anchor="ctr"/>
          <a:lstStyle/>
          <a:p>
            <a:pPr lvl="0">
              <a:defRPr sz="2400">
                <a:solidFill>
                  <a:srgbClr val="FFFFFF"/>
                </a:solidFill>
              </a:defRPr>
            </a:pPr>
            <a:r>
              <a:rPr lang="es-ES" b="1" dirty="0" smtClean="0"/>
              <a:t>1.2  LA JERARQUÍA DE LAS NORMAS EN EL DERECHO LABORAL</a:t>
            </a:r>
            <a:endParaRPr b="1" dirty="0"/>
          </a:p>
        </p:txBody>
      </p:sp>
      <p:graphicFrame>
        <p:nvGraphicFramePr>
          <p:cNvPr id="6" name="Diagrama 9"/>
          <p:cNvGraphicFramePr/>
          <p:nvPr>
            <p:extLst>
              <p:ext uri="{D42A27DB-BD31-4B8C-83A1-F6EECF244321}">
                <p14:modId xmlns:p14="http://schemas.microsoft.com/office/powerpoint/2010/main" xmlns="" val="3154109008"/>
              </p:ext>
            </p:extLst>
          </p:nvPr>
        </p:nvGraphicFramePr>
        <p:xfrm>
          <a:off x="421691" y="1595336"/>
          <a:ext cx="12321543" cy="6867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0643881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hape 45"/>
          <p:cNvSpPr/>
          <p:nvPr/>
        </p:nvSpPr>
        <p:spPr>
          <a:xfrm>
            <a:off x="-9881" y="8802904"/>
            <a:ext cx="13024562" cy="976814"/>
          </a:xfrm>
          <a:prstGeom prst="rect">
            <a:avLst/>
          </a:prstGeom>
          <a:solidFill>
            <a:srgbClr val="2E81A8">
              <a:alpha val="30000"/>
            </a:srgbClr>
          </a:solidFill>
          <a:ln w="12700">
            <a:miter lim="400000"/>
          </a:ln>
        </p:spPr>
        <p:txBody>
          <a:bodyPr lIns="0" tIns="0" rIns="0" bIns="0" anchor="ctr"/>
          <a:lstStyle/>
          <a:p>
            <a:pPr lvl="0">
              <a:defRPr sz="2400">
                <a:solidFill>
                  <a:srgbClr val="FFFFFF"/>
                </a:solidFill>
              </a:defRPr>
            </a:pPr>
            <a:endParaRPr/>
          </a:p>
        </p:txBody>
      </p:sp>
      <p:sp>
        <p:nvSpPr>
          <p:cNvPr id="47" name="Shape 47"/>
          <p:cNvSpPr/>
          <p:nvPr/>
        </p:nvSpPr>
        <p:spPr>
          <a:xfrm>
            <a:off x="-19762" y="0"/>
            <a:ext cx="13024562" cy="1358500"/>
          </a:xfrm>
          <a:prstGeom prst="rect">
            <a:avLst/>
          </a:prstGeom>
          <a:solidFill>
            <a:srgbClr val="2E81A8">
              <a:alpha val="88032"/>
            </a:srgbClr>
          </a:solidFill>
          <a:ln w="12700">
            <a:miter lim="400000"/>
          </a:ln>
        </p:spPr>
        <p:txBody>
          <a:bodyPr lIns="0" tIns="0" rIns="0" bIns="0" anchor="ctr"/>
          <a:lstStyle/>
          <a:p>
            <a:pPr>
              <a:defRPr sz="2400">
                <a:solidFill>
                  <a:srgbClr val="FFFFFF"/>
                </a:solidFill>
              </a:defRPr>
            </a:pPr>
            <a:r>
              <a:rPr lang="es-ES" b="1" dirty="0"/>
              <a:t>1.2  LA JERARQUÍA DE LAS NORMAS EN EL DERECHO LABORAL</a:t>
            </a:r>
          </a:p>
          <a:p>
            <a:pPr lvl="0">
              <a:defRPr sz="2400">
                <a:solidFill>
                  <a:srgbClr val="FFFFFF"/>
                </a:solidFill>
              </a:defRPr>
            </a:pPr>
            <a:endParaRPr b="1" dirty="0"/>
          </a:p>
        </p:txBody>
      </p:sp>
      <p:graphicFrame>
        <p:nvGraphicFramePr>
          <p:cNvPr id="6" name="Diagrama 9"/>
          <p:cNvGraphicFramePr/>
          <p:nvPr>
            <p:extLst>
              <p:ext uri="{D42A27DB-BD31-4B8C-83A1-F6EECF244321}">
                <p14:modId xmlns:p14="http://schemas.microsoft.com/office/powerpoint/2010/main" xmlns="" val="3151835376"/>
              </p:ext>
            </p:extLst>
          </p:nvPr>
        </p:nvGraphicFramePr>
        <p:xfrm>
          <a:off x="421691" y="2286000"/>
          <a:ext cx="12379909" cy="6326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0485344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295</TotalTime>
  <Words>1667</Words>
  <Application>Microsoft Office PowerPoint</Application>
  <PresentationFormat>Personalizado</PresentationFormat>
  <Paragraphs>213</Paragraphs>
  <Slides>18</Slides>
  <Notes>1</Notes>
  <HiddenSlides>0</HiddenSlides>
  <MMClips>0</MMClips>
  <ScaleCrop>false</ScaleCrop>
  <HeadingPairs>
    <vt:vector size="4" baseType="variant">
      <vt:variant>
        <vt:lpstr>Tema</vt:lpstr>
      </vt:variant>
      <vt:variant>
        <vt:i4>2</vt:i4>
      </vt:variant>
      <vt:variant>
        <vt:lpstr>Títulos de diapositiva</vt:lpstr>
      </vt:variant>
      <vt:variant>
        <vt:i4>18</vt:i4>
      </vt:variant>
    </vt:vector>
  </HeadingPairs>
  <TitlesOfParts>
    <vt:vector size="20" baseType="lpstr">
      <vt:lpstr>White</vt:lpstr>
      <vt:lpstr>1_Tema de Office</vt:lpstr>
      <vt:lpstr>MÓDULO DE FORMACIÓN Y ORIENTACION LABORAL</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 partida en Arial de 80 pt</dc:title>
  <dc:creator>LOPEZ RAMALLO, SONIA CECILIA</dc:creator>
  <cp:lastModifiedBy>sonialopez</cp:lastModifiedBy>
  <cp:revision>51</cp:revision>
  <dcterms:modified xsi:type="dcterms:W3CDTF">2020-11-04T19:13:00Z</dcterms:modified>
</cp:coreProperties>
</file>