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46"/>
  </p:notesMasterIdLst>
  <p:sldIdLst>
    <p:sldId id="256" r:id="rId2"/>
    <p:sldId id="259" r:id="rId3"/>
    <p:sldId id="301" r:id="rId4"/>
    <p:sldId id="336" r:id="rId5"/>
    <p:sldId id="302" r:id="rId6"/>
    <p:sldId id="303" r:id="rId7"/>
    <p:sldId id="304" r:id="rId8"/>
    <p:sldId id="305" r:id="rId9"/>
    <p:sldId id="331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5" r:id="rId24"/>
    <p:sldId id="326" r:id="rId25"/>
    <p:sldId id="281" r:id="rId26"/>
    <p:sldId id="282" r:id="rId27"/>
    <p:sldId id="332" r:id="rId28"/>
    <p:sldId id="283" r:id="rId29"/>
    <p:sldId id="333" r:id="rId30"/>
    <p:sldId id="284" r:id="rId31"/>
    <p:sldId id="285" r:id="rId32"/>
    <p:sldId id="286" r:id="rId33"/>
    <p:sldId id="287" r:id="rId34"/>
    <p:sldId id="288" r:id="rId35"/>
    <p:sldId id="334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7" r:id="rId44"/>
    <p:sldId id="298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717" autoAdjust="0"/>
  </p:normalViewPr>
  <p:slideViewPr>
    <p:cSldViewPr snapToGrid="0">
      <p:cViewPr>
        <p:scale>
          <a:sx n="77" d="100"/>
          <a:sy n="77" d="100"/>
        </p:scale>
        <p:origin x="-462" y="-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7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3D4833-9FF8-4079-B9C4-783FCEC41598}" type="doc">
      <dgm:prSet loTypeId="urn:microsoft.com/office/officeart/2005/8/layout/list1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s-ES"/>
        </a:p>
      </dgm:t>
    </dgm:pt>
    <dgm:pt modelId="{3622D4ED-3F08-46B4-B4EF-444C2D91BC0B}">
      <dgm:prSet phldrT="[Texto]" custT="1"/>
      <dgm:spPr/>
      <dgm:t>
        <a:bodyPr/>
        <a:lstStyle/>
        <a:p>
          <a:r>
            <a:rPr lang="es-ES" sz="2400" dirty="0">
              <a:latin typeface="Arial" pitchFamily="34" charset="0"/>
              <a:cs typeface="Arial" pitchFamily="34" charset="0"/>
            </a:rPr>
            <a:t>Retribuciones dinerarias</a:t>
          </a:r>
        </a:p>
      </dgm:t>
    </dgm:pt>
    <dgm:pt modelId="{39F54F3E-DF46-4127-9D83-D02F183CC147}" type="parTrans" cxnId="{F0766713-767B-4B6A-90B7-19F90198B3BA}">
      <dgm:prSet/>
      <dgm:spPr/>
      <dgm:t>
        <a:bodyPr/>
        <a:lstStyle/>
        <a:p>
          <a:endParaRPr lang="es-ES" sz="1050">
            <a:latin typeface="Arial" pitchFamily="34" charset="0"/>
            <a:cs typeface="Arial" pitchFamily="34" charset="0"/>
          </a:endParaRPr>
        </a:p>
      </dgm:t>
    </dgm:pt>
    <dgm:pt modelId="{3521A44A-C6E9-4AEF-9FC3-B13E4F365E05}" type="sibTrans" cxnId="{F0766713-767B-4B6A-90B7-19F90198B3BA}">
      <dgm:prSet/>
      <dgm:spPr/>
      <dgm:t>
        <a:bodyPr/>
        <a:lstStyle/>
        <a:p>
          <a:endParaRPr lang="es-ES" sz="1050">
            <a:latin typeface="Arial" pitchFamily="34" charset="0"/>
            <a:cs typeface="Arial" pitchFamily="34" charset="0"/>
          </a:endParaRPr>
        </a:p>
      </dgm:t>
    </dgm:pt>
    <dgm:pt modelId="{9EC16DAB-AC22-4734-B0D8-95A57484C06A}">
      <dgm:prSet phldrT="[Texto]" custT="1"/>
      <dgm:spPr/>
      <dgm:t>
        <a:bodyPr/>
        <a:lstStyle/>
        <a:p>
          <a:r>
            <a:rPr lang="es-ES" sz="1800" dirty="0">
              <a:latin typeface="Arial" pitchFamily="34" charset="0"/>
              <a:cs typeface="Arial" pitchFamily="34" charset="0"/>
            </a:rPr>
            <a:t>Se abonan en metálico.</a:t>
          </a:r>
        </a:p>
      </dgm:t>
    </dgm:pt>
    <dgm:pt modelId="{C7249AF7-B480-4051-9D07-34E3E8A44C74}" type="parTrans" cxnId="{DBB12A0E-34F1-44C3-8A84-CFA30DE8F78E}">
      <dgm:prSet/>
      <dgm:spPr/>
      <dgm:t>
        <a:bodyPr/>
        <a:lstStyle/>
        <a:p>
          <a:endParaRPr lang="es-ES" sz="1050">
            <a:latin typeface="Arial" pitchFamily="34" charset="0"/>
            <a:cs typeface="Arial" pitchFamily="34" charset="0"/>
          </a:endParaRPr>
        </a:p>
      </dgm:t>
    </dgm:pt>
    <dgm:pt modelId="{AC13B0BA-1BDA-499C-A5E4-42E4F09A693A}" type="sibTrans" cxnId="{DBB12A0E-34F1-44C3-8A84-CFA30DE8F78E}">
      <dgm:prSet/>
      <dgm:spPr/>
      <dgm:t>
        <a:bodyPr/>
        <a:lstStyle/>
        <a:p>
          <a:endParaRPr lang="es-ES" sz="1050">
            <a:latin typeface="Arial" pitchFamily="34" charset="0"/>
            <a:cs typeface="Arial" pitchFamily="34" charset="0"/>
          </a:endParaRPr>
        </a:p>
      </dgm:t>
    </dgm:pt>
    <dgm:pt modelId="{63DBD33D-7323-44FA-BC1E-F42DAA322DE7}">
      <dgm:prSet phldrT="[Texto]" custT="1"/>
      <dgm:spPr/>
      <dgm:t>
        <a:bodyPr/>
        <a:lstStyle/>
        <a:p>
          <a:r>
            <a:rPr lang="es-ES" sz="2400" dirty="0">
              <a:latin typeface="Arial" pitchFamily="34" charset="0"/>
              <a:cs typeface="Arial" pitchFamily="34" charset="0"/>
            </a:rPr>
            <a:t>Retribuciones en especie</a:t>
          </a:r>
        </a:p>
      </dgm:t>
    </dgm:pt>
    <dgm:pt modelId="{249CE8AA-A01E-4491-AB31-8C0C3FE06222}" type="parTrans" cxnId="{78FD976A-0B96-44EA-B954-83AB67415512}">
      <dgm:prSet/>
      <dgm:spPr/>
      <dgm:t>
        <a:bodyPr/>
        <a:lstStyle/>
        <a:p>
          <a:endParaRPr lang="es-ES" sz="1050">
            <a:latin typeface="Arial" pitchFamily="34" charset="0"/>
            <a:cs typeface="Arial" pitchFamily="34" charset="0"/>
          </a:endParaRPr>
        </a:p>
      </dgm:t>
    </dgm:pt>
    <dgm:pt modelId="{73FE89B5-7666-4A72-88A5-CFA4ABDBF0B9}" type="sibTrans" cxnId="{78FD976A-0B96-44EA-B954-83AB67415512}">
      <dgm:prSet/>
      <dgm:spPr/>
      <dgm:t>
        <a:bodyPr/>
        <a:lstStyle/>
        <a:p>
          <a:endParaRPr lang="es-ES" sz="1050">
            <a:latin typeface="Arial" pitchFamily="34" charset="0"/>
            <a:cs typeface="Arial" pitchFamily="34" charset="0"/>
          </a:endParaRPr>
        </a:p>
      </dgm:t>
    </dgm:pt>
    <dgm:pt modelId="{13FA479C-9683-47C2-9B70-6B85FAD0B430}">
      <dgm:prSet phldrT="[Texto]" custT="1"/>
      <dgm:spPr/>
      <dgm:t>
        <a:bodyPr/>
        <a:lstStyle/>
        <a:p>
          <a:r>
            <a:rPr lang="es-ES" sz="1800" dirty="0">
              <a:latin typeface="Arial" pitchFamily="34" charset="0"/>
              <a:cs typeface="Arial" pitchFamily="34" charset="0"/>
            </a:rPr>
            <a:t>El trabajador recibe bienes o servicios como salario. </a:t>
          </a:r>
        </a:p>
      </dgm:t>
    </dgm:pt>
    <dgm:pt modelId="{C7F26488-FEA1-404E-B14A-C152792F4B34}" type="parTrans" cxnId="{DDB3D746-D2B8-44AD-A1E1-FC4CCF2DEB5D}">
      <dgm:prSet/>
      <dgm:spPr/>
      <dgm:t>
        <a:bodyPr/>
        <a:lstStyle/>
        <a:p>
          <a:endParaRPr lang="es-ES" sz="1050">
            <a:latin typeface="Arial" pitchFamily="34" charset="0"/>
            <a:cs typeface="Arial" pitchFamily="34" charset="0"/>
          </a:endParaRPr>
        </a:p>
      </dgm:t>
    </dgm:pt>
    <dgm:pt modelId="{B9A26892-1124-48F8-A271-860FA3DAEA35}" type="sibTrans" cxnId="{DDB3D746-D2B8-44AD-A1E1-FC4CCF2DEB5D}">
      <dgm:prSet/>
      <dgm:spPr/>
      <dgm:t>
        <a:bodyPr/>
        <a:lstStyle/>
        <a:p>
          <a:endParaRPr lang="es-ES" sz="1050">
            <a:latin typeface="Arial" pitchFamily="34" charset="0"/>
            <a:cs typeface="Arial" pitchFamily="34" charset="0"/>
          </a:endParaRPr>
        </a:p>
      </dgm:t>
    </dgm:pt>
    <dgm:pt modelId="{B72C6789-B6D2-4843-9B78-ECF5FCD14F9A}">
      <dgm:prSet phldrT="[Texto]" custT="1"/>
      <dgm:spPr/>
      <dgm:t>
        <a:bodyPr/>
        <a:lstStyle/>
        <a:p>
          <a:r>
            <a:rPr lang="es-ES" sz="1800" dirty="0">
              <a:latin typeface="Arial" pitchFamily="34" charset="0"/>
              <a:cs typeface="Arial" pitchFamily="34" charset="0"/>
            </a:rPr>
            <a:t>Están limitadas al 30% del salario total.</a:t>
          </a:r>
        </a:p>
      </dgm:t>
    </dgm:pt>
    <dgm:pt modelId="{13B4DE42-331E-480A-9832-8EDE8572ADD4}" type="parTrans" cxnId="{62443619-B201-436A-855E-48B18A96C8B7}">
      <dgm:prSet/>
      <dgm:spPr/>
      <dgm:t>
        <a:bodyPr/>
        <a:lstStyle/>
        <a:p>
          <a:endParaRPr lang="es-ES"/>
        </a:p>
      </dgm:t>
    </dgm:pt>
    <dgm:pt modelId="{08F9982B-A689-478E-B4CB-02B501B1F9E8}" type="sibTrans" cxnId="{62443619-B201-436A-855E-48B18A96C8B7}">
      <dgm:prSet/>
      <dgm:spPr/>
      <dgm:t>
        <a:bodyPr/>
        <a:lstStyle/>
        <a:p>
          <a:endParaRPr lang="es-ES"/>
        </a:p>
      </dgm:t>
    </dgm:pt>
    <dgm:pt modelId="{1BC24236-727D-4763-8C99-3DA05FB8509F}" type="pres">
      <dgm:prSet presAssocID="{EF3D4833-9FF8-4079-B9C4-783FCEC4159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0EC74C2-F544-4CA3-8AE1-AE82BDFDE7AE}" type="pres">
      <dgm:prSet presAssocID="{3622D4ED-3F08-46B4-B4EF-444C2D91BC0B}" presName="parentLin" presStyleCnt="0"/>
      <dgm:spPr/>
    </dgm:pt>
    <dgm:pt modelId="{52C698BB-482E-4212-8F38-996239F8211F}" type="pres">
      <dgm:prSet presAssocID="{3622D4ED-3F08-46B4-B4EF-444C2D91BC0B}" presName="parentLeftMargin" presStyleLbl="node1" presStyleIdx="0" presStyleCnt="2"/>
      <dgm:spPr/>
      <dgm:t>
        <a:bodyPr/>
        <a:lstStyle/>
        <a:p>
          <a:endParaRPr lang="es-ES"/>
        </a:p>
      </dgm:t>
    </dgm:pt>
    <dgm:pt modelId="{25331EE3-D021-4A9A-9AC9-F9EB754F077F}" type="pres">
      <dgm:prSet presAssocID="{3622D4ED-3F08-46B4-B4EF-444C2D91BC0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41F9AB2-040C-4309-863F-15A2DBD72BCA}" type="pres">
      <dgm:prSet presAssocID="{3622D4ED-3F08-46B4-B4EF-444C2D91BC0B}" presName="negativeSpace" presStyleCnt="0"/>
      <dgm:spPr/>
    </dgm:pt>
    <dgm:pt modelId="{7EF57CB0-1D10-47C3-93FE-CE3638DB44F2}" type="pres">
      <dgm:prSet presAssocID="{3622D4ED-3F08-46B4-B4EF-444C2D91BC0B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618212F-E942-47E2-AF97-E2D74A21D367}" type="pres">
      <dgm:prSet presAssocID="{3521A44A-C6E9-4AEF-9FC3-B13E4F365E05}" presName="spaceBetweenRectangles" presStyleCnt="0"/>
      <dgm:spPr/>
    </dgm:pt>
    <dgm:pt modelId="{1EB2BE75-34D2-4BF6-B37D-34FA5C72B19E}" type="pres">
      <dgm:prSet presAssocID="{63DBD33D-7323-44FA-BC1E-F42DAA322DE7}" presName="parentLin" presStyleCnt="0"/>
      <dgm:spPr/>
    </dgm:pt>
    <dgm:pt modelId="{3EA1619A-3D8D-45B6-A4EC-7A321C93FBC2}" type="pres">
      <dgm:prSet presAssocID="{63DBD33D-7323-44FA-BC1E-F42DAA322DE7}" presName="parentLeftMargin" presStyleLbl="node1" presStyleIdx="0" presStyleCnt="2"/>
      <dgm:spPr/>
      <dgm:t>
        <a:bodyPr/>
        <a:lstStyle/>
        <a:p>
          <a:endParaRPr lang="es-ES"/>
        </a:p>
      </dgm:t>
    </dgm:pt>
    <dgm:pt modelId="{7C0E5621-C477-4A62-9A91-143A8191685D}" type="pres">
      <dgm:prSet presAssocID="{63DBD33D-7323-44FA-BC1E-F42DAA322DE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007527D-8A21-4B31-9DE7-97E095D617E8}" type="pres">
      <dgm:prSet presAssocID="{63DBD33D-7323-44FA-BC1E-F42DAA322DE7}" presName="negativeSpace" presStyleCnt="0"/>
      <dgm:spPr/>
    </dgm:pt>
    <dgm:pt modelId="{B0FF8440-094D-462D-A3BE-205E404708FD}" type="pres">
      <dgm:prSet presAssocID="{63DBD33D-7323-44FA-BC1E-F42DAA322DE7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DC34083-D3FE-4F2B-892D-D31E620FCBA8}" type="presOf" srcId="{EF3D4833-9FF8-4079-B9C4-783FCEC41598}" destId="{1BC24236-727D-4763-8C99-3DA05FB8509F}" srcOrd="0" destOrd="0" presId="urn:microsoft.com/office/officeart/2005/8/layout/list1"/>
    <dgm:cxn modelId="{DBB12A0E-34F1-44C3-8A84-CFA30DE8F78E}" srcId="{3622D4ED-3F08-46B4-B4EF-444C2D91BC0B}" destId="{9EC16DAB-AC22-4734-B0D8-95A57484C06A}" srcOrd="0" destOrd="0" parTransId="{C7249AF7-B480-4051-9D07-34E3E8A44C74}" sibTransId="{AC13B0BA-1BDA-499C-A5E4-42E4F09A693A}"/>
    <dgm:cxn modelId="{912559A4-30F9-447B-9A30-4EE3C3AB2DCD}" type="presOf" srcId="{13FA479C-9683-47C2-9B70-6B85FAD0B430}" destId="{B0FF8440-094D-462D-A3BE-205E404708FD}" srcOrd="0" destOrd="0" presId="urn:microsoft.com/office/officeart/2005/8/layout/list1"/>
    <dgm:cxn modelId="{DDB3D746-D2B8-44AD-A1E1-FC4CCF2DEB5D}" srcId="{63DBD33D-7323-44FA-BC1E-F42DAA322DE7}" destId="{13FA479C-9683-47C2-9B70-6B85FAD0B430}" srcOrd="0" destOrd="0" parTransId="{C7F26488-FEA1-404E-B14A-C152792F4B34}" sibTransId="{B9A26892-1124-48F8-A271-860FA3DAEA35}"/>
    <dgm:cxn modelId="{62443619-B201-436A-855E-48B18A96C8B7}" srcId="{63DBD33D-7323-44FA-BC1E-F42DAA322DE7}" destId="{B72C6789-B6D2-4843-9B78-ECF5FCD14F9A}" srcOrd="1" destOrd="0" parTransId="{13B4DE42-331E-480A-9832-8EDE8572ADD4}" sibTransId="{08F9982B-A689-478E-B4CB-02B501B1F9E8}"/>
    <dgm:cxn modelId="{FCCD6016-524F-40FF-85B0-F83D44DAB037}" type="presOf" srcId="{63DBD33D-7323-44FA-BC1E-F42DAA322DE7}" destId="{7C0E5621-C477-4A62-9A91-143A8191685D}" srcOrd="1" destOrd="0" presId="urn:microsoft.com/office/officeart/2005/8/layout/list1"/>
    <dgm:cxn modelId="{78FD976A-0B96-44EA-B954-83AB67415512}" srcId="{EF3D4833-9FF8-4079-B9C4-783FCEC41598}" destId="{63DBD33D-7323-44FA-BC1E-F42DAA322DE7}" srcOrd="1" destOrd="0" parTransId="{249CE8AA-A01E-4491-AB31-8C0C3FE06222}" sibTransId="{73FE89B5-7666-4A72-88A5-CFA4ABDBF0B9}"/>
    <dgm:cxn modelId="{4C423E18-D4B7-4368-A579-17CC4A355542}" type="presOf" srcId="{3622D4ED-3F08-46B4-B4EF-444C2D91BC0B}" destId="{25331EE3-D021-4A9A-9AC9-F9EB754F077F}" srcOrd="1" destOrd="0" presId="urn:microsoft.com/office/officeart/2005/8/layout/list1"/>
    <dgm:cxn modelId="{18A44026-1C7E-40C6-8049-E54EA82132B2}" type="presOf" srcId="{9EC16DAB-AC22-4734-B0D8-95A57484C06A}" destId="{7EF57CB0-1D10-47C3-93FE-CE3638DB44F2}" srcOrd="0" destOrd="0" presId="urn:microsoft.com/office/officeart/2005/8/layout/list1"/>
    <dgm:cxn modelId="{D632AD2A-819F-41F3-85F7-8C230B015917}" type="presOf" srcId="{3622D4ED-3F08-46B4-B4EF-444C2D91BC0B}" destId="{52C698BB-482E-4212-8F38-996239F8211F}" srcOrd="0" destOrd="0" presId="urn:microsoft.com/office/officeart/2005/8/layout/list1"/>
    <dgm:cxn modelId="{1BBA6914-06F5-412F-99C2-457E3313D5DD}" type="presOf" srcId="{63DBD33D-7323-44FA-BC1E-F42DAA322DE7}" destId="{3EA1619A-3D8D-45B6-A4EC-7A321C93FBC2}" srcOrd="0" destOrd="0" presId="urn:microsoft.com/office/officeart/2005/8/layout/list1"/>
    <dgm:cxn modelId="{FAFF2798-B22B-4078-9B96-7E47E6E587B0}" type="presOf" srcId="{B72C6789-B6D2-4843-9B78-ECF5FCD14F9A}" destId="{B0FF8440-094D-462D-A3BE-205E404708FD}" srcOrd="0" destOrd="1" presId="urn:microsoft.com/office/officeart/2005/8/layout/list1"/>
    <dgm:cxn modelId="{F0766713-767B-4B6A-90B7-19F90198B3BA}" srcId="{EF3D4833-9FF8-4079-B9C4-783FCEC41598}" destId="{3622D4ED-3F08-46B4-B4EF-444C2D91BC0B}" srcOrd="0" destOrd="0" parTransId="{39F54F3E-DF46-4127-9D83-D02F183CC147}" sibTransId="{3521A44A-C6E9-4AEF-9FC3-B13E4F365E05}"/>
    <dgm:cxn modelId="{F9D8B48C-DC4E-4036-B8D6-CE59BC9FA7B0}" type="presParOf" srcId="{1BC24236-727D-4763-8C99-3DA05FB8509F}" destId="{50EC74C2-F544-4CA3-8AE1-AE82BDFDE7AE}" srcOrd="0" destOrd="0" presId="urn:microsoft.com/office/officeart/2005/8/layout/list1"/>
    <dgm:cxn modelId="{F8E9C682-FD68-46D4-B5A7-D3CBAF33B130}" type="presParOf" srcId="{50EC74C2-F544-4CA3-8AE1-AE82BDFDE7AE}" destId="{52C698BB-482E-4212-8F38-996239F8211F}" srcOrd="0" destOrd="0" presId="urn:microsoft.com/office/officeart/2005/8/layout/list1"/>
    <dgm:cxn modelId="{10C1C6FB-2B46-4FA7-B80A-800E86BB9D83}" type="presParOf" srcId="{50EC74C2-F544-4CA3-8AE1-AE82BDFDE7AE}" destId="{25331EE3-D021-4A9A-9AC9-F9EB754F077F}" srcOrd="1" destOrd="0" presId="urn:microsoft.com/office/officeart/2005/8/layout/list1"/>
    <dgm:cxn modelId="{A117B3A0-84FE-4286-916F-EF757832BD6F}" type="presParOf" srcId="{1BC24236-727D-4763-8C99-3DA05FB8509F}" destId="{041F9AB2-040C-4309-863F-15A2DBD72BCA}" srcOrd="1" destOrd="0" presId="urn:microsoft.com/office/officeart/2005/8/layout/list1"/>
    <dgm:cxn modelId="{156C5DD4-97C2-4959-92C8-98827AF0B706}" type="presParOf" srcId="{1BC24236-727D-4763-8C99-3DA05FB8509F}" destId="{7EF57CB0-1D10-47C3-93FE-CE3638DB44F2}" srcOrd="2" destOrd="0" presId="urn:microsoft.com/office/officeart/2005/8/layout/list1"/>
    <dgm:cxn modelId="{A10E84F5-5544-4658-BE84-5F28D6074C5B}" type="presParOf" srcId="{1BC24236-727D-4763-8C99-3DA05FB8509F}" destId="{A618212F-E942-47E2-AF97-E2D74A21D367}" srcOrd="3" destOrd="0" presId="urn:microsoft.com/office/officeart/2005/8/layout/list1"/>
    <dgm:cxn modelId="{8C39EFF6-66FA-4B6B-A11A-3126C132B2E7}" type="presParOf" srcId="{1BC24236-727D-4763-8C99-3DA05FB8509F}" destId="{1EB2BE75-34D2-4BF6-B37D-34FA5C72B19E}" srcOrd="4" destOrd="0" presId="urn:microsoft.com/office/officeart/2005/8/layout/list1"/>
    <dgm:cxn modelId="{CE0DFFD6-CCF5-41A0-89D9-D01EAB699DAA}" type="presParOf" srcId="{1EB2BE75-34D2-4BF6-B37D-34FA5C72B19E}" destId="{3EA1619A-3D8D-45B6-A4EC-7A321C93FBC2}" srcOrd="0" destOrd="0" presId="urn:microsoft.com/office/officeart/2005/8/layout/list1"/>
    <dgm:cxn modelId="{1916E5D8-DB0F-4487-9BB7-0E36302E9A37}" type="presParOf" srcId="{1EB2BE75-34D2-4BF6-B37D-34FA5C72B19E}" destId="{7C0E5621-C477-4A62-9A91-143A8191685D}" srcOrd="1" destOrd="0" presId="urn:microsoft.com/office/officeart/2005/8/layout/list1"/>
    <dgm:cxn modelId="{E25C4EDB-42F4-4AB6-BB8C-34DB6A85556E}" type="presParOf" srcId="{1BC24236-727D-4763-8C99-3DA05FB8509F}" destId="{9007527D-8A21-4B31-9DE7-97E095D617E8}" srcOrd="5" destOrd="0" presId="urn:microsoft.com/office/officeart/2005/8/layout/list1"/>
    <dgm:cxn modelId="{EC06624E-AB77-4042-8837-2AE3E9FEB296}" type="presParOf" srcId="{1BC24236-727D-4763-8C99-3DA05FB8509F}" destId="{B0FF8440-094D-462D-A3BE-205E404708F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D4E1035-2844-478E-8239-312E68CD12ED}" type="doc">
      <dgm:prSet loTypeId="urn:microsoft.com/office/officeart/2005/8/layout/chevron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3D032A6-7DF9-432D-9640-A7D7D476FBB0}">
      <dgm:prSet/>
      <dgm:spPr/>
      <dgm:t>
        <a:bodyPr/>
        <a:lstStyle/>
        <a:p>
          <a:pPr rtl="0"/>
          <a:r>
            <a:rPr lang="es-ES"/>
            <a:t>Cotización a la Seguridad Social:</a:t>
          </a:r>
        </a:p>
      </dgm:t>
    </dgm:pt>
    <dgm:pt modelId="{49BC7250-BB30-4ACF-9797-7ECF1CBAC2D6}" type="parTrans" cxnId="{827EBC4A-9550-45D6-BCA6-9FC3E48D9CF7}">
      <dgm:prSet/>
      <dgm:spPr/>
      <dgm:t>
        <a:bodyPr/>
        <a:lstStyle/>
        <a:p>
          <a:endParaRPr lang="es-ES"/>
        </a:p>
      </dgm:t>
    </dgm:pt>
    <dgm:pt modelId="{F9D1AA76-C5BD-4B28-B6EB-AB393A2E6DF0}" type="sibTrans" cxnId="{827EBC4A-9550-45D6-BCA6-9FC3E48D9CF7}">
      <dgm:prSet/>
      <dgm:spPr/>
      <dgm:t>
        <a:bodyPr/>
        <a:lstStyle/>
        <a:p>
          <a:endParaRPr lang="es-ES"/>
        </a:p>
      </dgm:t>
    </dgm:pt>
    <dgm:pt modelId="{8B02ADF4-288C-4CA4-AA56-EE65E1976261}">
      <dgm:prSet/>
      <dgm:spPr/>
      <dgm:t>
        <a:bodyPr/>
        <a:lstStyle/>
        <a:p>
          <a:pPr rtl="0"/>
          <a:r>
            <a:rPr lang="es-ES" dirty="0"/>
            <a:t>Base cotización X tipo cotización.</a:t>
          </a:r>
        </a:p>
      </dgm:t>
    </dgm:pt>
    <dgm:pt modelId="{176C740A-EB05-4C86-92B8-D259515F68DC}" type="parTrans" cxnId="{E9610FFD-D550-4B9A-A547-A8F9CD423153}">
      <dgm:prSet/>
      <dgm:spPr/>
      <dgm:t>
        <a:bodyPr/>
        <a:lstStyle/>
        <a:p>
          <a:endParaRPr lang="es-ES"/>
        </a:p>
      </dgm:t>
    </dgm:pt>
    <dgm:pt modelId="{FB422CE8-FAAB-4B80-8E17-BD830188A5B5}" type="sibTrans" cxnId="{E9610FFD-D550-4B9A-A547-A8F9CD423153}">
      <dgm:prSet/>
      <dgm:spPr/>
      <dgm:t>
        <a:bodyPr/>
        <a:lstStyle/>
        <a:p>
          <a:endParaRPr lang="es-ES"/>
        </a:p>
      </dgm:t>
    </dgm:pt>
    <dgm:pt modelId="{05FA7487-6E4E-4531-952A-8127702F634D}">
      <dgm:prSet/>
      <dgm:spPr/>
      <dgm:t>
        <a:bodyPr/>
        <a:lstStyle/>
        <a:p>
          <a:pPr rtl="0"/>
          <a:r>
            <a:rPr lang="es-ES"/>
            <a:t>Cuota empresario y cuota trabajador. </a:t>
          </a:r>
        </a:p>
      </dgm:t>
    </dgm:pt>
    <dgm:pt modelId="{09246155-6A18-4DC8-AEA9-A6037E96A41D}" type="parTrans" cxnId="{C22066E7-A96C-45DF-8B40-080E296B45FE}">
      <dgm:prSet/>
      <dgm:spPr/>
      <dgm:t>
        <a:bodyPr/>
        <a:lstStyle/>
        <a:p>
          <a:endParaRPr lang="es-ES"/>
        </a:p>
      </dgm:t>
    </dgm:pt>
    <dgm:pt modelId="{962E7192-2DBE-4C64-8DB5-D3C9DB162462}" type="sibTrans" cxnId="{C22066E7-A96C-45DF-8B40-080E296B45FE}">
      <dgm:prSet/>
      <dgm:spPr/>
      <dgm:t>
        <a:bodyPr/>
        <a:lstStyle/>
        <a:p>
          <a:endParaRPr lang="es-ES"/>
        </a:p>
      </dgm:t>
    </dgm:pt>
    <dgm:pt modelId="{351506D6-54E7-4014-8A63-128210B97A2B}">
      <dgm:prSet/>
      <dgm:spPr/>
      <dgm:t>
        <a:bodyPr/>
        <a:lstStyle/>
        <a:p>
          <a:pPr rtl="0"/>
          <a:r>
            <a:rPr lang="es-ES"/>
            <a:t>Impuesto sobre la renta de las personas físicas (IRPF)</a:t>
          </a:r>
        </a:p>
      </dgm:t>
    </dgm:pt>
    <dgm:pt modelId="{ABD6BFB7-4210-4DDA-A9EB-66C001F01CB3}" type="parTrans" cxnId="{8F0A28D9-8A9C-473E-83BB-8E9E4CD90F1F}">
      <dgm:prSet/>
      <dgm:spPr/>
      <dgm:t>
        <a:bodyPr/>
        <a:lstStyle/>
        <a:p>
          <a:endParaRPr lang="es-ES"/>
        </a:p>
      </dgm:t>
    </dgm:pt>
    <dgm:pt modelId="{2FFBBEE6-85BB-47F8-9EDD-A6D0A14B74D0}" type="sibTrans" cxnId="{8F0A28D9-8A9C-473E-83BB-8E9E4CD90F1F}">
      <dgm:prSet/>
      <dgm:spPr/>
      <dgm:t>
        <a:bodyPr/>
        <a:lstStyle/>
        <a:p>
          <a:endParaRPr lang="es-ES"/>
        </a:p>
      </dgm:t>
    </dgm:pt>
    <dgm:pt modelId="{7506D096-07DE-4A9C-B492-E94B94610806}">
      <dgm:prSet/>
      <dgm:spPr/>
      <dgm:t>
        <a:bodyPr/>
        <a:lstStyle/>
        <a:p>
          <a:pPr rtl="0"/>
          <a:r>
            <a:rPr lang="es-ES" dirty="0"/>
            <a:t>Base IRPF X tipo de IRPF.</a:t>
          </a:r>
        </a:p>
      </dgm:t>
    </dgm:pt>
    <dgm:pt modelId="{55A53C8D-E5ED-42B6-B4DC-66CF7AFDE159}" type="parTrans" cxnId="{4A278F97-1373-4EFF-8E63-58B9C60F3404}">
      <dgm:prSet/>
      <dgm:spPr/>
      <dgm:t>
        <a:bodyPr/>
        <a:lstStyle/>
        <a:p>
          <a:endParaRPr lang="es-ES"/>
        </a:p>
      </dgm:t>
    </dgm:pt>
    <dgm:pt modelId="{D6CBB3CC-06DA-4ADA-9642-07474977241E}" type="sibTrans" cxnId="{4A278F97-1373-4EFF-8E63-58B9C60F3404}">
      <dgm:prSet/>
      <dgm:spPr/>
      <dgm:t>
        <a:bodyPr/>
        <a:lstStyle/>
        <a:p>
          <a:endParaRPr lang="es-ES"/>
        </a:p>
      </dgm:t>
    </dgm:pt>
    <dgm:pt modelId="{44545559-7A26-4BAB-811B-518FAEB3F1CA}">
      <dgm:prSet/>
      <dgm:spPr/>
      <dgm:t>
        <a:bodyPr/>
        <a:lstStyle/>
        <a:p>
          <a:pPr rtl="0"/>
          <a:r>
            <a:rPr lang="es-ES"/>
            <a:t>Aplicable en función de las condiciones trabajador.</a:t>
          </a:r>
        </a:p>
      </dgm:t>
    </dgm:pt>
    <dgm:pt modelId="{51C5746D-1A2D-45CB-A68E-CA06D142D2D7}" type="parTrans" cxnId="{1AD2C3B7-00DD-4FA9-B71D-9F57B0059B6A}">
      <dgm:prSet/>
      <dgm:spPr/>
      <dgm:t>
        <a:bodyPr/>
        <a:lstStyle/>
        <a:p>
          <a:endParaRPr lang="es-ES"/>
        </a:p>
      </dgm:t>
    </dgm:pt>
    <dgm:pt modelId="{8F339331-DD8B-4D0D-96D3-80BFEC9E3BEC}" type="sibTrans" cxnId="{1AD2C3B7-00DD-4FA9-B71D-9F57B0059B6A}">
      <dgm:prSet/>
      <dgm:spPr/>
      <dgm:t>
        <a:bodyPr/>
        <a:lstStyle/>
        <a:p>
          <a:endParaRPr lang="es-ES"/>
        </a:p>
      </dgm:t>
    </dgm:pt>
    <dgm:pt modelId="{634665B2-B08C-4B78-9464-B8C25BB26290}" type="pres">
      <dgm:prSet presAssocID="{5D4E1035-2844-478E-8239-312E68CD12E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3802292-EF8B-4693-A4F9-7B2F870539F5}" type="pres">
      <dgm:prSet presAssocID="{23D032A6-7DF9-432D-9640-A7D7D476FBB0}" presName="composite" presStyleCnt="0"/>
      <dgm:spPr/>
      <dgm:t>
        <a:bodyPr/>
        <a:lstStyle/>
        <a:p>
          <a:endParaRPr lang="es-ES"/>
        </a:p>
      </dgm:t>
    </dgm:pt>
    <dgm:pt modelId="{89E2E684-B2A3-49EC-B1D4-5854C56D6C26}" type="pres">
      <dgm:prSet presAssocID="{23D032A6-7DF9-432D-9640-A7D7D476FBB0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5E2AB55-84A8-4020-B656-63ED937BDCCD}" type="pres">
      <dgm:prSet presAssocID="{23D032A6-7DF9-432D-9640-A7D7D476FBB0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49FAFF7-B948-4E9D-B22A-50114B619BC9}" type="pres">
      <dgm:prSet presAssocID="{F9D1AA76-C5BD-4B28-B6EB-AB393A2E6DF0}" presName="sp" presStyleCnt="0"/>
      <dgm:spPr/>
      <dgm:t>
        <a:bodyPr/>
        <a:lstStyle/>
        <a:p>
          <a:endParaRPr lang="es-ES"/>
        </a:p>
      </dgm:t>
    </dgm:pt>
    <dgm:pt modelId="{B98924CE-1917-45E4-BFC8-A69DA3AD7614}" type="pres">
      <dgm:prSet presAssocID="{351506D6-54E7-4014-8A63-128210B97A2B}" presName="composite" presStyleCnt="0"/>
      <dgm:spPr/>
      <dgm:t>
        <a:bodyPr/>
        <a:lstStyle/>
        <a:p>
          <a:endParaRPr lang="es-ES"/>
        </a:p>
      </dgm:t>
    </dgm:pt>
    <dgm:pt modelId="{2E2AA288-651F-4070-A499-39934C2BA9E0}" type="pres">
      <dgm:prSet presAssocID="{351506D6-54E7-4014-8A63-128210B97A2B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8F804EC-5EBD-4BE6-B6D7-1EBBE54F4BD4}" type="pres">
      <dgm:prSet presAssocID="{351506D6-54E7-4014-8A63-128210B97A2B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A669810-C200-48AB-B5FE-AFEACB5924F2}" type="presOf" srcId="{23D032A6-7DF9-432D-9640-A7D7D476FBB0}" destId="{89E2E684-B2A3-49EC-B1D4-5854C56D6C26}" srcOrd="0" destOrd="0" presId="urn:microsoft.com/office/officeart/2005/8/layout/chevron2"/>
    <dgm:cxn modelId="{01F448D9-DA68-4763-9D6A-F86BFA266757}" type="presOf" srcId="{44545559-7A26-4BAB-811B-518FAEB3F1CA}" destId="{28F804EC-5EBD-4BE6-B6D7-1EBBE54F4BD4}" srcOrd="0" destOrd="1" presId="urn:microsoft.com/office/officeart/2005/8/layout/chevron2"/>
    <dgm:cxn modelId="{7350D80D-2CFE-4AEF-8D2F-6194C562099C}" type="presOf" srcId="{5D4E1035-2844-478E-8239-312E68CD12ED}" destId="{634665B2-B08C-4B78-9464-B8C25BB26290}" srcOrd="0" destOrd="0" presId="urn:microsoft.com/office/officeart/2005/8/layout/chevron2"/>
    <dgm:cxn modelId="{827EBC4A-9550-45D6-BCA6-9FC3E48D9CF7}" srcId="{5D4E1035-2844-478E-8239-312E68CD12ED}" destId="{23D032A6-7DF9-432D-9640-A7D7D476FBB0}" srcOrd="0" destOrd="0" parTransId="{49BC7250-BB30-4ACF-9797-7ECF1CBAC2D6}" sibTransId="{F9D1AA76-C5BD-4B28-B6EB-AB393A2E6DF0}"/>
    <dgm:cxn modelId="{8F0A28D9-8A9C-473E-83BB-8E9E4CD90F1F}" srcId="{5D4E1035-2844-478E-8239-312E68CD12ED}" destId="{351506D6-54E7-4014-8A63-128210B97A2B}" srcOrd="1" destOrd="0" parTransId="{ABD6BFB7-4210-4DDA-A9EB-66C001F01CB3}" sibTransId="{2FFBBEE6-85BB-47F8-9EDD-A6D0A14B74D0}"/>
    <dgm:cxn modelId="{C22066E7-A96C-45DF-8B40-080E296B45FE}" srcId="{23D032A6-7DF9-432D-9640-A7D7D476FBB0}" destId="{05FA7487-6E4E-4531-952A-8127702F634D}" srcOrd="1" destOrd="0" parTransId="{09246155-6A18-4DC8-AEA9-A6037E96A41D}" sibTransId="{962E7192-2DBE-4C64-8DB5-D3C9DB162462}"/>
    <dgm:cxn modelId="{FF8C6DDE-4C97-4B14-BA4D-6FE5E6997E78}" type="presOf" srcId="{7506D096-07DE-4A9C-B492-E94B94610806}" destId="{28F804EC-5EBD-4BE6-B6D7-1EBBE54F4BD4}" srcOrd="0" destOrd="0" presId="urn:microsoft.com/office/officeart/2005/8/layout/chevron2"/>
    <dgm:cxn modelId="{4A278F97-1373-4EFF-8E63-58B9C60F3404}" srcId="{351506D6-54E7-4014-8A63-128210B97A2B}" destId="{7506D096-07DE-4A9C-B492-E94B94610806}" srcOrd="0" destOrd="0" parTransId="{55A53C8D-E5ED-42B6-B4DC-66CF7AFDE159}" sibTransId="{D6CBB3CC-06DA-4ADA-9642-07474977241E}"/>
    <dgm:cxn modelId="{DBDA1762-0859-4145-B302-F9BD824A23B1}" type="presOf" srcId="{351506D6-54E7-4014-8A63-128210B97A2B}" destId="{2E2AA288-651F-4070-A499-39934C2BA9E0}" srcOrd="0" destOrd="0" presId="urn:microsoft.com/office/officeart/2005/8/layout/chevron2"/>
    <dgm:cxn modelId="{E9610FFD-D550-4B9A-A547-A8F9CD423153}" srcId="{23D032A6-7DF9-432D-9640-A7D7D476FBB0}" destId="{8B02ADF4-288C-4CA4-AA56-EE65E1976261}" srcOrd="0" destOrd="0" parTransId="{176C740A-EB05-4C86-92B8-D259515F68DC}" sibTransId="{FB422CE8-FAAB-4B80-8E17-BD830188A5B5}"/>
    <dgm:cxn modelId="{1AD2C3B7-00DD-4FA9-B71D-9F57B0059B6A}" srcId="{351506D6-54E7-4014-8A63-128210B97A2B}" destId="{44545559-7A26-4BAB-811B-518FAEB3F1CA}" srcOrd="1" destOrd="0" parTransId="{51C5746D-1A2D-45CB-A68E-CA06D142D2D7}" sibTransId="{8F339331-DD8B-4D0D-96D3-80BFEC9E3BEC}"/>
    <dgm:cxn modelId="{8F697C42-AAEC-48F5-9C38-1F60081B48C3}" type="presOf" srcId="{8B02ADF4-288C-4CA4-AA56-EE65E1976261}" destId="{05E2AB55-84A8-4020-B656-63ED937BDCCD}" srcOrd="0" destOrd="0" presId="urn:microsoft.com/office/officeart/2005/8/layout/chevron2"/>
    <dgm:cxn modelId="{467903D1-1355-4896-9BEB-4C5A9D5F0990}" type="presOf" srcId="{05FA7487-6E4E-4531-952A-8127702F634D}" destId="{05E2AB55-84A8-4020-B656-63ED937BDCCD}" srcOrd="0" destOrd="1" presId="urn:microsoft.com/office/officeart/2005/8/layout/chevron2"/>
    <dgm:cxn modelId="{8830FCE7-8CAA-4624-8CA2-E021135017E8}" type="presParOf" srcId="{634665B2-B08C-4B78-9464-B8C25BB26290}" destId="{13802292-EF8B-4693-A4F9-7B2F870539F5}" srcOrd="0" destOrd="0" presId="urn:microsoft.com/office/officeart/2005/8/layout/chevron2"/>
    <dgm:cxn modelId="{1F5EB01D-EB49-4C73-B179-8FC5CEB40CBF}" type="presParOf" srcId="{13802292-EF8B-4693-A4F9-7B2F870539F5}" destId="{89E2E684-B2A3-49EC-B1D4-5854C56D6C26}" srcOrd="0" destOrd="0" presId="urn:microsoft.com/office/officeart/2005/8/layout/chevron2"/>
    <dgm:cxn modelId="{E4FF96CA-D185-4866-971D-277C22425A8D}" type="presParOf" srcId="{13802292-EF8B-4693-A4F9-7B2F870539F5}" destId="{05E2AB55-84A8-4020-B656-63ED937BDCCD}" srcOrd="1" destOrd="0" presId="urn:microsoft.com/office/officeart/2005/8/layout/chevron2"/>
    <dgm:cxn modelId="{7238ED76-D666-4CC9-AC58-C9F0CC00DBDA}" type="presParOf" srcId="{634665B2-B08C-4B78-9464-B8C25BB26290}" destId="{549FAFF7-B948-4E9D-B22A-50114B619BC9}" srcOrd="1" destOrd="0" presId="urn:microsoft.com/office/officeart/2005/8/layout/chevron2"/>
    <dgm:cxn modelId="{7E31279E-F00B-4C54-81BD-C11A366F4605}" type="presParOf" srcId="{634665B2-B08C-4B78-9464-B8C25BB26290}" destId="{B98924CE-1917-45E4-BFC8-A69DA3AD7614}" srcOrd="2" destOrd="0" presId="urn:microsoft.com/office/officeart/2005/8/layout/chevron2"/>
    <dgm:cxn modelId="{C3F7B2A1-D668-4649-8FE6-35364E91AAD3}" type="presParOf" srcId="{B98924CE-1917-45E4-BFC8-A69DA3AD7614}" destId="{2E2AA288-651F-4070-A499-39934C2BA9E0}" srcOrd="0" destOrd="0" presId="urn:microsoft.com/office/officeart/2005/8/layout/chevron2"/>
    <dgm:cxn modelId="{5535A9C8-B48A-4992-B89A-915DED9FEC73}" type="presParOf" srcId="{B98924CE-1917-45E4-BFC8-A69DA3AD7614}" destId="{28F804EC-5EBD-4BE6-B6D7-1EBBE54F4BD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AC5A7CD-A522-4C8B-9AC2-36DCA4A381C7}" type="doc">
      <dgm:prSet loTypeId="urn:microsoft.com/office/officeart/2005/8/layout/process5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s-ES"/>
        </a:p>
      </dgm:t>
    </dgm:pt>
    <dgm:pt modelId="{9945B5C5-E054-4110-92C2-3A232FCA43BA}">
      <dgm:prSet custT="1"/>
      <dgm:spPr/>
      <dgm:t>
        <a:bodyPr/>
        <a:lstStyle/>
        <a:p>
          <a:pPr rtl="0"/>
          <a:r>
            <a:rPr lang="es-ES" sz="1600" dirty="0"/>
            <a:t>Los meses se consideran todos de 30 días. </a:t>
          </a:r>
        </a:p>
      </dgm:t>
    </dgm:pt>
    <dgm:pt modelId="{F3861D48-F23E-4C2C-842A-F231C7849E8D}" type="parTrans" cxnId="{976F5315-83FF-4FF2-97A3-41E8FA71548B}">
      <dgm:prSet/>
      <dgm:spPr/>
      <dgm:t>
        <a:bodyPr/>
        <a:lstStyle/>
        <a:p>
          <a:endParaRPr lang="es-ES"/>
        </a:p>
      </dgm:t>
    </dgm:pt>
    <dgm:pt modelId="{48125673-ADAF-41AA-AC05-ACDCA0FE32C6}" type="sibTrans" cxnId="{976F5315-83FF-4FF2-97A3-41E8FA71548B}">
      <dgm:prSet/>
      <dgm:spPr/>
      <dgm:t>
        <a:bodyPr/>
        <a:lstStyle/>
        <a:p>
          <a:endParaRPr lang="es-ES"/>
        </a:p>
      </dgm:t>
    </dgm:pt>
    <dgm:pt modelId="{BCEB11EA-645B-4486-B0FA-9FEF6AFC6879}">
      <dgm:prSet custT="1"/>
      <dgm:spPr/>
      <dgm:t>
        <a:bodyPr/>
        <a:lstStyle/>
        <a:p>
          <a:pPr rtl="0"/>
          <a:r>
            <a:rPr lang="es-ES" sz="1200" dirty="0"/>
            <a:t>Se anotan todas las percepciones en la casilla, diferenciar las percepciones salariales de las no salariales.</a:t>
          </a:r>
        </a:p>
      </dgm:t>
    </dgm:pt>
    <dgm:pt modelId="{19902A9D-9408-4D9B-BEA9-C9A327E00E04}" type="parTrans" cxnId="{06D32A96-0CC3-400E-911B-C70D7410E4FE}">
      <dgm:prSet/>
      <dgm:spPr/>
      <dgm:t>
        <a:bodyPr/>
        <a:lstStyle/>
        <a:p>
          <a:endParaRPr lang="es-ES"/>
        </a:p>
      </dgm:t>
    </dgm:pt>
    <dgm:pt modelId="{7B87B386-898A-4F9E-9090-98533E33BB3F}" type="sibTrans" cxnId="{06D32A96-0CC3-400E-911B-C70D7410E4FE}">
      <dgm:prSet/>
      <dgm:spPr/>
      <dgm:t>
        <a:bodyPr/>
        <a:lstStyle/>
        <a:p>
          <a:endParaRPr lang="es-ES"/>
        </a:p>
      </dgm:t>
    </dgm:pt>
    <dgm:pt modelId="{CE6FB2EC-B5B1-41C4-B1B3-A82E18897E1E}">
      <dgm:prSet custT="1"/>
      <dgm:spPr/>
      <dgm:t>
        <a:bodyPr/>
        <a:lstStyle/>
        <a:p>
          <a:pPr rtl="0"/>
          <a:r>
            <a:rPr lang="es-ES" sz="1600" dirty="0"/>
            <a:t>Se calcula la base de contingencias comunes. </a:t>
          </a:r>
        </a:p>
      </dgm:t>
    </dgm:pt>
    <dgm:pt modelId="{E2D69D6A-8472-49D6-B43D-23ADB873B576}" type="parTrans" cxnId="{69672B78-050C-49A2-989E-9CF1DCE833D2}">
      <dgm:prSet/>
      <dgm:spPr/>
      <dgm:t>
        <a:bodyPr/>
        <a:lstStyle/>
        <a:p>
          <a:endParaRPr lang="es-ES"/>
        </a:p>
      </dgm:t>
    </dgm:pt>
    <dgm:pt modelId="{9916D9E5-3951-4AF7-9FF2-C40ABA16333C}" type="sibTrans" cxnId="{69672B78-050C-49A2-989E-9CF1DCE833D2}">
      <dgm:prSet/>
      <dgm:spPr/>
      <dgm:t>
        <a:bodyPr/>
        <a:lstStyle/>
        <a:p>
          <a:endParaRPr lang="es-ES"/>
        </a:p>
      </dgm:t>
    </dgm:pt>
    <dgm:pt modelId="{8205BDDC-2469-4C71-8D97-9BD7244B310A}">
      <dgm:prSet custT="1"/>
      <dgm:spPr/>
      <dgm:t>
        <a:bodyPr/>
        <a:lstStyle/>
        <a:p>
          <a:pPr rtl="0"/>
          <a:r>
            <a:rPr lang="es-ES" sz="1400" dirty="0"/>
            <a:t>Se calcula la base de contingencias profesionales.</a:t>
          </a:r>
        </a:p>
      </dgm:t>
    </dgm:pt>
    <dgm:pt modelId="{33BE31FA-DA30-4B45-80C1-4C214161EFCA}" type="parTrans" cxnId="{74B626DF-C341-49D6-9796-AB4DF487565A}">
      <dgm:prSet/>
      <dgm:spPr/>
      <dgm:t>
        <a:bodyPr/>
        <a:lstStyle/>
        <a:p>
          <a:endParaRPr lang="es-ES"/>
        </a:p>
      </dgm:t>
    </dgm:pt>
    <dgm:pt modelId="{6BD93049-A13A-46A8-BC51-80AD17271D87}" type="sibTrans" cxnId="{74B626DF-C341-49D6-9796-AB4DF487565A}">
      <dgm:prSet/>
      <dgm:spPr/>
      <dgm:t>
        <a:bodyPr/>
        <a:lstStyle/>
        <a:p>
          <a:endParaRPr lang="es-ES"/>
        </a:p>
      </dgm:t>
    </dgm:pt>
    <dgm:pt modelId="{F9777679-491C-493A-88AA-E136E5A4457A}">
      <dgm:prSet custT="1"/>
      <dgm:spPr/>
      <dgm:t>
        <a:bodyPr/>
        <a:lstStyle/>
        <a:p>
          <a:pPr rtl="0"/>
          <a:r>
            <a:rPr lang="es-ES" sz="1600" dirty="0"/>
            <a:t>Base sujeta a retención del IRPF.</a:t>
          </a:r>
        </a:p>
      </dgm:t>
    </dgm:pt>
    <dgm:pt modelId="{80333233-0FD2-4C4B-AC57-05651A19178F}" type="parTrans" cxnId="{4702AF09-19FB-40B1-A374-C4DFFAA31782}">
      <dgm:prSet/>
      <dgm:spPr/>
      <dgm:t>
        <a:bodyPr/>
        <a:lstStyle/>
        <a:p>
          <a:endParaRPr lang="es-ES"/>
        </a:p>
      </dgm:t>
    </dgm:pt>
    <dgm:pt modelId="{B4F5AD2D-6ECF-4191-A553-4DE3297A0E9E}" type="sibTrans" cxnId="{4702AF09-19FB-40B1-A374-C4DFFAA31782}">
      <dgm:prSet/>
      <dgm:spPr/>
      <dgm:t>
        <a:bodyPr/>
        <a:lstStyle/>
        <a:p>
          <a:endParaRPr lang="es-ES"/>
        </a:p>
      </dgm:t>
    </dgm:pt>
    <dgm:pt modelId="{CA96390E-1CE6-4611-8631-4FFC51B70A4E}">
      <dgm:prSet custT="1"/>
      <dgm:spPr/>
      <dgm:t>
        <a:bodyPr/>
        <a:lstStyle/>
        <a:p>
          <a:pPr rtl="0"/>
          <a:r>
            <a:rPr lang="es-ES" sz="1600" dirty="0"/>
            <a:t>Cálculo de las deducciones.</a:t>
          </a:r>
        </a:p>
      </dgm:t>
    </dgm:pt>
    <dgm:pt modelId="{A5DD0D2F-D196-4AC9-BF62-41034C18E7E5}" type="parTrans" cxnId="{78E785CD-AAC4-495D-931F-A4FC4C6548A8}">
      <dgm:prSet/>
      <dgm:spPr/>
      <dgm:t>
        <a:bodyPr/>
        <a:lstStyle/>
        <a:p>
          <a:endParaRPr lang="es-ES"/>
        </a:p>
      </dgm:t>
    </dgm:pt>
    <dgm:pt modelId="{163AE7EC-0E7F-44BC-8F84-170E23D9C79C}" type="sibTrans" cxnId="{78E785CD-AAC4-495D-931F-A4FC4C6548A8}">
      <dgm:prSet/>
      <dgm:spPr/>
      <dgm:t>
        <a:bodyPr/>
        <a:lstStyle/>
        <a:p>
          <a:endParaRPr lang="es-ES"/>
        </a:p>
      </dgm:t>
    </dgm:pt>
    <dgm:pt modelId="{2C0BABBF-6305-41B3-A438-D8EC7FD7618B}">
      <dgm:prSet custT="1"/>
      <dgm:spPr/>
      <dgm:t>
        <a:bodyPr/>
        <a:lstStyle/>
        <a:p>
          <a:pPr rtl="0"/>
          <a:r>
            <a:rPr lang="es-ES" sz="1400" dirty="0"/>
            <a:t>Se calcula la retención a cuenta del IRPF, aplicando el tipo sobre la base. </a:t>
          </a:r>
        </a:p>
      </dgm:t>
    </dgm:pt>
    <dgm:pt modelId="{C79C144A-82E0-45F4-B602-BDF0F65A2271}" type="parTrans" cxnId="{9E993D83-BD40-484F-B081-80F803F96CC2}">
      <dgm:prSet/>
      <dgm:spPr/>
      <dgm:t>
        <a:bodyPr/>
        <a:lstStyle/>
        <a:p>
          <a:endParaRPr lang="es-ES"/>
        </a:p>
      </dgm:t>
    </dgm:pt>
    <dgm:pt modelId="{9AB5C30F-0250-4383-8650-79AD95EC1138}" type="sibTrans" cxnId="{9E993D83-BD40-484F-B081-80F803F96CC2}">
      <dgm:prSet/>
      <dgm:spPr/>
      <dgm:t>
        <a:bodyPr/>
        <a:lstStyle/>
        <a:p>
          <a:endParaRPr lang="es-ES"/>
        </a:p>
      </dgm:t>
    </dgm:pt>
    <dgm:pt modelId="{14671242-55AF-4880-AD83-7E32D43D5765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s-ES" sz="1000" dirty="0"/>
            <a:t>Aportación</a:t>
          </a:r>
          <a:r>
            <a:rPr lang="es-ES" sz="1000" baseline="0" dirty="0"/>
            <a:t> a  la seguridad social + retención de cuenta del IRPF + otras deducciones posibles</a:t>
          </a:r>
        </a:p>
        <a:p>
          <a:pPr rtl="0">
            <a:lnSpc>
              <a:spcPct val="100000"/>
            </a:lnSpc>
          </a:pPr>
          <a:r>
            <a:rPr lang="es-ES" sz="1000" baseline="0" dirty="0"/>
            <a:t>=</a:t>
          </a:r>
        </a:p>
        <a:p>
          <a:pPr rtl="0">
            <a:lnSpc>
              <a:spcPct val="100000"/>
            </a:lnSpc>
          </a:pPr>
          <a:r>
            <a:rPr lang="es-ES" sz="1000" baseline="0" dirty="0"/>
            <a:t>Líquido total a percibir</a:t>
          </a:r>
          <a:endParaRPr lang="es-ES" sz="1000" dirty="0"/>
        </a:p>
      </dgm:t>
    </dgm:pt>
    <dgm:pt modelId="{D0FF4B9C-DDCF-4657-BC4A-3398C3B0CAE3}" type="parTrans" cxnId="{08F51160-397F-4C7C-A9C7-4C0CA3395717}">
      <dgm:prSet/>
      <dgm:spPr/>
      <dgm:t>
        <a:bodyPr/>
        <a:lstStyle/>
        <a:p>
          <a:endParaRPr lang="es-ES"/>
        </a:p>
      </dgm:t>
    </dgm:pt>
    <dgm:pt modelId="{3798BAB3-88F6-49C0-85C3-4316A9D17FE7}" type="sibTrans" cxnId="{08F51160-397F-4C7C-A9C7-4C0CA3395717}">
      <dgm:prSet/>
      <dgm:spPr/>
      <dgm:t>
        <a:bodyPr/>
        <a:lstStyle/>
        <a:p>
          <a:endParaRPr lang="es-ES"/>
        </a:p>
      </dgm:t>
    </dgm:pt>
    <dgm:pt modelId="{8C593B9F-3610-4D66-853B-F7B4DCDDC6DC}">
      <dgm:prSet custT="1"/>
      <dgm:spPr/>
      <dgm:t>
        <a:bodyPr/>
        <a:lstStyle/>
        <a:p>
          <a:pPr rtl="0"/>
          <a:r>
            <a:rPr lang="es-ES" sz="1200" dirty="0"/>
            <a:t>En la parte inferior del impreso de la nómina se calcula la aportación de la empresa a la Seguridad Social.</a:t>
          </a:r>
        </a:p>
      </dgm:t>
    </dgm:pt>
    <dgm:pt modelId="{2599E732-7715-42CC-8AA2-E03B7373BEA6}" type="parTrans" cxnId="{201D7E85-A4CF-4983-A9E7-725E1716585A}">
      <dgm:prSet/>
      <dgm:spPr/>
      <dgm:t>
        <a:bodyPr/>
        <a:lstStyle/>
        <a:p>
          <a:endParaRPr lang="es-ES"/>
        </a:p>
      </dgm:t>
    </dgm:pt>
    <dgm:pt modelId="{5E20FF96-36DF-4CB8-BFF1-172E3D9CCF60}" type="sibTrans" cxnId="{201D7E85-A4CF-4983-A9E7-725E1716585A}">
      <dgm:prSet/>
      <dgm:spPr/>
      <dgm:t>
        <a:bodyPr/>
        <a:lstStyle/>
        <a:p>
          <a:endParaRPr lang="es-ES"/>
        </a:p>
      </dgm:t>
    </dgm:pt>
    <dgm:pt modelId="{15AB4D1E-7E81-4820-A96A-34557217CCA5}" type="pres">
      <dgm:prSet presAssocID="{3AC5A7CD-A522-4C8B-9AC2-36DCA4A381C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5F1B24D-1D88-4DF0-B339-C38DC68A458B}" type="pres">
      <dgm:prSet presAssocID="{9945B5C5-E054-4110-92C2-3A232FCA43BA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773B1D8-0672-4B53-9DE7-0EDCB4465024}" type="pres">
      <dgm:prSet presAssocID="{48125673-ADAF-41AA-AC05-ACDCA0FE32C6}" presName="sibTrans" presStyleLbl="sibTrans2D1" presStyleIdx="0" presStyleCnt="8"/>
      <dgm:spPr/>
      <dgm:t>
        <a:bodyPr/>
        <a:lstStyle/>
        <a:p>
          <a:endParaRPr lang="es-ES"/>
        </a:p>
      </dgm:t>
    </dgm:pt>
    <dgm:pt modelId="{DB1C84E9-7465-4F69-B20D-BF859EAEDC66}" type="pres">
      <dgm:prSet presAssocID="{48125673-ADAF-41AA-AC05-ACDCA0FE32C6}" presName="connectorText" presStyleLbl="sibTrans2D1" presStyleIdx="0" presStyleCnt="8"/>
      <dgm:spPr/>
      <dgm:t>
        <a:bodyPr/>
        <a:lstStyle/>
        <a:p>
          <a:endParaRPr lang="es-ES"/>
        </a:p>
      </dgm:t>
    </dgm:pt>
    <dgm:pt modelId="{E78F6E76-3658-4ABD-823C-72377355FB2B}" type="pres">
      <dgm:prSet presAssocID="{BCEB11EA-645B-4486-B0FA-9FEF6AFC6879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0B2BF4C-ABE8-4132-82F4-378A597C3386}" type="pres">
      <dgm:prSet presAssocID="{7B87B386-898A-4F9E-9090-98533E33BB3F}" presName="sibTrans" presStyleLbl="sibTrans2D1" presStyleIdx="1" presStyleCnt="8"/>
      <dgm:spPr/>
      <dgm:t>
        <a:bodyPr/>
        <a:lstStyle/>
        <a:p>
          <a:endParaRPr lang="es-ES"/>
        </a:p>
      </dgm:t>
    </dgm:pt>
    <dgm:pt modelId="{96399A2F-F8BA-4AC4-9880-37058C6E4508}" type="pres">
      <dgm:prSet presAssocID="{7B87B386-898A-4F9E-9090-98533E33BB3F}" presName="connectorText" presStyleLbl="sibTrans2D1" presStyleIdx="1" presStyleCnt="8"/>
      <dgm:spPr/>
      <dgm:t>
        <a:bodyPr/>
        <a:lstStyle/>
        <a:p>
          <a:endParaRPr lang="es-ES"/>
        </a:p>
      </dgm:t>
    </dgm:pt>
    <dgm:pt modelId="{10969CFA-FA5A-49F6-8767-F8CF3F3B6334}" type="pres">
      <dgm:prSet presAssocID="{CE6FB2EC-B5B1-41C4-B1B3-A82E18897E1E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AA28C7A-441F-4FFC-93EE-F5BEF3C5083A}" type="pres">
      <dgm:prSet presAssocID="{9916D9E5-3951-4AF7-9FF2-C40ABA16333C}" presName="sibTrans" presStyleLbl="sibTrans2D1" presStyleIdx="2" presStyleCnt="8"/>
      <dgm:spPr/>
      <dgm:t>
        <a:bodyPr/>
        <a:lstStyle/>
        <a:p>
          <a:endParaRPr lang="es-ES"/>
        </a:p>
      </dgm:t>
    </dgm:pt>
    <dgm:pt modelId="{3940F9FC-5FD2-4563-A533-5AF0B8D2B544}" type="pres">
      <dgm:prSet presAssocID="{9916D9E5-3951-4AF7-9FF2-C40ABA16333C}" presName="connectorText" presStyleLbl="sibTrans2D1" presStyleIdx="2" presStyleCnt="8"/>
      <dgm:spPr/>
      <dgm:t>
        <a:bodyPr/>
        <a:lstStyle/>
        <a:p>
          <a:endParaRPr lang="es-ES"/>
        </a:p>
      </dgm:t>
    </dgm:pt>
    <dgm:pt modelId="{29338242-9C50-4B39-BF94-CFD66D5AF3A0}" type="pres">
      <dgm:prSet presAssocID="{8205BDDC-2469-4C71-8D97-9BD7244B310A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289DD0-3BED-496D-B769-6A1B95FEED22}" type="pres">
      <dgm:prSet presAssocID="{6BD93049-A13A-46A8-BC51-80AD17271D87}" presName="sibTrans" presStyleLbl="sibTrans2D1" presStyleIdx="3" presStyleCnt="8"/>
      <dgm:spPr/>
      <dgm:t>
        <a:bodyPr/>
        <a:lstStyle/>
        <a:p>
          <a:endParaRPr lang="es-ES"/>
        </a:p>
      </dgm:t>
    </dgm:pt>
    <dgm:pt modelId="{2213784D-EF11-46FC-B78A-4D54FA6AE446}" type="pres">
      <dgm:prSet presAssocID="{6BD93049-A13A-46A8-BC51-80AD17271D87}" presName="connectorText" presStyleLbl="sibTrans2D1" presStyleIdx="3" presStyleCnt="8"/>
      <dgm:spPr/>
      <dgm:t>
        <a:bodyPr/>
        <a:lstStyle/>
        <a:p>
          <a:endParaRPr lang="es-ES"/>
        </a:p>
      </dgm:t>
    </dgm:pt>
    <dgm:pt modelId="{1E730D23-E23A-4399-AF47-D65081125716}" type="pres">
      <dgm:prSet presAssocID="{F9777679-491C-493A-88AA-E136E5A4457A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93C5D19-A7AA-4F30-A217-5F05930DD551}" type="pres">
      <dgm:prSet presAssocID="{B4F5AD2D-6ECF-4191-A553-4DE3297A0E9E}" presName="sibTrans" presStyleLbl="sibTrans2D1" presStyleIdx="4" presStyleCnt="8"/>
      <dgm:spPr/>
      <dgm:t>
        <a:bodyPr/>
        <a:lstStyle/>
        <a:p>
          <a:endParaRPr lang="es-ES"/>
        </a:p>
      </dgm:t>
    </dgm:pt>
    <dgm:pt modelId="{6A587645-7128-4328-BF40-B01C24F2CAE7}" type="pres">
      <dgm:prSet presAssocID="{B4F5AD2D-6ECF-4191-A553-4DE3297A0E9E}" presName="connectorText" presStyleLbl="sibTrans2D1" presStyleIdx="4" presStyleCnt="8"/>
      <dgm:spPr/>
      <dgm:t>
        <a:bodyPr/>
        <a:lstStyle/>
        <a:p>
          <a:endParaRPr lang="es-ES"/>
        </a:p>
      </dgm:t>
    </dgm:pt>
    <dgm:pt modelId="{1263CB0C-67CC-4481-B4BD-EF46BDA72F93}" type="pres">
      <dgm:prSet presAssocID="{CA96390E-1CE6-4611-8631-4FFC51B70A4E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3DAA325-C41F-4247-B703-CA9D2172ECAB}" type="pres">
      <dgm:prSet presAssocID="{163AE7EC-0E7F-44BC-8F84-170E23D9C79C}" presName="sibTrans" presStyleLbl="sibTrans2D1" presStyleIdx="5" presStyleCnt="8"/>
      <dgm:spPr/>
      <dgm:t>
        <a:bodyPr/>
        <a:lstStyle/>
        <a:p>
          <a:endParaRPr lang="es-ES"/>
        </a:p>
      </dgm:t>
    </dgm:pt>
    <dgm:pt modelId="{6DE24ADD-5A41-4F00-BBB7-A3084E313497}" type="pres">
      <dgm:prSet presAssocID="{163AE7EC-0E7F-44BC-8F84-170E23D9C79C}" presName="connectorText" presStyleLbl="sibTrans2D1" presStyleIdx="5" presStyleCnt="8"/>
      <dgm:spPr/>
      <dgm:t>
        <a:bodyPr/>
        <a:lstStyle/>
        <a:p>
          <a:endParaRPr lang="es-ES"/>
        </a:p>
      </dgm:t>
    </dgm:pt>
    <dgm:pt modelId="{CF4F76C0-4B48-4EF7-A41D-073A5D5E3FDA}" type="pres">
      <dgm:prSet presAssocID="{2C0BABBF-6305-41B3-A438-D8EC7FD7618B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C42FA3C-8412-449F-86A7-80EB452C0BB0}" type="pres">
      <dgm:prSet presAssocID="{9AB5C30F-0250-4383-8650-79AD95EC1138}" presName="sibTrans" presStyleLbl="sibTrans2D1" presStyleIdx="6" presStyleCnt="8"/>
      <dgm:spPr/>
      <dgm:t>
        <a:bodyPr/>
        <a:lstStyle/>
        <a:p>
          <a:endParaRPr lang="es-ES"/>
        </a:p>
      </dgm:t>
    </dgm:pt>
    <dgm:pt modelId="{FDB4C237-CB2A-4E47-96EF-9844E0BE61C2}" type="pres">
      <dgm:prSet presAssocID="{9AB5C30F-0250-4383-8650-79AD95EC1138}" presName="connectorText" presStyleLbl="sibTrans2D1" presStyleIdx="6" presStyleCnt="8"/>
      <dgm:spPr/>
      <dgm:t>
        <a:bodyPr/>
        <a:lstStyle/>
        <a:p>
          <a:endParaRPr lang="es-ES"/>
        </a:p>
      </dgm:t>
    </dgm:pt>
    <dgm:pt modelId="{EDA12283-5AE0-4DED-83C8-B8931C146022}" type="pres">
      <dgm:prSet presAssocID="{14671242-55AF-4880-AD83-7E32D43D5765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924C823-34CA-408A-9A42-38215504E34A}" type="pres">
      <dgm:prSet presAssocID="{3798BAB3-88F6-49C0-85C3-4316A9D17FE7}" presName="sibTrans" presStyleLbl="sibTrans2D1" presStyleIdx="7" presStyleCnt="8"/>
      <dgm:spPr/>
      <dgm:t>
        <a:bodyPr/>
        <a:lstStyle/>
        <a:p>
          <a:endParaRPr lang="es-ES"/>
        </a:p>
      </dgm:t>
    </dgm:pt>
    <dgm:pt modelId="{EC093C7A-191E-4FA8-B9F3-6BC4C27801B9}" type="pres">
      <dgm:prSet presAssocID="{3798BAB3-88F6-49C0-85C3-4316A9D17FE7}" presName="connectorText" presStyleLbl="sibTrans2D1" presStyleIdx="7" presStyleCnt="8"/>
      <dgm:spPr/>
      <dgm:t>
        <a:bodyPr/>
        <a:lstStyle/>
        <a:p>
          <a:endParaRPr lang="es-ES"/>
        </a:p>
      </dgm:t>
    </dgm:pt>
    <dgm:pt modelId="{AED35D7F-128C-4FDF-BCA8-3FD1E34A7626}" type="pres">
      <dgm:prSet presAssocID="{8C593B9F-3610-4D66-853B-F7B4DCDDC6DC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D5A45C7-39E5-4DD0-BF20-946D8BA1DD04}" type="presOf" srcId="{6BD93049-A13A-46A8-BC51-80AD17271D87}" destId="{9E289DD0-3BED-496D-B769-6A1B95FEED22}" srcOrd="0" destOrd="0" presId="urn:microsoft.com/office/officeart/2005/8/layout/process5"/>
    <dgm:cxn modelId="{74B626DF-C341-49D6-9796-AB4DF487565A}" srcId="{3AC5A7CD-A522-4C8B-9AC2-36DCA4A381C7}" destId="{8205BDDC-2469-4C71-8D97-9BD7244B310A}" srcOrd="3" destOrd="0" parTransId="{33BE31FA-DA30-4B45-80C1-4C214161EFCA}" sibTransId="{6BD93049-A13A-46A8-BC51-80AD17271D87}"/>
    <dgm:cxn modelId="{7896C03A-5C11-4E03-9453-D209D2F5D264}" type="presOf" srcId="{7B87B386-898A-4F9E-9090-98533E33BB3F}" destId="{96399A2F-F8BA-4AC4-9880-37058C6E4508}" srcOrd="1" destOrd="0" presId="urn:microsoft.com/office/officeart/2005/8/layout/process5"/>
    <dgm:cxn modelId="{9C7B1934-C90B-4036-9A18-D2E66D20F863}" type="presOf" srcId="{3798BAB3-88F6-49C0-85C3-4316A9D17FE7}" destId="{6924C823-34CA-408A-9A42-38215504E34A}" srcOrd="0" destOrd="0" presId="urn:microsoft.com/office/officeart/2005/8/layout/process5"/>
    <dgm:cxn modelId="{78A849F5-35DF-4D11-BEB8-9081E5A66561}" type="presOf" srcId="{8C593B9F-3610-4D66-853B-F7B4DCDDC6DC}" destId="{AED35D7F-128C-4FDF-BCA8-3FD1E34A7626}" srcOrd="0" destOrd="0" presId="urn:microsoft.com/office/officeart/2005/8/layout/process5"/>
    <dgm:cxn modelId="{F3C165E9-11BB-4844-A096-A4FF63081AE0}" type="presOf" srcId="{163AE7EC-0E7F-44BC-8F84-170E23D9C79C}" destId="{73DAA325-C41F-4247-B703-CA9D2172ECAB}" srcOrd="0" destOrd="0" presId="urn:microsoft.com/office/officeart/2005/8/layout/process5"/>
    <dgm:cxn modelId="{06D32A96-0CC3-400E-911B-C70D7410E4FE}" srcId="{3AC5A7CD-A522-4C8B-9AC2-36DCA4A381C7}" destId="{BCEB11EA-645B-4486-B0FA-9FEF6AFC6879}" srcOrd="1" destOrd="0" parTransId="{19902A9D-9408-4D9B-BEA9-C9A327E00E04}" sibTransId="{7B87B386-898A-4F9E-9090-98533E33BB3F}"/>
    <dgm:cxn modelId="{49D7DEB0-82B8-4CF6-B3A9-F460AC89C04D}" type="presOf" srcId="{9AB5C30F-0250-4383-8650-79AD95EC1138}" destId="{2C42FA3C-8412-449F-86A7-80EB452C0BB0}" srcOrd="0" destOrd="0" presId="urn:microsoft.com/office/officeart/2005/8/layout/process5"/>
    <dgm:cxn modelId="{1D216B3E-27B3-4665-90A5-12E4D8BCB519}" type="presOf" srcId="{3AC5A7CD-A522-4C8B-9AC2-36DCA4A381C7}" destId="{15AB4D1E-7E81-4820-A96A-34557217CCA5}" srcOrd="0" destOrd="0" presId="urn:microsoft.com/office/officeart/2005/8/layout/process5"/>
    <dgm:cxn modelId="{C570C4AD-9710-4539-86E3-1ECABA63D16C}" type="presOf" srcId="{9AB5C30F-0250-4383-8650-79AD95EC1138}" destId="{FDB4C237-CB2A-4E47-96EF-9844E0BE61C2}" srcOrd="1" destOrd="0" presId="urn:microsoft.com/office/officeart/2005/8/layout/process5"/>
    <dgm:cxn modelId="{8FC48AD9-D8BF-412C-8D1D-CADBEE9DF792}" type="presOf" srcId="{8205BDDC-2469-4C71-8D97-9BD7244B310A}" destId="{29338242-9C50-4B39-BF94-CFD66D5AF3A0}" srcOrd="0" destOrd="0" presId="urn:microsoft.com/office/officeart/2005/8/layout/process5"/>
    <dgm:cxn modelId="{78209575-4398-4A89-8036-BFC8D7851A76}" type="presOf" srcId="{CA96390E-1CE6-4611-8631-4FFC51B70A4E}" destId="{1263CB0C-67CC-4481-B4BD-EF46BDA72F93}" srcOrd="0" destOrd="0" presId="urn:microsoft.com/office/officeart/2005/8/layout/process5"/>
    <dgm:cxn modelId="{51838780-8D6E-415E-8135-6D9E1F6E0C69}" type="presOf" srcId="{14671242-55AF-4880-AD83-7E32D43D5765}" destId="{EDA12283-5AE0-4DED-83C8-B8931C146022}" srcOrd="0" destOrd="0" presId="urn:microsoft.com/office/officeart/2005/8/layout/process5"/>
    <dgm:cxn modelId="{D663364D-EE3E-411C-9669-2335640CA902}" type="presOf" srcId="{CE6FB2EC-B5B1-41C4-B1B3-A82E18897E1E}" destId="{10969CFA-FA5A-49F6-8767-F8CF3F3B6334}" srcOrd="0" destOrd="0" presId="urn:microsoft.com/office/officeart/2005/8/layout/process5"/>
    <dgm:cxn modelId="{08F51160-397F-4C7C-A9C7-4C0CA3395717}" srcId="{3AC5A7CD-A522-4C8B-9AC2-36DCA4A381C7}" destId="{14671242-55AF-4880-AD83-7E32D43D5765}" srcOrd="7" destOrd="0" parTransId="{D0FF4B9C-DDCF-4657-BC4A-3398C3B0CAE3}" sibTransId="{3798BAB3-88F6-49C0-85C3-4316A9D17FE7}"/>
    <dgm:cxn modelId="{FB80964B-1F33-4703-B44B-52BEC306380F}" type="presOf" srcId="{B4F5AD2D-6ECF-4191-A553-4DE3297A0E9E}" destId="{6A587645-7128-4328-BF40-B01C24F2CAE7}" srcOrd="1" destOrd="0" presId="urn:microsoft.com/office/officeart/2005/8/layout/process5"/>
    <dgm:cxn modelId="{2A7CDE46-53C9-4283-83C8-D471961785D1}" type="presOf" srcId="{163AE7EC-0E7F-44BC-8F84-170E23D9C79C}" destId="{6DE24ADD-5A41-4F00-BBB7-A3084E313497}" srcOrd="1" destOrd="0" presId="urn:microsoft.com/office/officeart/2005/8/layout/process5"/>
    <dgm:cxn modelId="{C6B5078C-E2EC-4311-98F8-BE9A1B6E46EB}" type="presOf" srcId="{6BD93049-A13A-46A8-BC51-80AD17271D87}" destId="{2213784D-EF11-46FC-B78A-4D54FA6AE446}" srcOrd="1" destOrd="0" presId="urn:microsoft.com/office/officeart/2005/8/layout/process5"/>
    <dgm:cxn modelId="{9E993D83-BD40-484F-B081-80F803F96CC2}" srcId="{3AC5A7CD-A522-4C8B-9AC2-36DCA4A381C7}" destId="{2C0BABBF-6305-41B3-A438-D8EC7FD7618B}" srcOrd="6" destOrd="0" parTransId="{C79C144A-82E0-45F4-B602-BDF0F65A2271}" sibTransId="{9AB5C30F-0250-4383-8650-79AD95EC1138}"/>
    <dgm:cxn modelId="{105C00ED-F39C-4AEB-9526-DC29197D4071}" type="presOf" srcId="{9916D9E5-3951-4AF7-9FF2-C40ABA16333C}" destId="{3940F9FC-5FD2-4563-A533-5AF0B8D2B544}" srcOrd="1" destOrd="0" presId="urn:microsoft.com/office/officeart/2005/8/layout/process5"/>
    <dgm:cxn modelId="{D6F49C02-7053-4A11-B4FD-5DC751A966A9}" type="presOf" srcId="{BCEB11EA-645B-4486-B0FA-9FEF6AFC6879}" destId="{E78F6E76-3658-4ABD-823C-72377355FB2B}" srcOrd="0" destOrd="0" presId="urn:microsoft.com/office/officeart/2005/8/layout/process5"/>
    <dgm:cxn modelId="{7DECA5D6-404E-45BB-8F7D-9BF205E41A57}" type="presOf" srcId="{48125673-ADAF-41AA-AC05-ACDCA0FE32C6}" destId="{DB1C84E9-7465-4F69-B20D-BF859EAEDC66}" srcOrd="1" destOrd="0" presId="urn:microsoft.com/office/officeart/2005/8/layout/process5"/>
    <dgm:cxn modelId="{976F5315-83FF-4FF2-97A3-41E8FA71548B}" srcId="{3AC5A7CD-A522-4C8B-9AC2-36DCA4A381C7}" destId="{9945B5C5-E054-4110-92C2-3A232FCA43BA}" srcOrd="0" destOrd="0" parTransId="{F3861D48-F23E-4C2C-842A-F231C7849E8D}" sibTransId="{48125673-ADAF-41AA-AC05-ACDCA0FE32C6}"/>
    <dgm:cxn modelId="{DAE90D2A-E1DD-4744-935F-0189954F290D}" type="presOf" srcId="{B4F5AD2D-6ECF-4191-A553-4DE3297A0E9E}" destId="{793C5D19-A7AA-4F30-A217-5F05930DD551}" srcOrd="0" destOrd="0" presId="urn:microsoft.com/office/officeart/2005/8/layout/process5"/>
    <dgm:cxn modelId="{4702AF09-19FB-40B1-A374-C4DFFAA31782}" srcId="{3AC5A7CD-A522-4C8B-9AC2-36DCA4A381C7}" destId="{F9777679-491C-493A-88AA-E136E5A4457A}" srcOrd="4" destOrd="0" parTransId="{80333233-0FD2-4C4B-AC57-05651A19178F}" sibTransId="{B4F5AD2D-6ECF-4191-A553-4DE3297A0E9E}"/>
    <dgm:cxn modelId="{50F9E77C-26A0-4F66-ACA0-CFEDB97872A7}" type="presOf" srcId="{3798BAB3-88F6-49C0-85C3-4316A9D17FE7}" destId="{EC093C7A-191E-4FA8-B9F3-6BC4C27801B9}" srcOrd="1" destOrd="0" presId="urn:microsoft.com/office/officeart/2005/8/layout/process5"/>
    <dgm:cxn modelId="{9361B37C-27B9-457E-97D3-940207238F57}" type="presOf" srcId="{F9777679-491C-493A-88AA-E136E5A4457A}" destId="{1E730D23-E23A-4399-AF47-D65081125716}" srcOrd="0" destOrd="0" presId="urn:microsoft.com/office/officeart/2005/8/layout/process5"/>
    <dgm:cxn modelId="{201D7E85-A4CF-4983-A9E7-725E1716585A}" srcId="{3AC5A7CD-A522-4C8B-9AC2-36DCA4A381C7}" destId="{8C593B9F-3610-4D66-853B-F7B4DCDDC6DC}" srcOrd="8" destOrd="0" parTransId="{2599E732-7715-42CC-8AA2-E03B7373BEA6}" sibTransId="{5E20FF96-36DF-4CB8-BFF1-172E3D9CCF60}"/>
    <dgm:cxn modelId="{28F9ED08-9AF4-4848-AAB7-8FEC97763093}" type="presOf" srcId="{2C0BABBF-6305-41B3-A438-D8EC7FD7618B}" destId="{CF4F76C0-4B48-4EF7-A41D-073A5D5E3FDA}" srcOrd="0" destOrd="0" presId="urn:microsoft.com/office/officeart/2005/8/layout/process5"/>
    <dgm:cxn modelId="{0F96B263-AEAA-4F8C-8705-F7F0F939E090}" type="presOf" srcId="{9945B5C5-E054-4110-92C2-3A232FCA43BA}" destId="{D5F1B24D-1D88-4DF0-B339-C38DC68A458B}" srcOrd="0" destOrd="0" presId="urn:microsoft.com/office/officeart/2005/8/layout/process5"/>
    <dgm:cxn modelId="{5DDC290E-4C3F-4AFD-B6BD-0E0A25BB960A}" type="presOf" srcId="{9916D9E5-3951-4AF7-9FF2-C40ABA16333C}" destId="{4AA28C7A-441F-4FFC-93EE-F5BEF3C5083A}" srcOrd="0" destOrd="0" presId="urn:microsoft.com/office/officeart/2005/8/layout/process5"/>
    <dgm:cxn modelId="{6BDBD631-DE5E-496B-B9B9-734A1B31CE44}" type="presOf" srcId="{48125673-ADAF-41AA-AC05-ACDCA0FE32C6}" destId="{E773B1D8-0672-4B53-9DE7-0EDCB4465024}" srcOrd="0" destOrd="0" presId="urn:microsoft.com/office/officeart/2005/8/layout/process5"/>
    <dgm:cxn modelId="{78E785CD-AAC4-495D-931F-A4FC4C6548A8}" srcId="{3AC5A7CD-A522-4C8B-9AC2-36DCA4A381C7}" destId="{CA96390E-1CE6-4611-8631-4FFC51B70A4E}" srcOrd="5" destOrd="0" parTransId="{A5DD0D2F-D196-4AC9-BF62-41034C18E7E5}" sibTransId="{163AE7EC-0E7F-44BC-8F84-170E23D9C79C}"/>
    <dgm:cxn modelId="{69672B78-050C-49A2-989E-9CF1DCE833D2}" srcId="{3AC5A7CD-A522-4C8B-9AC2-36DCA4A381C7}" destId="{CE6FB2EC-B5B1-41C4-B1B3-A82E18897E1E}" srcOrd="2" destOrd="0" parTransId="{E2D69D6A-8472-49D6-B43D-23ADB873B576}" sibTransId="{9916D9E5-3951-4AF7-9FF2-C40ABA16333C}"/>
    <dgm:cxn modelId="{AA53F190-3CF4-4917-BAC8-C1AE2140B4CC}" type="presOf" srcId="{7B87B386-898A-4F9E-9090-98533E33BB3F}" destId="{60B2BF4C-ABE8-4132-82F4-378A597C3386}" srcOrd="0" destOrd="0" presId="urn:microsoft.com/office/officeart/2005/8/layout/process5"/>
    <dgm:cxn modelId="{1A87898E-4EAB-43D8-A03C-A20C14945734}" type="presParOf" srcId="{15AB4D1E-7E81-4820-A96A-34557217CCA5}" destId="{D5F1B24D-1D88-4DF0-B339-C38DC68A458B}" srcOrd="0" destOrd="0" presId="urn:microsoft.com/office/officeart/2005/8/layout/process5"/>
    <dgm:cxn modelId="{910F0E60-8371-48C9-ABDD-74230FF1142C}" type="presParOf" srcId="{15AB4D1E-7E81-4820-A96A-34557217CCA5}" destId="{E773B1D8-0672-4B53-9DE7-0EDCB4465024}" srcOrd="1" destOrd="0" presId="urn:microsoft.com/office/officeart/2005/8/layout/process5"/>
    <dgm:cxn modelId="{17BBCAB1-96A2-426E-85E3-D64360792CAC}" type="presParOf" srcId="{E773B1D8-0672-4B53-9DE7-0EDCB4465024}" destId="{DB1C84E9-7465-4F69-B20D-BF859EAEDC66}" srcOrd="0" destOrd="0" presId="urn:microsoft.com/office/officeart/2005/8/layout/process5"/>
    <dgm:cxn modelId="{1F6A50B0-F1F9-435F-B744-709399FCB918}" type="presParOf" srcId="{15AB4D1E-7E81-4820-A96A-34557217CCA5}" destId="{E78F6E76-3658-4ABD-823C-72377355FB2B}" srcOrd="2" destOrd="0" presId="urn:microsoft.com/office/officeart/2005/8/layout/process5"/>
    <dgm:cxn modelId="{29513CED-9007-446A-82D1-8BF79449D075}" type="presParOf" srcId="{15AB4D1E-7E81-4820-A96A-34557217CCA5}" destId="{60B2BF4C-ABE8-4132-82F4-378A597C3386}" srcOrd="3" destOrd="0" presId="urn:microsoft.com/office/officeart/2005/8/layout/process5"/>
    <dgm:cxn modelId="{F8237940-2E79-4DAB-91EB-481F644CB65C}" type="presParOf" srcId="{60B2BF4C-ABE8-4132-82F4-378A597C3386}" destId="{96399A2F-F8BA-4AC4-9880-37058C6E4508}" srcOrd="0" destOrd="0" presId="urn:microsoft.com/office/officeart/2005/8/layout/process5"/>
    <dgm:cxn modelId="{C7BB10D5-45D8-4E71-BB78-6D29CB985DA0}" type="presParOf" srcId="{15AB4D1E-7E81-4820-A96A-34557217CCA5}" destId="{10969CFA-FA5A-49F6-8767-F8CF3F3B6334}" srcOrd="4" destOrd="0" presId="urn:microsoft.com/office/officeart/2005/8/layout/process5"/>
    <dgm:cxn modelId="{92906CD8-8544-4573-A90B-5C13C8806C1F}" type="presParOf" srcId="{15AB4D1E-7E81-4820-A96A-34557217CCA5}" destId="{4AA28C7A-441F-4FFC-93EE-F5BEF3C5083A}" srcOrd="5" destOrd="0" presId="urn:microsoft.com/office/officeart/2005/8/layout/process5"/>
    <dgm:cxn modelId="{F277F5D4-E941-4F93-860B-13A69F8AB6D8}" type="presParOf" srcId="{4AA28C7A-441F-4FFC-93EE-F5BEF3C5083A}" destId="{3940F9FC-5FD2-4563-A533-5AF0B8D2B544}" srcOrd="0" destOrd="0" presId="urn:microsoft.com/office/officeart/2005/8/layout/process5"/>
    <dgm:cxn modelId="{C0121CBE-C66F-4D0B-B625-E11BF85F744D}" type="presParOf" srcId="{15AB4D1E-7E81-4820-A96A-34557217CCA5}" destId="{29338242-9C50-4B39-BF94-CFD66D5AF3A0}" srcOrd="6" destOrd="0" presId="urn:microsoft.com/office/officeart/2005/8/layout/process5"/>
    <dgm:cxn modelId="{369E062C-C226-446B-A576-EA765FEF817B}" type="presParOf" srcId="{15AB4D1E-7E81-4820-A96A-34557217CCA5}" destId="{9E289DD0-3BED-496D-B769-6A1B95FEED22}" srcOrd="7" destOrd="0" presId="urn:microsoft.com/office/officeart/2005/8/layout/process5"/>
    <dgm:cxn modelId="{BC4A75C7-C8F4-4DE2-93FA-9256BB134675}" type="presParOf" srcId="{9E289DD0-3BED-496D-B769-6A1B95FEED22}" destId="{2213784D-EF11-46FC-B78A-4D54FA6AE446}" srcOrd="0" destOrd="0" presId="urn:microsoft.com/office/officeart/2005/8/layout/process5"/>
    <dgm:cxn modelId="{4E3436CB-C807-44D7-BDCA-EBB2A661E7D7}" type="presParOf" srcId="{15AB4D1E-7E81-4820-A96A-34557217CCA5}" destId="{1E730D23-E23A-4399-AF47-D65081125716}" srcOrd="8" destOrd="0" presId="urn:microsoft.com/office/officeart/2005/8/layout/process5"/>
    <dgm:cxn modelId="{5255D41C-90C6-4D05-AD23-14D0149C91F5}" type="presParOf" srcId="{15AB4D1E-7E81-4820-A96A-34557217CCA5}" destId="{793C5D19-A7AA-4F30-A217-5F05930DD551}" srcOrd="9" destOrd="0" presId="urn:microsoft.com/office/officeart/2005/8/layout/process5"/>
    <dgm:cxn modelId="{6F6E4FB0-56EC-43F3-B801-FF6CB780434F}" type="presParOf" srcId="{793C5D19-A7AA-4F30-A217-5F05930DD551}" destId="{6A587645-7128-4328-BF40-B01C24F2CAE7}" srcOrd="0" destOrd="0" presId="urn:microsoft.com/office/officeart/2005/8/layout/process5"/>
    <dgm:cxn modelId="{C32FCD9D-0A99-4D23-8874-3F2F2CBA19E9}" type="presParOf" srcId="{15AB4D1E-7E81-4820-A96A-34557217CCA5}" destId="{1263CB0C-67CC-4481-B4BD-EF46BDA72F93}" srcOrd="10" destOrd="0" presId="urn:microsoft.com/office/officeart/2005/8/layout/process5"/>
    <dgm:cxn modelId="{4719330C-D7B0-43D4-8752-1961E10FF440}" type="presParOf" srcId="{15AB4D1E-7E81-4820-A96A-34557217CCA5}" destId="{73DAA325-C41F-4247-B703-CA9D2172ECAB}" srcOrd="11" destOrd="0" presId="urn:microsoft.com/office/officeart/2005/8/layout/process5"/>
    <dgm:cxn modelId="{07884DE9-61F6-4C80-8C0E-DAE8C848525C}" type="presParOf" srcId="{73DAA325-C41F-4247-B703-CA9D2172ECAB}" destId="{6DE24ADD-5A41-4F00-BBB7-A3084E313497}" srcOrd="0" destOrd="0" presId="urn:microsoft.com/office/officeart/2005/8/layout/process5"/>
    <dgm:cxn modelId="{6F5F3182-8FAA-4185-8933-9E91090AF8E4}" type="presParOf" srcId="{15AB4D1E-7E81-4820-A96A-34557217CCA5}" destId="{CF4F76C0-4B48-4EF7-A41D-073A5D5E3FDA}" srcOrd="12" destOrd="0" presId="urn:microsoft.com/office/officeart/2005/8/layout/process5"/>
    <dgm:cxn modelId="{DA0513AB-EDDA-44D7-872B-7CD436326134}" type="presParOf" srcId="{15AB4D1E-7E81-4820-A96A-34557217CCA5}" destId="{2C42FA3C-8412-449F-86A7-80EB452C0BB0}" srcOrd="13" destOrd="0" presId="urn:microsoft.com/office/officeart/2005/8/layout/process5"/>
    <dgm:cxn modelId="{8FD05C8E-E3E5-49E2-9962-91E89F0DA874}" type="presParOf" srcId="{2C42FA3C-8412-449F-86A7-80EB452C0BB0}" destId="{FDB4C237-CB2A-4E47-96EF-9844E0BE61C2}" srcOrd="0" destOrd="0" presId="urn:microsoft.com/office/officeart/2005/8/layout/process5"/>
    <dgm:cxn modelId="{46004A5D-5770-4460-B3C3-F2ABC8583D3E}" type="presParOf" srcId="{15AB4D1E-7E81-4820-A96A-34557217CCA5}" destId="{EDA12283-5AE0-4DED-83C8-B8931C146022}" srcOrd="14" destOrd="0" presId="urn:microsoft.com/office/officeart/2005/8/layout/process5"/>
    <dgm:cxn modelId="{2B8B7586-4C0B-417E-8B88-7059A5655CDC}" type="presParOf" srcId="{15AB4D1E-7E81-4820-A96A-34557217CCA5}" destId="{6924C823-34CA-408A-9A42-38215504E34A}" srcOrd="15" destOrd="0" presId="urn:microsoft.com/office/officeart/2005/8/layout/process5"/>
    <dgm:cxn modelId="{1156DF69-3663-443B-80DF-E79AA309E230}" type="presParOf" srcId="{6924C823-34CA-408A-9A42-38215504E34A}" destId="{EC093C7A-191E-4FA8-B9F3-6BC4C27801B9}" srcOrd="0" destOrd="0" presId="urn:microsoft.com/office/officeart/2005/8/layout/process5"/>
    <dgm:cxn modelId="{BAB0D6A2-D89C-4AB2-9C32-9AB1C9484AF5}" type="presParOf" srcId="{15AB4D1E-7E81-4820-A96A-34557217CCA5}" destId="{AED35D7F-128C-4FDF-BCA8-3FD1E34A7626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AC5A7CD-A522-4C8B-9AC2-36DCA4A381C7}" type="doc">
      <dgm:prSet loTypeId="urn:microsoft.com/office/officeart/2005/8/layout/process5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s-ES"/>
        </a:p>
      </dgm:t>
    </dgm:pt>
    <dgm:pt modelId="{9945B5C5-E054-4110-92C2-3A232FCA43BA}">
      <dgm:prSet custT="1"/>
      <dgm:spPr/>
      <dgm:t>
        <a:bodyPr/>
        <a:lstStyle/>
        <a:p>
          <a:pPr rtl="0"/>
          <a:r>
            <a:rPr lang="es-ES" sz="1400" dirty="0"/>
            <a:t>Multiplicar</a:t>
          </a:r>
          <a:r>
            <a:rPr lang="es-ES" sz="1400" baseline="0" dirty="0"/>
            <a:t> las percepciones salariales diarias por el número de días del mes de la nómina.</a:t>
          </a:r>
          <a:endParaRPr lang="es-ES" sz="1400" dirty="0"/>
        </a:p>
      </dgm:t>
    </dgm:pt>
    <dgm:pt modelId="{F3861D48-F23E-4C2C-842A-F231C7849E8D}" type="parTrans" cxnId="{976F5315-83FF-4FF2-97A3-41E8FA71548B}">
      <dgm:prSet/>
      <dgm:spPr/>
      <dgm:t>
        <a:bodyPr/>
        <a:lstStyle/>
        <a:p>
          <a:endParaRPr lang="es-ES"/>
        </a:p>
      </dgm:t>
    </dgm:pt>
    <dgm:pt modelId="{48125673-ADAF-41AA-AC05-ACDCA0FE32C6}" type="sibTrans" cxnId="{976F5315-83FF-4FF2-97A3-41E8FA71548B}">
      <dgm:prSet/>
      <dgm:spPr/>
      <dgm:t>
        <a:bodyPr/>
        <a:lstStyle/>
        <a:p>
          <a:endParaRPr lang="es-ES"/>
        </a:p>
      </dgm:t>
    </dgm:pt>
    <dgm:pt modelId="{BCEB11EA-645B-4486-B0FA-9FEF6AFC6879}">
      <dgm:prSet custT="1"/>
      <dgm:spPr/>
      <dgm:t>
        <a:bodyPr/>
        <a:lstStyle/>
        <a:p>
          <a:pPr rtl="0"/>
          <a:r>
            <a:rPr lang="es-ES" sz="1400" dirty="0"/>
            <a:t>Se anotan todas las percepciones mensuales en la casilla, diferenciar las percepciones salariales de las no salariales.</a:t>
          </a:r>
        </a:p>
      </dgm:t>
    </dgm:pt>
    <dgm:pt modelId="{19902A9D-9408-4D9B-BEA9-C9A327E00E04}" type="parTrans" cxnId="{06D32A96-0CC3-400E-911B-C70D7410E4FE}">
      <dgm:prSet/>
      <dgm:spPr/>
      <dgm:t>
        <a:bodyPr/>
        <a:lstStyle/>
        <a:p>
          <a:endParaRPr lang="es-ES"/>
        </a:p>
      </dgm:t>
    </dgm:pt>
    <dgm:pt modelId="{7B87B386-898A-4F9E-9090-98533E33BB3F}" type="sibTrans" cxnId="{06D32A96-0CC3-400E-911B-C70D7410E4FE}">
      <dgm:prSet/>
      <dgm:spPr/>
      <dgm:t>
        <a:bodyPr/>
        <a:lstStyle/>
        <a:p>
          <a:endParaRPr lang="es-ES"/>
        </a:p>
      </dgm:t>
    </dgm:pt>
    <dgm:pt modelId="{CE6FB2EC-B5B1-41C4-B1B3-A82E18897E1E}">
      <dgm:prSet custT="1"/>
      <dgm:spPr/>
      <dgm:t>
        <a:bodyPr/>
        <a:lstStyle/>
        <a:p>
          <a:pPr rtl="0"/>
          <a:r>
            <a:rPr lang="es-ES" sz="1400" dirty="0"/>
            <a:t>Se calcula la base de contingencias comunes. La  prorrata de las pagas extras se calcula en base a los días del mes retribuido.</a:t>
          </a:r>
        </a:p>
      </dgm:t>
    </dgm:pt>
    <dgm:pt modelId="{E2D69D6A-8472-49D6-B43D-23ADB873B576}" type="parTrans" cxnId="{69672B78-050C-49A2-989E-9CF1DCE833D2}">
      <dgm:prSet/>
      <dgm:spPr/>
      <dgm:t>
        <a:bodyPr/>
        <a:lstStyle/>
        <a:p>
          <a:endParaRPr lang="es-ES"/>
        </a:p>
      </dgm:t>
    </dgm:pt>
    <dgm:pt modelId="{9916D9E5-3951-4AF7-9FF2-C40ABA16333C}" type="sibTrans" cxnId="{69672B78-050C-49A2-989E-9CF1DCE833D2}">
      <dgm:prSet/>
      <dgm:spPr/>
      <dgm:t>
        <a:bodyPr/>
        <a:lstStyle/>
        <a:p>
          <a:endParaRPr lang="es-ES"/>
        </a:p>
      </dgm:t>
    </dgm:pt>
    <dgm:pt modelId="{8205BDDC-2469-4C71-8D97-9BD7244B310A}">
      <dgm:prSet custT="1"/>
      <dgm:spPr/>
      <dgm:t>
        <a:bodyPr/>
        <a:lstStyle/>
        <a:p>
          <a:pPr rtl="0"/>
          <a:r>
            <a:rPr lang="es-ES" sz="1400" dirty="0"/>
            <a:t>Se calcula la base de contingencias profesionales.</a:t>
          </a:r>
        </a:p>
      </dgm:t>
    </dgm:pt>
    <dgm:pt modelId="{33BE31FA-DA30-4B45-80C1-4C214161EFCA}" type="parTrans" cxnId="{74B626DF-C341-49D6-9796-AB4DF487565A}">
      <dgm:prSet/>
      <dgm:spPr/>
      <dgm:t>
        <a:bodyPr/>
        <a:lstStyle/>
        <a:p>
          <a:endParaRPr lang="es-ES"/>
        </a:p>
      </dgm:t>
    </dgm:pt>
    <dgm:pt modelId="{6BD93049-A13A-46A8-BC51-80AD17271D87}" type="sibTrans" cxnId="{74B626DF-C341-49D6-9796-AB4DF487565A}">
      <dgm:prSet/>
      <dgm:spPr/>
      <dgm:t>
        <a:bodyPr/>
        <a:lstStyle/>
        <a:p>
          <a:endParaRPr lang="es-ES"/>
        </a:p>
      </dgm:t>
    </dgm:pt>
    <dgm:pt modelId="{F9777679-491C-493A-88AA-E136E5A4457A}">
      <dgm:prSet custT="1"/>
      <dgm:spPr/>
      <dgm:t>
        <a:bodyPr/>
        <a:lstStyle/>
        <a:p>
          <a:pPr rtl="0"/>
          <a:r>
            <a:rPr lang="es-ES" sz="1400" dirty="0"/>
            <a:t>Base sujeta a retención del IRPF.</a:t>
          </a:r>
        </a:p>
      </dgm:t>
    </dgm:pt>
    <dgm:pt modelId="{80333233-0FD2-4C4B-AC57-05651A19178F}" type="parTrans" cxnId="{4702AF09-19FB-40B1-A374-C4DFFAA31782}">
      <dgm:prSet/>
      <dgm:spPr/>
      <dgm:t>
        <a:bodyPr/>
        <a:lstStyle/>
        <a:p>
          <a:endParaRPr lang="es-ES"/>
        </a:p>
      </dgm:t>
    </dgm:pt>
    <dgm:pt modelId="{B4F5AD2D-6ECF-4191-A553-4DE3297A0E9E}" type="sibTrans" cxnId="{4702AF09-19FB-40B1-A374-C4DFFAA31782}">
      <dgm:prSet/>
      <dgm:spPr/>
      <dgm:t>
        <a:bodyPr/>
        <a:lstStyle/>
        <a:p>
          <a:endParaRPr lang="es-ES"/>
        </a:p>
      </dgm:t>
    </dgm:pt>
    <dgm:pt modelId="{CA96390E-1CE6-4611-8631-4FFC51B70A4E}">
      <dgm:prSet custT="1"/>
      <dgm:spPr/>
      <dgm:t>
        <a:bodyPr/>
        <a:lstStyle/>
        <a:p>
          <a:pPr rtl="0"/>
          <a:r>
            <a:rPr lang="es-ES" sz="1400" dirty="0"/>
            <a:t>Cálculo de las deducciones.</a:t>
          </a:r>
        </a:p>
      </dgm:t>
    </dgm:pt>
    <dgm:pt modelId="{A5DD0D2F-D196-4AC9-BF62-41034C18E7E5}" type="parTrans" cxnId="{78E785CD-AAC4-495D-931F-A4FC4C6548A8}">
      <dgm:prSet/>
      <dgm:spPr/>
      <dgm:t>
        <a:bodyPr/>
        <a:lstStyle/>
        <a:p>
          <a:endParaRPr lang="es-ES"/>
        </a:p>
      </dgm:t>
    </dgm:pt>
    <dgm:pt modelId="{163AE7EC-0E7F-44BC-8F84-170E23D9C79C}" type="sibTrans" cxnId="{78E785CD-AAC4-495D-931F-A4FC4C6548A8}">
      <dgm:prSet/>
      <dgm:spPr/>
      <dgm:t>
        <a:bodyPr/>
        <a:lstStyle/>
        <a:p>
          <a:endParaRPr lang="es-ES"/>
        </a:p>
      </dgm:t>
    </dgm:pt>
    <dgm:pt modelId="{2C0BABBF-6305-41B3-A438-D8EC7FD7618B}">
      <dgm:prSet custT="1"/>
      <dgm:spPr/>
      <dgm:t>
        <a:bodyPr/>
        <a:lstStyle/>
        <a:p>
          <a:pPr rtl="0"/>
          <a:r>
            <a:rPr lang="es-ES" sz="1400" dirty="0"/>
            <a:t>Se calcula la retención a cuenta del IRPF, aplicando el tipo sobre la base. </a:t>
          </a:r>
        </a:p>
      </dgm:t>
    </dgm:pt>
    <dgm:pt modelId="{C79C144A-82E0-45F4-B602-BDF0F65A2271}" type="parTrans" cxnId="{9E993D83-BD40-484F-B081-80F803F96CC2}">
      <dgm:prSet/>
      <dgm:spPr/>
      <dgm:t>
        <a:bodyPr/>
        <a:lstStyle/>
        <a:p>
          <a:endParaRPr lang="es-ES"/>
        </a:p>
      </dgm:t>
    </dgm:pt>
    <dgm:pt modelId="{9AB5C30F-0250-4383-8650-79AD95EC1138}" type="sibTrans" cxnId="{9E993D83-BD40-484F-B081-80F803F96CC2}">
      <dgm:prSet/>
      <dgm:spPr/>
      <dgm:t>
        <a:bodyPr/>
        <a:lstStyle/>
        <a:p>
          <a:endParaRPr lang="es-ES"/>
        </a:p>
      </dgm:t>
    </dgm:pt>
    <dgm:pt modelId="{14671242-55AF-4880-AD83-7E32D43D5765}">
      <dgm:prSet custT="1"/>
      <dgm:spPr/>
      <dgm:t>
        <a:bodyPr/>
        <a:lstStyle/>
        <a:p>
          <a:pPr rtl="0"/>
          <a:r>
            <a:rPr lang="es-ES" sz="1200" dirty="0"/>
            <a:t>Se suman la aportación a la Seguridad Social y la retención del IRPF. El resultado se resta del total devengado, obteniéndose así el líquido total a percibir. </a:t>
          </a:r>
        </a:p>
      </dgm:t>
    </dgm:pt>
    <dgm:pt modelId="{D0FF4B9C-DDCF-4657-BC4A-3398C3B0CAE3}" type="parTrans" cxnId="{08F51160-397F-4C7C-A9C7-4C0CA3395717}">
      <dgm:prSet/>
      <dgm:spPr/>
      <dgm:t>
        <a:bodyPr/>
        <a:lstStyle/>
        <a:p>
          <a:endParaRPr lang="es-ES"/>
        </a:p>
      </dgm:t>
    </dgm:pt>
    <dgm:pt modelId="{3798BAB3-88F6-49C0-85C3-4316A9D17FE7}" type="sibTrans" cxnId="{08F51160-397F-4C7C-A9C7-4C0CA3395717}">
      <dgm:prSet/>
      <dgm:spPr/>
      <dgm:t>
        <a:bodyPr/>
        <a:lstStyle/>
        <a:p>
          <a:endParaRPr lang="es-ES"/>
        </a:p>
      </dgm:t>
    </dgm:pt>
    <dgm:pt modelId="{8C593B9F-3610-4D66-853B-F7B4DCDDC6DC}">
      <dgm:prSet/>
      <dgm:spPr/>
      <dgm:t>
        <a:bodyPr/>
        <a:lstStyle/>
        <a:p>
          <a:pPr rtl="0"/>
          <a:r>
            <a:rPr lang="es-ES" dirty="0"/>
            <a:t>En la parte inferior del impreso de la nómina se calcula la aportación de la empresa a la Seguridad Social.</a:t>
          </a:r>
        </a:p>
      </dgm:t>
    </dgm:pt>
    <dgm:pt modelId="{2599E732-7715-42CC-8AA2-E03B7373BEA6}" type="parTrans" cxnId="{201D7E85-A4CF-4983-A9E7-725E1716585A}">
      <dgm:prSet/>
      <dgm:spPr/>
      <dgm:t>
        <a:bodyPr/>
        <a:lstStyle/>
        <a:p>
          <a:endParaRPr lang="es-ES"/>
        </a:p>
      </dgm:t>
    </dgm:pt>
    <dgm:pt modelId="{5E20FF96-36DF-4CB8-BFF1-172E3D9CCF60}" type="sibTrans" cxnId="{201D7E85-A4CF-4983-A9E7-725E1716585A}">
      <dgm:prSet/>
      <dgm:spPr/>
      <dgm:t>
        <a:bodyPr/>
        <a:lstStyle/>
        <a:p>
          <a:endParaRPr lang="es-ES"/>
        </a:p>
      </dgm:t>
    </dgm:pt>
    <dgm:pt modelId="{15AB4D1E-7E81-4820-A96A-34557217CCA5}" type="pres">
      <dgm:prSet presAssocID="{3AC5A7CD-A522-4C8B-9AC2-36DCA4A381C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5F1B24D-1D88-4DF0-B339-C38DC68A458B}" type="pres">
      <dgm:prSet presAssocID="{9945B5C5-E054-4110-92C2-3A232FCA43BA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773B1D8-0672-4B53-9DE7-0EDCB4465024}" type="pres">
      <dgm:prSet presAssocID="{48125673-ADAF-41AA-AC05-ACDCA0FE32C6}" presName="sibTrans" presStyleLbl="sibTrans2D1" presStyleIdx="0" presStyleCnt="8"/>
      <dgm:spPr/>
      <dgm:t>
        <a:bodyPr/>
        <a:lstStyle/>
        <a:p>
          <a:endParaRPr lang="es-ES"/>
        </a:p>
      </dgm:t>
    </dgm:pt>
    <dgm:pt modelId="{DB1C84E9-7465-4F69-B20D-BF859EAEDC66}" type="pres">
      <dgm:prSet presAssocID="{48125673-ADAF-41AA-AC05-ACDCA0FE32C6}" presName="connectorText" presStyleLbl="sibTrans2D1" presStyleIdx="0" presStyleCnt="8"/>
      <dgm:spPr/>
      <dgm:t>
        <a:bodyPr/>
        <a:lstStyle/>
        <a:p>
          <a:endParaRPr lang="es-ES"/>
        </a:p>
      </dgm:t>
    </dgm:pt>
    <dgm:pt modelId="{E78F6E76-3658-4ABD-823C-72377355FB2B}" type="pres">
      <dgm:prSet presAssocID="{BCEB11EA-645B-4486-B0FA-9FEF6AFC6879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0B2BF4C-ABE8-4132-82F4-378A597C3386}" type="pres">
      <dgm:prSet presAssocID="{7B87B386-898A-4F9E-9090-98533E33BB3F}" presName="sibTrans" presStyleLbl="sibTrans2D1" presStyleIdx="1" presStyleCnt="8"/>
      <dgm:spPr/>
      <dgm:t>
        <a:bodyPr/>
        <a:lstStyle/>
        <a:p>
          <a:endParaRPr lang="es-ES"/>
        </a:p>
      </dgm:t>
    </dgm:pt>
    <dgm:pt modelId="{96399A2F-F8BA-4AC4-9880-37058C6E4508}" type="pres">
      <dgm:prSet presAssocID="{7B87B386-898A-4F9E-9090-98533E33BB3F}" presName="connectorText" presStyleLbl="sibTrans2D1" presStyleIdx="1" presStyleCnt="8"/>
      <dgm:spPr/>
      <dgm:t>
        <a:bodyPr/>
        <a:lstStyle/>
        <a:p>
          <a:endParaRPr lang="es-ES"/>
        </a:p>
      </dgm:t>
    </dgm:pt>
    <dgm:pt modelId="{10969CFA-FA5A-49F6-8767-F8CF3F3B6334}" type="pres">
      <dgm:prSet presAssocID="{CE6FB2EC-B5B1-41C4-B1B3-A82E18897E1E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AA28C7A-441F-4FFC-93EE-F5BEF3C5083A}" type="pres">
      <dgm:prSet presAssocID="{9916D9E5-3951-4AF7-9FF2-C40ABA16333C}" presName="sibTrans" presStyleLbl="sibTrans2D1" presStyleIdx="2" presStyleCnt="8"/>
      <dgm:spPr/>
      <dgm:t>
        <a:bodyPr/>
        <a:lstStyle/>
        <a:p>
          <a:endParaRPr lang="es-ES"/>
        </a:p>
      </dgm:t>
    </dgm:pt>
    <dgm:pt modelId="{3940F9FC-5FD2-4563-A533-5AF0B8D2B544}" type="pres">
      <dgm:prSet presAssocID="{9916D9E5-3951-4AF7-9FF2-C40ABA16333C}" presName="connectorText" presStyleLbl="sibTrans2D1" presStyleIdx="2" presStyleCnt="8"/>
      <dgm:spPr/>
      <dgm:t>
        <a:bodyPr/>
        <a:lstStyle/>
        <a:p>
          <a:endParaRPr lang="es-ES"/>
        </a:p>
      </dgm:t>
    </dgm:pt>
    <dgm:pt modelId="{29338242-9C50-4B39-BF94-CFD66D5AF3A0}" type="pres">
      <dgm:prSet presAssocID="{8205BDDC-2469-4C71-8D97-9BD7244B310A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289DD0-3BED-496D-B769-6A1B95FEED22}" type="pres">
      <dgm:prSet presAssocID="{6BD93049-A13A-46A8-BC51-80AD17271D87}" presName="sibTrans" presStyleLbl="sibTrans2D1" presStyleIdx="3" presStyleCnt="8"/>
      <dgm:spPr/>
      <dgm:t>
        <a:bodyPr/>
        <a:lstStyle/>
        <a:p>
          <a:endParaRPr lang="es-ES"/>
        </a:p>
      </dgm:t>
    </dgm:pt>
    <dgm:pt modelId="{2213784D-EF11-46FC-B78A-4D54FA6AE446}" type="pres">
      <dgm:prSet presAssocID="{6BD93049-A13A-46A8-BC51-80AD17271D87}" presName="connectorText" presStyleLbl="sibTrans2D1" presStyleIdx="3" presStyleCnt="8"/>
      <dgm:spPr/>
      <dgm:t>
        <a:bodyPr/>
        <a:lstStyle/>
        <a:p>
          <a:endParaRPr lang="es-ES"/>
        </a:p>
      </dgm:t>
    </dgm:pt>
    <dgm:pt modelId="{1E730D23-E23A-4399-AF47-D65081125716}" type="pres">
      <dgm:prSet presAssocID="{F9777679-491C-493A-88AA-E136E5A4457A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93C5D19-A7AA-4F30-A217-5F05930DD551}" type="pres">
      <dgm:prSet presAssocID="{B4F5AD2D-6ECF-4191-A553-4DE3297A0E9E}" presName="sibTrans" presStyleLbl="sibTrans2D1" presStyleIdx="4" presStyleCnt="8"/>
      <dgm:spPr/>
      <dgm:t>
        <a:bodyPr/>
        <a:lstStyle/>
        <a:p>
          <a:endParaRPr lang="es-ES"/>
        </a:p>
      </dgm:t>
    </dgm:pt>
    <dgm:pt modelId="{6A587645-7128-4328-BF40-B01C24F2CAE7}" type="pres">
      <dgm:prSet presAssocID="{B4F5AD2D-6ECF-4191-A553-4DE3297A0E9E}" presName="connectorText" presStyleLbl="sibTrans2D1" presStyleIdx="4" presStyleCnt="8"/>
      <dgm:spPr/>
      <dgm:t>
        <a:bodyPr/>
        <a:lstStyle/>
        <a:p>
          <a:endParaRPr lang="es-ES"/>
        </a:p>
      </dgm:t>
    </dgm:pt>
    <dgm:pt modelId="{1263CB0C-67CC-4481-B4BD-EF46BDA72F93}" type="pres">
      <dgm:prSet presAssocID="{CA96390E-1CE6-4611-8631-4FFC51B70A4E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3DAA325-C41F-4247-B703-CA9D2172ECAB}" type="pres">
      <dgm:prSet presAssocID="{163AE7EC-0E7F-44BC-8F84-170E23D9C79C}" presName="sibTrans" presStyleLbl="sibTrans2D1" presStyleIdx="5" presStyleCnt="8"/>
      <dgm:spPr/>
      <dgm:t>
        <a:bodyPr/>
        <a:lstStyle/>
        <a:p>
          <a:endParaRPr lang="es-ES"/>
        </a:p>
      </dgm:t>
    </dgm:pt>
    <dgm:pt modelId="{6DE24ADD-5A41-4F00-BBB7-A3084E313497}" type="pres">
      <dgm:prSet presAssocID="{163AE7EC-0E7F-44BC-8F84-170E23D9C79C}" presName="connectorText" presStyleLbl="sibTrans2D1" presStyleIdx="5" presStyleCnt="8"/>
      <dgm:spPr/>
      <dgm:t>
        <a:bodyPr/>
        <a:lstStyle/>
        <a:p>
          <a:endParaRPr lang="es-ES"/>
        </a:p>
      </dgm:t>
    </dgm:pt>
    <dgm:pt modelId="{CF4F76C0-4B48-4EF7-A41D-073A5D5E3FDA}" type="pres">
      <dgm:prSet presAssocID="{2C0BABBF-6305-41B3-A438-D8EC7FD7618B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C42FA3C-8412-449F-86A7-80EB452C0BB0}" type="pres">
      <dgm:prSet presAssocID="{9AB5C30F-0250-4383-8650-79AD95EC1138}" presName="sibTrans" presStyleLbl="sibTrans2D1" presStyleIdx="6" presStyleCnt="8"/>
      <dgm:spPr/>
      <dgm:t>
        <a:bodyPr/>
        <a:lstStyle/>
        <a:p>
          <a:endParaRPr lang="es-ES"/>
        </a:p>
      </dgm:t>
    </dgm:pt>
    <dgm:pt modelId="{FDB4C237-CB2A-4E47-96EF-9844E0BE61C2}" type="pres">
      <dgm:prSet presAssocID="{9AB5C30F-0250-4383-8650-79AD95EC1138}" presName="connectorText" presStyleLbl="sibTrans2D1" presStyleIdx="6" presStyleCnt="8"/>
      <dgm:spPr/>
      <dgm:t>
        <a:bodyPr/>
        <a:lstStyle/>
        <a:p>
          <a:endParaRPr lang="es-ES"/>
        </a:p>
      </dgm:t>
    </dgm:pt>
    <dgm:pt modelId="{EDA12283-5AE0-4DED-83C8-B8931C146022}" type="pres">
      <dgm:prSet presAssocID="{14671242-55AF-4880-AD83-7E32D43D5765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924C823-34CA-408A-9A42-38215504E34A}" type="pres">
      <dgm:prSet presAssocID="{3798BAB3-88F6-49C0-85C3-4316A9D17FE7}" presName="sibTrans" presStyleLbl="sibTrans2D1" presStyleIdx="7" presStyleCnt="8"/>
      <dgm:spPr/>
      <dgm:t>
        <a:bodyPr/>
        <a:lstStyle/>
        <a:p>
          <a:endParaRPr lang="es-ES"/>
        </a:p>
      </dgm:t>
    </dgm:pt>
    <dgm:pt modelId="{EC093C7A-191E-4FA8-B9F3-6BC4C27801B9}" type="pres">
      <dgm:prSet presAssocID="{3798BAB3-88F6-49C0-85C3-4316A9D17FE7}" presName="connectorText" presStyleLbl="sibTrans2D1" presStyleIdx="7" presStyleCnt="8"/>
      <dgm:spPr/>
      <dgm:t>
        <a:bodyPr/>
        <a:lstStyle/>
        <a:p>
          <a:endParaRPr lang="es-ES"/>
        </a:p>
      </dgm:t>
    </dgm:pt>
    <dgm:pt modelId="{AED35D7F-128C-4FDF-BCA8-3FD1E34A7626}" type="pres">
      <dgm:prSet presAssocID="{8C593B9F-3610-4D66-853B-F7B4DCDDC6DC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D5A45C7-39E5-4DD0-BF20-946D8BA1DD04}" type="presOf" srcId="{6BD93049-A13A-46A8-BC51-80AD17271D87}" destId="{9E289DD0-3BED-496D-B769-6A1B95FEED22}" srcOrd="0" destOrd="0" presId="urn:microsoft.com/office/officeart/2005/8/layout/process5"/>
    <dgm:cxn modelId="{74B626DF-C341-49D6-9796-AB4DF487565A}" srcId="{3AC5A7CD-A522-4C8B-9AC2-36DCA4A381C7}" destId="{8205BDDC-2469-4C71-8D97-9BD7244B310A}" srcOrd="3" destOrd="0" parTransId="{33BE31FA-DA30-4B45-80C1-4C214161EFCA}" sibTransId="{6BD93049-A13A-46A8-BC51-80AD17271D87}"/>
    <dgm:cxn modelId="{7896C03A-5C11-4E03-9453-D209D2F5D264}" type="presOf" srcId="{7B87B386-898A-4F9E-9090-98533E33BB3F}" destId="{96399A2F-F8BA-4AC4-9880-37058C6E4508}" srcOrd="1" destOrd="0" presId="urn:microsoft.com/office/officeart/2005/8/layout/process5"/>
    <dgm:cxn modelId="{9C7B1934-C90B-4036-9A18-D2E66D20F863}" type="presOf" srcId="{3798BAB3-88F6-49C0-85C3-4316A9D17FE7}" destId="{6924C823-34CA-408A-9A42-38215504E34A}" srcOrd="0" destOrd="0" presId="urn:microsoft.com/office/officeart/2005/8/layout/process5"/>
    <dgm:cxn modelId="{78A849F5-35DF-4D11-BEB8-9081E5A66561}" type="presOf" srcId="{8C593B9F-3610-4D66-853B-F7B4DCDDC6DC}" destId="{AED35D7F-128C-4FDF-BCA8-3FD1E34A7626}" srcOrd="0" destOrd="0" presId="urn:microsoft.com/office/officeart/2005/8/layout/process5"/>
    <dgm:cxn modelId="{F3C165E9-11BB-4844-A096-A4FF63081AE0}" type="presOf" srcId="{163AE7EC-0E7F-44BC-8F84-170E23D9C79C}" destId="{73DAA325-C41F-4247-B703-CA9D2172ECAB}" srcOrd="0" destOrd="0" presId="urn:microsoft.com/office/officeart/2005/8/layout/process5"/>
    <dgm:cxn modelId="{06D32A96-0CC3-400E-911B-C70D7410E4FE}" srcId="{3AC5A7CD-A522-4C8B-9AC2-36DCA4A381C7}" destId="{BCEB11EA-645B-4486-B0FA-9FEF6AFC6879}" srcOrd="1" destOrd="0" parTransId="{19902A9D-9408-4D9B-BEA9-C9A327E00E04}" sibTransId="{7B87B386-898A-4F9E-9090-98533E33BB3F}"/>
    <dgm:cxn modelId="{49D7DEB0-82B8-4CF6-B3A9-F460AC89C04D}" type="presOf" srcId="{9AB5C30F-0250-4383-8650-79AD95EC1138}" destId="{2C42FA3C-8412-449F-86A7-80EB452C0BB0}" srcOrd="0" destOrd="0" presId="urn:microsoft.com/office/officeart/2005/8/layout/process5"/>
    <dgm:cxn modelId="{1D216B3E-27B3-4665-90A5-12E4D8BCB519}" type="presOf" srcId="{3AC5A7CD-A522-4C8B-9AC2-36DCA4A381C7}" destId="{15AB4D1E-7E81-4820-A96A-34557217CCA5}" srcOrd="0" destOrd="0" presId="urn:microsoft.com/office/officeart/2005/8/layout/process5"/>
    <dgm:cxn modelId="{C570C4AD-9710-4539-86E3-1ECABA63D16C}" type="presOf" srcId="{9AB5C30F-0250-4383-8650-79AD95EC1138}" destId="{FDB4C237-CB2A-4E47-96EF-9844E0BE61C2}" srcOrd="1" destOrd="0" presId="urn:microsoft.com/office/officeart/2005/8/layout/process5"/>
    <dgm:cxn modelId="{8FC48AD9-D8BF-412C-8D1D-CADBEE9DF792}" type="presOf" srcId="{8205BDDC-2469-4C71-8D97-9BD7244B310A}" destId="{29338242-9C50-4B39-BF94-CFD66D5AF3A0}" srcOrd="0" destOrd="0" presId="urn:microsoft.com/office/officeart/2005/8/layout/process5"/>
    <dgm:cxn modelId="{78209575-4398-4A89-8036-BFC8D7851A76}" type="presOf" srcId="{CA96390E-1CE6-4611-8631-4FFC51B70A4E}" destId="{1263CB0C-67CC-4481-B4BD-EF46BDA72F93}" srcOrd="0" destOrd="0" presId="urn:microsoft.com/office/officeart/2005/8/layout/process5"/>
    <dgm:cxn modelId="{51838780-8D6E-415E-8135-6D9E1F6E0C69}" type="presOf" srcId="{14671242-55AF-4880-AD83-7E32D43D5765}" destId="{EDA12283-5AE0-4DED-83C8-B8931C146022}" srcOrd="0" destOrd="0" presId="urn:microsoft.com/office/officeart/2005/8/layout/process5"/>
    <dgm:cxn modelId="{D663364D-EE3E-411C-9669-2335640CA902}" type="presOf" srcId="{CE6FB2EC-B5B1-41C4-B1B3-A82E18897E1E}" destId="{10969CFA-FA5A-49F6-8767-F8CF3F3B6334}" srcOrd="0" destOrd="0" presId="urn:microsoft.com/office/officeart/2005/8/layout/process5"/>
    <dgm:cxn modelId="{08F51160-397F-4C7C-A9C7-4C0CA3395717}" srcId="{3AC5A7CD-A522-4C8B-9AC2-36DCA4A381C7}" destId="{14671242-55AF-4880-AD83-7E32D43D5765}" srcOrd="7" destOrd="0" parTransId="{D0FF4B9C-DDCF-4657-BC4A-3398C3B0CAE3}" sibTransId="{3798BAB3-88F6-49C0-85C3-4316A9D17FE7}"/>
    <dgm:cxn modelId="{FB80964B-1F33-4703-B44B-52BEC306380F}" type="presOf" srcId="{B4F5AD2D-6ECF-4191-A553-4DE3297A0E9E}" destId="{6A587645-7128-4328-BF40-B01C24F2CAE7}" srcOrd="1" destOrd="0" presId="urn:microsoft.com/office/officeart/2005/8/layout/process5"/>
    <dgm:cxn modelId="{2A7CDE46-53C9-4283-83C8-D471961785D1}" type="presOf" srcId="{163AE7EC-0E7F-44BC-8F84-170E23D9C79C}" destId="{6DE24ADD-5A41-4F00-BBB7-A3084E313497}" srcOrd="1" destOrd="0" presId="urn:microsoft.com/office/officeart/2005/8/layout/process5"/>
    <dgm:cxn modelId="{C6B5078C-E2EC-4311-98F8-BE9A1B6E46EB}" type="presOf" srcId="{6BD93049-A13A-46A8-BC51-80AD17271D87}" destId="{2213784D-EF11-46FC-B78A-4D54FA6AE446}" srcOrd="1" destOrd="0" presId="urn:microsoft.com/office/officeart/2005/8/layout/process5"/>
    <dgm:cxn modelId="{9E993D83-BD40-484F-B081-80F803F96CC2}" srcId="{3AC5A7CD-A522-4C8B-9AC2-36DCA4A381C7}" destId="{2C0BABBF-6305-41B3-A438-D8EC7FD7618B}" srcOrd="6" destOrd="0" parTransId="{C79C144A-82E0-45F4-B602-BDF0F65A2271}" sibTransId="{9AB5C30F-0250-4383-8650-79AD95EC1138}"/>
    <dgm:cxn modelId="{105C00ED-F39C-4AEB-9526-DC29197D4071}" type="presOf" srcId="{9916D9E5-3951-4AF7-9FF2-C40ABA16333C}" destId="{3940F9FC-5FD2-4563-A533-5AF0B8D2B544}" srcOrd="1" destOrd="0" presId="urn:microsoft.com/office/officeart/2005/8/layout/process5"/>
    <dgm:cxn modelId="{D6F49C02-7053-4A11-B4FD-5DC751A966A9}" type="presOf" srcId="{BCEB11EA-645B-4486-B0FA-9FEF6AFC6879}" destId="{E78F6E76-3658-4ABD-823C-72377355FB2B}" srcOrd="0" destOrd="0" presId="urn:microsoft.com/office/officeart/2005/8/layout/process5"/>
    <dgm:cxn modelId="{7DECA5D6-404E-45BB-8F7D-9BF205E41A57}" type="presOf" srcId="{48125673-ADAF-41AA-AC05-ACDCA0FE32C6}" destId="{DB1C84E9-7465-4F69-B20D-BF859EAEDC66}" srcOrd="1" destOrd="0" presId="urn:microsoft.com/office/officeart/2005/8/layout/process5"/>
    <dgm:cxn modelId="{976F5315-83FF-4FF2-97A3-41E8FA71548B}" srcId="{3AC5A7CD-A522-4C8B-9AC2-36DCA4A381C7}" destId="{9945B5C5-E054-4110-92C2-3A232FCA43BA}" srcOrd="0" destOrd="0" parTransId="{F3861D48-F23E-4C2C-842A-F231C7849E8D}" sibTransId="{48125673-ADAF-41AA-AC05-ACDCA0FE32C6}"/>
    <dgm:cxn modelId="{DAE90D2A-E1DD-4744-935F-0189954F290D}" type="presOf" srcId="{B4F5AD2D-6ECF-4191-A553-4DE3297A0E9E}" destId="{793C5D19-A7AA-4F30-A217-5F05930DD551}" srcOrd="0" destOrd="0" presId="urn:microsoft.com/office/officeart/2005/8/layout/process5"/>
    <dgm:cxn modelId="{4702AF09-19FB-40B1-A374-C4DFFAA31782}" srcId="{3AC5A7CD-A522-4C8B-9AC2-36DCA4A381C7}" destId="{F9777679-491C-493A-88AA-E136E5A4457A}" srcOrd="4" destOrd="0" parTransId="{80333233-0FD2-4C4B-AC57-05651A19178F}" sibTransId="{B4F5AD2D-6ECF-4191-A553-4DE3297A0E9E}"/>
    <dgm:cxn modelId="{50F9E77C-26A0-4F66-ACA0-CFEDB97872A7}" type="presOf" srcId="{3798BAB3-88F6-49C0-85C3-4316A9D17FE7}" destId="{EC093C7A-191E-4FA8-B9F3-6BC4C27801B9}" srcOrd="1" destOrd="0" presId="urn:microsoft.com/office/officeart/2005/8/layout/process5"/>
    <dgm:cxn modelId="{9361B37C-27B9-457E-97D3-940207238F57}" type="presOf" srcId="{F9777679-491C-493A-88AA-E136E5A4457A}" destId="{1E730D23-E23A-4399-AF47-D65081125716}" srcOrd="0" destOrd="0" presId="urn:microsoft.com/office/officeart/2005/8/layout/process5"/>
    <dgm:cxn modelId="{201D7E85-A4CF-4983-A9E7-725E1716585A}" srcId="{3AC5A7CD-A522-4C8B-9AC2-36DCA4A381C7}" destId="{8C593B9F-3610-4D66-853B-F7B4DCDDC6DC}" srcOrd="8" destOrd="0" parTransId="{2599E732-7715-42CC-8AA2-E03B7373BEA6}" sibTransId="{5E20FF96-36DF-4CB8-BFF1-172E3D9CCF60}"/>
    <dgm:cxn modelId="{28F9ED08-9AF4-4848-AAB7-8FEC97763093}" type="presOf" srcId="{2C0BABBF-6305-41B3-A438-D8EC7FD7618B}" destId="{CF4F76C0-4B48-4EF7-A41D-073A5D5E3FDA}" srcOrd="0" destOrd="0" presId="urn:microsoft.com/office/officeart/2005/8/layout/process5"/>
    <dgm:cxn modelId="{0F96B263-AEAA-4F8C-8705-F7F0F939E090}" type="presOf" srcId="{9945B5C5-E054-4110-92C2-3A232FCA43BA}" destId="{D5F1B24D-1D88-4DF0-B339-C38DC68A458B}" srcOrd="0" destOrd="0" presId="urn:microsoft.com/office/officeart/2005/8/layout/process5"/>
    <dgm:cxn modelId="{5DDC290E-4C3F-4AFD-B6BD-0E0A25BB960A}" type="presOf" srcId="{9916D9E5-3951-4AF7-9FF2-C40ABA16333C}" destId="{4AA28C7A-441F-4FFC-93EE-F5BEF3C5083A}" srcOrd="0" destOrd="0" presId="urn:microsoft.com/office/officeart/2005/8/layout/process5"/>
    <dgm:cxn modelId="{6BDBD631-DE5E-496B-B9B9-734A1B31CE44}" type="presOf" srcId="{48125673-ADAF-41AA-AC05-ACDCA0FE32C6}" destId="{E773B1D8-0672-4B53-9DE7-0EDCB4465024}" srcOrd="0" destOrd="0" presId="urn:microsoft.com/office/officeart/2005/8/layout/process5"/>
    <dgm:cxn modelId="{78E785CD-AAC4-495D-931F-A4FC4C6548A8}" srcId="{3AC5A7CD-A522-4C8B-9AC2-36DCA4A381C7}" destId="{CA96390E-1CE6-4611-8631-4FFC51B70A4E}" srcOrd="5" destOrd="0" parTransId="{A5DD0D2F-D196-4AC9-BF62-41034C18E7E5}" sibTransId="{163AE7EC-0E7F-44BC-8F84-170E23D9C79C}"/>
    <dgm:cxn modelId="{69672B78-050C-49A2-989E-9CF1DCE833D2}" srcId="{3AC5A7CD-A522-4C8B-9AC2-36DCA4A381C7}" destId="{CE6FB2EC-B5B1-41C4-B1B3-A82E18897E1E}" srcOrd="2" destOrd="0" parTransId="{E2D69D6A-8472-49D6-B43D-23ADB873B576}" sibTransId="{9916D9E5-3951-4AF7-9FF2-C40ABA16333C}"/>
    <dgm:cxn modelId="{AA53F190-3CF4-4917-BAC8-C1AE2140B4CC}" type="presOf" srcId="{7B87B386-898A-4F9E-9090-98533E33BB3F}" destId="{60B2BF4C-ABE8-4132-82F4-378A597C3386}" srcOrd="0" destOrd="0" presId="urn:microsoft.com/office/officeart/2005/8/layout/process5"/>
    <dgm:cxn modelId="{1A87898E-4EAB-43D8-A03C-A20C14945734}" type="presParOf" srcId="{15AB4D1E-7E81-4820-A96A-34557217CCA5}" destId="{D5F1B24D-1D88-4DF0-B339-C38DC68A458B}" srcOrd="0" destOrd="0" presId="urn:microsoft.com/office/officeart/2005/8/layout/process5"/>
    <dgm:cxn modelId="{910F0E60-8371-48C9-ABDD-74230FF1142C}" type="presParOf" srcId="{15AB4D1E-7E81-4820-A96A-34557217CCA5}" destId="{E773B1D8-0672-4B53-9DE7-0EDCB4465024}" srcOrd="1" destOrd="0" presId="urn:microsoft.com/office/officeart/2005/8/layout/process5"/>
    <dgm:cxn modelId="{17BBCAB1-96A2-426E-85E3-D64360792CAC}" type="presParOf" srcId="{E773B1D8-0672-4B53-9DE7-0EDCB4465024}" destId="{DB1C84E9-7465-4F69-B20D-BF859EAEDC66}" srcOrd="0" destOrd="0" presId="urn:microsoft.com/office/officeart/2005/8/layout/process5"/>
    <dgm:cxn modelId="{1F6A50B0-F1F9-435F-B744-709399FCB918}" type="presParOf" srcId="{15AB4D1E-7E81-4820-A96A-34557217CCA5}" destId="{E78F6E76-3658-4ABD-823C-72377355FB2B}" srcOrd="2" destOrd="0" presId="urn:microsoft.com/office/officeart/2005/8/layout/process5"/>
    <dgm:cxn modelId="{29513CED-9007-446A-82D1-8BF79449D075}" type="presParOf" srcId="{15AB4D1E-7E81-4820-A96A-34557217CCA5}" destId="{60B2BF4C-ABE8-4132-82F4-378A597C3386}" srcOrd="3" destOrd="0" presId="urn:microsoft.com/office/officeart/2005/8/layout/process5"/>
    <dgm:cxn modelId="{F8237940-2E79-4DAB-91EB-481F644CB65C}" type="presParOf" srcId="{60B2BF4C-ABE8-4132-82F4-378A597C3386}" destId="{96399A2F-F8BA-4AC4-9880-37058C6E4508}" srcOrd="0" destOrd="0" presId="urn:microsoft.com/office/officeart/2005/8/layout/process5"/>
    <dgm:cxn modelId="{C7BB10D5-45D8-4E71-BB78-6D29CB985DA0}" type="presParOf" srcId="{15AB4D1E-7E81-4820-A96A-34557217CCA5}" destId="{10969CFA-FA5A-49F6-8767-F8CF3F3B6334}" srcOrd="4" destOrd="0" presId="urn:microsoft.com/office/officeart/2005/8/layout/process5"/>
    <dgm:cxn modelId="{92906CD8-8544-4573-A90B-5C13C8806C1F}" type="presParOf" srcId="{15AB4D1E-7E81-4820-A96A-34557217CCA5}" destId="{4AA28C7A-441F-4FFC-93EE-F5BEF3C5083A}" srcOrd="5" destOrd="0" presId="urn:microsoft.com/office/officeart/2005/8/layout/process5"/>
    <dgm:cxn modelId="{F277F5D4-E941-4F93-860B-13A69F8AB6D8}" type="presParOf" srcId="{4AA28C7A-441F-4FFC-93EE-F5BEF3C5083A}" destId="{3940F9FC-5FD2-4563-A533-5AF0B8D2B544}" srcOrd="0" destOrd="0" presId="urn:microsoft.com/office/officeart/2005/8/layout/process5"/>
    <dgm:cxn modelId="{C0121CBE-C66F-4D0B-B625-E11BF85F744D}" type="presParOf" srcId="{15AB4D1E-7E81-4820-A96A-34557217CCA5}" destId="{29338242-9C50-4B39-BF94-CFD66D5AF3A0}" srcOrd="6" destOrd="0" presId="urn:microsoft.com/office/officeart/2005/8/layout/process5"/>
    <dgm:cxn modelId="{369E062C-C226-446B-A576-EA765FEF817B}" type="presParOf" srcId="{15AB4D1E-7E81-4820-A96A-34557217CCA5}" destId="{9E289DD0-3BED-496D-B769-6A1B95FEED22}" srcOrd="7" destOrd="0" presId="urn:microsoft.com/office/officeart/2005/8/layout/process5"/>
    <dgm:cxn modelId="{BC4A75C7-C8F4-4DE2-93FA-9256BB134675}" type="presParOf" srcId="{9E289DD0-3BED-496D-B769-6A1B95FEED22}" destId="{2213784D-EF11-46FC-B78A-4D54FA6AE446}" srcOrd="0" destOrd="0" presId="urn:microsoft.com/office/officeart/2005/8/layout/process5"/>
    <dgm:cxn modelId="{4E3436CB-C807-44D7-BDCA-EBB2A661E7D7}" type="presParOf" srcId="{15AB4D1E-7E81-4820-A96A-34557217CCA5}" destId="{1E730D23-E23A-4399-AF47-D65081125716}" srcOrd="8" destOrd="0" presId="urn:microsoft.com/office/officeart/2005/8/layout/process5"/>
    <dgm:cxn modelId="{5255D41C-90C6-4D05-AD23-14D0149C91F5}" type="presParOf" srcId="{15AB4D1E-7E81-4820-A96A-34557217CCA5}" destId="{793C5D19-A7AA-4F30-A217-5F05930DD551}" srcOrd="9" destOrd="0" presId="urn:microsoft.com/office/officeart/2005/8/layout/process5"/>
    <dgm:cxn modelId="{6F6E4FB0-56EC-43F3-B801-FF6CB780434F}" type="presParOf" srcId="{793C5D19-A7AA-4F30-A217-5F05930DD551}" destId="{6A587645-7128-4328-BF40-B01C24F2CAE7}" srcOrd="0" destOrd="0" presId="urn:microsoft.com/office/officeart/2005/8/layout/process5"/>
    <dgm:cxn modelId="{C32FCD9D-0A99-4D23-8874-3F2F2CBA19E9}" type="presParOf" srcId="{15AB4D1E-7E81-4820-A96A-34557217CCA5}" destId="{1263CB0C-67CC-4481-B4BD-EF46BDA72F93}" srcOrd="10" destOrd="0" presId="urn:microsoft.com/office/officeart/2005/8/layout/process5"/>
    <dgm:cxn modelId="{4719330C-D7B0-43D4-8752-1961E10FF440}" type="presParOf" srcId="{15AB4D1E-7E81-4820-A96A-34557217CCA5}" destId="{73DAA325-C41F-4247-B703-CA9D2172ECAB}" srcOrd="11" destOrd="0" presId="urn:microsoft.com/office/officeart/2005/8/layout/process5"/>
    <dgm:cxn modelId="{07884DE9-61F6-4C80-8C0E-DAE8C848525C}" type="presParOf" srcId="{73DAA325-C41F-4247-B703-CA9D2172ECAB}" destId="{6DE24ADD-5A41-4F00-BBB7-A3084E313497}" srcOrd="0" destOrd="0" presId="urn:microsoft.com/office/officeart/2005/8/layout/process5"/>
    <dgm:cxn modelId="{6F5F3182-8FAA-4185-8933-9E91090AF8E4}" type="presParOf" srcId="{15AB4D1E-7E81-4820-A96A-34557217CCA5}" destId="{CF4F76C0-4B48-4EF7-A41D-073A5D5E3FDA}" srcOrd="12" destOrd="0" presId="urn:microsoft.com/office/officeart/2005/8/layout/process5"/>
    <dgm:cxn modelId="{DA0513AB-EDDA-44D7-872B-7CD436326134}" type="presParOf" srcId="{15AB4D1E-7E81-4820-A96A-34557217CCA5}" destId="{2C42FA3C-8412-449F-86A7-80EB452C0BB0}" srcOrd="13" destOrd="0" presId="urn:microsoft.com/office/officeart/2005/8/layout/process5"/>
    <dgm:cxn modelId="{8FD05C8E-E3E5-49E2-9962-91E89F0DA874}" type="presParOf" srcId="{2C42FA3C-8412-449F-86A7-80EB452C0BB0}" destId="{FDB4C237-CB2A-4E47-96EF-9844E0BE61C2}" srcOrd="0" destOrd="0" presId="urn:microsoft.com/office/officeart/2005/8/layout/process5"/>
    <dgm:cxn modelId="{46004A5D-5770-4460-B3C3-F2ABC8583D3E}" type="presParOf" srcId="{15AB4D1E-7E81-4820-A96A-34557217CCA5}" destId="{EDA12283-5AE0-4DED-83C8-B8931C146022}" srcOrd="14" destOrd="0" presId="urn:microsoft.com/office/officeart/2005/8/layout/process5"/>
    <dgm:cxn modelId="{2B8B7586-4C0B-417E-8B88-7059A5655CDC}" type="presParOf" srcId="{15AB4D1E-7E81-4820-A96A-34557217CCA5}" destId="{6924C823-34CA-408A-9A42-38215504E34A}" srcOrd="15" destOrd="0" presId="urn:microsoft.com/office/officeart/2005/8/layout/process5"/>
    <dgm:cxn modelId="{1156DF69-3663-443B-80DF-E79AA309E230}" type="presParOf" srcId="{6924C823-34CA-408A-9A42-38215504E34A}" destId="{EC093C7A-191E-4FA8-B9F3-6BC4C27801B9}" srcOrd="0" destOrd="0" presId="urn:microsoft.com/office/officeart/2005/8/layout/process5"/>
    <dgm:cxn modelId="{BAB0D6A2-D89C-4AB2-9C32-9AB1C9484AF5}" type="presParOf" srcId="{15AB4D1E-7E81-4820-A96A-34557217CCA5}" destId="{AED35D7F-128C-4FDF-BCA8-3FD1E34A7626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0B02450-06E1-46D6-AA03-ADE4B00ACF9B}" type="doc">
      <dgm:prSet loTypeId="urn:microsoft.com/office/officeart/2005/8/layout/default#1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s-ES"/>
        </a:p>
      </dgm:t>
    </dgm:pt>
    <dgm:pt modelId="{8F43EBA0-36FB-4B41-9191-ADFDA64C2C4C}">
      <dgm:prSet phldrT="[Texto]" custT="1"/>
      <dgm:spPr/>
      <dgm:t>
        <a:bodyPr/>
        <a:lstStyle/>
        <a:p>
          <a:r>
            <a:rPr lang="es-ES" sz="1800" dirty="0">
              <a:latin typeface="Arial" pitchFamily="34" charset="0"/>
              <a:cs typeface="Arial" pitchFamily="34" charset="0"/>
            </a:rPr>
            <a:t>De fuerza mayor</a:t>
          </a:r>
        </a:p>
      </dgm:t>
    </dgm:pt>
    <dgm:pt modelId="{2D90A546-012C-4EC7-86AE-E2C2E70A2171}" type="parTrans" cxnId="{23855B32-25FC-43F7-BD4D-41D30986FC8B}">
      <dgm:prSet/>
      <dgm:spPr/>
      <dgm:t>
        <a:bodyPr/>
        <a:lstStyle/>
        <a:p>
          <a:endParaRPr lang="es-ES" sz="1800"/>
        </a:p>
      </dgm:t>
    </dgm:pt>
    <dgm:pt modelId="{1D64E744-0315-436B-8ADA-77B4E6F2D61A}" type="sibTrans" cxnId="{23855B32-25FC-43F7-BD4D-41D30986FC8B}">
      <dgm:prSet/>
      <dgm:spPr/>
      <dgm:t>
        <a:bodyPr/>
        <a:lstStyle/>
        <a:p>
          <a:endParaRPr lang="es-ES" sz="1800"/>
        </a:p>
      </dgm:t>
    </dgm:pt>
    <dgm:pt modelId="{6F9EDC08-31A0-4986-845C-17261B68C6FF}">
      <dgm:prSet phldrT="[Texto]" custT="1"/>
      <dgm:spPr/>
      <dgm:t>
        <a:bodyPr/>
        <a:lstStyle/>
        <a:p>
          <a:r>
            <a:rPr lang="es-ES" sz="1800" dirty="0">
              <a:latin typeface="Arial" pitchFamily="34" charset="0"/>
              <a:cs typeface="Arial" pitchFamily="34" charset="0"/>
            </a:rPr>
            <a:t>Resto de horas extra</a:t>
          </a:r>
        </a:p>
      </dgm:t>
    </dgm:pt>
    <dgm:pt modelId="{ECB06F10-5363-4E94-A012-23A11DE613CD}" type="parTrans" cxnId="{B99F2111-7EDD-4C79-A7FE-88A2A16FF3B5}">
      <dgm:prSet/>
      <dgm:spPr/>
      <dgm:t>
        <a:bodyPr/>
        <a:lstStyle/>
        <a:p>
          <a:endParaRPr lang="es-ES" sz="1800"/>
        </a:p>
      </dgm:t>
    </dgm:pt>
    <dgm:pt modelId="{4370DC68-8B64-4A7C-8692-6DA7C3ADBB75}" type="sibTrans" cxnId="{B99F2111-7EDD-4C79-A7FE-88A2A16FF3B5}">
      <dgm:prSet/>
      <dgm:spPr/>
      <dgm:t>
        <a:bodyPr/>
        <a:lstStyle/>
        <a:p>
          <a:endParaRPr lang="es-ES" sz="1800"/>
        </a:p>
      </dgm:t>
    </dgm:pt>
    <dgm:pt modelId="{6FD1DB82-5474-4A94-BE7F-DA8CAD0AA289}" type="pres">
      <dgm:prSet presAssocID="{E0B02450-06E1-46D6-AA03-ADE4B00ACF9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DAF8932-5840-4302-AFD7-0CCFE5CB1D40}" type="pres">
      <dgm:prSet presAssocID="{8F43EBA0-36FB-4B41-9191-ADFDA64C2C4C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50CB823-1224-41D9-8D63-6B31888F5496}" type="pres">
      <dgm:prSet presAssocID="{1D64E744-0315-436B-8ADA-77B4E6F2D61A}" presName="sibTrans" presStyleCnt="0"/>
      <dgm:spPr/>
    </dgm:pt>
    <dgm:pt modelId="{153D1499-51B6-4E19-864B-9007E62FCF9D}" type="pres">
      <dgm:prSet presAssocID="{6F9EDC08-31A0-4986-845C-17261B68C6FF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83D38C1-5C0B-4135-8474-46AEA8B98131}" type="presOf" srcId="{E0B02450-06E1-46D6-AA03-ADE4B00ACF9B}" destId="{6FD1DB82-5474-4A94-BE7F-DA8CAD0AA289}" srcOrd="0" destOrd="0" presId="urn:microsoft.com/office/officeart/2005/8/layout/default#1"/>
    <dgm:cxn modelId="{23855B32-25FC-43F7-BD4D-41D30986FC8B}" srcId="{E0B02450-06E1-46D6-AA03-ADE4B00ACF9B}" destId="{8F43EBA0-36FB-4B41-9191-ADFDA64C2C4C}" srcOrd="0" destOrd="0" parTransId="{2D90A546-012C-4EC7-86AE-E2C2E70A2171}" sibTransId="{1D64E744-0315-436B-8ADA-77B4E6F2D61A}"/>
    <dgm:cxn modelId="{B99F2111-7EDD-4C79-A7FE-88A2A16FF3B5}" srcId="{E0B02450-06E1-46D6-AA03-ADE4B00ACF9B}" destId="{6F9EDC08-31A0-4986-845C-17261B68C6FF}" srcOrd="1" destOrd="0" parTransId="{ECB06F10-5363-4E94-A012-23A11DE613CD}" sibTransId="{4370DC68-8B64-4A7C-8692-6DA7C3ADBB75}"/>
    <dgm:cxn modelId="{B8D9445C-C084-4BDC-9824-B5911ABF0E6A}" type="presOf" srcId="{6F9EDC08-31A0-4986-845C-17261B68C6FF}" destId="{153D1499-51B6-4E19-864B-9007E62FCF9D}" srcOrd="0" destOrd="0" presId="urn:microsoft.com/office/officeart/2005/8/layout/default#1"/>
    <dgm:cxn modelId="{DA2D6CAF-344D-48A4-B233-0D963A3C60A8}" type="presOf" srcId="{8F43EBA0-36FB-4B41-9191-ADFDA64C2C4C}" destId="{CDAF8932-5840-4302-AFD7-0CCFE5CB1D40}" srcOrd="0" destOrd="0" presId="urn:microsoft.com/office/officeart/2005/8/layout/default#1"/>
    <dgm:cxn modelId="{DBA9CC46-7878-4C70-866D-D893EF0ECD7C}" type="presParOf" srcId="{6FD1DB82-5474-4A94-BE7F-DA8CAD0AA289}" destId="{CDAF8932-5840-4302-AFD7-0CCFE5CB1D40}" srcOrd="0" destOrd="0" presId="urn:microsoft.com/office/officeart/2005/8/layout/default#1"/>
    <dgm:cxn modelId="{217C8F47-4C34-422E-8CA7-336A057FDB49}" type="presParOf" srcId="{6FD1DB82-5474-4A94-BE7F-DA8CAD0AA289}" destId="{750CB823-1224-41D9-8D63-6B31888F5496}" srcOrd="1" destOrd="0" presId="urn:microsoft.com/office/officeart/2005/8/layout/default#1"/>
    <dgm:cxn modelId="{CB90C4D7-34F2-4CDA-A8CF-F529B748E1DE}" type="presParOf" srcId="{6FD1DB82-5474-4A94-BE7F-DA8CAD0AA289}" destId="{153D1499-51B6-4E19-864B-9007E62FCF9D}" srcOrd="2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1E698FD-71FB-4EAB-BD98-95535C8C17D0}" type="doc">
      <dgm:prSet loTypeId="urn:microsoft.com/office/officeart/2005/8/layout/default#2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s-ES"/>
        </a:p>
      </dgm:t>
    </dgm:pt>
    <dgm:pt modelId="{D10CCC8F-744B-4E38-BB5B-3752C341E619}">
      <dgm:prSet phldrT="[Texto]" custT="1"/>
      <dgm:spPr/>
      <dgm:t>
        <a:bodyPr/>
        <a:lstStyle/>
        <a:p>
          <a:r>
            <a:rPr lang="es-ES" sz="2000" b="1" dirty="0">
              <a:latin typeface="Arial" pitchFamily="34" charset="0"/>
              <a:cs typeface="Arial" pitchFamily="34" charset="0"/>
            </a:rPr>
            <a:t>Dietas</a:t>
          </a:r>
          <a:r>
            <a:rPr lang="es-ES" sz="2000" dirty="0">
              <a:latin typeface="Arial" pitchFamily="34" charset="0"/>
              <a:cs typeface="Arial" pitchFamily="34" charset="0"/>
            </a:rPr>
            <a:t>, con los límites legales establecidos</a:t>
          </a:r>
          <a:endParaRPr lang="es-ES" sz="2000" dirty="0"/>
        </a:p>
      </dgm:t>
    </dgm:pt>
    <dgm:pt modelId="{8D478A47-B705-45A5-A466-EC4713E5E5CE}" type="parTrans" cxnId="{CFB7324E-C0A8-48F2-8B86-FD38B6577C6B}">
      <dgm:prSet/>
      <dgm:spPr/>
      <dgm:t>
        <a:bodyPr/>
        <a:lstStyle/>
        <a:p>
          <a:endParaRPr lang="es-ES" sz="1800"/>
        </a:p>
      </dgm:t>
    </dgm:pt>
    <dgm:pt modelId="{8D914867-0DA1-4685-B2A5-C82E7AEE9AA7}" type="sibTrans" cxnId="{CFB7324E-C0A8-48F2-8B86-FD38B6577C6B}">
      <dgm:prSet/>
      <dgm:spPr/>
      <dgm:t>
        <a:bodyPr/>
        <a:lstStyle/>
        <a:p>
          <a:endParaRPr lang="es-ES" sz="1800"/>
        </a:p>
      </dgm:t>
    </dgm:pt>
    <dgm:pt modelId="{986C6C63-C1DD-4B99-930B-5F45C8A55F5A}">
      <dgm:prSet phldrT="[Texto]" custT="1"/>
      <dgm:spPr/>
      <dgm:t>
        <a:bodyPr/>
        <a:lstStyle/>
        <a:p>
          <a:r>
            <a:rPr lang="es-ES" sz="2000" b="1" dirty="0">
              <a:latin typeface="Arial" pitchFamily="34" charset="0"/>
              <a:cs typeface="Arial" pitchFamily="34" charset="0"/>
            </a:rPr>
            <a:t>Kilometraje</a:t>
          </a:r>
          <a:r>
            <a:rPr lang="es-ES" sz="2000" dirty="0">
              <a:latin typeface="Arial" pitchFamily="34" charset="0"/>
              <a:cs typeface="Arial" pitchFamily="34" charset="0"/>
            </a:rPr>
            <a:t>, hasta el importe establecido</a:t>
          </a:r>
          <a:endParaRPr lang="es-ES" sz="2000" dirty="0"/>
        </a:p>
      </dgm:t>
    </dgm:pt>
    <dgm:pt modelId="{C9C5CAB2-AD76-49F3-9009-EA0EA7C09348}" type="parTrans" cxnId="{84BC544B-09CE-4448-A662-5F1D39981F48}">
      <dgm:prSet/>
      <dgm:spPr/>
      <dgm:t>
        <a:bodyPr/>
        <a:lstStyle/>
        <a:p>
          <a:endParaRPr lang="es-ES" sz="1800"/>
        </a:p>
      </dgm:t>
    </dgm:pt>
    <dgm:pt modelId="{5C2E4818-4FDB-411D-8428-D83E538E77A8}" type="sibTrans" cxnId="{84BC544B-09CE-4448-A662-5F1D39981F48}">
      <dgm:prSet/>
      <dgm:spPr/>
      <dgm:t>
        <a:bodyPr/>
        <a:lstStyle/>
        <a:p>
          <a:endParaRPr lang="es-ES" sz="1800"/>
        </a:p>
      </dgm:t>
    </dgm:pt>
    <dgm:pt modelId="{54CE472F-B950-41F4-A997-32DDA9626E16}">
      <dgm:prSet phldrT="[Texto]" custT="1"/>
      <dgm:spPr/>
      <dgm:t>
        <a:bodyPr/>
        <a:lstStyle/>
        <a:p>
          <a:r>
            <a:rPr lang="es-ES" sz="2000" b="1" dirty="0">
              <a:latin typeface="Arial" pitchFamily="34" charset="0"/>
              <a:cs typeface="Arial" pitchFamily="34" charset="0"/>
            </a:rPr>
            <a:t>Útiles y herramientas abonados por el trabajador </a:t>
          </a:r>
          <a:endParaRPr lang="es-ES" sz="2000" b="1" dirty="0"/>
        </a:p>
      </dgm:t>
    </dgm:pt>
    <dgm:pt modelId="{0322F632-09CB-46F7-BDE5-BAF29C2500C6}" type="parTrans" cxnId="{57C17674-EA3E-4951-AABB-F4035B27DB89}">
      <dgm:prSet/>
      <dgm:spPr/>
      <dgm:t>
        <a:bodyPr/>
        <a:lstStyle/>
        <a:p>
          <a:endParaRPr lang="es-ES" sz="1800"/>
        </a:p>
      </dgm:t>
    </dgm:pt>
    <dgm:pt modelId="{0D8ADC00-6EE6-424D-A0F5-8B948CFF101F}" type="sibTrans" cxnId="{57C17674-EA3E-4951-AABB-F4035B27DB89}">
      <dgm:prSet/>
      <dgm:spPr/>
      <dgm:t>
        <a:bodyPr/>
        <a:lstStyle/>
        <a:p>
          <a:endParaRPr lang="es-ES" sz="1800"/>
        </a:p>
      </dgm:t>
    </dgm:pt>
    <dgm:pt modelId="{CB00C78A-A347-4E7A-946C-5E321B45FA64}" type="pres">
      <dgm:prSet presAssocID="{A1E698FD-71FB-4EAB-BD98-95535C8C17D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FFC56DC-5C12-4F3A-A63F-A9A310103B16}" type="pres">
      <dgm:prSet presAssocID="{D10CCC8F-744B-4E38-BB5B-3752C341E61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E2D2B7C-7312-456F-8F49-AF461531B52A}" type="pres">
      <dgm:prSet presAssocID="{8D914867-0DA1-4685-B2A5-C82E7AEE9AA7}" presName="sibTrans" presStyleCnt="0"/>
      <dgm:spPr/>
    </dgm:pt>
    <dgm:pt modelId="{F7D2C9FC-243A-4FE9-A567-4C1B5554A171}" type="pres">
      <dgm:prSet presAssocID="{986C6C63-C1DD-4B99-930B-5F45C8A55F5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97016EB-678F-4B80-8E8D-4FE1C1BBBDAF}" type="pres">
      <dgm:prSet presAssocID="{5C2E4818-4FDB-411D-8428-D83E538E77A8}" presName="sibTrans" presStyleCnt="0"/>
      <dgm:spPr/>
    </dgm:pt>
    <dgm:pt modelId="{101B33A1-D0FC-45E4-A9AD-137BBAE0037E}" type="pres">
      <dgm:prSet presAssocID="{54CE472F-B950-41F4-A997-32DDA9626E1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7C17674-EA3E-4951-AABB-F4035B27DB89}" srcId="{A1E698FD-71FB-4EAB-BD98-95535C8C17D0}" destId="{54CE472F-B950-41F4-A997-32DDA9626E16}" srcOrd="2" destOrd="0" parTransId="{0322F632-09CB-46F7-BDE5-BAF29C2500C6}" sibTransId="{0D8ADC00-6EE6-424D-A0F5-8B948CFF101F}"/>
    <dgm:cxn modelId="{84BC544B-09CE-4448-A662-5F1D39981F48}" srcId="{A1E698FD-71FB-4EAB-BD98-95535C8C17D0}" destId="{986C6C63-C1DD-4B99-930B-5F45C8A55F5A}" srcOrd="1" destOrd="0" parTransId="{C9C5CAB2-AD76-49F3-9009-EA0EA7C09348}" sibTransId="{5C2E4818-4FDB-411D-8428-D83E538E77A8}"/>
    <dgm:cxn modelId="{E5379AC1-9FDA-41F1-B7E3-BB0BDDD59068}" type="presOf" srcId="{54CE472F-B950-41F4-A997-32DDA9626E16}" destId="{101B33A1-D0FC-45E4-A9AD-137BBAE0037E}" srcOrd="0" destOrd="0" presId="urn:microsoft.com/office/officeart/2005/8/layout/default#2"/>
    <dgm:cxn modelId="{4EB8EBBE-254A-47F2-9BFA-23F6416F7AF1}" type="presOf" srcId="{986C6C63-C1DD-4B99-930B-5F45C8A55F5A}" destId="{F7D2C9FC-243A-4FE9-A567-4C1B5554A171}" srcOrd="0" destOrd="0" presId="urn:microsoft.com/office/officeart/2005/8/layout/default#2"/>
    <dgm:cxn modelId="{BBDC4796-A929-4946-B149-E704FB517DCC}" type="presOf" srcId="{D10CCC8F-744B-4E38-BB5B-3752C341E619}" destId="{CFFC56DC-5C12-4F3A-A63F-A9A310103B16}" srcOrd="0" destOrd="0" presId="urn:microsoft.com/office/officeart/2005/8/layout/default#2"/>
    <dgm:cxn modelId="{CFB7324E-C0A8-48F2-8B86-FD38B6577C6B}" srcId="{A1E698FD-71FB-4EAB-BD98-95535C8C17D0}" destId="{D10CCC8F-744B-4E38-BB5B-3752C341E619}" srcOrd="0" destOrd="0" parTransId="{8D478A47-B705-45A5-A466-EC4713E5E5CE}" sibTransId="{8D914867-0DA1-4685-B2A5-C82E7AEE9AA7}"/>
    <dgm:cxn modelId="{31A8BF57-FC6E-4977-8A01-1615E9983F7E}" type="presOf" srcId="{A1E698FD-71FB-4EAB-BD98-95535C8C17D0}" destId="{CB00C78A-A347-4E7A-946C-5E321B45FA64}" srcOrd="0" destOrd="0" presId="urn:microsoft.com/office/officeart/2005/8/layout/default#2"/>
    <dgm:cxn modelId="{BAEADEEA-C89E-4CB5-A5B3-C0E3B229890D}" type="presParOf" srcId="{CB00C78A-A347-4E7A-946C-5E321B45FA64}" destId="{CFFC56DC-5C12-4F3A-A63F-A9A310103B16}" srcOrd="0" destOrd="0" presId="urn:microsoft.com/office/officeart/2005/8/layout/default#2"/>
    <dgm:cxn modelId="{92A51660-C4A0-420A-8F42-91EB0843B852}" type="presParOf" srcId="{CB00C78A-A347-4E7A-946C-5E321B45FA64}" destId="{8E2D2B7C-7312-456F-8F49-AF461531B52A}" srcOrd="1" destOrd="0" presId="urn:microsoft.com/office/officeart/2005/8/layout/default#2"/>
    <dgm:cxn modelId="{3C696ACA-EF73-46B7-BEFE-C9052B24BBFB}" type="presParOf" srcId="{CB00C78A-A347-4E7A-946C-5E321B45FA64}" destId="{F7D2C9FC-243A-4FE9-A567-4C1B5554A171}" srcOrd="2" destOrd="0" presId="urn:microsoft.com/office/officeart/2005/8/layout/default#2"/>
    <dgm:cxn modelId="{5B3F0EE8-3135-4E74-83D5-1448AC9D5449}" type="presParOf" srcId="{CB00C78A-A347-4E7A-946C-5E321B45FA64}" destId="{A97016EB-678F-4B80-8E8D-4FE1C1BBBDAF}" srcOrd="3" destOrd="0" presId="urn:microsoft.com/office/officeart/2005/8/layout/default#2"/>
    <dgm:cxn modelId="{061796E8-85EE-40EA-BCA1-09DA82A6D986}" type="presParOf" srcId="{CB00C78A-A347-4E7A-946C-5E321B45FA64}" destId="{101B33A1-D0FC-45E4-A9AD-137BBAE0037E}" srcOrd="4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F0DE732-591A-48C1-952E-63855BF0CAC7}" type="doc">
      <dgm:prSet loTypeId="urn:microsoft.com/office/officeart/2005/8/layout/equation1" loCatId="process" qsTypeId="urn:microsoft.com/office/officeart/2005/8/quickstyle/simple1" qsCatId="simple" csTypeId="urn:microsoft.com/office/officeart/2005/8/colors/accent2_3" csCatId="accent2" phldr="1"/>
      <dgm:spPr/>
    </dgm:pt>
    <dgm:pt modelId="{6CE3EAB7-0929-4307-85E2-106A6708B066}">
      <dgm:prSet phldrT="[Texto]" custT="1"/>
      <dgm:spPr/>
      <dgm:t>
        <a:bodyPr/>
        <a:lstStyle/>
        <a:p>
          <a:pPr algn="ctr"/>
          <a:r>
            <a:rPr lang="es-ES" sz="1500" dirty="0">
              <a:latin typeface="Arial" pitchFamily="34" charset="0"/>
              <a:cs typeface="Arial" pitchFamily="34" charset="0"/>
            </a:rPr>
            <a:t>5 días de huelga </a:t>
          </a:r>
        </a:p>
      </dgm:t>
    </dgm:pt>
    <dgm:pt modelId="{C2469D1E-284C-4491-AA4F-34E7592FFB60}" type="parTrans" cxnId="{9843F794-6BD0-4F26-B3A7-0AD2DE61C2CD}">
      <dgm:prSet/>
      <dgm:spPr/>
      <dgm:t>
        <a:bodyPr/>
        <a:lstStyle/>
        <a:p>
          <a:pPr algn="ctr"/>
          <a:endParaRPr lang="es-ES" sz="1500">
            <a:latin typeface="Arial" pitchFamily="34" charset="0"/>
            <a:cs typeface="Arial" pitchFamily="34" charset="0"/>
          </a:endParaRPr>
        </a:p>
      </dgm:t>
    </dgm:pt>
    <dgm:pt modelId="{F6D078E5-D75D-4760-9563-7BFAF1D9A0A1}" type="sibTrans" cxnId="{9843F794-6BD0-4F26-B3A7-0AD2DE61C2CD}">
      <dgm:prSet custT="1"/>
      <dgm:spPr/>
      <dgm:t>
        <a:bodyPr/>
        <a:lstStyle/>
        <a:p>
          <a:pPr algn="ctr"/>
          <a:endParaRPr lang="es-ES" sz="1500">
            <a:latin typeface="Arial" pitchFamily="34" charset="0"/>
            <a:cs typeface="Arial" pitchFamily="34" charset="0"/>
          </a:endParaRPr>
        </a:p>
      </dgm:t>
    </dgm:pt>
    <dgm:pt modelId="{75AADAF4-B911-409D-A3BF-19E63F60F19D}">
      <dgm:prSet phldrT="[Texto]" custT="1"/>
      <dgm:spPr/>
      <dgm:t>
        <a:bodyPr/>
        <a:lstStyle/>
        <a:p>
          <a:pPr algn="ctr"/>
          <a:r>
            <a:rPr lang="es-ES" sz="1500" dirty="0">
              <a:latin typeface="Arial" pitchFamily="34" charset="0"/>
              <a:cs typeface="Arial" pitchFamily="34" charset="0"/>
            </a:rPr>
            <a:t>2 días descanso proporcionales</a:t>
          </a:r>
        </a:p>
      </dgm:t>
    </dgm:pt>
    <dgm:pt modelId="{5345F6F7-ACED-4CE5-9DB2-50CBE3820088}" type="parTrans" cxnId="{7824C32A-42E1-4C22-914F-45FF085822F2}">
      <dgm:prSet/>
      <dgm:spPr/>
      <dgm:t>
        <a:bodyPr/>
        <a:lstStyle/>
        <a:p>
          <a:pPr algn="ctr"/>
          <a:endParaRPr lang="es-ES" sz="1500">
            <a:latin typeface="Arial" pitchFamily="34" charset="0"/>
            <a:cs typeface="Arial" pitchFamily="34" charset="0"/>
          </a:endParaRPr>
        </a:p>
      </dgm:t>
    </dgm:pt>
    <dgm:pt modelId="{8852D398-D0AD-460B-8046-3D20FD3ABEEC}" type="sibTrans" cxnId="{7824C32A-42E1-4C22-914F-45FF085822F2}">
      <dgm:prSet custT="1"/>
      <dgm:spPr/>
      <dgm:t>
        <a:bodyPr/>
        <a:lstStyle/>
        <a:p>
          <a:pPr algn="ctr"/>
          <a:endParaRPr lang="es-ES" sz="1500">
            <a:latin typeface="Arial" pitchFamily="34" charset="0"/>
            <a:cs typeface="Arial" pitchFamily="34" charset="0"/>
          </a:endParaRPr>
        </a:p>
      </dgm:t>
    </dgm:pt>
    <dgm:pt modelId="{742EC9E5-84C3-450D-8896-2E71C9055AD7}">
      <dgm:prSet phldrT="[Texto]" custT="1"/>
      <dgm:spPr/>
      <dgm:t>
        <a:bodyPr/>
        <a:lstStyle/>
        <a:p>
          <a:pPr algn="ctr"/>
          <a:r>
            <a:rPr lang="es-ES" sz="1500">
              <a:latin typeface="Arial" pitchFamily="34" charset="0"/>
              <a:cs typeface="Arial" pitchFamily="34" charset="0"/>
            </a:rPr>
            <a:t>Total 7 días de descuento</a:t>
          </a:r>
        </a:p>
      </dgm:t>
    </dgm:pt>
    <dgm:pt modelId="{22C1CAA9-22B7-41C1-B006-D3975B377599}" type="parTrans" cxnId="{C1465F0F-7B93-4A9F-92E8-9A9CE8D43797}">
      <dgm:prSet/>
      <dgm:spPr/>
      <dgm:t>
        <a:bodyPr/>
        <a:lstStyle/>
        <a:p>
          <a:pPr algn="ctr"/>
          <a:endParaRPr lang="es-ES" sz="1500">
            <a:latin typeface="Arial" pitchFamily="34" charset="0"/>
            <a:cs typeface="Arial" pitchFamily="34" charset="0"/>
          </a:endParaRPr>
        </a:p>
      </dgm:t>
    </dgm:pt>
    <dgm:pt modelId="{602BB600-B60C-4899-A3FF-5B1C089D2447}" type="sibTrans" cxnId="{C1465F0F-7B93-4A9F-92E8-9A9CE8D43797}">
      <dgm:prSet/>
      <dgm:spPr/>
      <dgm:t>
        <a:bodyPr/>
        <a:lstStyle/>
        <a:p>
          <a:pPr algn="ctr"/>
          <a:endParaRPr lang="es-ES" sz="1500">
            <a:latin typeface="Arial" pitchFamily="34" charset="0"/>
            <a:cs typeface="Arial" pitchFamily="34" charset="0"/>
          </a:endParaRPr>
        </a:p>
      </dgm:t>
    </dgm:pt>
    <dgm:pt modelId="{4ACA0922-83F9-4A26-B101-FAECE8873345}" type="pres">
      <dgm:prSet presAssocID="{DF0DE732-591A-48C1-952E-63855BF0CAC7}" presName="linearFlow" presStyleCnt="0">
        <dgm:presLayoutVars>
          <dgm:dir/>
          <dgm:resizeHandles val="exact"/>
        </dgm:presLayoutVars>
      </dgm:prSet>
      <dgm:spPr/>
    </dgm:pt>
    <dgm:pt modelId="{096166FA-5287-4592-9AA1-5017764EFDFE}" type="pres">
      <dgm:prSet presAssocID="{6CE3EAB7-0929-4307-85E2-106A6708B06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1AFA3BE-62D2-4CD5-AC30-2CA418E5CCF1}" type="pres">
      <dgm:prSet presAssocID="{F6D078E5-D75D-4760-9563-7BFAF1D9A0A1}" presName="spacerL" presStyleCnt="0"/>
      <dgm:spPr/>
    </dgm:pt>
    <dgm:pt modelId="{AF5266DD-71EE-4E28-999F-8A536A73A5C0}" type="pres">
      <dgm:prSet presAssocID="{F6D078E5-D75D-4760-9563-7BFAF1D9A0A1}" presName="sibTrans" presStyleLbl="sibTrans2D1" presStyleIdx="0" presStyleCnt="2"/>
      <dgm:spPr/>
      <dgm:t>
        <a:bodyPr/>
        <a:lstStyle/>
        <a:p>
          <a:endParaRPr lang="es-ES"/>
        </a:p>
      </dgm:t>
    </dgm:pt>
    <dgm:pt modelId="{44CFE6CC-170F-4EDF-9F62-ACFA19A7F110}" type="pres">
      <dgm:prSet presAssocID="{F6D078E5-D75D-4760-9563-7BFAF1D9A0A1}" presName="spacerR" presStyleCnt="0"/>
      <dgm:spPr/>
    </dgm:pt>
    <dgm:pt modelId="{C62101B7-4792-4DE6-BA8F-FC61D28A4B2C}" type="pres">
      <dgm:prSet presAssocID="{75AADAF4-B911-409D-A3BF-19E63F60F19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24577A2-A39D-47E1-B2FD-595B3A475560}" type="pres">
      <dgm:prSet presAssocID="{8852D398-D0AD-460B-8046-3D20FD3ABEEC}" presName="spacerL" presStyleCnt="0"/>
      <dgm:spPr/>
    </dgm:pt>
    <dgm:pt modelId="{7CCCC9BD-4B91-46B4-94DB-4116477277F0}" type="pres">
      <dgm:prSet presAssocID="{8852D398-D0AD-460B-8046-3D20FD3ABEEC}" presName="sibTrans" presStyleLbl="sibTrans2D1" presStyleIdx="1" presStyleCnt="2"/>
      <dgm:spPr/>
      <dgm:t>
        <a:bodyPr/>
        <a:lstStyle/>
        <a:p>
          <a:endParaRPr lang="es-ES"/>
        </a:p>
      </dgm:t>
    </dgm:pt>
    <dgm:pt modelId="{BAD058BE-6FDF-4A90-BF7D-8AD29E21BBCF}" type="pres">
      <dgm:prSet presAssocID="{8852D398-D0AD-460B-8046-3D20FD3ABEEC}" presName="spacerR" presStyleCnt="0"/>
      <dgm:spPr/>
    </dgm:pt>
    <dgm:pt modelId="{DEA5B232-6369-4E57-9034-A61BFD8EACA5}" type="pres">
      <dgm:prSet presAssocID="{742EC9E5-84C3-450D-8896-2E71C9055AD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4AC8EB3-9E41-4DAD-A0A0-019AE87D9BE3}" type="presOf" srcId="{DF0DE732-591A-48C1-952E-63855BF0CAC7}" destId="{4ACA0922-83F9-4A26-B101-FAECE8873345}" srcOrd="0" destOrd="0" presId="urn:microsoft.com/office/officeart/2005/8/layout/equation1"/>
    <dgm:cxn modelId="{BD89943D-32D9-42EA-9884-63D355171064}" type="presOf" srcId="{6CE3EAB7-0929-4307-85E2-106A6708B066}" destId="{096166FA-5287-4592-9AA1-5017764EFDFE}" srcOrd="0" destOrd="0" presId="urn:microsoft.com/office/officeart/2005/8/layout/equation1"/>
    <dgm:cxn modelId="{1B9C2B77-9284-4179-958A-ACD81B77B2CB}" type="presOf" srcId="{742EC9E5-84C3-450D-8896-2E71C9055AD7}" destId="{DEA5B232-6369-4E57-9034-A61BFD8EACA5}" srcOrd="0" destOrd="0" presId="urn:microsoft.com/office/officeart/2005/8/layout/equation1"/>
    <dgm:cxn modelId="{48685DBC-0400-4510-847E-60FA327487DC}" type="presOf" srcId="{75AADAF4-B911-409D-A3BF-19E63F60F19D}" destId="{C62101B7-4792-4DE6-BA8F-FC61D28A4B2C}" srcOrd="0" destOrd="0" presId="urn:microsoft.com/office/officeart/2005/8/layout/equation1"/>
    <dgm:cxn modelId="{1E3D4315-B840-46D8-8EDB-43985A718E25}" type="presOf" srcId="{8852D398-D0AD-460B-8046-3D20FD3ABEEC}" destId="{7CCCC9BD-4B91-46B4-94DB-4116477277F0}" srcOrd="0" destOrd="0" presId="urn:microsoft.com/office/officeart/2005/8/layout/equation1"/>
    <dgm:cxn modelId="{C1465F0F-7B93-4A9F-92E8-9A9CE8D43797}" srcId="{DF0DE732-591A-48C1-952E-63855BF0CAC7}" destId="{742EC9E5-84C3-450D-8896-2E71C9055AD7}" srcOrd="2" destOrd="0" parTransId="{22C1CAA9-22B7-41C1-B006-D3975B377599}" sibTransId="{602BB600-B60C-4899-A3FF-5B1C089D2447}"/>
    <dgm:cxn modelId="{0AF8DBF3-054A-4E53-9159-E611EA333538}" type="presOf" srcId="{F6D078E5-D75D-4760-9563-7BFAF1D9A0A1}" destId="{AF5266DD-71EE-4E28-999F-8A536A73A5C0}" srcOrd="0" destOrd="0" presId="urn:microsoft.com/office/officeart/2005/8/layout/equation1"/>
    <dgm:cxn modelId="{9843F794-6BD0-4F26-B3A7-0AD2DE61C2CD}" srcId="{DF0DE732-591A-48C1-952E-63855BF0CAC7}" destId="{6CE3EAB7-0929-4307-85E2-106A6708B066}" srcOrd="0" destOrd="0" parTransId="{C2469D1E-284C-4491-AA4F-34E7592FFB60}" sibTransId="{F6D078E5-D75D-4760-9563-7BFAF1D9A0A1}"/>
    <dgm:cxn modelId="{7824C32A-42E1-4C22-914F-45FF085822F2}" srcId="{DF0DE732-591A-48C1-952E-63855BF0CAC7}" destId="{75AADAF4-B911-409D-A3BF-19E63F60F19D}" srcOrd="1" destOrd="0" parTransId="{5345F6F7-ACED-4CE5-9DB2-50CBE3820088}" sibTransId="{8852D398-D0AD-460B-8046-3D20FD3ABEEC}"/>
    <dgm:cxn modelId="{35E20AB5-2BA3-492D-A86F-7498DDE0EB6D}" type="presParOf" srcId="{4ACA0922-83F9-4A26-B101-FAECE8873345}" destId="{096166FA-5287-4592-9AA1-5017764EFDFE}" srcOrd="0" destOrd="0" presId="urn:microsoft.com/office/officeart/2005/8/layout/equation1"/>
    <dgm:cxn modelId="{E1E37F2A-537C-41C0-9B03-4F4EDC096FB3}" type="presParOf" srcId="{4ACA0922-83F9-4A26-B101-FAECE8873345}" destId="{11AFA3BE-62D2-4CD5-AC30-2CA418E5CCF1}" srcOrd="1" destOrd="0" presId="urn:microsoft.com/office/officeart/2005/8/layout/equation1"/>
    <dgm:cxn modelId="{A12828E2-0EF5-489D-8CB4-9589FC687915}" type="presParOf" srcId="{4ACA0922-83F9-4A26-B101-FAECE8873345}" destId="{AF5266DD-71EE-4E28-999F-8A536A73A5C0}" srcOrd="2" destOrd="0" presId="urn:microsoft.com/office/officeart/2005/8/layout/equation1"/>
    <dgm:cxn modelId="{051190B6-5173-437C-8170-909D1C1E6C65}" type="presParOf" srcId="{4ACA0922-83F9-4A26-B101-FAECE8873345}" destId="{44CFE6CC-170F-4EDF-9F62-ACFA19A7F110}" srcOrd="3" destOrd="0" presId="urn:microsoft.com/office/officeart/2005/8/layout/equation1"/>
    <dgm:cxn modelId="{95E9860D-FA67-46A3-8E4A-01BF7317762B}" type="presParOf" srcId="{4ACA0922-83F9-4A26-B101-FAECE8873345}" destId="{C62101B7-4792-4DE6-BA8F-FC61D28A4B2C}" srcOrd="4" destOrd="0" presId="urn:microsoft.com/office/officeart/2005/8/layout/equation1"/>
    <dgm:cxn modelId="{D5AADD23-B439-4768-951B-6B4DFD79C0D5}" type="presParOf" srcId="{4ACA0922-83F9-4A26-B101-FAECE8873345}" destId="{F24577A2-A39D-47E1-B2FD-595B3A475560}" srcOrd="5" destOrd="0" presId="urn:microsoft.com/office/officeart/2005/8/layout/equation1"/>
    <dgm:cxn modelId="{0443DC6C-C0EF-4796-8F29-967764146874}" type="presParOf" srcId="{4ACA0922-83F9-4A26-B101-FAECE8873345}" destId="{7CCCC9BD-4B91-46B4-94DB-4116477277F0}" srcOrd="6" destOrd="0" presId="urn:microsoft.com/office/officeart/2005/8/layout/equation1"/>
    <dgm:cxn modelId="{2ED8B3B3-AAB1-4BCD-94C7-6AB13C204234}" type="presParOf" srcId="{4ACA0922-83F9-4A26-B101-FAECE8873345}" destId="{BAD058BE-6FDF-4A90-BF7D-8AD29E21BBCF}" srcOrd="7" destOrd="0" presId="urn:microsoft.com/office/officeart/2005/8/layout/equation1"/>
    <dgm:cxn modelId="{7982383F-805E-48D3-B416-2AFE54661E33}" type="presParOf" srcId="{4ACA0922-83F9-4A26-B101-FAECE8873345}" destId="{DEA5B232-6369-4E57-9034-A61BFD8EACA5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3D4833-9FF8-4079-B9C4-783FCEC41598}" type="doc">
      <dgm:prSet loTypeId="urn:microsoft.com/office/officeart/2005/8/layout/list1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s-ES"/>
        </a:p>
      </dgm:t>
    </dgm:pt>
    <dgm:pt modelId="{3622D4ED-3F08-46B4-B4EF-444C2D91BC0B}">
      <dgm:prSet phldrT="[Texto]" custT="1"/>
      <dgm:spPr/>
      <dgm:t>
        <a:bodyPr/>
        <a:lstStyle/>
        <a:p>
          <a:r>
            <a:rPr lang="es-ES" sz="2400" dirty="0">
              <a:latin typeface="Arial" pitchFamily="34" charset="0"/>
              <a:cs typeface="Arial" pitchFamily="34" charset="0"/>
            </a:rPr>
            <a:t>Fijo</a:t>
          </a:r>
        </a:p>
      </dgm:t>
    </dgm:pt>
    <dgm:pt modelId="{39F54F3E-DF46-4127-9D83-D02F183CC147}" type="parTrans" cxnId="{F0766713-767B-4B6A-90B7-19F90198B3BA}">
      <dgm:prSet/>
      <dgm:spPr/>
      <dgm:t>
        <a:bodyPr/>
        <a:lstStyle/>
        <a:p>
          <a:endParaRPr lang="es-ES" sz="1050">
            <a:latin typeface="Arial" pitchFamily="34" charset="0"/>
            <a:cs typeface="Arial" pitchFamily="34" charset="0"/>
          </a:endParaRPr>
        </a:p>
      </dgm:t>
    </dgm:pt>
    <dgm:pt modelId="{3521A44A-C6E9-4AEF-9FC3-B13E4F365E05}" type="sibTrans" cxnId="{F0766713-767B-4B6A-90B7-19F90198B3BA}">
      <dgm:prSet/>
      <dgm:spPr/>
      <dgm:t>
        <a:bodyPr/>
        <a:lstStyle/>
        <a:p>
          <a:endParaRPr lang="es-ES" sz="1050">
            <a:latin typeface="Arial" pitchFamily="34" charset="0"/>
            <a:cs typeface="Arial" pitchFamily="34" charset="0"/>
          </a:endParaRPr>
        </a:p>
      </dgm:t>
    </dgm:pt>
    <dgm:pt modelId="{63DBD33D-7323-44FA-BC1E-F42DAA322DE7}">
      <dgm:prSet phldrT="[Texto]" custT="1"/>
      <dgm:spPr/>
      <dgm:t>
        <a:bodyPr/>
        <a:lstStyle/>
        <a:p>
          <a:r>
            <a:rPr lang="es-ES" sz="2400" dirty="0">
              <a:latin typeface="Arial" pitchFamily="34" charset="0"/>
              <a:cs typeface="Arial" pitchFamily="34" charset="0"/>
            </a:rPr>
            <a:t>Variable</a:t>
          </a:r>
        </a:p>
      </dgm:t>
    </dgm:pt>
    <dgm:pt modelId="{249CE8AA-A01E-4491-AB31-8C0C3FE06222}" type="parTrans" cxnId="{78FD976A-0B96-44EA-B954-83AB67415512}">
      <dgm:prSet/>
      <dgm:spPr/>
      <dgm:t>
        <a:bodyPr/>
        <a:lstStyle/>
        <a:p>
          <a:endParaRPr lang="es-ES" sz="1050">
            <a:latin typeface="Arial" pitchFamily="34" charset="0"/>
            <a:cs typeface="Arial" pitchFamily="34" charset="0"/>
          </a:endParaRPr>
        </a:p>
      </dgm:t>
    </dgm:pt>
    <dgm:pt modelId="{73FE89B5-7666-4A72-88A5-CFA4ABDBF0B9}" type="sibTrans" cxnId="{78FD976A-0B96-44EA-B954-83AB67415512}">
      <dgm:prSet/>
      <dgm:spPr/>
      <dgm:t>
        <a:bodyPr/>
        <a:lstStyle/>
        <a:p>
          <a:endParaRPr lang="es-ES" sz="1050">
            <a:latin typeface="Arial" pitchFamily="34" charset="0"/>
            <a:cs typeface="Arial" pitchFamily="34" charset="0"/>
          </a:endParaRPr>
        </a:p>
      </dgm:t>
    </dgm:pt>
    <dgm:pt modelId="{13FA479C-9683-47C2-9B70-6B85FAD0B430}">
      <dgm:prSet phldrT="[Texto]" custT="1"/>
      <dgm:spPr/>
      <dgm:t>
        <a:bodyPr/>
        <a:lstStyle/>
        <a:p>
          <a:r>
            <a:rPr lang="es-ES" sz="1800" dirty="0">
              <a:latin typeface="Arial" pitchFamily="34" charset="0"/>
              <a:cs typeface="Arial" pitchFamily="34" charset="0"/>
            </a:rPr>
            <a:t>Depende de objetivos, productividad y otros factores.</a:t>
          </a:r>
        </a:p>
      </dgm:t>
    </dgm:pt>
    <dgm:pt modelId="{C7F26488-FEA1-404E-B14A-C152792F4B34}" type="parTrans" cxnId="{DDB3D746-D2B8-44AD-A1E1-FC4CCF2DEB5D}">
      <dgm:prSet/>
      <dgm:spPr/>
      <dgm:t>
        <a:bodyPr/>
        <a:lstStyle/>
        <a:p>
          <a:endParaRPr lang="es-ES" sz="1050">
            <a:latin typeface="Arial" pitchFamily="34" charset="0"/>
            <a:cs typeface="Arial" pitchFamily="34" charset="0"/>
          </a:endParaRPr>
        </a:p>
      </dgm:t>
    </dgm:pt>
    <dgm:pt modelId="{B9A26892-1124-48F8-A271-860FA3DAEA35}" type="sibTrans" cxnId="{DDB3D746-D2B8-44AD-A1E1-FC4CCF2DEB5D}">
      <dgm:prSet/>
      <dgm:spPr/>
      <dgm:t>
        <a:bodyPr/>
        <a:lstStyle/>
        <a:p>
          <a:endParaRPr lang="es-ES" sz="1050">
            <a:latin typeface="Arial" pitchFamily="34" charset="0"/>
            <a:cs typeface="Arial" pitchFamily="34" charset="0"/>
          </a:endParaRPr>
        </a:p>
      </dgm:t>
    </dgm:pt>
    <dgm:pt modelId="{912A73E4-51F5-4200-958C-304E8F64B9FE}">
      <dgm:prSet phldrT="[Texto]" custT="1"/>
      <dgm:spPr/>
      <dgm:t>
        <a:bodyPr/>
        <a:lstStyle/>
        <a:p>
          <a:r>
            <a:rPr lang="es-ES" sz="2400" dirty="0">
              <a:latin typeface="Arial" pitchFamily="34" charset="0"/>
              <a:cs typeface="Arial" pitchFamily="34" charset="0"/>
            </a:rPr>
            <a:t>Por unidad de obra</a:t>
          </a:r>
        </a:p>
      </dgm:t>
    </dgm:pt>
    <dgm:pt modelId="{70BA452B-15C5-4363-BCFB-B9269187871C}" type="parTrans" cxnId="{1F148179-53F9-4AD6-9BB6-DCE456BDFCBD}">
      <dgm:prSet/>
      <dgm:spPr/>
      <dgm:t>
        <a:bodyPr/>
        <a:lstStyle/>
        <a:p>
          <a:endParaRPr lang="es-ES"/>
        </a:p>
      </dgm:t>
    </dgm:pt>
    <dgm:pt modelId="{BF14E837-4BFD-49EE-A197-96043CEC2C0C}" type="sibTrans" cxnId="{1F148179-53F9-4AD6-9BB6-DCE456BDFCBD}">
      <dgm:prSet/>
      <dgm:spPr/>
      <dgm:t>
        <a:bodyPr/>
        <a:lstStyle/>
        <a:p>
          <a:endParaRPr lang="es-ES"/>
        </a:p>
      </dgm:t>
    </dgm:pt>
    <dgm:pt modelId="{D68DC5C7-FE35-435C-A36D-37A6CE4A9006}">
      <dgm:prSet phldrT="[Texto]" custT="1"/>
      <dgm:spPr/>
      <dgm:t>
        <a:bodyPr/>
        <a:lstStyle/>
        <a:p>
          <a:r>
            <a:rPr lang="es-ES" sz="1800" dirty="0">
              <a:latin typeface="Arial" pitchFamily="34" charset="0"/>
              <a:cs typeface="Arial" pitchFamily="34" charset="0"/>
            </a:rPr>
            <a:t>Se calcula en función de las unidades producidas.</a:t>
          </a:r>
        </a:p>
      </dgm:t>
    </dgm:pt>
    <dgm:pt modelId="{DE70F775-A6AC-4CB8-AA99-CE29E9734461}" type="parTrans" cxnId="{4A285B41-7568-4D16-AE6B-C1FF566B872C}">
      <dgm:prSet/>
      <dgm:spPr/>
      <dgm:t>
        <a:bodyPr/>
        <a:lstStyle/>
        <a:p>
          <a:endParaRPr lang="es-ES"/>
        </a:p>
      </dgm:t>
    </dgm:pt>
    <dgm:pt modelId="{997C068A-ADE6-4C03-B93C-77C3D03DCE9A}" type="sibTrans" cxnId="{4A285B41-7568-4D16-AE6B-C1FF566B872C}">
      <dgm:prSet/>
      <dgm:spPr/>
      <dgm:t>
        <a:bodyPr/>
        <a:lstStyle/>
        <a:p>
          <a:endParaRPr lang="es-ES"/>
        </a:p>
      </dgm:t>
    </dgm:pt>
    <dgm:pt modelId="{73C89633-A0A9-458B-B9C2-54BD8D2AE108}">
      <dgm:prSet phldrT="[Texto]" custT="1"/>
      <dgm:spPr/>
      <dgm:t>
        <a:bodyPr/>
        <a:lstStyle/>
        <a:p>
          <a:r>
            <a:rPr lang="es-ES" sz="2400" dirty="0">
              <a:latin typeface="Arial" pitchFamily="34" charset="0"/>
              <a:cs typeface="Arial" pitchFamily="34" charset="0"/>
            </a:rPr>
            <a:t>Mixtas</a:t>
          </a:r>
        </a:p>
      </dgm:t>
    </dgm:pt>
    <dgm:pt modelId="{44EC41AC-9FCB-4A9C-B039-881CFE96A45F}" type="parTrans" cxnId="{440689B3-DEAF-4EAA-93B8-51E2430F40FA}">
      <dgm:prSet/>
      <dgm:spPr/>
      <dgm:t>
        <a:bodyPr/>
        <a:lstStyle/>
        <a:p>
          <a:endParaRPr lang="es-ES"/>
        </a:p>
      </dgm:t>
    </dgm:pt>
    <dgm:pt modelId="{9F6C6D3C-817A-4AFE-B74C-4964C98307A0}" type="sibTrans" cxnId="{440689B3-DEAF-4EAA-93B8-51E2430F40FA}">
      <dgm:prSet/>
      <dgm:spPr/>
      <dgm:t>
        <a:bodyPr/>
        <a:lstStyle/>
        <a:p>
          <a:endParaRPr lang="es-ES"/>
        </a:p>
      </dgm:t>
    </dgm:pt>
    <dgm:pt modelId="{DF83D905-E201-4DDF-8B6A-3E2C2CA981A4}">
      <dgm:prSet phldrT="[Texto]" custT="1"/>
      <dgm:spPr/>
      <dgm:t>
        <a:bodyPr/>
        <a:lstStyle/>
        <a:p>
          <a:r>
            <a:rPr lang="es-ES" sz="1800" dirty="0">
              <a:latin typeface="Arial" pitchFamily="34" charset="0"/>
              <a:cs typeface="Arial" pitchFamily="34" charset="0"/>
            </a:rPr>
            <a:t>Combinan salario fijo con variable.</a:t>
          </a:r>
        </a:p>
      </dgm:t>
    </dgm:pt>
    <dgm:pt modelId="{0EFE438C-FBB0-4CD9-B9E3-3DBD8537ED39}" type="parTrans" cxnId="{DDB1B7AE-B39F-446F-9F27-A0E410C2B121}">
      <dgm:prSet/>
      <dgm:spPr/>
      <dgm:t>
        <a:bodyPr/>
        <a:lstStyle/>
        <a:p>
          <a:endParaRPr lang="es-ES"/>
        </a:p>
      </dgm:t>
    </dgm:pt>
    <dgm:pt modelId="{08873BEF-879C-49B3-8F9C-A9CA321440C9}" type="sibTrans" cxnId="{DDB1B7AE-B39F-446F-9F27-A0E410C2B121}">
      <dgm:prSet/>
      <dgm:spPr/>
      <dgm:t>
        <a:bodyPr/>
        <a:lstStyle/>
        <a:p>
          <a:endParaRPr lang="es-ES"/>
        </a:p>
      </dgm:t>
    </dgm:pt>
    <dgm:pt modelId="{1BC24236-727D-4763-8C99-3DA05FB8509F}" type="pres">
      <dgm:prSet presAssocID="{EF3D4833-9FF8-4079-B9C4-783FCEC4159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0EC74C2-F544-4CA3-8AE1-AE82BDFDE7AE}" type="pres">
      <dgm:prSet presAssocID="{3622D4ED-3F08-46B4-B4EF-444C2D91BC0B}" presName="parentLin" presStyleCnt="0"/>
      <dgm:spPr/>
    </dgm:pt>
    <dgm:pt modelId="{52C698BB-482E-4212-8F38-996239F8211F}" type="pres">
      <dgm:prSet presAssocID="{3622D4ED-3F08-46B4-B4EF-444C2D91BC0B}" presName="parentLeftMargin" presStyleLbl="node1" presStyleIdx="0" presStyleCnt="4"/>
      <dgm:spPr/>
      <dgm:t>
        <a:bodyPr/>
        <a:lstStyle/>
        <a:p>
          <a:endParaRPr lang="es-ES"/>
        </a:p>
      </dgm:t>
    </dgm:pt>
    <dgm:pt modelId="{25331EE3-D021-4A9A-9AC9-F9EB754F077F}" type="pres">
      <dgm:prSet presAssocID="{3622D4ED-3F08-46B4-B4EF-444C2D91BC0B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41F9AB2-040C-4309-863F-15A2DBD72BCA}" type="pres">
      <dgm:prSet presAssocID="{3622D4ED-3F08-46B4-B4EF-444C2D91BC0B}" presName="negativeSpace" presStyleCnt="0"/>
      <dgm:spPr/>
    </dgm:pt>
    <dgm:pt modelId="{7EF57CB0-1D10-47C3-93FE-CE3638DB44F2}" type="pres">
      <dgm:prSet presAssocID="{3622D4ED-3F08-46B4-B4EF-444C2D91BC0B}" presName="childText" presStyleLbl="conFgAcc1" presStyleIdx="0" presStyleCnt="4">
        <dgm:presLayoutVars>
          <dgm:bulletEnabled val="1"/>
        </dgm:presLayoutVars>
      </dgm:prSet>
      <dgm:spPr/>
    </dgm:pt>
    <dgm:pt modelId="{A618212F-E942-47E2-AF97-E2D74A21D367}" type="pres">
      <dgm:prSet presAssocID="{3521A44A-C6E9-4AEF-9FC3-B13E4F365E05}" presName="spaceBetweenRectangles" presStyleCnt="0"/>
      <dgm:spPr/>
    </dgm:pt>
    <dgm:pt modelId="{1EB2BE75-34D2-4BF6-B37D-34FA5C72B19E}" type="pres">
      <dgm:prSet presAssocID="{63DBD33D-7323-44FA-BC1E-F42DAA322DE7}" presName="parentLin" presStyleCnt="0"/>
      <dgm:spPr/>
    </dgm:pt>
    <dgm:pt modelId="{3EA1619A-3D8D-45B6-A4EC-7A321C93FBC2}" type="pres">
      <dgm:prSet presAssocID="{63DBD33D-7323-44FA-BC1E-F42DAA322DE7}" presName="parentLeftMargin" presStyleLbl="node1" presStyleIdx="0" presStyleCnt="4"/>
      <dgm:spPr/>
      <dgm:t>
        <a:bodyPr/>
        <a:lstStyle/>
        <a:p>
          <a:endParaRPr lang="es-ES"/>
        </a:p>
      </dgm:t>
    </dgm:pt>
    <dgm:pt modelId="{7C0E5621-C477-4A62-9A91-143A8191685D}" type="pres">
      <dgm:prSet presAssocID="{63DBD33D-7323-44FA-BC1E-F42DAA322DE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007527D-8A21-4B31-9DE7-97E095D617E8}" type="pres">
      <dgm:prSet presAssocID="{63DBD33D-7323-44FA-BC1E-F42DAA322DE7}" presName="negativeSpace" presStyleCnt="0"/>
      <dgm:spPr/>
    </dgm:pt>
    <dgm:pt modelId="{B0FF8440-094D-462D-A3BE-205E404708FD}" type="pres">
      <dgm:prSet presAssocID="{63DBD33D-7323-44FA-BC1E-F42DAA322DE7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579E48E-7F5B-4413-9A60-4061E65B232B}" type="pres">
      <dgm:prSet presAssocID="{73FE89B5-7666-4A72-88A5-CFA4ABDBF0B9}" presName="spaceBetweenRectangles" presStyleCnt="0"/>
      <dgm:spPr/>
    </dgm:pt>
    <dgm:pt modelId="{765619AD-17CD-4592-88FD-5B1F7E45AB5F}" type="pres">
      <dgm:prSet presAssocID="{912A73E4-51F5-4200-958C-304E8F64B9FE}" presName="parentLin" presStyleCnt="0"/>
      <dgm:spPr/>
    </dgm:pt>
    <dgm:pt modelId="{83E760A6-A663-4634-B965-1C1ECCAE4DD4}" type="pres">
      <dgm:prSet presAssocID="{912A73E4-51F5-4200-958C-304E8F64B9FE}" presName="parentLeftMargin" presStyleLbl="node1" presStyleIdx="1" presStyleCnt="4"/>
      <dgm:spPr/>
      <dgm:t>
        <a:bodyPr/>
        <a:lstStyle/>
        <a:p>
          <a:endParaRPr lang="es-ES"/>
        </a:p>
      </dgm:t>
    </dgm:pt>
    <dgm:pt modelId="{0E5F6EDE-0BB6-41EF-834C-782603125574}" type="pres">
      <dgm:prSet presAssocID="{912A73E4-51F5-4200-958C-304E8F64B9F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306D58C-4DD8-455B-A481-FF6A46159C79}" type="pres">
      <dgm:prSet presAssocID="{912A73E4-51F5-4200-958C-304E8F64B9FE}" presName="negativeSpace" presStyleCnt="0"/>
      <dgm:spPr/>
    </dgm:pt>
    <dgm:pt modelId="{C3A02C49-A9BE-4BD7-BB76-DDA21F079428}" type="pres">
      <dgm:prSet presAssocID="{912A73E4-51F5-4200-958C-304E8F64B9FE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7AA117F-AD5B-45EA-A828-305282342276}" type="pres">
      <dgm:prSet presAssocID="{BF14E837-4BFD-49EE-A197-96043CEC2C0C}" presName="spaceBetweenRectangles" presStyleCnt="0"/>
      <dgm:spPr/>
    </dgm:pt>
    <dgm:pt modelId="{37359C0F-29AF-4138-A265-8D9D5DCFD742}" type="pres">
      <dgm:prSet presAssocID="{73C89633-A0A9-458B-B9C2-54BD8D2AE108}" presName="parentLin" presStyleCnt="0"/>
      <dgm:spPr/>
    </dgm:pt>
    <dgm:pt modelId="{6242BE5A-6762-4D0E-9D8E-8555BAD9784B}" type="pres">
      <dgm:prSet presAssocID="{73C89633-A0A9-458B-B9C2-54BD8D2AE108}" presName="parentLeftMargin" presStyleLbl="node1" presStyleIdx="2" presStyleCnt="4"/>
      <dgm:spPr/>
      <dgm:t>
        <a:bodyPr/>
        <a:lstStyle/>
        <a:p>
          <a:endParaRPr lang="es-ES"/>
        </a:p>
      </dgm:t>
    </dgm:pt>
    <dgm:pt modelId="{2AD9B8D6-6576-494A-B2B6-E139737ABC9F}" type="pres">
      <dgm:prSet presAssocID="{73C89633-A0A9-458B-B9C2-54BD8D2AE108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78B316F-18F5-4ECD-90CC-55656F941E25}" type="pres">
      <dgm:prSet presAssocID="{73C89633-A0A9-458B-B9C2-54BD8D2AE108}" presName="negativeSpace" presStyleCnt="0"/>
      <dgm:spPr/>
    </dgm:pt>
    <dgm:pt modelId="{BA54A231-E6A5-40F0-98DB-08BEED64098C}" type="pres">
      <dgm:prSet presAssocID="{73C89633-A0A9-458B-B9C2-54BD8D2AE108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3297D60B-FCD2-4515-BC71-E7C3429BE9E1}" type="presOf" srcId="{DF83D905-E201-4DDF-8B6A-3E2C2CA981A4}" destId="{BA54A231-E6A5-40F0-98DB-08BEED64098C}" srcOrd="0" destOrd="0" presId="urn:microsoft.com/office/officeart/2005/8/layout/list1"/>
    <dgm:cxn modelId="{B47F503E-2AAC-4C12-807A-9B68F2E8A743}" type="presOf" srcId="{EF3D4833-9FF8-4079-B9C4-783FCEC41598}" destId="{1BC24236-727D-4763-8C99-3DA05FB8509F}" srcOrd="0" destOrd="0" presId="urn:microsoft.com/office/officeart/2005/8/layout/list1"/>
    <dgm:cxn modelId="{764EB430-0A4E-427F-B950-BD2A1F3F5915}" type="presOf" srcId="{73C89633-A0A9-458B-B9C2-54BD8D2AE108}" destId="{6242BE5A-6762-4D0E-9D8E-8555BAD9784B}" srcOrd="0" destOrd="0" presId="urn:microsoft.com/office/officeart/2005/8/layout/list1"/>
    <dgm:cxn modelId="{DDB3D746-D2B8-44AD-A1E1-FC4CCF2DEB5D}" srcId="{63DBD33D-7323-44FA-BC1E-F42DAA322DE7}" destId="{13FA479C-9683-47C2-9B70-6B85FAD0B430}" srcOrd="0" destOrd="0" parTransId="{C7F26488-FEA1-404E-B14A-C152792F4B34}" sibTransId="{B9A26892-1124-48F8-A271-860FA3DAEA35}"/>
    <dgm:cxn modelId="{4A285B41-7568-4D16-AE6B-C1FF566B872C}" srcId="{912A73E4-51F5-4200-958C-304E8F64B9FE}" destId="{D68DC5C7-FE35-435C-A36D-37A6CE4A9006}" srcOrd="0" destOrd="0" parTransId="{DE70F775-A6AC-4CB8-AA99-CE29E9734461}" sibTransId="{997C068A-ADE6-4C03-B93C-77C3D03DCE9A}"/>
    <dgm:cxn modelId="{69732BDB-1CC8-4BDA-BD82-5BA855DFD363}" type="presOf" srcId="{912A73E4-51F5-4200-958C-304E8F64B9FE}" destId="{0E5F6EDE-0BB6-41EF-834C-782603125574}" srcOrd="1" destOrd="0" presId="urn:microsoft.com/office/officeart/2005/8/layout/list1"/>
    <dgm:cxn modelId="{87658286-9FE8-4F49-A56B-A792A6A22A08}" type="presOf" srcId="{73C89633-A0A9-458B-B9C2-54BD8D2AE108}" destId="{2AD9B8D6-6576-494A-B2B6-E139737ABC9F}" srcOrd="1" destOrd="0" presId="urn:microsoft.com/office/officeart/2005/8/layout/list1"/>
    <dgm:cxn modelId="{842E67BF-7793-41F1-AEAE-4B744EB02A2C}" type="presOf" srcId="{13FA479C-9683-47C2-9B70-6B85FAD0B430}" destId="{B0FF8440-094D-462D-A3BE-205E404708FD}" srcOrd="0" destOrd="0" presId="urn:microsoft.com/office/officeart/2005/8/layout/list1"/>
    <dgm:cxn modelId="{869CFEA5-210D-49CD-8412-DDF8CACAF169}" type="presOf" srcId="{3622D4ED-3F08-46B4-B4EF-444C2D91BC0B}" destId="{52C698BB-482E-4212-8F38-996239F8211F}" srcOrd="0" destOrd="0" presId="urn:microsoft.com/office/officeart/2005/8/layout/list1"/>
    <dgm:cxn modelId="{D0CA08FD-8D95-4F11-B8B5-44EF12429476}" type="presOf" srcId="{3622D4ED-3F08-46B4-B4EF-444C2D91BC0B}" destId="{25331EE3-D021-4A9A-9AC9-F9EB754F077F}" srcOrd="1" destOrd="0" presId="urn:microsoft.com/office/officeart/2005/8/layout/list1"/>
    <dgm:cxn modelId="{892889A2-D83A-4E0A-9BBA-1B80B011374B}" type="presOf" srcId="{912A73E4-51F5-4200-958C-304E8F64B9FE}" destId="{83E760A6-A663-4634-B965-1C1ECCAE4DD4}" srcOrd="0" destOrd="0" presId="urn:microsoft.com/office/officeart/2005/8/layout/list1"/>
    <dgm:cxn modelId="{78FD976A-0B96-44EA-B954-83AB67415512}" srcId="{EF3D4833-9FF8-4079-B9C4-783FCEC41598}" destId="{63DBD33D-7323-44FA-BC1E-F42DAA322DE7}" srcOrd="1" destOrd="0" parTransId="{249CE8AA-A01E-4491-AB31-8C0C3FE06222}" sibTransId="{73FE89B5-7666-4A72-88A5-CFA4ABDBF0B9}"/>
    <dgm:cxn modelId="{440689B3-DEAF-4EAA-93B8-51E2430F40FA}" srcId="{EF3D4833-9FF8-4079-B9C4-783FCEC41598}" destId="{73C89633-A0A9-458B-B9C2-54BD8D2AE108}" srcOrd="3" destOrd="0" parTransId="{44EC41AC-9FCB-4A9C-B039-881CFE96A45F}" sibTransId="{9F6C6D3C-817A-4AFE-B74C-4964C98307A0}"/>
    <dgm:cxn modelId="{50D0886E-F04D-4BE1-852A-5F18FDF3E562}" type="presOf" srcId="{63DBD33D-7323-44FA-BC1E-F42DAA322DE7}" destId="{7C0E5621-C477-4A62-9A91-143A8191685D}" srcOrd="1" destOrd="0" presId="urn:microsoft.com/office/officeart/2005/8/layout/list1"/>
    <dgm:cxn modelId="{4FCD44F0-FEAF-44BD-9215-03948E044F7C}" type="presOf" srcId="{63DBD33D-7323-44FA-BC1E-F42DAA322DE7}" destId="{3EA1619A-3D8D-45B6-A4EC-7A321C93FBC2}" srcOrd="0" destOrd="0" presId="urn:microsoft.com/office/officeart/2005/8/layout/list1"/>
    <dgm:cxn modelId="{0A4066ED-F672-4260-85FF-EBA04633DEFC}" type="presOf" srcId="{D68DC5C7-FE35-435C-A36D-37A6CE4A9006}" destId="{C3A02C49-A9BE-4BD7-BB76-DDA21F079428}" srcOrd="0" destOrd="0" presId="urn:microsoft.com/office/officeart/2005/8/layout/list1"/>
    <dgm:cxn modelId="{DDB1B7AE-B39F-446F-9F27-A0E410C2B121}" srcId="{73C89633-A0A9-458B-B9C2-54BD8D2AE108}" destId="{DF83D905-E201-4DDF-8B6A-3E2C2CA981A4}" srcOrd="0" destOrd="0" parTransId="{0EFE438C-FBB0-4CD9-B9E3-3DBD8537ED39}" sibTransId="{08873BEF-879C-49B3-8F9C-A9CA321440C9}"/>
    <dgm:cxn modelId="{1F148179-53F9-4AD6-9BB6-DCE456BDFCBD}" srcId="{EF3D4833-9FF8-4079-B9C4-783FCEC41598}" destId="{912A73E4-51F5-4200-958C-304E8F64B9FE}" srcOrd="2" destOrd="0" parTransId="{70BA452B-15C5-4363-BCFB-B9269187871C}" sibTransId="{BF14E837-4BFD-49EE-A197-96043CEC2C0C}"/>
    <dgm:cxn modelId="{F0766713-767B-4B6A-90B7-19F90198B3BA}" srcId="{EF3D4833-9FF8-4079-B9C4-783FCEC41598}" destId="{3622D4ED-3F08-46B4-B4EF-444C2D91BC0B}" srcOrd="0" destOrd="0" parTransId="{39F54F3E-DF46-4127-9D83-D02F183CC147}" sibTransId="{3521A44A-C6E9-4AEF-9FC3-B13E4F365E05}"/>
    <dgm:cxn modelId="{C128F857-AFFC-4BA1-A565-C782BB38E100}" type="presParOf" srcId="{1BC24236-727D-4763-8C99-3DA05FB8509F}" destId="{50EC74C2-F544-4CA3-8AE1-AE82BDFDE7AE}" srcOrd="0" destOrd="0" presId="urn:microsoft.com/office/officeart/2005/8/layout/list1"/>
    <dgm:cxn modelId="{C20B1777-1FB1-4E56-B2B1-795934B819AE}" type="presParOf" srcId="{50EC74C2-F544-4CA3-8AE1-AE82BDFDE7AE}" destId="{52C698BB-482E-4212-8F38-996239F8211F}" srcOrd="0" destOrd="0" presId="urn:microsoft.com/office/officeart/2005/8/layout/list1"/>
    <dgm:cxn modelId="{459641C9-64D9-457E-B9A4-E5A38B8213FB}" type="presParOf" srcId="{50EC74C2-F544-4CA3-8AE1-AE82BDFDE7AE}" destId="{25331EE3-D021-4A9A-9AC9-F9EB754F077F}" srcOrd="1" destOrd="0" presId="urn:microsoft.com/office/officeart/2005/8/layout/list1"/>
    <dgm:cxn modelId="{4C5BA0AA-3753-4D3F-A552-DE8AEAD2CA19}" type="presParOf" srcId="{1BC24236-727D-4763-8C99-3DA05FB8509F}" destId="{041F9AB2-040C-4309-863F-15A2DBD72BCA}" srcOrd="1" destOrd="0" presId="urn:microsoft.com/office/officeart/2005/8/layout/list1"/>
    <dgm:cxn modelId="{C06A3A7F-4152-40AD-AF8C-5BADD32EF027}" type="presParOf" srcId="{1BC24236-727D-4763-8C99-3DA05FB8509F}" destId="{7EF57CB0-1D10-47C3-93FE-CE3638DB44F2}" srcOrd="2" destOrd="0" presId="urn:microsoft.com/office/officeart/2005/8/layout/list1"/>
    <dgm:cxn modelId="{3FB1DC79-06B3-4477-ABFF-1D6383ADA8AB}" type="presParOf" srcId="{1BC24236-727D-4763-8C99-3DA05FB8509F}" destId="{A618212F-E942-47E2-AF97-E2D74A21D367}" srcOrd="3" destOrd="0" presId="urn:microsoft.com/office/officeart/2005/8/layout/list1"/>
    <dgm:cxn modelId="{1C49CB85-F3D4-4599-933C-7912A45DD693}" type="presParOf" srcId="{1BC24236-727D-4763-8C99-3DA05FB8509F}" destId="{1EB2BE75-34D2-4BF6-B37D-34FA5C72B19E}" srcOrd="4" destOrd="0" presId="urn:microsoft.com/office/officeart/2005/8/layout/list1"/>
    <dgm:cxn modelId="{CC14F765-ACE6-4F2A-91CC-99870E28BE52}" type="presParOf" srcId="{1EB2BE75-34D2-4BF6-B37D-34FA5C72B19E}" destId="{3EA1619A-3D8D-45B6-A4EC-7A321C93FBC2}" srcOrd="0" destOrd="0" presId="urn:microsoft.com/office/officeart/2005/8/layout/list1"/>
    <dgm:cxn modelId="{5EBB18A6-9BA1-47F6-A793-64182FCA3D7A}" type="presParOf" srcId="{1EB2BE75-34D2-4BF6-B37D-34FA5C72B19E}" destId="{7C0E5621-C477-4A62-9A91-143A8191685D}" srcOrd="1" destOrd="0" presId="urn:microsoft.com/office/officeart/2005/8/layout/list1"/>
    <dgm:cxn modelId="{CA3A46FE-9B46-44FA-8E99-436529B73198}" type="presParOf" srcId="{1BC24236-727D-4763-8C99-3DA05FB8509F}" destId="{9007527D-8A21-4B31-9DE7-97E095D617E8}" srcOrd="5" destOrd="0" presId="urn:microsoft.com/office/officeart/2005/8/layout/list1"/>
    <dgm:cxn modelId="{DE7384E8-D39E-4CF8-B45D-84C63449B94A}" type="presParOf" srcId="{1BC24236-727D-4763-8C99-3DA05FB8509F}" destId="{B0FF8440-094D-462D-A3BE-205E404708FD}" srcOrd="6" destOrd="0" presId="urn:microsoft.com/office/officeart/2005/8/layout/list1"/>
    <dgm:cxn modelId="{61260F5A-8D3B-418C-B0D0-EB7AFF9BC947}" type="presParOf" srcId="{1BC24236-727D-4763-8C99-3DA05FB8509F}" destId="{1579E48E-7F5B-4413-9A60-4061E65B232B}" srcOrd="7" destOrd="0" presId="urn:microsoft.com/office/officeart/2005/8/layout/list1"/>
    <dgm:cxn modelId="{E8549C65-AE2E-4198-B663-3758CFAEC846}" type="presParOf" srcId="{1BC24236-727D-4763-8C99-3DA05FB8509F}" destId="{765619AD-17CD-4592-88FD-5B1F7E45AB5F}" srcOrd="8" destOrd="0" presId="urn:microsoft.com/office/officeart/2005/8/layout/list1"/>
    <dgm:cxn modelId="{3E4AC27F-5FE7-4C62-AE3C-6EF0A239982C}" type="presParOf" srcId="{765619AD-17CD-4592-88FD-5B1F7E45AB5F}" destId="{83E760A6-A663-4634-B965-1C1ECCAE4DD4}" srcOrd="0" destOrd="0" presId="urn:microsoft.com/office/officeart/2005/8/layout/list1"/>
    <dgm:cxn modelId="{6264AC27-7718-46E8-A765-DABBCAED9CB2}" type="presParOf" srcId="{765619AD-17CD-4592-88FD-5B1F7E45AB5F}" destId="{0E5F6EDE-0BB6-41EF-834C-782603125574}" srcOrd="1" destOrd="0" presId="urn:microsoft.com/office/officeart/2005/8/layout/list1"/>
    <dgm:cxn modelId="{F7FA0E15-2BED-4FD2-B6D9-C44A9480D8DD}" type="presParOf" srcId="{1BC24236-727D-4763-8C99-3DA05FB8509F}" destId="{D306D58C-4DD8-455B-A481-FF6A46159C79}" srcOrd="9" destOrd="0" presId="urn:microsoft.com/office/officeart/2005/8/layout/list1"/>
    <dgm:cxn modelId="{B2E531B3-DBE8-4E06-A53F-D64A7661C70C}" type="presParOf" srcId="{1BC24236-727D-4763-8C99-3DA05FB8509F}" destId="{C3A02C49-A9BE-4BD7-BB76-DDA21F079428}" srcOrd="10" destOrd="0" presId="urn:microsoft.com/office/officeart/2005/8/layout/list1"/>
    <dgm:cxn modelId="{63FBC07F-232B-4A89-9505-5B0A46305984}" type="presParOf" srcId="{1BC24236-727D-4763-8C99-3DA05FB8509F}" destId="{67AA117F-AD5B-45EA-A828-305282342276}" srcOrd="11" destOrd="0" presId="urn:microsoft.com/office/officeart/2005/8/layout/list1"/>
    <dgm:cxn modelId="{C5735D20-8B09-45B3-8430-9F49349A29D7}" type="presParOf" srcId="{1BC24236-727D-4763-8C99-3DA05FB8509F}" destId="{37359C0F-29AF-4138-A265-8D9D5DCFD742}" srcOrd="12" destOrd="0" presId="urn:microsoft.com/office/officeart/2005/8/layout/list1"/>
    <dgm:cxn modelId="{EA536730-FAB6-4B59-B574-7D5563DE7822}" type="presParOf" srcId="{37359C0F-29AF-4138-A265-8D9D5DCFD742}" destId="{6242BE5A-6762-4D0E-9D8E-8555BAD9784B}" srcOrd="0" destOrd="0" presId="urn:microsoft.com/office/officeart/2005/8/layout/list1"/>
    <dgm:cxn modelId="{C17200E6-5489-478F-BE03-4400AEBB6F60}" type="presParOf" srcId="{37359C0F-29AF-4138-A265-8D9D5DCFD742}" destId="{2AD9B8D6-6576-494A-B2B6-E139737ABC9F}" srcOrd="1" destOrd="0" presId="urn:microsoft.com/office/officeart/2005/8/layout/list1"/>
    <dgm:cxn modelId="{CAB69B40-D181-4AC1-9BB8-67CA7F417CB0}" type="presParOf" srcId="{1BC24236-727D-4763-8C99-3DA05FB8509F}" destId="{B78B316F-18F5-4ECD-90CC-55656F941E25}" srcOrd="13" destOrd="0" presId="urn:microsoft.com/office/officeart/2005/8/layout/list1"/>
    <dgm:cxn modelId="{3DC37A62-DE5C-4C40-842C-05CF91C23905}" type="presParOf" srcId="{1BC24236-727D-4763-8C99-3DA05FB8509F}" destId="{BA54A231-E6A5-40F0-98DB-08BEED64098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3D4833-9FF8-4079-B9C4-783FCEC41598}" type="doc">
      <dgm:prSet loTypeId="urn:microsoft.com/office/officeart/2005/8/layout/list1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s-ES"/>
        </a:p>
      </dgm:t>
    </dgm:pt>
    <dgm:pt modelId="{3622D4ED-3F08-46B4-B4EF-444C2D91BC0B}">
      <dgm:prSet phldrT="[Texto]" custT="1"/>
      <dgm:spPr/>
      <dgm:t>
        <a:bodyPr/>
        <a:lstStyle/>
        <a:p>
          <a:r>
            <a:rPr lang="es-ES" sz="2400" dirty="0">
              <a:latin typeface="Arial" pitchFamily="34" charset="0"/>
              <a:cs typeface="Arial" pitchFamily="34" charset="0"/>
            </a:rPr>
            <a:t>Retribuciones ordinarias</a:t>
          </a:r>
        </a:p>
      </dgm:t>
    </dgm:pt>
    <dgm:pt modelId="{39F54F3E-DF46-4127-9D83-D02F183CC147}" type="parTrans" cxnId="{F0766713-767B-4B6A-90B7-19F90198B3BA}">
      <dgm:prSet/>
      <dgm:spPr/>
      <dgm:t>
        <a:bodyPr/>
        <a:lstStyle/>
        <a:p>
          <a:endParaRPr lang="es-ES" sz="1050">
            <a:latin typeface="Arial" pitchFamily="34" charset="0"/>
            <a:cs typeface="Arial" pitchFamily="34" charset="0"/>
          </a:endParaRPr>
        </a:p>
      </dgm:t>
    </dgm:pt>
    <dgm:pt modelId="{3521A44A-C6E9-4AEF-9FC3-B13E4F365E05}" type="sibTrans" cxnId="{F0766713-767B-4B6A-90B7-19F90198B3BA}">
      <dgm:prSet/>
      <dgm:spPr/>
      <dgm:t>
        <a:bodyPr/>
        <a:lstStyle/>
        <a:p>
          <a:endParaRPr lang="es-ES" sz="1050">
            <a:latin typeface="Arial" pitchFamily="34" charset="0"/>
            <a:cs typeface="Arial" pitchFamily="34" charset="0"/>
          </a:endParaRPr>
        </a:p>
      </dgm:t>
    </dgm:pt>
    <dgm:pt modelId="{9EC16DAB-AC22-4734-B0D8-95A57484C06A}">
      <dgm:prSet phldrT="[Texto]" custT="1"/>
      <dgm:spPr/>
      <dgm:t>
        <a:bodyPr/>
        <a:lstStyle/>
        <a:p>
          <a:r>
            <a:rPr lang="es-ES" sz="1800" dirty="0">
              <a:latin typeface="Arial" pitchFamily="34" charset="0"/>
              <a:cs typeface="Arial" pitchFamily="34" charset="0"/>
            </a:rPr>
            <a:t>Se abonan en dinero.</a:t>
          </a:r>
        </a:p>
      </dgm:t>
    </dgm:pt>
    <dgm:pt modelId="{C7249AF7-B480-4051-9D07-34E3E8A44C74}" type="parTrans" cxnId="{DBB12A0E-34F1-44C3-8A84-CFA30DE8F78E}">
      <dgm:prSet/>
      <dgm:spPr/>
      <dgm:t>
        <a:bodyPr/>
        <a:lstStyle/>
        <a:p>
          <a:endParaRPr lang="es-ES" sz="1050">
            <a:latin typeface="Arial" pitchFamily="34" charset="0"/>
            <a:cs typeface="Arial" pitchFamily="34" charset="0"/>
          </a:endParaRPr>
        </a:p>
      </dgm:t>
    </dgm:pt>
    <dgm:pt modelId="{AC13B0BA-1BDA-499C-A5E4-42E4F09A693A}" type="sibTrans" cxnId="{DBB12A0E-34F1-44C3-8A84-CFA30DE8F78E}">
      <dgm:prSet/>
      <dgm:spPr/>
      <dgm:t>
        <a:bodyPr/>
        <a:lstStyle/>
        <a:p>
          <a:endParaRPr lang="es-ES" sz="1050">
            <a:latin typeface="Arial" pitchFamily="34" charset="0"/>
            <a:cs typeface="Arial" pitchFamily="34" charset="0"/>
          </a:endParaRPr>
        </a:p>
      </dgm:t>
    </dgm:pt>
    <dgm:pt modelId="{63DBD33D-7323-44FA-BC1E-F42DAA322DE7}">
      <dgm:prSet phldrT="[Texto]" custT="1"/>
      <dgm:spPr/>
      <dgm:t>
        <a:bodyPr/>
        <a:lstStyle/>
        <a:p>
          <a:r>
            <a:rPr lang="es-ES" sz="2400" dirty="0">
              <a:latin typeface="Arial" pitchFamily="34" charset="0"/>
              <a:cs typeface="Arial" pitchFamily="34" charset="0"/>
            </a:rPr>
            <a:t>Retribuciones extraordinarias</a:t>
          </a:r>
        </a:p>
      </dgm:t>
    </dgm:pt>
    <dgm:pt modelId="{249CE8AA-A01E-4491-AB31-8C0C3FE06222}" type="parTrans" cxnId="{78FD976A-0B96-44EA-B954-83AB67415512}">
      <dgm:prSet/>
      <dgm:spPr/>
      <dgm:t>
        <a:bodyPr/>
        <a:lstStyle/>
        <a:p>
          <a:endParaRPr lang="es-ES" sz="1050">
            <a:latin typeface="Arial" pitchFamily="34" charset="0"/>
            <a:cs typeface="Arial" pitchFamily="34" charset="0"/>
          </a:endParaRPr>
        </a:p>
      </dgm:t>
    </dgm:pt>
    <dgm:pt modelId="{73FE89B5-7666-4A72-88A5-CFA4ABDBF0B9}" type="sibTrans" cxnId="{78FD976A-0B96-44EA-B954-83AB67415512}">
      <dgm:prSet/>
      <dgm:spPr/>
      <dgm:t>
        <a:bodyPr/>
        <a:lstStyle/>
        <a:p>
          <a:endParaRPr lang="es-ES" sz="1050">
            <a:latin typeface="Arial" pitchFamily="34" charset="0"/>
            <a:cs typeface="Arial" pitchFamily="34" charset="0"/>
          </a:endParaRPr>
        </a:p>
      </dgm:t>
    </dgm:pt>
    <dgm:pt modelId="{13FA479C-9683-47C2-9B70-6B85FAD0B430}">
      <dgm:prSet phldrT="[Texto]" custT="1"/>
      <dgm:spPr/>
      <dgm:t>
        <a:bodyPr/>
        <a:lstStyle/>
        <a:p>
          <a:r>
            <a:rPr lang="es-ES" sz="1800" dirty="0">
              <a:latin typeface="Arial" pitchFamily="34" charset="0"/>
              <a:cs typeface="Arial" pitchFamily="34" charset="0"/>
            </a:rPr>
            <a:t>Pagas extraordinarias y pagas de beneficios.</a:t>
          </a:r>
        </a:p>
      </dgm:t>
    </dgm:pt>
    <dgm:pt modelId="{C7F26488-FEA1-404E-B14A-C152792F4B34}" type="parTrans" cxnId="{DDB3D746-D2B8-44AD-A1E1-FC4CCF2DEB5D}">
      <dgm:prSet/>
      <dgm:spPr/>
      <dgm:t>
        <a:bodyPr/>
        <a:lstStyle/>
        <a:p>
          <a:endParaRPr lang="es-ES" sz="1050">
            <a:latin typeface="Arial" pitchFamily="34" charset="0"/>
            <a:cs typeface="Arial" pitchFamily="34" charset="0"/>
          </a:endParaRPr>
        </a:p>
      </dgm:t>
    </dgm:pt>
    <dgm:pt modelId="{B9A26892-1124-48F8-A271-860FA3DAEA35}" type="sibTrans" cxnId="{DDB3D746-D2B8-44AD-A1E1-FC4CCF2DEB5D}">
      <dgm:prSet/>
      <dgm:spPr/>
      <dgm:t>
        <a:bodyPr/>
        <a:lstStyle/>
        <a:p>
          <a:endParaRPr lang="es-ES" sz="1050">
            <a:latin typeface="Arial" pitchFamily="34" charset="0"/>
            <a:cs typeface="Arial" pitchFamily="34" charset="0"/>
          </a:endParaRPr>
        </a:p>
      </dgm:t>
    </dgm:pt>
    <dgm:pt modelId="{1BC24236-727D-4763-8C99-3DA05FB8509F}" type="pres">
      <dgm:prSet presAssocID="{EF3D4833-9FF8-4079-B9C4-783FCEC4159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0EC74C2-F544-4CA3-8AE1-AE82BDFDE7AE}" type="pres">
      <dgm:prSet presAssocID="{3622D4ED-3F08-46B4-B4EF-444C2D91BC0B}" presName="parentLin" presStyleCnt="0"/>
      <dgm:spPr/>
    </dgm:pt>
    <dgm:pt modelId="{52C698BB-482E-4212-8F38-996239F8211F}" type="pres">
      <dgm:prSet presAssocID="{3622D4ED-3F08-46B4-B4EF-444C2D91BC0B}" presName="parentLeftMargin" presStyleLbl="node1" presStyleIdx="0" presStyleCnt="2"/>
      <dgm:spPr/>
      <dgm:t>
        <a:bodyPr/>
        <a:lstStyle/>
        <a:p>
          <a:endParaRPr lang="es-ES"/>
        </a:p>
      </dgm:t>
    </dgm:pt>
    <dgm:pt modelId="{25331EE3-D021-4A9A-9AC9-F9EB754F077F}" type="pres">
      <dgm:prSet presAssocID="{3622D4ED-3F08-46B4-B4EF-444C2D91BC0B}" presName="parentText" presStyleLbl="node1" presStyleIdx="0" presStyleCnt="2" custScaleY="81539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41F9AB2-040C-4309-863F-15A2DBD72BCA}" type="pres">
      <dgm:prSet presAssocID="{3622D4ED-3F08-46B4-B4EF-444C2D91BC0B}" presName="negativeSpace" presStyleCnt="0"/>
      <dgm:spPr/>
    </dgm:pt>
    <dgm:pt modelId="{7EF57CB0-1D10-47C3-93FE-CE3638DB44F2}" type="pres">
      <dgm:prSet presAssocID="{3622D4ED-3F08-46B4-B4EF-444C2D91BC0B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618212F-E942-47E2-AF97-E2D74A21D367}" type="pres">
      <dgm:prSet presAssocID="{3521A44A-C6E9-4AEF-9FC3-B13E4F365E05}" presName="spaceBetweenRectangles" presStyleCnt="0"/>
      <dgm:spPr/>
    </dgm:pt>
    <dgm:pt modelId="{1EB2BE75-34D2-4BF6-B37D-34FA5C72B19E}" type="pres">
      <dgm:prSet presAssocID="{63DBD33D-7323-44FA-BC1E-F42DAA322DE7}" presName="parentLin" presStyleCnt="0"/>
      <dgm:spPr/>
    </dgm:pt>
    <dgm:pt modelId="{3EA1619A-3D8D-45B6-A4EC-7A321C93FBC2}" type="pres">
      <dgm:prSet presAssocID="{63DBD33D-7323-44FA-BC1E-F42DAA322DE7}" presName="parentLeftMargin" presStyleLbl="node1" presStyleIdx="0" presStyleCnt="2"/>
      <dgm:spPr/>
      <dgm:t>
        <a:bodyPr/>
        <a:lstStyle/>
        <a:p>
          <a:endParaRPr lang="es-ES"/>
        </a:p>
      </dgm:t>
    </dgm:pt>
    <dgm:pt modelId="{7C0E5621-C477-4A62-9A91-143A8191685D}" type="pres">
      <dgm:prSet presAssocID="{63DBD33D-7323-44FA-BC1E-F42DAA322DE7}" presName="parentText" presStyleLbl="node1" presStyleIdx="1" presStyleCnt="2" custScaleY="81667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007527D-8A21-4B31-9DE7-97E095D617E8}" type="pres">
      <dgm:prSet presAssocID="{63DBD33D-7323-44FA-BC1E-F42DAA322DE7}" presName="negativeSpace" presStyleCnt="0"/>
      <dgm:spPr/>
    </dgm:pt>
    <dgm:pt modelId="{B0FF8440-094D-462D-A3BE-205E404708FD}" type="pres">
      <dgm:prSet presAssocID="{63DBD33D-7323-44FA-BC1E-F42DAA322DE7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BB12A0E-34F1-44C3-8A84-CFA30DE8F78E}" srcId="{3622D4ED-3F08-46B4-B4EF-444C2D91BC0B}" destId="{9EC16DAB-AC22-4734-B0D8-95A57484C06A}" srcOrd="0" destOrd="0" parTransId="{C7249AF7-B480-4051-9D07-34E3E8A44C74}" sibTransId="{AC13B0BA-1BDA-499C-A5E4-42E4F09A693A}"/>
    <dgm:cxn modelId="{DDB3D746-D2B8-44AD-A1E1-FC4CCF2DEB5D}" srcId="{63DBD33D-7323-44FA-BC1E-F42DAA322DE7}" destId="{13FA479C-9683-47C2-9B70-6B85FAD0B430}" srcOrd="0" destOrd="0" parTransId="{C7F26488-FEA1-404E-B14A-C152792F4B34}" sibTransId="{B9A26892-1124-48F8-A271-860FA3DAEA35}"/>
    <dgm:cxn modelId="{ADED5BF2-75C6-4CCB-999C-74E0F7AEC26F}" type="presOf" srcId="{3622D4ED-3F08-46B4-B4EF-444C2D91BC0B}" destId="{25331EE3-D021-4A9A-9AC9-F9EB754F077F}" srcOrd="1" destOrd="0" presId="urn:microsoft.com/office/officeart/2005/8/layout/list1"/>
    <dgm:cxn modelId="{F1D286D1-9F81-44A6-B08D-047EE586583A}" type="presOf" srcId="{13FA479C-9683-47C2-9B70-6B85FAD0B430}" destId="{B0FF8440-094D-462D-A3BE-205E404708FD}" srcOrd="0" destOrd="0" presId="urn:microsoft.com/office/officeart/2005/8/layout/list1"/>
    <dgm:cxn modelId="{6D985AFE-9186-4796-94B1-67C261C83A71}" type="presOf" srcId="{9EC16DAB-AC22-4734-B0D8-95A57484C06A}" destId="{7EF57CB0-1D10-47C3-93FE-CE3638DB44F2}" srcOrd="0" destOrd="0" presId="urn:microsoft.com/office/officeart/2005/8/layout/list1"/>
    <dgm:cxn modelId="{F09BC0CD-DD8F-433B-9BC7-3BFEDA5C298A}" type="presOf" srcId="{63DBD33D-7323-44FA-BC1E-F42DAA322DE7}" destId="{3EA1619A-3D8D-45B6-A4EC-7A321C93FBC2}" srcOrd="0" destOrd="0" presId="urn:microsoft.com/office/officeart/2005/8/layout/list1"/>
    <dgm:cxn modelId="{78FD976A-0B96-44EA-B954-83AB67415512}" srcId="{EF3D4833-9FF8-4079-B9C4-783FCEC41598}" destId="{63DBD33D-7323-44FA-BC1E-F42DAA322DE7}" srcOrd="1" destOrd="0" parTransId="{249CE8AA-A01E-4491-AB31-8C0C3FE06222}" sibTransId="{73FE89B5-7666-4A72-88A5-CFA4ABDBF0B9}"/>
    <dgm:cxn modelId="{3150008F-DBE5-4B81-A397-F37F07DCE3DF}" type="presOf" srcId="{EF3D4833-9FF8-4079-B9C4-783FCEC41598}" destId="{1BC24236-727D-4763-8C99-3DA05FB8509F}" srcOrd="0" destOrd="0" presId="urn:microsoft.com/office/officeart/2005/8/layout/list1"/>
    <dgm:cxn modelId="{11B1217D-5AF8-4A95-84AD-1F6684386684}" type="presOf" srcId="{3622D4ED-3F08-46B4-B4EF-444C2D91BC0B}" destId="{52C698BB-482E-4212-8F38-996239F8211F}" srcOrd="0" destOrd="0" presId="urn:microsoft.com/office/officeart/2005/8/layout/list1"/>
    <dgm:cxn modelId="{EE76BB51-AA4E-4DBE-99EE-25E9205887BD}" type="presOf" srcId="{63DBD33D-7323-44FA-BC1E-F42DAA322DE7}" destId="{7C0E5621-C477-4A62-9A91-143A8191685D}" srcOrd="1" destOrd="0" presId="urn:microsoft.com/office/officeart/2005/8/layout/list1"/>
    <dgm:cxn modelId="{F0766713-767B-4B6A-90B7-19F90198B3BA}" srcId="{EF3D4833-9FF8-4079-B9C4-783FCEC41598}" destId="{3622D4ED-3F08-46B4-B4EF-444C2D91BC0B}" srcOrd="0" destOrd="0" parTransId="{39F54F3E-DF46-4127-9D83-D02F183CC147}" sibTransId="{3521A44A-C6E9-4AEF-9FC3-B13E4F365E05}"/>
    <dgm:cxn modelId="{9BC14D83-CAE6-4C27-A5FE-B7C94D7DFA54}" type="presParOf" srcId="{1BC24236-727D-4763-8C99-3DA05FB8509F}" destId="{50EC74C2-F544-4CA3-8AE1-AE82BDFDE7AE}" srcOrd="0" destOrd="0" presId="urn:microsoft.com/office/officeart/2005/8/layout/list1"/>
    <dgm:cxn modelId="{6E85F0E4-37E6-4EF7-A623-84755651D65E}" type="presParOf" srcId="{50EC74C2-F544-4CA3-8AE1-AE82BDFDE7AE}" destId="{52C698BB-482E-4212-8F38-996239F8211F}" srcOrd="0" destOrd="0" presId="urn:microsoft.com/office/officeart/2005/8/layout/list1"/>
    <dgm:cxn modelId="{6432A456-ECD4-40DB-B0EB-83281C15EDBE}" type="presParOf" srcId="{50EC74C2-F544-4CA3-8AE1-AE82BDFDE7AE}" destId="{25331EE3-D021-4A9A-9AC9-F9EB754F077F}" srcOrd="1" destOrd="0" presId="urn:microsoft.com/office/officeart/2005/8/layout/list1"/>
    <dgm:cxn modelId="{CA814B0C-FC3E-4E1A-AC6C-250767D8ACC6}" type="presParOf" srcId="{1BC24236-727D-4763-8C99-3DA05FB8509F}" destId="{041F9AB2-040C-4309-863F-15A2DBD72BCA}" srcOrd="1" destOrd="0" presId="urn:microsoft.com/office/officeart/2005/8/layout/list1"/>
    <dgm:cxn modelId="{41543EEC-C4AB-4DC2-AB66-5A8A1AE26FF9}" type="presParOf" srcId="{1BC24236-727D-4763-8C99-3DA05FB8509F}" destId="{7EF57CB0-1D10-47C3-93FE-CE3638DB44F2}" srcOrd="2" destOrd="0" presId="urn:microsoft.com/office/officeart/2005/8/layout/list1"/>
    <dgm:cxn modelId="{0E00E442-7019-412A-A8F9-C32C337DD036}" type="presParOf" srcId="{1BC24236-727D-4763-8C99-3DA05FB8509F}" destId="{A618212F-E942-47E2-AF97-E2D74A21D367}" srcOrd="3" destOrd="0" presId="urn:microsoft.com/office/officeart/2005/8/layout/list1"/>
    <dgm:cxn modelId="{D250F203-0049-4DF7-A187-604F7023B1C1}" type="presParOf" srcId="{1BC24236-727D-4763-8C99-3DA05FB8509F}" destId="{1EB2BE75-34D2-4BF6-B37D-34FA5C72B19E}" srcOrd="4" destOrd="0" presId="urn:microsoft.com/office/officeart/2005/8/layout/list1"/>
    <dgm:cxn modelId="{08D86669-9775-4F70-8E13-6BEB3E95320E}" type="presParOf" srcId="{1EB2BE75-34D2-4BF6-B37D-34FA5C72B19E}" destId="{3EA1619A-3D8D-45B6-A4EC-7A321C93FBC2}" srcOrd="0" destOrd="0" presId="urn:microsoft.com/office/officeart/2005/8/layout/list1"/>
    <dgm:cxn modelId="{52526C40-CF7A-45DD-8FEE-6B21992C3F42}" type="presParOf" srcId="{1EB2BE75-34D2-4BF6-B37D-34FA5C72B19E}" destId="{7C0E5621-C477-4A62-9A91-143A8191685D}" srcOrd="1" destOrd="0" presId="urn:microsoft.com/office/officeart/2005/8/layout/list1"/>
    <dgm:cxn modelId="{B0D88DFD-7E92-4D7C-9BB2-2FF66A797EC5}" type="presParOf" srcId="{1BC24236-727D-4763-8C99-3DA05FB8509F}" destId="{9007527D-8A21-4B31-9DE7-97E095D617E8}" srcOrd="5" destOrd="0" presId="urn:microsoft.com/office/officeart/2005/8/layout/list1"/>
    <dgm:cxn modelId="{97170267-ADB7-4A2D-B3F0-C9440D0D3BF7}" type="presParOf" srcId="{1BC24236-727D-4763-8C99-3DA05FB8509F}" destId="{B0FF8440-094D-462D-A3BE-205E404708F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9E4A86-B904-4F99-992C-B7F0D9F00613}" type="doc">
      <dgm:prSet loTypeId="urn:microsoft.com/office/officeart/2005/8/layout/hList1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s-ES"/>
        </a:p>
      </dgm:t>
    </dgm:pt>
    <dgm:pt modelId="{99440936-2A08-4600-9A9E-8A1811B21502}">
      <dgm:prSet phldrT="[Texto]" custT="1"/>
      <dgm:spPr/>
      <dgm:t>
        <a:bodyPr/>
        <a:lstStyle/>
        <a:p>
          <a:r>
            <a:rPr lang="es-ES" sz="2000" dirty="0">
              <a:latin typeface="Arial" pitchFamily="34" charset="0"/>
              <a:cs typeface="Arial" pitchFamily="34" charset="0"/>
            </a:rPr>
            <a:t>Empresa</a:t>
          </a:r>
          <a:endParaRPr lang="es-ES" sz="2800" dirty="0">
            <a:latin typeface="Arial" pitchFamily="34" charset="0"/>
            <a:cs typeface="Arial" pitchFamily="34" charset="0"/>
          </a:endParaRPr>
        </a:p>
      </dgm:t>
    </dgm:pt>
    <dgm:pt modelId="{5159553F-B9E9-44DB-8F7D-12F5F59E5413}" type="parTrans" cxnId="{03566C5C-143F-4910-ABD3-5AC6A986DB1D}">
      <dgm:prSet/>
      <dgm:spPr/>
      <dgm:t>
        <a:bodyPr/>
        <a:lstStyle/>
        <a:p>
          <a:endParaRPr lang="es-ES" sz="1600">
            <a:latin typeface="Arial" pitchFamily="34" charset="0"/>
            <a:cs typeface="Arial" pitchFamily="34" charset="0"/>
          </a:endParaRPr>
        </a:p>
      </dgm:t>
    </dgm:pt>
    <dgm:pt modelId="{F75F636D-9B0E-46A6-8B9F-6415FC1F1042}" type="sibTrans" cxnId="{03566C5C-143F-4910-ABD3-5AC6A986DB1D}">
      <dgm:prSet/>
      <dgm:spPr/>
      <dgm:t>
        <a:bodyPr/>
        <a:lstStyle/>
        <a:p>
          <a:endParaRPr lang="es-ES" sz="1600">
            <a:latin typeface="Arial" pitchFamily="34" charset="0"/>
            <a:cs typeface="Arial" pitchFamily="34" charset="0"/>
          </a:endParaRPr>
        </a:p>
      </dgm:t>
    </dgm:pt>
    <dgm:pt modelId="{A0A75D7E-6F72-4A95-9C45-2F61CE555A1A}">
      <dgm:prSet phldrT="[Texto]" custT="1"/>
      <dgm:spPr/>
      <dgm:t>
        <a:bodyPr/>
        <a:lstStyle/>
        <a:p>
          <a:r>
            <a:rPr lang="es-ES" sz="1600" dirty="0">
              <a:latin typeface="Arial" pitchFamily="34" charset="0"/>
              <a:cs typeface="Arial" pitchFamily="34" charset="0"/>
            </a:rPr>
            <a:t>Nombre</a:t>
          </a:r>
        </a:p>
      </dgm:t>
    </dgm:pt>
    <dgm:pt modelId="{82E65EB8-3945-435C-A76D-878DEC337CD7}" type="parTrans" cxnId="{B4D745D5-52FF-4445-ADF8-D8458197C611}">
      <dgm:prSet/>
      <dgm:spPr/>
      <dgm:t>
        <a:bodyPr/>
        <a:lstStyle/>
        <a:p>
          <a:endParaRPr lang="es-ES" sz="1600">
            <a:latin typeface="Arial" pitchFamily="34" charset="0"/>
            <a:cs typeface="Arial" pitchFamily="34" charset="0"/>
          </a:endParaRPr>
        </a:p>
      </dgm:t>
    </dgm:pt>
    <dgm:pt modelId="{DA44B0F8-CACF-4875-8FFC-4F0179737126}" type="sibTrans" cxnId="{B4D745D5-52FF-4445-ADF8-D8458197C611}">
      <dgm:prSet/>
      <dgm:spPr/>
      <dgm:t>
        <a:bodyPr/>
        <a:lstStyle/>
        <a:p>
          <a:endParaRPr lang="es-ES" sz="1600">
            <a:latin typeface="Arial" pitchFamily="34" charset="0"/>
            <a:cs typeface="Arial" pitchFamily="34" charset="0"/>
          </a:endParaRPr>
        </a:p>
      </dgm:t>
    </dgm:pt>
    <dgm:pt modelId="{12F17C02-3DAA-4D9E-B7A7-E1A6493048AA}">
      <dgm:prSet phldrT="[Texto]" custT="1"/>
      <dgm:spPr/>
      <dgm:t>
        <a:bodyPr/>
        <a:lstStyle/>
        <a:p>
          <a:r>
            <a:rPr lang="es-ES" sz="2000">
              <a:latin typeface="Arial" pitchFamily="34" charset="0"/>
              <a:cs typeface="Arial" pitchFamily="34" charset="0"/>
            </a:rPr>
            <a:t>Trabajador</a:t>
          </a:r>
          <a:endParaRPr lang="es-ES" sz="2800">
            <a:latin typeface="Arial" pitchFamily="34" charset="0"/>
            <a:cs typeface="Arial" pitchFamily="34" charset="0"/>
          </a:endParaRPr>
        </a:p>
      </dgm:t>
    </dgm:pt>
    <dgm:pt modelId="{424D339E-75C6-459A-B591-B3414266F0C6}" type="parTrans" cxnId="{6A1A7FA1-7027-4787-A839-E886FB5AD2F1}">
      <dgm:prSet/>
      <dgm:spPr/>
      <dgm:t>
        <a:bodyPr/>
        <a:lstStyle/>
        <a:p>
          <a:endParaRPr lang="es-ES" sz="1600">
            <a:latin typeface="Arial" pitchFamily="34" charset="0"/>
            <a:cs typeface="Arial" pitchFamily="34" charset="0"/>
          </a:endParaRPr>
        </a:p>
      </dgm:t>
    </dgm:pt>
    <dgm:pt modelId="{4B89122A-F102-45C3-9A58-7DE78596353A}" type="sibTrans" cxnId="{6A1A7FA1-7027-4787-A839-E886FB5AD2F1}">
      <dgm:prSet/>
      <dgm:spPr/>
      <dgm:t>
        <a:bodyPr/>
        <a:lstStyle/>
        <a:p>
          <a:endParaRPr lang="es-ES" sz="1600">
            <a:latin typeface="Arial" pitchFamily="34" charset="0"/>
            <a:cs typeface="Arial" pitchFamily="34" charset="0"/>
          </a:endParaRPr>
        </a:p>
      </dgm:t>
    </dgm:pt>
    <dgm:pt modelId="{B4480E06-0297-49FB-8850-2A735192765F}">
      <dgm:prSet phldrT="[Texto]" custT="1"/>
      <dgm:spPr/>
      <dgm:t>
        <a:bodyPr/>
        <a:lstStyle/>
        <a:p>
          <a:r>
            <a:rPr lang="es-ES" sz="1600" dirty="0">
              <a:latin typeface="Arial" pitchFamily="34" charset="0"/>
              <a:cs typeface="Arial" pitchFamily="34" charset="0"/>
            </a:rPr>
            <a:t>Nombre y apellidos</a:t>
          </a:r>
        </a:p>
      </dgm:t>
    </dgm:pt>
    <dgm:pt modelId="{A763D4D1-290B-4DE4-AC81-FE59C2899625}" type="parTrans" cxnId="{A62D832F-9A78-4C12-B521-04BBDB922569}">
      <dgm:prSet/>
      <dgm:spPr/>
      <dgm:t>
        <a:bodyPr/>
        <a:lstStyle/>
        <a:p>
          <a:endParaRPr lang="es-ES" sz="1600">
            <a:latin typeface="Arial" pitchFamily="34" charset="0"/>
            <a:cs typeface="Arial" pitchFamily="34" charset="0"/>
          </a:endParaRPr>
        </a:p>
      </dgm:t>
    </dgm:pt>
    <dgm:pt modelId="{97B2CB0E-C49D-438D-93E2-42ACAD64D788}" type="sibTrans" cxnId="{A62D832F-9A78-4C12-B521-04BBDB922569}">
      <dgm:prSet/>
      <dgm:spPr/>
      <dgm:t>
        <a:bodyPr/>
        <a:lstStyle/>
        <a:p>
          <a:endParaRPr lang="es-ES" sz="1600">
            <a:latin typeface="Arial" pitchFamily="34" charset="0"/>
            <a:cs typeface="Arial" pitchFamily="34" charset="0"/>
          </a:endParaRPr>
        </a:p>
      </dgm:t>
    </dgm:pt>
    <dgm:pt modelId="{44BAA622-47FA-4938-B52A-F03011BE9498}">
      <dgm:prSet phldrT="[Texto]" custT="1"/>
      <dgm:spPr/>
      <dgm:t>
        <a:bodyPr/>
        <a:lstStyle/>
        <a:p>
          <a:r>
            <a:rPr lang="es-ES" sz="1600" dirty="0">
              <a:latin typeface="Arial" pitchFamily="34" charset="0"/>
              <a:cs typeface="Arial" pitchFamily="34" charset="0"/>
            </a:rPr>
            <a:t>Domicilio</a:t>
          </a:r>
        </a:p>
      </dgm:t>
    </dgm:pt>
    <dgm:pt modelId="{CBA5F6B3-4F8B-45B5-8130-02D352BD561D}" type="parTrans" cxnId="{4C1ADB0F-72A8-4DDA-80E0-FA7D648D7FC3}">
      <dgm:prSet/>
      <dgm:spPr/>
      <dgm:t>
        <a:bodyPr/>
        <a:lstStyle/>
        <a:p>
          <a:endParaRPr lang="es-ES" sz="1600">
            <a:latin typeface="Arial" pitchFamily="34" charset="0"/>
            <a:cs typeface="Arial" pitchFamily="34" charset="0"/>
          </a:endParaRPr>
        </a:p>
      </dgm:t>
    </dgm:pt>
    <dgm:pt modelId="{52B751D4-F8B3-45FC-9735-F66DD43E430D}" type="sibTrans" cxnId="{4C1ADB0F-72A8-4DDA-80E0-FA7D648D7FC3}">
      <dgm:prSet/>
      <dgm:spPr/>
      <dgm:t>
        <a:bodyPr/>
        <a:lstStyle/>
        <a:p>
          <a:endParaRPr lang="es-ES" sz="1600">
            <a:latin typeface="Arial" pitchFamily="34" charset="0"/>
            <a:cs typeface="Arial" pitchFamily="34" charset="0"/>
          </a:endParaRPr>
        </a:p>
      </dgm:t>
    </dgm:pt>
    <dgm:pt modelId="{4D7A6FC3-C60F-4CB3-B6B9-1E62F27723DA}">
      <dgm:prSet phldrT="[Texto]" custT="1"/>
      <dgm:spPr/>
      <dgm:t>
        <a:bodyPr/>
        <a:lstStyle/>
        <a:p>
          <a:r>
            <a:rPr lang="es-ES" sz="1600" dirty="0">
              <a:latin typeface="Arial" pitchFamily="34" charset="0"/>
              <a:cs typeface="Arial" pitchFamily="34" charset="0"/>
            </a:rPr>
            <a:t>NIF</a:t>
          </a:r>
        </a:p>
      </dgm:t>
    </dgm:pt>
    <dgm:pt modelId="{657D97B2-CDAA-418C-920E-F5340530599A}" type="parTrans" cxnId="{FA7EB519-3F26-4BC8-BC50-BEB7BBDF2AFB}">
      <dgm:prSet/>
      <dgm:spPr/>
      <dgm:t>
        <a:bodyPr/>
        <a:lstStyle/>
        <a:p>
          <a:endParaRPr lang="es-ES" sz="1600">
            <a:latin typeface="Arial" pitchFamily="34" charset="0"/>
            <a:cs typeface="Arial" pitchFamily="34" charset="0"/>
          </a:endParaRPr>
        </a:p>
      </dgm:t>
    </dgm:pt>
    <dgm:pt modelId="{6DCC4CC2-805A-4231-A111-AE100455E9B0}" type="sibTrans" cxnId="{FA7EB519-3F26-4BC8-BC50-BEB7BBDF2AFB}">
      <dgm:prSet/>
      <dgm:spPr/>
      <dgm:t>
        <a:bodyPr/>
        <a:lstStyle/>
        <a:p>
          <a:endParaRPr lang="es-ES" sz="1600">
            <a:latin typeface="Arial" pitchFamily="34" charset="0"/>
            <a:cs typeface="Arial" pitchFamily="34" charset="0"/>
          </a:endParaRPr>
        </a:p>
      </dgm:t>
    </dgm:pt>
    <dgm:pt modelId="{B3C5E82E-EA23-4A19-8570-A2176F8BF64C}">
      <dgm:prSet phldrT="[Texto]" custT="1"/>
      <dgm:spPr/>
      <dgm:t>
        <a:bodyPr/>
        <a:lstStyle/>
        <a:p>
          <a:r>
            <a:rPr lang="es-ES" sz="1600" dirty="0" err="1">
              <a:latin typeface="Arial" pitchFamily="34" charset="0"/>
              <a:cs typeface="Arial" pitchFamily="34" charset="0"/>
            </a:rPr>
            <a:t>c.c.c.</a:t>
          </a:r>
          <a:endParaRPr lang="es-ES" sz="1600" dirty="0">
            <a:latin typeface="Arial" pitchFamily="34" charset="0"/>
            <a:cs typeface="Arial" pitchFamily="34" charset="0"/>
          </a:endParaRPr>
        </a:p>
      </dgm:t>
    </dgm:pt>
    <dgm:pt modelId="{5ED26189-51B3-4B17-9542-E0DEDA070E2F}" type="parTrans" cxnId="{A15F0419-74AB-4E3C-947B-90FDBA0A1843}">
      <dgm:prSet/>
      <dgm:spPr/>
      <dgm:t>
        <a:bodyPr/>
        <a:lstStyle/>
        <a:p>
          <a:endParaRPr lang="es-ES" sz="1600">
            <a:latin typeface="Arial" pitchFamily="34" charset="0"/>
            <a:cs typeface="Arial" pitchFamily="34" charset="0"/>
          </a:endParaRPr>
        </a:p>
      </dgm:t>
    </dgm:pt>
    <dgm:pt modelId="{2BCAC9EE-9B9E-4B38-8DF3-04E3EEF50F0F}" type="sibTrans" cxnId="{A15F0419-74AB-4E3C-947B-90FDBA0A1843}">
      <dgm:prSet/>
      <dgm:spPr/>
      <dgm:t>
        <a:bodyPr/>
        <a:lstStyle/>
        <a:p>
          <a:endParaRPr lang="es-ES" sz="1600">
            <a:latin typeface="Arial" pitchFamily="34" charset="0"/>
            <a:cs typeface="Arial" pitchFamily="34" charset="0"/>
          </a:endParaRPr>
        </a:p>
      </dgm:t>
    </dgm:pt>
    <dgm:pt modelId="{E4EB527D-5500-4BE3-B588-29CAF5EC9483}">
      <dgm:prSet phldrT="[Texto]" custT="1"/>
      <dgm:spPr/>
      <dgm:t>
        <a:bodyPr/>
        <a:lstStyle/>
        <a:p>
          <a:r>
            <a:rPr lang="es-ES" sz="1600" dirty="0">
              <a:latin typeface="Arial" pitchFamily="34" charset="0"/>
              <a:cs typeface="Arial" pitchFamily="34" charset="0"/>
            </a:rPr>
            <a:t>NIF</a:t>
          </a:r>
        </a:p>
      </dgm:t>
    </dgm:pt>
    <dgm:pt modelId="{2EA9ED7E-C6B5-4FDF-B959-4846BE2A3C08}" type="parTrans" cxnId="{F009017A-3FDF-48E7-A621-9287DA263D74}">
      <dgm:prSet/>
      <dgm:spPr/>
      <dgm:t>
        <a:bodyPr/>
        <a:lstStyle/>
        <a:p>
          <a:endParaRPr lang="es-ES" sz="1600">
            <a:latin typeface="Arial" pitchFamily="34" charset="0"/>
            <a:cs typeface="Arial" pitchFamily="34" charset="0"/>
          </a:endParaRPr>
        </a:p>
      </dgm:t>
    </dgm:pt>
    <dgm:pt modelId="{3E943F39-7C3F-4668-9B59-6D853181E7F3}" type="sibTrans" cxnId="{F009017A-3FDF-48E7-A621-9287DA263D74}">
      <dgm:prSet/>
      <dgm:spPr/>
      <dgm:t>
        <a:bodyPr/>
        <a:lstStyle/>
        <a:p>
          <a:endParaRPr lang="es-ES" sz="1600">
            <a:latin typeface="Arial" pitchFamily="34" charset="0"/>
            <a:cs typeface="Arial" pitchFamily="34" charset="0"/>
          </a:endParaRPr>
        </a:p>
      </dgm:t>
    </dgm:pt>
    <dgm:pt modelId="{C838FA19-530C-48A5-8B97-18C0A86EF9B9}">
      <dgm:prSet phldrT="[Texto]" custT="1"/>
      <dgm:spPr/>
      <dgm:t>
        <a:bodyPr/>
        <a:lstStyle/>
        <a:p>
          <a:r>
            <a:rPr lang="es-ES" sz="1600" dirty="0">
              <a:latin typeface="Arial" pitchFamily="34" charset="0"/>
              <a:cs typeface="Arial" pitchFamily="34" charset="0"/>
            </a:rPr>
            <a:t>Nº de afiliación</a:t>
          </a:r>
        </a:p>
      </dgm:t>
    </dgm:pt>
    <dgm:pt modelId="{29263148-DF73-438C-93F3-A3BD84D18D70}" type="parTrans" cxnId="{9A6A79A7-33F5-4971-A8FD-2478A3009049}">
      <dgm:prSet/>
      <dgm:spPr/>
      <dgm:t>
        <a:bodyPr/>
        <a:lstStyle/>
        <a:p>
          <a:endParaRPr lang="es-ES" sz="1600">
            <a:latin typeface="Arial" pitchFamily="34" charset="0"/>
            <a:cs typeface="Arial" pitchFamily="34" charset="0"/>
          </a:endParaRPr>
        </a:p>
      </dgm:t>
    </dgm:pt>
    <dgm:pt modelId="{B76AD637-223C-4DFD-B8E1-BEC80E6BD6D6}" type="sibTrans" cxnId="{9A6A79A7-33F5-4971-A8FD-2478A3009049}">
      <dgm:prSet/>
      <dgm:spPr/>
      <dgm:t>
        <a:bodyPr/>
        <a:lstStyle/>
        <a:p>
          <a:endParaRPr lang="es-ES" sz="1600">
            <a:latin typeface="Arial" pitchFamily="34" charset="0"/>
            <a:cs typeface="Arial" pitchFamily="34" charset="0"/>
          </a:endParaRPr>
        </a:p>
      </dgm:t>
    </dgm:pt>
    <dgm:pt modelId="{93B3AC20-1BE8-46F2-B4BA-9F0041A7C4C9}">
      <dgm:prSet phldrT="[Texto]" custT="1"/>
      <dgm:spPr/>
      <dgm:t>
        <a:bodyPr/>
        <a:lstStyle/>
        <a:p>
          <a:r>
            <a:rPr lang="es-ES" sz="1600" dirty="0">
              <a:latin typeface="Arial" pitchFamily="34" charset="0"/>
              <a:cs typeface="Arial" pitchFamily="34" charset="0"/>
            </a:rPr>
            <a:t>Categoría</a:t>
          </a:r>
        </a:p>
      </dgm:t>
    </dgm:pt>
    <dgm:pt modelId="{BA748003-E498-456F-A9B0-132CE9C95014}" type="parTrans" cxnId="{D25B14BD-D33C-420A-9A21-76669ED01F21}">
      <dgm:prSet/>
      <dgm:spPr/>
      <dgm:t>
        <a:bodyPr/>
        <a:lstStyle/>
        <a:p>
          <a:endParaRPr lang="es-ES" sz="1600">
            <a:latin typeface="Arial" pitchFamily="34" charset="0"/>
            <a:cs typeface="Arial" pitchFamily="34" charset="0"/>
          </a:endParaRPr>
        </a:p>
      </dgm:t>
    </dgm:pt>
    <dgm:pt modelId="{53D945B5-127D-4A9B-875A-A3FE15E56504}" type="sibTrans" cxnId="{D25B14BD-D33C-420A-9A21-76669ED01F21}">
      <dgm:prSet/>
      <dgm:spPr/>
      <dgm:t>
        <a:bodyPr/>
        <a:lstStyle/>
        <a:p>
          <a:endParaRPr lang="es-ES" sz="1600">
            <a:latin typeface="Arial" pitchFamily="34" charset="0"/>
            <a:cs typeface="Arial" pitchFamily="34" charset="0"/>
          </a:endParaRPr>
        </a:p>
      </dgm:t>
    </dgm:pt>
    <dgm:pt modelId="{AFC10777-9046-446E-8D99-2694BCF707CA}">
      <dgm:prSet phldrT="[Texto]" custT="1"/>
      <dgm:spPr/>
      <dgm:t>
        <a:bodyPr/>
        <a:lstStyle/>
        <a:p>
          <a:r>
            <a:rPr lang="es-ES" sz="1600" dirty="0">
              <a:latin typeface="Arial" pitchFamily="34" charset="0"/>
              <a:cs typeface="Arial" pitchFamily="34" charset="0"/>
            </a:rPr>
            <a:t>Grupo de cotización</a:t>
          </a:r>
        </a:p>
      </dgm:t>
    </dgm:pt>
    <dgm:pt modelId="{9682AE71-F8BC-44C6-B6D5-5E843BF37FB7}" type="parTrans" cxnId="{8705522E-8F9D-4E36-B007-AEF24C3D27B4}">
      <dgm:prSet/>
      <dgm:spPr/>
      <dgm:t>
        <a:bodyPr/>
        <a:lstStyle/>
        <a:p>
          <a:endParaRPr lang="es-ES" sz="1600">
            <a:latin typeface="Arial" pitchFamily="34" charset="0"/>
            <a:cs typeface="Arial" pitchFamily="34" charset="0"/>
          </a:endParaRPr>
        </a:p>
      </dgm:t>
    </dgm:pt>
    <dgm:pt modelId="{9EF833D5-00C9-4FBD-82AA-2F1A66DAFB7A}" type="sibTrans" cxnId="{8705522E-8F9D-4E36-B007-AEF24C3D27B4}">
      <dgm:prSet/>
      <dgm:spPr/>
      <dgm:t>
        <a:bodyPr/>
        <a:lstStyle/>
        <a:p>
          <a:endParaRPr lang="es-ES" sz="1600">
            <a:latin typeface="Arial" pitchFamily="34" charset="0"/>
            <a:cs typeface="Arial" pitchFamily="34" charset="0"/>
          </a:endParaRPr>
        </a:p>
      </dgm:t>
    </dgm:pt>
    <dgm:pt modelId="{D7025B17-2236-43BB-B605-4F1D58D78954}" type="pres">
      <dgm:prSet presAssocID="{329E4A86-B904-4F99-992C-B7F0D9F0061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91B586D-5F3F-45AF-9D89-25B8E9806301}" type="pres">
      <dgm:prSet presAssocID="{99440936-2A08-4600-9A9E-8A1811B21502}" presName="composite" presStyleCnt="0"/>
      <dgm:spPr/>
    </dgm:pt>
    <dgm:pt modelId="{4111DB16-F459-4BCD-9186-017AF453B729}" type="pres">
      <dgm:prSet presAssocID="{99440936-2A08-4600-9A9E-8A1811B2150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14BE28A-B1B8-4100-A16C-B4D4360FE9A6}" type="pres">
      <dgm:prSet presAssocID="{99440936-2A08-4600-9A9E-8A1811B21502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022F539-25C7-4A89-BFB3-B8AAB3AD647B}" type="pres">
      <dgm:prSet presAssocID="{F75F636D-9B0E-46A6-8B9F-6415FC1F1042}" presName="space" presStyleCnt="0"/>
      <dgm:spPr/>
    </dgm:pt>
    <dgm:pt modelId="{5D2AD64B-4699-4BC6-9167-F23C89D0DD7C}" type="pres">
      <dgm:prSet presAssocID="{12F17C02-3DAA-4D9E-B7A7-E1A6493048AA}" presName="composite" presStyleCnt="0"/>
      <dgm:spPr/>
    </dgm:pt>
    <dgm:pt modelId="{95C7F1AB-3852-44CB-BDD3-201A397EDA93}" type="pres">
      <dgm:prSet presAssocID="{12F17C02-3DAA-4D9E-B7A7-E1A6493048A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AEB54BB-F458-4124-92C3-34CEB39D1DAA}" type="pres">
      <dgm:prSet presAssocID="{12F17C02-3DAA-4D9E-B7A7-E1A6493048AA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052E67A-21CF-4E32-9FA2-B1C4B9CDEBF6}" type="presOf" srcId="{44BAA622-47FA-4938-B52A-F03011BE9498}" destId="{214BE28A-B1B8-4100-A16C-B4D4360FE9A6}" srcOrd="0" destOrd="1" presId="urn:microsoft.com/office/officeart/2005/8/layout/hList1"/>
    <dgm:cxn modelId="{0EDB79D4-6651-4BAA-AA8F-974D6568B44C}" type="presOf" srcId="{93B3AC20-1BE8-46F2-B4BA-9F0041A7C4C9}" destId="{DAEB54BB-F458-4124-92C3-34CEB39D1DAA}" srcOrd="0" destOrd="3" presId="urn:microsoft.com/office/officeart/2005/8/layout/hList1"/>
    <dgm:cxn modelId="{B4D745D5-52FF-4445-ADF8-D8458197C611}" srcId="{99440936-2A08-4600-9A9E-8A1811B21502}" destId="{A0A75D7E-6F72-4A95-9C45-2F61CE555A1A}" srcOrd="0" destOrd="0" parTransId="{82E65EB8-3945-435C-A76D-878DEC337CD7}" sibTransId="{DA44B0F8-CACF-4875-8FFC-4F0179737126}"/>
    <dgm:cxn modelId="{A15F0419-74AB-4E3C-947B-90FDBA0A1843}" srcId="{99440936-2A08-4600-9A9E-8A1811B21502}" destId="{B3C5E82E-EA23-4A19-8570-A2176F8BF64C}" srcOrd="3" destOrd="0" parTransId="{5ED26189-51B3-4B17-9542-E0DEDA070E2F}" sibTransId="{2BCAC9EE-9B9E-4B38-8DF3-04E3EEF50F0F}"/>
    <dgm:cxn modelId="{FA3C7A51-928F-428D-99B7-E9040A267F47}" type="presOf" srcId="{E4EB527D-5500-4BE3-B588-29CAF5EC9483}" destId="{DAEB54BB-F458-4124-92C3-34CEB39D1DAA}" srcOrd="0" destOrd="1" presId="urn:microsoft.com/office/officeart/2005/8/layout/hList1"/>
    <dgm:cxn modelId="{A62D832F-9A78-4C12-B521-04BBDB922569}" srcId="{12F17C02-3DAA-4D9E-B7A7-E1A6493048AA}" destId="{B4480E06-0297-49FB-8850-2A735192765F}" srcOrd="0" destOrd="0" parTransId="{A763D4D1-290B-4DE4-AC81-FE59C2899625}" sibTransId="{97B2CB0E-C49D-438D-93E2-42ACAD64D788}"/>
    <dgm:cxn modelId="{FA7EB519-3F26-4BC8-BC50-BEB7BBDF2AFB}" srcId="{99440936-2A08-4600-9A9E-8A1811B21502}" destId="{4D7A6FC3-C60F-4CB3-B6B9-1E62F27723DA}" srcOrd="2" destOrd="0" parTransId="{657D97B2-CDAA-418C-920E-F5340530599A}" sibTransId="{6DCC4CC2-805A-4231-A111-AE100455E9B0}"/>
    <dgm:cxn modelId="{4C1ADB0F-72A8-4DDA-80E0-FA7D648D7FC3}" srcId="{99440936-2A08-4600-9A9E-8A1811B21502}" destId="{44BAA622-47FA-4938-B52A-F03011BE9498}" srcOrd="1" destOrd="0" parTransId="{CBA5F6B3-4F8B-45B5-8130-02D352BD561D}" sibTransId="{52B751D4-F8B3-45FC-9735-F66DD43E430D}"/>
    <dgm:cxn modelId="{9A6A79A7-33F5-4971-A8FD-2478A3009049}" srcId="{12F17C02-3DAA-4D9E-B7A7-E1A6493048AA}" destId="{C838FA19-530C-48A5-8B97-18C0A86EF9B9}" srcOrd="2" destOrd="0" parTransId="{29263148-DF73-438C-93F3-A3BD84D18D70}" sibTransId="{B76AD637-223C-4DFD-B8E1-BEC80E6BD6D6}"/>
    <dgm:cxn modelId="{58F121D6-ED0A-4BB2-9D40-0BF8D7F7AADF}" type="presOf" srcId="{B3C5E82E-EA23-4A19-8570-A2176F8BF64C}" destId="{214BE28A-B1B8-4100-A16C-B4D4360FE9A6}" srcOrd="0" destOrd="3" presId="urn:microsoft.com/office/officeart/2005/8/layout/hList1"/>
    <dgm:cxn modelId="{473D9C0D-41A3-440E-BF9B-7299C781204E}" type="presOf" srcId="{AFC10777-9046-446E-8D99-2694BCF707CA}" destId="{DAEB54BB-F458-4124-92C3-34CEB39D1DAA}" srcOrd="0" destOrd="4" presId="urn:microsoft.com/office/officeart/2005/8/layout/hList1"/>
    <dgm:cxn modelId="{6A1A7FA1-7027-4787-A839-E886FB5AD2F1}" srcId="{329E4A86-B904-4F99-992C-B7F0D9F00613}" destId="{12F17C02-3DAA-4D9E-B7A7-E1A6493048AA}" srcOrd="1" destOrd="0" parTransId="{424D339E-75C6-459A-B591-B3414266F0C6}" sibTransId="{4B89122A-F102-45C3-9A58-7DE78596353A}"/>
    <dgm:cxn modelId="{E718481B-FC73-4B72-B25C-7238FC7A0F0A}" type="presOf" srcId="{C838FA19-530C-48A5-8B97-18C0A86EF9B9}" destId="{DAEB54BB-F458-4124-92C3-34CEB39D1DAA}" srcOrd="0" destOrd="2" presId="urn:microsoft.com/office/officeart/2005/8/layout/hList1"/>
    <dgm:cxn modelId="{03566C5C-143F-4910-ABD3-5AC6A986DB1D}" srcId="{329E4A86-B904-4F99-992C-B7F0D9F00613}" destId="{99440936-2A08-4600-9A9E-8A1811B21502}" srcOrd="0" destOrd="0" parTransId="{5159553F-B9E9-44DB-8F7D-12F5F59E5413}" sibTransId="{F75F636D-9B0E-46A6-8B9F-6415FC1F1042}"/>
    <dgm:cxn modelId="{A0F57FEA-2755-4E8D-A4A4-0D194A10E20D}" type="presOf" srcId="{99440936-2A08-4600-9A9E-8A1811B21502}" destId="{4111DB16-F459-4BCD-9186-017AF453B729}" srcOrd="0" destOrd="0" presId="urn:microsoft.com/office/officeart/2005/8/layout/hList1"/>
    <dgm:cxn modelId="{86AA6C49-70F5-4733-98F7-34F3981A3747}" type="presOf" srcId="{4D7A6FC3-C60F-4CB3-B6B9-1E62F27723DA}" destId="{214BE28A-B1B8-4100-A16C-B4D4360FE9A6}" srcOrd="0" destOrd="2" presId="urn:microsoft.com/office/officeart/2005/8/layout/hList1"/>
    <dgm:cxn modelId="{8705522E-8F9D-4E36-B007-AEF24C3D27B4}" srcId="{12F17C02-3DAA-4D9E-B7A7-E1A6493048AA}" destId="{AFC10777-9046-446E-8D99-2694BCF707CA}" srcOrd="4" destOrd="0" parTransId="{9682AE71-F8BC-44C6-B6D5-5E843BF37FB7}" sibTransId="{9EF833D5-00C9-4FBD-82AA-2F1A66DAFB7A}"/>
    <dgm:cxn modelId="{A332374F-2B05-48FE-A7E5-776071AF23AA}" type="presOf" srcId="{B4480E06-0297-49FB-8850-2A735192765F}" destId="{DAEB54BB-F458-4124-92C3-34CEB39D1DAA}" srcOrd="0" destOrd="0" presId="urn:microsoft.com/office/officeart/2005/8/layout/hList1"/>
    <dgm:cxn modelId="{17EA5485-835A-4B42-8EEC-0A3FCE698DE5}" type="presOf" srcId="{329E4A86-B904-4F99-992C-B7F0D9F00613}" destId="{D7025B17-2236-43BB-B605-4F1D58D78954}" srcOrd="0" destOrd="0" presId="urn:microsoft.com/office/officeart/2005/8/layout/hList1"/>
    <dgm:cxn modelId="{E441942D-10C2-4A88-ACE2-A23F3EAB6B94}" type="presOf" srcId="{12F17C02-3DAA-4D9E-B7A7-E1A6493048AA}" destId="{95C7F1AB-3852-44CB-BDD3-201A397EDA93}" srcOrd="0" destOrd="0" presId="urn:microsoft.com/office/officeart/2005/8/layout/hList1"/>
    <dgm:cxn modelId="{D25B14BD-D33C-420A-9A21-76669ED01F21}" srcId="{12F17C02-3DAA-4D9E-B7A7-E1A6493048AA}" destId="{93B3AC20-1BE8-46F2-B4BA-9F0041A7C4C9}" srcOrd="3" destOrd="0" parTransId="{BA748003-E498-456F-A9B0-132CE9C95014}" sibTransId="{53D945B5-127D-4A9B-875A-A3FE15E56504}"/>
    <dgm:cxn modelId="{CF0E9C39-80A8-42B6-8AE4-B1662B8DE93A}" type="presOf" srcId="{A0A75D7E-6F72-4A95-9C45-2F61CE555A1A}" destId="{214BE28A-B1B8-4100-A16C-B4D4360FE9A6}" srcOrd="0" destOrd="0" presId="urn:microsoft.com/office/officeart/2005/8/layout/hList1"/>
    <dgm:cxn modelId="{F009017A-3FDF-48E7-A621-9287DA263D74}" srcId="{12F17C02-3DAA-4D9E-B7A7-E1A6493048AA}" destId="{E4EB527D-5500-4BE3-B588-29CAF5EC9483}" srcOrd="1" destOrd="0" parTransId="{2EA9ED7E-C6B5-4FDF-B959-4846BE2A3C08}" sibTransId="{3E943F39-7C3F-4668-9B59-6D853181E7F3}"/>
    <dgm:cxn modelId="{F5960448-FBBD-4FA3-9C5D-5A82D3781D16}" type="presParOf" srcId="{D7025B17-2236-43BB-B605-4F1D58D78954}" destId="{C91B586D-5F3F-45AF-9D89-25B8E9806301}" srcOrd="0" destOrd="0" presId="urn:microsoft.com/office/officeart/2005/8/layout/hList1"/>
    <dgm:cxn modelId="{44E03CAF-409C-41FA-ABB5-C903A821B5E6}" type="presParOf" srcId="{C91B586D-5F3F-45AF-9D89-25B8E9806301}" destId="{4111DB16-F459-4BCD-9186-017AF453B729}" srcOrd="0" destOrd="0" presId="urn:microsoft.com/office/officeart/2005/8/layout/hList1"/>
    <dgm:cxn modelId="{D462EF0E-1571-48FE-8CCA-0C3856B33088}" type="presParOf" srcId="{C91B586D-5F3F-45AF-9D89-25B8E9806301}" destId="{214BE28A-B1B8-4100-A16C-B4D4360FE9A6}" srcOrd="1" destOrd="0" presId="urn:microsoft.com/office/officeart/2005/8/layout/hList1"/>
    <dgm:cxn modelId="{B11E211D-7A03-4F38-9731-FD7AA6670F73}" type="presParOf" srcId="{D7025B17-2236-43BB-B605-4F1D58D78954}" destId="{D022F539-25C7-4A89-BFB3-B8AAB3AD647B}" srcOrd="1" destOrd="0" presId="urn:microsoft.com/office/officeart/2005/8/layout/hList1"/>
    <dgm:cxn modelId="{D18EDAFB-DC73-486B-B486-3A7C96D08E20}" type="presParOf" srcId="{D7025B17-2236-43BB-B605-4F1D58D78954}" destId="{5D2AD64B-4699-4BC6-9167-F23C89D0DD7C}" srcOrd="2" destOrd="0" presId="urn:microsoft.com/office/officeart/2005/8/layout/hList1"/>
    <dgm:cxn modelId="{5E79D669-643D-4EFE-987C-0316C85B10D1}" type="presParOf" srcId="{5D2AD64B-4699-4BC6-9167-F23C89D0DD7C}" destId="{95C7F1AB-3852-44CB-BDD3-201A397EDA93}" srcOrd="0" destOrd="0" presId="urn:microsoft.com/office/officeart/2005/8/layout/hList1"/>
    <dgm:cxn modelId="{1439D085-E41D-4B6D-BE6F-632E844C3546}" type="presParOf" srcId="{5D2AD64B-4699-4BC6-9167-F23C89D0DD7C}" destId="{DAEB54BB-F458-4124-92C3-34CEB39D1DA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FB09FF-2546-4DB7-B422-27F09CECB010}" type="doc">
      <dgm:prSet loTypeId="urn:microsoft.com/office/officeart/2005/8/layout/hList1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s-ES"/>
        </a:p>
      </dgm:t>
    </dgm:pt>
    <dgm:pt modelId="{63B82217-184E-4542-9B74-6DC47BE52F88}">
      <dgm:prSet phldrT="[Texto]" custT="1"/>
      <dgm:spPr/>
      <dgm:t>
        <a:bodyPr/>
        <a:lstStyle/>
        <a:p>
          <a:pPr algn="ctr"/>
          <a:r>
            <a:rPr lang="es-ES" sz="2000" dirty="0">
              <a:latin typeface="Arial" pitchFamily="34" charset="0"/>
              <a:cs typeface="Arial" pitchFamily="34" charset="0"/>
            </a:rPr>
            <a:t>Periodo liquidación</a:t>
          </a:r>
        </a:p>
      </dgm:t>
    </dgm:pt>
    <dgm:pt modelId="{4CB13B51-C381-4B1A-A294-867476C154EC}" type="parTrans" cxnId="{032BCCC3-8219-4E38-ACDA-B6FFB30A3335}">
      <dgm:prSet/>
      <dgm:spPr/>
      <dgm:t>
        <a:bodyPr/>
        <a:lstStyle/>
        <a:p>
          <a:pPr algn="just"/>
          <a:endParaRPr lang="es-ES" sz="1800">
            <a:latin typeface="Arial" pitchFamily="34" charset="0"/>
            <a:cs typeface="Arial" pitchFamily="34" charset="0"/>
          </a:endParaRPr>
        </a:p>
      </dgm:t>
    </dgm:pt>
    <dgm:pt modelId="{54C5B660-4AA6-435D-9C08-B66AA26737BF}" type="sibTrans" cxnId="{032BCCC3-8219-4E38-ACDA-B6FFB30A3335}">
      <dgm:prSet/>
      <dgm:spPr/>
      <dgm:t>
        <a:bodyPr/>
        <a:lstStyle/>
        <a:p>
          <a:pPr algn="just"/>
          <a:endParaRPr lang="es-ES" sz="1800">
            <a:latin typeface="Arial" pitchFamily="34" charset="0"/>
            <a:cs typeface="Arial" pitchFamily="34" charset="0"/>
          </a:endParaRPr>
        </a:p>
      </dgm:t>
    </dgm:pt>
    <dgm:pt modelId="{3E2A2D0D-EBE7-4433-9AE5-D01B3E6447A9}">
      <dgm:prSet phldrT="[Texto]" custT="1"/>
      <dgm:spPr/>
      <dgm:t>
        <a:bodyPr/>
        <a:lstStyle/>
        <a:p>
          <a:pPr algn="just"/>
          <a:r>
            <a:rPr lang="es-ES" sz="1400" dirty="0">
              <a:latin typeface="Arial" pitchFamily="34" charset="0"/>
              <a:cs typeface="Arial" pitchFamily="34" charset="0"/>
            </a:rPr>
            <a:t>Fechas liquidación</a:t>
          </a:r>
        </a:p>
      </dgm:t>
    </dgm:pt>
    <dgm:pt modelId="{B844ACC0-903F-4A22-912E-3BBEFEAC50DA}" type="parTrans" cxnId="{F0CCEF7C-6A91-41A6-ACC7-8CEE9AA86F9E}">
      <dgm:prSet/>
      <dgm:spPr/>
      <dgm:t>
        <a:bodyPr/>
        <a:lstStyle/>
        <a:p>
          <a:pPr algn="just"/>
          <a:endParaRPr lang="es-ES" sz="1800">
            <a:latin typeface="Arial" pitchFamily="34" charset="0"/>
            <a:cs typeface="Arial" pitchFamily="34" charset="0"/>
          </a:endParaRPr>
        </a:p>
      </dgm:t>
    </dgm:pt>
    <dgm:pt modelId="{EBC7C5B1-9CE3-4A3D-A874-8FAA1A5A8175}" type="sibTrans" cxnId="{F0CCEF7C-6A91-41A6-ACC7-8CEE9AA86F9E}">
      <dgm:prSet/>
      <dgm:spPr/>
      <dgm:t>
        <a:bodyPr/>
        <a:lstStyle/>
        <a:p>
          <a:pPr algn="just"/>
          <a:endParaRPr lang="es-ES" sz="1800">
            <a:latin typeface="Arial" pitchFamily="34" charset="0"/>
            <a:cs typeface="Arial" pitchFamily="34" charset="0"/>
          </a:endParaRPr>
        </a:p>
      </dgm:t>
    </dgm:pt>
    <dgm:pt modelId="{3DA3B414-B304-4D2D-B390-9CC27D8791FB}">
      <dgm:prSet phldrT="[Texto]" custT="1"/>
      <dgm:spPr/>
      <dgm:t>
        <a:bodyPr/>
        <a:lstStyle/>
        <a:p>
          <a:pPr algn="ctr"/>
          <a:r>
            <a:rPr lang="es-ES" sz="2000" dirty="0">
              <a:latin typeface="Arial" pitchFamily="34" charset="0"/>
              <a:cs typeface="Arial" pitchFamily="34" charset="0"/>
            </a:rPr>
            <a:t>Devengos</a:t>
          </a:r>
          <a:endParaRPr lang="es-ES" sz="2400" dirty="0">
            <a:latin typeface="Arial" pitchFamily="34" charset="0"/>
            <a:cs typeface="Arial" pitchFamily="34" charset="0"/>
          </a:endParaRPr>
        </a:p>
      </dgm:t>
    </dgm:pt>
    <dgm:pt modelId="{DBDCBFFD-B691-4A1D-915A-D8885CA5B442}" type="parTrans" cxnId="{955166D8-4B88-4C7D-AC89-40B9310F2F03}">
      <dgm:prSet/>
      <dgm:spPr/>
      <dgm:t>
        <a:bodyPr/>
        <a:lstStyle/>
        <a:p>
          <a:pPr algn="just"/>
          <a:endParaRPr lang="es-ES" sz="1800">
            <a:latin typeface="Arial" pitchFamily="34" charset="0"/>
            <a:cs typeface="Arial" pitchFamily="34" charset="0"/>
          </a:endParaRPr>
        </a:p>
      </dgm:t>
    </dgm:pt>
    <dgm:pt modelId="{E113FDD9-DBF5-4615-A851-14805B25800B}" type="sibTrans" cxnId="{955166D8-4B88-4C7D-AC89-40B9310F2F03}">
      <dgm:prSet/>
      <dgm:spPr/>
      <dgm:t>
        <a:bodyPr/>
        <a:lstStyle/>
        <a:p>
          <a:pPr algn="just"/>
          <a:endParaRPr lang="es-ES" sz="1800">
            <a:latin typeface="Arial" pitchFamily="34" charset="0"/>
            <a:cs typeface="Arial" pitchFamily="34" charset="0"/>
          </a:endParaRPr>
        </a:p>
      </dgm:t>
    </dgm:pt>
    <dgm:pt modelId="{1B39B3C8-E5E7-4709-8623-B957665A3A68}">
      <dgm:prSet phldrT="[Texto]" custT="1"/>
      <dgm:spPr/>
      <dgm:t>
        <a:bodyPr/>
        <a:lstStyle/>
        <a:p>
          <a:pPr algn="just"/>
          <a:r>
            <a:rPr lang="es-ES" sz="1400" b="1" dirty="0">
              <a:latin typeface="Arial" pitchFamily="34" charset="0"/>
              <a:cs typeface="Arial" pitchFamily="34" charset="0"/>
            </a:rPr>
            <a:t>Percepciones salariales</a:t>
          </a:r>
        </a:p>
      </dgm:t>
    </dgm:pt>
    <dgm:pt modelId="{3EF26EC6-DECB-41E0-82E4-C534C53B358F}" type="parTrans" cxnId="{BD18E78C-BF28-4029-BC12-81E238A65BE4}">
      <dgm:prSet/>
      <dgm:spPr/>
      <dgm:t>
        <a:bodyPr/>
        <a:lstStyle/>
        <a:p>
          <a:pPr algn="just"/>
          <a:endParaRPr lang="es-ES" sz="1800">
            <a:latin typeface="Arial" pitchFamily="34" charset="0"/>
            <a:cs typeface="Arial" pitchFamily="34" charset="0"/>
          </a:endParaRPr>
        </a:p>
      </dgm:t>
    </dgm:pt>
    <dgm:pt modelId="{B3B3B955-79B5-4DC1-8CF5-084E110B21A1}" type="sibTrans" cxnId="{BD18E78C-BF28-4029-BC12-81E238A65BE4}">
      <dgm:prSet/>
      <dgm:spPr/>
      <dgm:t>
        <a:bodyPr/>
        <a:lstStyle/>
        <a:p>
          <a:pPr algn="just"/>
          <a:endParaRPr lang="es-ES" sz="1800">
            <a:latin typeface="Arial" pitchFamily="34" charset="0"/>
            <a:cs typeface="Arial" pitchFamily="34" charset="0"/>
          </a:endParaRPr>
        </a:p>
      </dgm:t>
    </dgm:pt>
    <dgm:pt modelId="{12414271-0458-4E3C-AD97-ECCE1EF4DDF2}">
      <dgm:prSet phldrT="[Texto]" custT="1"/>
      <dgm:spPr/>
      <dgm:t>
        <a:bodyPr/>
        <a:lstStyle/>
        <a:p>
          <a:pPr algn="l"/>
          <a:r>
            <a:rPr lang="es-ES" sz="1400" b="1" dirty="0">
              <a:latin typeface="Arial" pitchFamily="34" charset="0"/>
              <a:cs typeface="Arial" pitchFamily="34" charset="0"/>
            </a:rPr>
            <a:t>Percepciones no salariales</a:t>
          </a:r>
        </a:p>
      </dgm:t>
    </dgm:pt>
    <dgm:pt modelId="{4A1C757D-D02A-4B8E-AA26-64EEA6B50237}" type="parTrans" cxnId="{58F80085-1DCA-4D87-807F-2116759ADEEB}">
      <dgm:prSet/>
      <dgm:spPr/>
      <dgm:t>
        <a:bodyPr/>
        <a:lstStyle/>
        <a:p>
          <a:pPr algn="just"/>
          <a:endParaRPr lang="es-ES" sz="1800">
            <a:latin typeface="Arial" pitchFamily="34" charset="0"/>
            <a:cs typeface="Arial" pitchFamily="34" charset="0"/>
          </a:endParaRPr>
        </a:p>
      </dgm:t>
    </dgm:pt>
    <dgm:pt modelId="{AFFD8FAD-6219-429B-8EA2-BA4098E72711}" type="sibTrans" cxnId="{58F80085-1DCA-4D87-807F-2116759ADEEB}">
      <dgm:prSet/>
      <dgm:spPr/>
      <dgm:t>
        <a:bodyPr/>
        <a:lstStyle/>
        <a:p>
          <a:pPr algn="just"/>
          <a:endParaRPr lang="es-ES" sz="1800">
            <a:latin typeface="Arial" pitchFamily="34" charset="0"/>
            <a:cs typeface="Arial" pitchFamily="34" charset="0"/>
          </a:endParaRPr>
        </a:p>
      </dgm:t>
    </dgm:pt>
    <dgm:pt modelId="{4C911AD2-DA76-40CD-BEE4-E6EFB089AFAC}">
      <dgm:prSet phldrT="[Texto]" custT="1"/>
      <dgm:spPr/>
      <dgm:t>
        <a:bodyPr/>
        <a:lstStyle/>
        <a:p>
          <a:pPr algn="just"/>
          <a:r>
            <a:rPr lang="es-ES" sz="1400" dirty="0">
              <a:latin typeface="Arial" pitchFamily="34" charset="0"/>
              <a:cs typeface="Arial" pitchFamily="34" charset="0"/>
            </a:rPr>
            <a:t>Días / horas cotizados</a:t>
          </a:r>
        </a:p>
      </dgm:t>
    </dgm:pt>
    <dgm:pt modelId="{CCB37229-498A-4C23-90B1-47AD6A2FD17F}" type="parTrans" cxnId="{3FAABD77-D720-4914-A9DD-478C0C884D51}">
      <dgm:prSet/>
      <dgm:spPr/>
      <dgm:t>
        <a:bodyPr/>
        <a:lstStyle/>
        <a:p>
          <a:pPr algn="just"/>
          <a:endParaRPr lang="es-ES" sz="1800">
            <a:latin typeface="Arial" pitchFamily="34" charset="0"/>
            <a:cs typeface="Arial" pitchFamily="34" charset="0"/>
          </a:endParaRPr>
        </a:p>
      </dgm:t>
    </dgm:pt>
    <dgm:pt modelId="{351613B4-EA5F-452D-A9F6-08B410FCECCB}" type="sibTrans" cxnId="{3FAABD77-D720-4914-A9DD-478C0C884D51}">
      <dgm:prSet/>
      <dgm:spPr/>
      <dgm:t>
        <a:bodyPr/>
        <a:lstStyle/>
        <a:p>
          <a:pPr algn="just"/>
          <a:endParaRPr lang="es-ES" sz="1800">
            <a:latin typeface="Arial" pitchFamily="34" charset="0"/>
            <a:cs typeface="Arial" pitchFamily="34" charset="0"/>
          </a:endParaRPr>
        </a:p>
      </dgm:t>
    </dgm:pt>
    <dgm:pt modelId="{E8EB50E6-9146-4F52-B087-D819AF269A26}">
      <dgm:prSet phldrT="[Texto]" custT="1"/>
      <dgm:spPr/>
      <dgm:t>
        <a:bodyPr/>
        <a:lstStyle/>
        <a:p>
          <a:pPr algn="just"/>
          <a:r>
            <a:rPr lang="es-ES" sz="1400" dirty="0">
              <a:latin typeface="Arial" pitchFamily="34" charset="0"/>
              <a:cs typeface="Arial" pitchFamily="34" charset="0"/>
            </a:rPr>
            <a:t>Salario base</a:t>
          </a:r>
        </a:p>
      </dgm:t>
    </dgm:pt>
    <dgm:pt modelId="{F410B729-FF3A-4D91-8455-B427DF0A58A4}" type="parTrans" cxnId="{B4521EA8-6E8E-41A4-BC7A-9708C42BA169}">
      <dgm:prSet/>
      <dgm:spPr/>
      <dgm:t>
        <a:bodyPr/>
        <a:lstStyle/>
        <a:p>
          <a:pPr algn="just"/>
          <a:endParaRPr lang="es-ES" sz="1800">
            <a:latin typeface="Arial" pitchFamily="34" charset="0"/>
            <a:cs typeface="Arial" pitchFamily="34" charset="0"/>
          </a:endParaRPr>
        </a:p>
      </dgm:t>
    </dgm:pt>
    <dgm:pt modelId="{8004CA81-0326-4D1D-AAC2-6D4D44C465EE}" type="sibTrans" cxnId="{B4521EA8-6E8E-41A4-BC7A-9708C42BA169}">
      <dgm:prSet/>
      <dgm:spPr/>
      <dgm:t>
        <a:bodyPr/>
        <a:lstStyle/>
        <a:p>
          <a:pPr algn="just"/>
          <a:endParaRPr lang="es-ES" sz="1800">
            <a:latin typeface="Arial" pitchFamily="34" charset="0"/>
            <a:cs typeface="Arial" pitchFamily="34" charset="0"/>
          </a:endParaRPr>
        </a:p>
      </dgm:t>
    </dgm:pt>
    <dgm:pt modelId="{6BC58B6B-6D6A-4EB2-89E8-32B40CBB8176}">
      <dgm:prSet phldrT="[Texto]" custT="1"/>
      <dgm:spPr/>
      <dgm:t>
        <a:bodyPr/>
        <a:lstStyle/>
        <a:p>
          <a:pPr algn="just"/>
          <a:r>
            <a:rPr lang="es-ES" sz="1400" dirty="0">
              <a:latin typeface="Arial" pitchFamily="34" charset="0"/>
              <a:cs typeface="Arial" pitchFamily="34" charset="0"/>
            </a:rPr>
            <a:t>Complementos</a:t>
          </a:r>
        </a:p>
      </dgm:t>
    </dgm:pt>
    <dgm:pt modelId="{D99ACB2C-A5ED-4859-8643-0475147F2805}" type="parTrans" cxnId="{3FE0FE4B-A6BB-4CA3-867A-4A6A3E112A09}">
      <dgm:prSet/>
      <dgm:spPr/>
      <dgm:t>
        <a:bodyPr/>
        <a:lstStyle/>
        <a:p>
          <a:pPr algn="just"/>
          <a:endParaRPr lang="es-ES" sz="1800">
            <a:latin typeface="Arial" pitchFamily="34" charset="0"/>
            <a:cs typeface="Arial" pitchFamily="34" charset="0"/>
          </a:endParaRPr>
        </a:p>
      </dgm:t>
    </dgm:pt>
    <dgm:pt modelId="{80D912AB-E223-40D4-BFCA-3080C58249E8}" type="sibTrans" cxnId="{3FE0FE4B-A6BB-4CA3-867A-4A6A3E112A09}">
      <dgm:prSet/>
      <dgm:spPr/>
      <dgm:t>
        <a:bodyPr/>
        <a:lstStyle/>
        <a:p>
          <a:pPr algn="just"/>
          <a:endParaRPr lang="es-ES" sz="1800">
            <a:latin typeface="Arial" pitchFamily="34" charset="0"/>
            <a:cs typeface="Arial" pitchFamily="34" charset="0"/>
          </a:endParaRPr>
        </a:p>
      </dgm:t>
    </dgm:pt>
    <dgm:pt modelId="{858F34F4-16B3-40F2-9AE2-1157FEDBA8E4}">
      <dgm:prSet phldrT="[Texto]" custT="1"/>
      <dgm:spPr/>
      <dgm:t>
        <a:bodyPr/>
        <a:lstStyle/>
        <a:p>
          <a:pPr algn="just"/>
          <a:r>
            <a:rPr lang="es-ES" sz="1400" dirty="0">
              <a:latin typeface="Arial" pitchFamily="34" charset="0"/>
              <a:cs typeface="Arial" pitchFamily="34" charset="0"/>
            </a:rPr>
            <a:t>Horas extraordinarias</a:t>
          </a:r>
        </a:p>
      </dgm:t>
    </dgm:pt>
    <dgm:pt modelId="{2729688B-DB22-4698-9A0D-8DD9F39DF515}" type="parTrans" cxnId="{8177D257-D85E-4595-B952-833A9D6C9E97}">
      <dgm:prSet/>
      <dgm:spPr/>
      <dgm:t>
        <a:bodyPr/>
        <a:lstStyle/>
        <a:p>
          <a:pPr algn="just"/>
          <a:endParaRPr lang="es-ES" sz="1800">
            <a:latin typeface="Arial" pitchFamily="34" charset="0"/>
            <a:cs typeface="Arial" pitchFamily="34" charset="0"/>
          </a:endParaRPr>
        </a:p>
      </dgm:t>
    </dgm:pt>
    <dgm:pt modelId="{E5A7DF8E-E7FA-49FD-838A-25869A79E6B2}" type="sibTrans" cxnId="{8177D257-D85E-4595-B952-833A9D6C9E97}">
      <dgm:prSet/>
      <dgm:spPr/>
      <dgm:t>
        <a:bodyPr/>
        <a:lstStyle/>
        <a:p>
          <a:pPr algn="just"/>
          <a:endParaRPr lang="es-ES" sz="1800">
            <a:latin typeface="Arial" pitchFamily="34" charset="0"/>
            <a:cs typeface="Arial" pitchFamily="34" charset="0"/>
          </a:endParaRPr>
        </a:p>
      </dgm:t>
    </dgm:pt>
    <dgm:pt modelId="{2A5E111F-2E2F-4653-8A58-8D5177D4EF66}">
      <dgm:prSet phldrT="[Texto]" custT="1"/>
      <dgm:spPr/>
      <dgm:t>
        <a:bodyPr/>
        <a:lstStyle/>
        <a:p>
          <a:pPr algn="l"/>
          <a:r>
            <a:rPr lang="es-ES" sz="1400" dirty="0">
              <a:latin typeface="Arial" pitchFamily="34" charset="0"/>
              <a:cs typeface="Arial" pitchFamily="34" charset="0"/>
            </a:rPr>
            <a:t>Gratificaciones</a:t>
          </a:r>
        </a:p>
      </dgm:t>
    </dgm:pt>
    <dgm:pt modelId="{9409AAAB-AFD5-4D9C-915D-5D2E2D8C2F47}" type="parTrans" cxnId="{ED40B3AA-CF61-4651-BA23-7E71343A8500}">
      <dgm:prSet/>
      <dgm:spPr/>
      <dgm:t>
        <a:bodyPr/>
        <a:lstStyle/>
        <a:p>
          <a:pPr algn="just"/>
          <a:endParaRPr lang="es-ES" sz="1800">
            <a:latin typeface="Arial" pitchFamily="34" charset="0"/>
            <a:cs typeface="Arial" pitchFamily="34" charset="0"/>
          </a:endParaRPr>
        </a:p>
      </dgm:t>
    </dgm:pt>
    <dgm:pt modelId="{DCCAE085-C944-4CF0-A03C-FE1A558FC6BA}" type="sibTrans" cxnId="{ED40B3AA-CF61-4651-BA23-7E71343A8500}">
      <dgm:prSet/>
      <dgm:spPr/>
      <dgm:t>
        <a:bodyPr/>
        <a:lstStyle/>
        <a:p>
          <a:pPr algn="just"/>
          <a:endParaRPr lang="es-ES" sz="1800">
            <a:latin typeface="Arial" pitchFamily="34" charset="0"/>
            <a:cs typeface="Arial" pitchFamily="34" charset="0"/>
          </a:endParaRPr>
        </a:p>
      </dgm:t>
    </dgm:pt>
    <dgm:pt modelId="{52E7A288-485F-4675-9963-144673CBC1E7}">
      <dgm:prSet phldrT="[Texto]" custT="1"/>
      <dgm:spPr/>
      <dgm:t>
        <a:bodyPr/>
        <a:lstStyle/>
        <a:p>
          <a:pPr algn="l"/>
          <a:r>
            <a:rPr lang="es-ES" sz="1400" dirty="0">
              <a:latin typeface="Arial" pitchFamily="34" charset="0"/>
              <a:cs typeface="Arial" pitchFamily="34" charset="0"/>
            </a:rPr>
            <a:t>Indemnizaciones o suplidos</a:t>
          </a:r>
        </a:p>
      </dgm:t>
    </dgm:pt>
    <dgm:pt modelId="{CE265E09-8A76-4F49-8852-D59C003DC219}" type="parTrans" cxnId="{6613810F-008B-49FE-B3F3-7599C656FA3C}">
      <dgm:prSet/>
      <dgm:spPr/>
      <dgm:t>
        <a:bodyPr/>
        <a:lstStyle/>
        <a:p>
          <a:pPr algn="just"/>
          <a:endParaRPr lang="es-ES" sz="1800">
            <a:latin typeface="Arial" pitchFamily="34" charset="0"/>
            <a:cs typeface="Arial" pitchFamily="34" charset="0"/>
          </a:endParaRPr>
        </a:p>
      </dgm:t>
    </dgm:pt>
    <dgm:pt modelId="{1DAA0A1E-A9DC-49AC-96A6-C01946C5DD29}" type="sibTrans" cxnId="{6613810F-008B-49FE-B3F3-7599C656FA3C}">
      <dgm:prSet/>
      <dgm:spPr/>
      <dgm:t>
        <a:bodyPr/>
        <a:lstStyle/>
        <a:p>
          <a:pPr algn="just"/>
          <a:endParaRPr lang="es-ES" sz="1800">
            <a:latin typeface="Arial" pitchFamily="34" charset="0"/>
            <a:cs typeface="Arial" pitchFamily="34" charset="0"/>
          </a:endParaRPr>
        </a:p>
      </dgm:t>
    </dgm:pt>
    <dgm:pt modelId="{09F271F0-E95F-4ABD-8701-B2514E44F275}">
      <dgm:prSet phldrT="[Texto]" custT="1"/>
      <dgm:spPr/>
      <dgm:t>
        <a:bodyPr/>
        <a:lstStyle/>
        <a:p>
          <a:pPr algn="l"/>
          <a:r>
            <a:rPr lang="es-ES" sz="1400" dirty="0">
              <a:latin typeface="Arial" pitchFamily="34" charset="0"/>
              <a:cs typeface="Arial" pitchFamily="34" charset="0"/>
            </a:rPr>
            <a:t> Prestaciones de la Seguridad Social</a:t>
          </a:r>
        </a:p>
      </dgm:t>
    </dgm:pt>
    <dgm:pt modelId="{4C259EB0-2D68-41D9-91D0-08C6918ABDF4}" type="parTrans" cxnId="{EE90219B-D626-48F7-9DFB-F5D95384FF3A}">
      <dgm:prSet/>
      <dgm:spPr/>
      <dgm:t>
        <a:bodyPr/>
        <a:lstStyle/>
        <a:p>
          <a:pPr algn="just"/>
          <a:endParaRPr lang="es-ES" sz="1800">
            <a:latin typeface="Arial" pitchFamily="34" charset="0"/>
            <a:cs typeface="Arial" pitchFamily="34" charset="0"/>
          </a:endParaRPr>
        </a:p>
      </dgm:t>
    </dgm:pt>
    <dgm:pt modelId="{30596B5F-C3FF-4BF1-A2FC-3F8C687FD7BD}" type="sibTrans" cxnId="{EE90219B-D626-48F7-9DFB-F5D95384FF3A}">
      <dgm:prSet/>
      <dgm:spPr/>
      <dgm:t>
        <a:bodyPr/>
        <a:lstStyle/>
        <a:p>
          <a:pPr algn="just"/>
          <a:endParaRPr lang="es-ES" sz="1800">
            <a:latin typeface="Arial" pitchFamily="34" charset="0"/>
            <a:cs typeface="Arial" pitchFamily="34" charset="0"/>
          </a:endParaRPr>
        </a:p>
      </dgm:t>
    </dgm:pt>
    <dgm:pt modelId="{DCB15BF8-BDAE-440E-99EB-3C70F5311252}">
      <dgm:prSet phldrT="[Texto]" custT="1"/>
      <dgm:spPr/>
      <dgm:t>
        <a:bodyPr/>
        <a:lstStyle/>
        <a:p>
          <a:pPr algn="ctr"/>
          <a:r>
            <a:rPr lang="es-ES" sz="2000" dirty="0">
              <a:latin typeface="Arial" pitchFamily="34" charset="0"/>
              <a:cs typeface="Arial" pitchFamily="34" charset="0"/>
            </a:rPr>
            <a:t>Deducciones</a:t>
          </a:r>
          <a:endParaRPr lang="es-ES" sz="800" dirty="0">
            <a:latin typeface="Arial" pitchFamily="34" charset="0"/>
            <a:cs typeface="Arial" pitchFamily="34" charset="0"/>
          </a:endParaRPr>
        </a:p>
      </dgm:t>
    </dgm:pt>
    <dgm:pt modelId="{BBD880CC-FF11-4306-8DE4-4BE7D448F40C}" type="parTrans" cxnId="{21175CB9-11B9-417E-96BB-534D936E1F17}">
      <dgm:prSet/>
      <dgm:spPr/>
      <dgm:t>
        <a:bodyPr/>
        <a:lstStyle/>
        <a:p>
          <a:pPr algn="just"/>
          <a:endParaRPr lang="es-ES" sz="1800">
            <a:latin typeface="Arial" pitchFamily="34" charset="0"/>
            <a:cs typeface="Arial" pitchFamily="34" charset="0"/>
          </a:endParaRPr>
        </a:p>
      </dgm:t>
    </dgm:pt>
    <dgm:pt modelId="{0A5A7C31-9FB5-43C9-81A3-787776B159FD}" type="sibTrans" cxnId="{21175CB9-11B9-417E-96BB-534D936E1F17}">
      <dgm:prSet/>
      <dgm:spPr/>
      <dgm:t>
        <a:bodyPr/>
        <a:lstStyle/>
        <a:p>
          <a:pPr algn="just"/>
          <a:endParaRPr lang="es-ES" sz="1800">
            <a:latin typeface="Arial" pitchFamily="34" charset="0"/>
            <a:cs typeface="Arial" pitchFamily="34" charset="0"/>
          </a:endParaRPr>
        </a:p>
      </dgm:t>
    </dgm:pt>
    <dgm:pt modelId="{17660C11-035B-49EE-8330-F27CE9952AFD}">
      <dgm:prSet phldrT="[Texto]" custT="1"/>
      <dgm:spPr/>
      <dgm:t>
        <a:bodyPr/>
        <a:lstStyle/>
        <a:p>
          <a:pPr algn="just"/>
          <a:r>
            <a:rPr lang="es-ES" sz="1400" b="1" dirty="0">
              <a:latin typeface="Arial" pitchFamily="34" charset="0"/>
              <a:cs typeface="Arial" pitchFamily="34" charset="0"/>
            </a:rPr>
            <a:t>Aportaciones Seguridad Social:</a:t>
          </a:r>
        </a:p>
      </dgm:t>
    </dgm:pt>
    <dgm:pt modelId="{F2FF4B43-8D38-4A34-98E8-5F21A5ED1ADE}" type="parTrans" cxnId="{810E4EF7-0BCF-4856-A328-B28E4156E9FF}">
      <dgm:prSet/>
      <dgm:spPr/>
      <dgm:t>
        <a:bodyPr/>
        <a:lstStyle/>
        <a:p>
          <a:pPr algn="just"/>
          <a:endParaRPr lang="es-ES" sz="1800">
            <a:latin typeface="Arial" pitchFamily="34" charset="0"/>
            <a:cs typeface="Arial" pitchFamily="34" charset="0"/>
          </a:endParaRPr>
        </a:p>
      </dgm:t>
    </dgm:pt>
    <dgm:pt modelId="{E7EFEB4B-0FDE-489B-82CB-59A97BAB38E6}" type="sibTrans" cxnId="{810E4EF7-0BCF-4856-A328-B28E4156E9FF}">
      <dgm:prSet/>
      <dgm:spPr/>
      <dgm:t>
        <a:bodyPr/>
        <a:lstStyle/>
        <a:p>
          <a:pPr algn="just"/>
          <a:endParaRPr lang="es-ES" sz="1800">
            <a:latin typeface="Arial" pitchFamily="34" charset="0"/>
            <a:cs typeface="Arial" pitchFamily="34" charset="0"/>
          </a:endParaRPr>
        </a:p>
      </dgm:t>
    </dgm:pt>
    <dgm:pt modelId="{68194B65-C52F-483D-B497-DDD5838B001E}">
      <dgm:prSet phldrT="[Texto]" custT="1"/>
      <dgm:spPr/>
      <dgm:t>
        <a:bodyPr/>
        <a:lstStyle/>
        <a:p>
          <a:pPr algn="l"/>
          <a:r>
            <a:rPr lang="es-ES" sz="1400" b="0" dirty="0">
              <a:latin typeface="Arial" pitchFamily="34" charset="0"/>
              <a:cs typeface="Arial" pitchFamily="34" charset="0"/>
            </a:rPr>
            <a:t> Contingencias comunes</a:t>
          </a:r>
        </a:p>
      </dgm:t>
    </dgm:pt>
    <dgm:pt modelId="{55CF8395-7E9B-45A0-B83E-2C36BB7BE268}" type="parTrans" cxnId="{0FCDFA1B-9F3B-4F95-9EF2-43433EBBA887}">
      <dgm:prSet/>
      <dgm:spPr/>
      <dgm:t>
        <a:bodyPr/>
        <a:lstStyle/>
        <a:p>
          <a:pPr algn="just"/>
          <a:endParaRPr lang="es-ES" sz="1800">
            <a:latin typeface="Arial" pitchFamily="34" charset="0"/>
            <a:cs typeface="Arial" pitchFamily="34" charset="0"/>
          </a:endParaRPr>
        </a:p>
      </dgm:t>
    </dgm:pt>
    <dgm:pt modelId="{1B9C0030-63FD-4812-ABEC-13C69F97C4D6}" type="sibTrans" cxnId="{0FCDFA1B-9F3B-4F95-9EF2-43433EBBA887}">
      <dgm:prSet/>
      <dgm:spPr/>
      <dgm:t>
        <a:bodyPr/>
        <a:lstStyle/>
        <a:p>
          <a:pPr algn="just"/>
          <a:endParaRPr lang="es-ES" sz="1800">
            <a:latin typeface="Arial" pitchFamily="34" charset="0"/>
            <a:cs typeface="Arial" pitchFamily="34" charset="0"/>
          </a:endParaRPr>
        </a:p>
      </dgm:t>
    </dgm:pt>
    <dgm:pt modelId="{BBB44467-D646-4C6B-A344-28BBE2D666BA}">
      <dgm:prSet phldrT="[Texto]" custT="1"/>
      <dgm:spPr/>
      <dgm:t>
        <a:bodyPr/>
        <a:lstStyle/>
        <a:p>
          <a:pPr algn="just"/>
          <a:r>
            <a:rPr lang="es-ES" sz="1400" b="0" dirty="0">
              <a:latin typeface="Arial" pitchFamily="34" charset="0"/>
              <a:cs typeface="Arial" pitchFamily="34" charset="0"/>
            </a:rPr>
            <a:t> Desempleo</a:t>
          </a:r>
        </a:p>
      </dgm:t>
    </dgm:pt>
    <dgm:pt modelId="{A76B34AE-75FD-4D84-B735-0FA7412CEF11}" type="parTrans" cxnId="{B273C4DE-23D6-45D8-9AC1-AFD393DA03AD}">
      <dgm:prSet/>
      <dgm:spPr/>
      <dgm:t>
        <a:bodyPr/>
        <a:lstStyle/>
        <a:p>
          <a:pPr algn="just"/>
          <a:endParaRPr lang="es-ES" sz="1800">
            <a:latin typeface="Arial" pitchFamily="34" charset="0"/>
            <a:cs typeface="Arial" pitchFamily="34" charset="0"/>
          </a:endParaRPr>
        </a:p>
      </dgm:t>
    </dgm:pt>
    <dgm:pt modelId="{0710F6A2-8079-4214-A6E9-E3C891E2211E}" type="sibTrans" cxnId="{B273C4DE-23D6-45D8-9AC1-AFD393DA03AD}">
      <dgm:prSet/>
      <dgm:spPr/>
      <dgm:t>
        <a:bodyPr/>
        <a:lstStyle/>
        <a:p>
          <a:pPr algn="just"/>
          <a:endParaRPr lang="es-ES" sz="1800">
            <a:latin typeface="Arial" pitchFamily="34" charset="0"/>
            <a:cs typeface="Arial" pitchFamily="34" charset="0"/>
          </a:endParaRPr>
        </a:p>
      </dgm:t>
    </dgm:pt>
    <dgm:pt modelId="{41612AC9-ACF4-4AE2-B48E-078626969B4A}">
      <dgm:prSet phldrT="[Texto]" custT="1"/>
      <dgm:spPr/>
      <dgm:t>
        <a:bodyPr/>
        <a:lstStyle/>
        <a:p>
          <a:pPr algn="just"/>
          <a:r>
            <a:rPr lang="es-ES" sz="1400" b="0" dirty="0">
              <a:latin typeface="Arial" pitchFamily="34" charset="0"/>
              <a:cs typeface="Arial" pitchFamily="34" charset="0"/>
            </a:rPr>
            <a:t> Formación profesional</a:t>
          </a:r>
        </a:p>
      </dgm:t>
    </dgm:pt>
    <dgm:pt modelId="{130BDE20-1534-43C9-9004-D3D55A2B907A}" type="parTrans" cxnId="{DD81C643-7875-4067-8D13-3CA3F74EF886}">
      <dgm:prSet/>
      <dgm:spPr/>
      <dgm:t>
        <a:bodyPr/>
        <a:lstStyle/>
        <a:p>
          <a:pPr algn="just"/>
          <a:endParaRPr lang="es-ES" sz="1800">
            <a:latin typeface="Arial" pitchFamily="34" charset="0"/>
            <a:cs typeface="Arial" pitchFamily="34" charset="0"/>
          </a:endParaRPr>
        </a:p>
      </dgm:t>
    </dgm:pt>
    <dgm:pt modelId="{B4E38E1F-42C4-4EFA-A245-33491C831C3C}" type="sibTrans" cxnId="{DD81C643-7875-4067-8D13-3CA3F74EF886}">
      <dgm:prSet/>
      <dgm:spPr/>
      <dgm:t>
        <a:bodyPr/>
        <a:lstStyle/>
        <a:p>
          <a:pPr algn="just"/>
          <a:endParaRPr lang="es-ES" sz="1800">
            <a:latin typeface="Arial" pitchFamily="34" charset="0"/>
            <a:cs typeface="Arial" pitchFamily="34" charset="0"/>
          </a:endParaRPr>
        </a:p>
      </dgm:t>
    </dgm:pt>
    <dgm:pt modelId="{78541073-8E10-46D8-9520-2A7D6EBA8EAB}">
      <dgm:prSet phldrT="[Texto]" custT="1"/>
      <dgm:spPr/>
      <dgm:t>
        <a:bodyPr/>
        <a:lstStyle/>
        <a:p>
          <a:pPr algn="l"/>
          <a:r>
            <a:rPr lang="es-ES" sz="1400" b="0" dirty="0">
              <a:latin typeface="Arial" pitchFamily="34" charset="0"/>
              <a:cs typeface="Arial" pitchFamily="34" charset="0"/>
            </a:rPr>
            <a:t> Cotización horas extra</a:t>
          </a:r>
        </a:p>
      </dgm:t>
    </dgm:pt>
    <dgm:pt modelId="{99313702-93E6-4D19-B00E-835331A0140D}" type="parTrans" cxnId="{44B5D4CE-E284-4DBC-871D-AF2C7DC87B27}">
      <dgm:prSet/>
      <dgm:spPr/>
      <dgm:t>
        <a:bodyPr/>
        <a:lstStyle/>
        <a:p>
          <a:pPr algn="just"/>
          <a:endParaRPr lang="es-ES" sz="1800">
            <a:latin typeface="Arial" pitchFamily="34" charset="0"/>
            <a:cs typeface="Arial" pitchFamily="34" charset="0"/>
          </a:endParaRPr>
        </a:p>
      </dgm:t>
    </dgm:pt>
    <dgm:pt modelId="{302818CA-7F71-4BF7-A763-EBE481AD9327}" type="sibTrans" cxnId="{44B5D4CE-E284-4DBC-871D-AF2C7DC87B27}">
      <dgm:prSet/>
      <dgm:spPr/>
      <dgm:t>
        <a:bodyPr/>
        <a:lstStyle/>
        <a:p>
          <a:pPr algn="just"/>
          <a:endParaRPr lang="es-ES" sz="1800">
            <a:latin typeface="Arial" pitchFamily="34" charset="0"/>
            <a:cs typeface="Arial" pitchFamily="34" charset="0"/>
          </a:endParaRPr>
        </a:p>
      </dgm:t>
    </dgm:pt>
    <dgm:pt modelId="{203F866A-7C10-4D4E-9F89-58AE7786DFA9}">
      <dgm:prSet phldrT="[Texto]" custT="1"/>
      <dgm:spPr/>
      <dgm:t>
        <a:bodyPr/>
        <a:lstStyle/>
        <a:p>
          <a:pPr algn="just"/>
          <a:r>
            <a:rPr lang="es-ES" sz="1400" b="1" dirty="0">
              <a:latin typeface="Arial" pitchFamily="34" charset="0"/>
              <a:cs typeface="Arial" pitchFamily="34" charset="0"/>
            </a:rPr>
            <a:t>Retenciones IRPF</a:t>
          </a:r>
        </a:p>
      </dgm:t>
    </dgm:pt>
    <dgm:pt modelId="{40CAE1F2-360F-4E10-AFCE-81647786FD0D}" type="parTrans" cxnId="{7D1D8AFB-7C4B-4A6B-8984-1C59CB60D30F}">
      <dgm:prSet/>
      <dgm:spPr/>
      <dgm:t>
        <a:bodyPr/>
        <a:lstStyle/>
        <a:p>
          <a:pPr algn="just"/>
          <a:endParaRPr lang="es-ES" sz="1800">
            <a:latin typeface="Arial" pitchFamily="34" charset="0"/>
            <a:cs typeface="Arial" pitchFamily="34" charset="0"/>
          </a:endParaRPr>
        </a:p>
      </dgm:t>
    </dgm:pt>
    <dgm:pt modelId="{BB5FA2EC-F8B8-4E2F-A135-6EE198FF40EB}" type="sibTrans" cxnId="{7D1D8AFB-7C4B-4A6B-8984-1C59CB60D30F}">
      <dgm:prSet/>
      <dgm:spPr/>
      <dgm:t>
        <a:bodyPr/>
        <a:lstStyle/>
        <a:p>
          <a:pPr algn="just"/>
          <a:endParaRPr lang="es-ES" sz="1800">
            <a:latin typeface="Arial" pitchFamily="34" charset="0"/>
            <a:cs typeface="Arial" pitchFamily="34" charset="0"/>
          </a:endParaRPr>
        </a:p>
      </dgm:t>
    </dgm:pt>
    <dgm:pt modelId="{F32942B7-19DF-4EDE-B6EF-89E83B2CDF38}">
      <dgm:prSet phldrT="[Texto]" custT="1"/>
      <dgm:spPr/>
      <dgm:t>
        <a:bodyPr/>
        <a:lstStyle/>
        <a:p>
          <a:pPr algn="just"/>
          <a:r>
            <a:rPr lang="es-ES" sz="1400" b="1" dirty="0">
              <a:latin typeface="Arial" pitchFamily="34" charset="0"/>
              <a:cs typeface="Arial" pitchFamily="34" charset="0"/>
            </a:rPr>
            <a:t>Otras deducciones</a:t>
          </a:r>
        </a:p>
      </dgm:t>
    </dgm:pt>
    <dgm:pt modelId="{A4C0B3B6-B772-4826-BC05-9C8825BA44BA}" type="parTrans" cxnId="{02825169-9E37-440D-A17A-8B7D8A029631}">
      <dgm:prSet/>
      <dgm:spPr/>
      <dgm:t>
        <a:bodyPr/>
        <a:lstStyle/>
        <a:p>
          <a:pPr algn="just"/>
          <a:endParaRPr lang="es-ES" sz="1800">
            <a:latin typeface="Arial" pitchFamily="34" charset="0"/>
            <a:cs typeface="Arial" pitchFamily="34" charset="0"/>
          </a:endParaRPr>
        </a:p>
      </dgm:t>
    </dgm:pt>
    <dgm:pt modelId="{C7264F86-E65B-4F9E-A255-09CB1EDA0DC3}" type="sibTrans" cxnId="{02825169-9E37-440D-A17A-8B7D8A029631}">
      <dgm:prSet/>
      <dgm:spPr/>
      <dgm:t>
        <a:bodyPr/>
        <a:lstStyle/>
        <a:p>
          <a:pPr algn="just"/>
          <a:endParaRPr lang="es-ES" sz="1800">
            <a:latin typeface="Arial" pitchFamily="34" charset="0"/>
            <a:cs typeface="Arial" pitchFamily="34" charset="0"/>
          </a:endParaRPr>
        </a:p>
      </dgm:t>
    </dgm:pt>
    <dgm:pt modelId="{3906D3F3-0FDE-42A6-B84C-25158A0EC632}" type="pres">
      <dgm:prSet presAssocID="{5CFB09FF-2546-4DB7-B422-27F09CECB01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3BA0D94-3307-4DA1-965A-5F45B3C614CF}" type="pres">
      <dgm:prSet presAssocID="{63B82217-184E-4542-9B74-6DC47BE52F88}" presName="composite" presStyleCnt="0"/>
      <dgm:spPr/>
    </dgm:pt>
    <dgm:pt modelId="{4F3DF53D-18BC-4CDF-A6A2-DA6F9DB92E30}" type="pres">
      <dgm:prSet presAssocID="{63B82217-184E-4542-9B74-6DC47BE52F8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A8C7757-9CF7-4B09-9408-C146270379F9}" type="pres">
      <dgm:prSet presAssocID="{63B82217-184E-4542-9B74-6DC47BE52F88}" presName="desTx" presStyleLbl="alignAccFollowNode1" presStyleIdx="0" presStyleCnt="3" custLinFactNeighborY="-120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D5A8AD0-E84B-46E4-A744-AD96A6044D78}" type="pres">
      <dgm:prSet presAssocID="{54C5B660-4AA6-435D-9C08-B66AA26737BF}" presName="space" presStyleCnt="0"/>
      <dgm:spPr/>
    </dgm:pt>
    <dgm:pt modelId="{B0F11FCF-6C98-4F0D-B746-FABB485F87EC}" type="pres">
      <dgm:prSet presAssocID="{3DA3B414-B304-4D2D-B390-9CC27D8791FB}" presName="composite" presStyleCnt="0"/>
      <dgm:spPr/>
    </dgm:pt>
    <dgm:pt modelId="{8EA910A0-0EA4-4DDF-89B5-A8C551F133F9}" type="pres">
      <dgm:prSet presAssocID="{3DA3B414-B304-4D2D-B390-9CC27D8791F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058A576-5E5A-49CD-B07E-C8143234BB44}" type="pres">
      <dgm:prSet presAssocID="{3DA3B414-B304-4D2D-B390-9CC27D8791FB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490F220-1D8E-4E3E-BABE-A64B24207649}" type="pres">
      <dgm:prSet presAssocID="{E113FDD9-DBF5-4615-A851-14805B25800B}" presName="space" presStyleCnt="0"/>
      <dgm:spPr/>
    </dgm:pt>
    <dgm:pt modelId="{956DDB68-FAC8-486C-B1C4-BB49D00F0B6B}" type="pres">
      <dgm:prSet presAssocID="{DCB15BF8-BDAE-440E-99EB-3C70F5311252}" presName="composite" presStyleCnt="0"/>
      <dgm:spPr/>
    </dgm:pt>
    <dgm:pt modelId="{E9843CA8-01D4-487E-9E96-CBB6DE8C362E}" type="pres">
      <dgm:prSet presAssocID="{DCB15BF8-BDAE-440E-99EB-3C70F531125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CF80791-235C-407D-A026-F0F96A7FDC50}" type="pres">
      <dgm:prSet presAssocID="{DCB15BF8-BDAE-440E-99EB-3C70F5311252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55166D8-4B88-4C7D-AC89-40B9310F2F03}" srcId="{5CFB09FF-2546-4DB7-B422-27F09CECB010}" destId="{3DA3B414-B304-4D2D-B390-9CC27D8791FB}" srcOrd="1" destOrd="0" parTransId="{DBDCBFFD-B691-4A1D-915A-D8885CA5B442}" sibTransId="{E113FDD9-DBF5-4615-A851-14805B25800B}"/>
    <dgm:cxn modelId="{810E4EF7-0BCF-4856-A328-B28E4156E9FF}" srcId="{DCB15BF8-BDAE-440E-99EB-3C70F5311252}" destId="{17660C11-035B-49EE-8330-F27CE9952AFD}" srcOrd="0" destOrd="0" parTransId="{F2FF4B43-8D38-4A34-98E8-5F21A5ED1ADE}" sibTransId="{E7EFEB4B-0FDE-489B-82CB-59A97BAB38E6}"/>
    <dgm:cxn modelId="{138284CD-B02E-438D-B6B9-99C434F384AF}" type="presOf" srcId="{09F271F0-E95F-4ABD-8701-B2514E44F275}" destId="{8058A576-5E5A-49CD-B07E-C8143234BB44}" srcOrd="0" destOrd="7" presId="urn:microsoft.com/office/officeart/2005/8/layout/hList1"/>
    <dgm:cxn modelId="{4C6E7C02-0310-4D6F-A364-54C9907709DE}" type="presOf" srcId="{F32942B7-19DF-4EDE-B6EF-89E83B2CDF38}" destId="{4CF80791-235C-407D-A026-F0F96A7FDC50}" srcOrd="0" destOrd="6" presId="urn:microsoft.com/office/officeart/2005/8/layout/hList1"/>
    <dgm:cxn modelId="{698C28B7-9FC3-4F91-820F-8386E344294D}" type="presOf" srcId="{3E2A2D0D-EBE7-4433-9AE5-D01B3E6447A9}" destId="{7A8C7757-9CF7-4B09-9408-C146270379F9}" srcOrd="0" destOrd="0" presId="urn:microsoft.com/office/officeart/2005/8/layout/hList1"/>
    <dgm:cxn modelId="{B4521EA8-6E8E-41A4-BC7A-9708C42BA169}" srcId="{1B39B3C8-E5E7-4709-8623-B957665A3A68}" destId="{E8EB50E6-9146-4F52-B087-D819AF269A26}" srcOrd="0" destOrd="0" parTransId="{F410B729-FF3A-4D91-8455-B427DF0A58A4}" sibTransId="{8004CA81-0326-4D1D-AAC2-6D4D44C465EE}"/>
    <dgm:cxn modelId="{827E7EFB-0FC1-416F-AE9B-2FAA28CAECD2}" type="presOf" srcId="{52E7A288-485F-4675-9963-144673CBC1E7}" destId="{8058A576-5E5A-49CD-B07E-C8143234BB44}" srcOrd="0" destOrd="6" presId="urn:microsoft.com/office/officeart/2005/8/layout/hList1"/>
    <dgm:cxn modelId="{4D64F9A3-EB1F-4AB2-AA9C-1899D4F86B44}" type="presOf" srcId="{DCB15BF8-BDAE-440E-99EB-3C70F5311252}" destId="{E9843CA8-01D4-487E-9E96-CBB6DE8C362E}" srcOrd="0" destOrd="0" presId="urn:microsoft.com/office/officeart/2005/8/layout/hList1"/>
    <dgm:cxn modelId="{6ECB9205-3EF7-4465-9BEA-4A25E953DCE0}" type="presOf" srcId="{63B82217-184E-4542-9B74-6DC47BE52F88}" destId="{4F3DF53D-18BC-4CDF-A6A2-DA6F9DB92E30}" srcOrd="0" destOrd="0" presId="urn:microsoft.com/office/officeart/2005/8/layout/hList1"/>
    <dgm:cxn modelId="{FCB8719F-1CF4-40C7-A212-3EADC9DFD769}" type="presOf" srcId="{BBB44467-D646-4C6B-A344-28BBE2D666BA}" destId="{4CF80791-235C-407D-A026-F0F96A7FDC50}" srcOrd="0" destOrd="2" presId="urn:microsoft.com/office/officeart/2005/8/layout/hList1"/>
    <dgm:cxn modelId="{58F80085-1DCA-4D87-807F-2116759ADEEB}" srcId="{3DA3B414-B304-4D2D-B390-9CC27D8791FB}" destId="{12414271-0458-4E3C-AD97-ECCE1EF4DDF2}" srcOrd="1" destOrd="0" parTransId="{4A1C757D-D02A-4B8E-AA26-64EEA6B50237}" sibTransId="{AFFD8FAD-6219-429B-8EA2-BA4098E72711}"/>
    <dgm:cxn modelId="{D8F04833-C8E2-4274-8AA1-4581203C5261}" type="presOf" srcId="{1B39B3C8-E5E7-4709-8623-B957665A3A68}" destId="{8058A576-5E5A-49CD-B07E-C8143234BB44}" srcOrd="0" destOrd="0" presId="urn:microsoft.com/office/officeart/2005/8/layout/hList1"/>
    <dgm:cxn modelId="{00829DCC-D6EC-4D26-AD50-6965E0D84BC4}" type="presOf" srcId="{78541073-8E10-46D8-9520-2A7D6EBA8EAB}" destId="{4CF80791-235C-407D-A026-F0F96A7FDC50}" srcOrd="0" destOrd="4" presId="urn:microsoft.com/office/officeart/2005/8/layout/hList1"/>
    <dgm:cxn modelId="{3FE0FE4B-A6BB-4CA3-867A-4A6A3E112A09}" srcId="{1B39B3C8-E5E7-4709-8623-B957665A3A68}" destId="{6BC58B6B-6D6A-4EB2-89E8-32B40CBB8176}" srcOrd="1" destOrd="0" parTransId="{D99ACB2C-A5ED-4859-8643-0475147F2805}" sibTransId="{80D912AB-E223-40D4-BFCA-3080C58249E8}"/>
    <dgm:cxn modelId="{05B10BE5-263A-499C-894A-F1E41F5F2470}" type="presOf" srcId="{12414271-0458-4E3C-AD97-ECCE1EF4DDF2}" destId="{8058A576-5E5A-49CD-B07E-C8143234BB44}" srcOrd="0" destOrd="5" presId="urn:microsoft.com/office/officeart/2005/8/layout/hList1"/>
    <dgm:cxn modelId="{032BCCC3-8219-4E38-ACDA-B6FFB30A3335}" srcId="{5CFB09FF-2546-4DB7-B422-27F09CECB010}" destId="{63B82217-184E-4542-9B74-6DC47BE52F88}" srcOrd="0" destOrd="0" parTransId="{4CB13B51-C381-4B1A-A294-867476C154EC}" sibTransId="{54C5B660-4AA6-435D-9C08-B66AA26737BF}"/>
    <dgm:cxn modelId="{2444AA63-F0E9-4FB7-A297-687369A59E93}" type="presOf" srcId="{17660C11-035B-49EE-8330-F27CE9952AFD}" destId="{4CF80791-235C-407D-A026-F0F96A7FDC50}" srcOrd="0" destOrd="0" presId="urn:microsoft.com/office/officeart/2005/8/layout/hList1"/>
    <dgm:cxn modelId="{02825169-9E37-440D-A17A-8B7D8A029631}" srcId="{DCB15BF8-BDAE-440E-99EB-3C70F5311252}" destId="{F32942B7-19DF-4EDE-B6EF-89E83B2CDF38}" srcOrd="2" destOrd="0" parTransId="{A4C0B3B6-B772-4826-BC05-9C8825BA44BA}" sibTransId="{C7264F86-E65B-4F9E-A255-09CB1EDA0DC3}"/>
    <dgm:cxn modelId="{BD18E78C-BF28-4029-BC12-81E238A65BE4}" srcId="{3DA3B414-B304-4D2D-B390-9CC27D8791FB}" destId="{1B39B3C8-E5E7-4709-8623-B957665A3A68}" srcOrd="0" destOrd="0" parTransId="{3EF26EC6-DECB-41E0-82E4-C534C53B358F}" sibTransId="{B3B3B955-79B5-4DC1-8CF5-084E110B21A1}"/>
    <dgm:cxn modelId="{8177D257-D85E-4595-B952-833A9D6C9E97}" srcId="{1B39B3C8-E5E7-4709-8623-B957665A3A68}" destId="{858F34F4-16B3-40F2-9AE2-1157FEDBA8E4}" srcOrd="2" destOrd="0" parTransId="{2729688B-DB22-4698-9A0D-8DD9F39DF515}" sibTransId="{E5A7DF8E-E7FA-49FD-838A-25869A79E6B2}"/>
    <dgm:cxn modelId="{9A773164-537D-4DD1-95E7-CC9C67FEE978}" type="presOf" srcId="{4C911AD2-DA76-40CD-BEE4-E6EFB089AFAC}" destId="{7A8C7757-9CF7-4B09-9408-C146270379F9}" srcOrd="0" destOrd="1" presId="urn:microsoft.com/office/officeart/2005/8/layout/hList1"/>
    <dgm:cxn modelId="{90C8535E-DF44-4301-AE32-58741AFFAE3B}" type="presOf" srcId="{6BC58B6B-6D6A-4EB2-89E8-32B40CBB8176}" destId="{8058A576-5E5A-49CD-B07E-C8143234BB44}" srcOrd="0" destOrd="2" presId="urn:microsoft.com/office/officeart/2005/8/layout/hList1"/>
    <dgm:cxn modelId="{B3972C86-A143-4BD2-A78F-959A038FAA74}" type="presOf" srcId="{E8EB50E6-9146-4F52-B087-D819AF269A26}" destId="{8058A576-5E5A-49CD-B07E-C8143234BB44}" srcOrd="0" destOrd="1" presId="urn:microsoft.com/office/officeart/2005/8/layout/hList1"/>
    <dgm:cxn modelId="{0FCDFA1B-9F3B-4F95-9EF2-43433EBBA887}" srcId="{17660C11-035B-49EE-8330-F27CE9952AFD}" destId="{68194B65-C52F-483D-B497-DDD5838B001E}" srcOrd="0" destOrd="0" parTransId="{55CF8395-7E9B-45A0-B83E-2C36BB7BE268}" sibTransId="{1B9C0030-63FD-4812-ABEC-13C69F97C4D6}"/>
    <dgm:cxn modelId="{1403BDEA-2AB0-49C9-81F4-4BF2F44807E9}" type="presOf" srcId="{858F34F4-16B3-40F2-9AE2-1157FEDBA8E4}" destId="{8058A576-5E5A-49CD-B07E-C8143234BB44}" srcOrd="0" destOrd="3" presId="urn:microsoft.com/office/officeart/2005/8/layout/hList1"/>
    <dgm:cxn modelId="{0EF680AB-3226-4C6E-A610-EA7B08CFDF08}" type="presOf" srcId="{3DA3B414-B304-4D2D-B390-9CC27D8791FB}" destId="{8EA910A0-0EA4-4DDF-89B5-A8C551F133F9}" srcOrd="0" destOrd="0" presId="urn:microsoft.com/office/officeart/2005/8/layout/hList1"/>
    <dgm:cxn modelId="{721BBF76-9984-4156-A348-FF4B75A797A8}" type="presOf" srcId="{5CFB09FF-2546-4DB7-B422-27F09CECB010}" destId="{3906D3F3-0FDE-42A6-B84C-25158A0EC632}" srcOrd="0" destOrd="0" presId="urn:microsoft.com/office/officeart/2005/8/layout/hList1"/>
    <dgm:cxn modelId="{3FAABD77-D720-4914-A9DD-478C0C884D51}" srcId="{63B82217-184E-4542-9B74-6DC47BE52F88}" destId="{4C911AD2-DA76-40CD-BEE4-E6EFB089AFAC}" srcOrd="1" destOrd="0" parTransId="{CCB37229-498A-4C23-90B1-47AD6A2FD17F}" sibTransId="{351613B4-EA5F-452D-A9F6-08B410FCECCB}"/>
    <dgm:cxn modelId="{44B5D4CE-E284-4DBC-871D-AF2C7DC87B27}" srcId="{17660C11-035B-49EE-8330-F27CE9952AFD}" destId="{78541073-8E10-46D8-9520-2A7D6EBA8EAB}" srcOrd="3" destOrd="0" parTransId="{99313702-93E6-4D19-B00E-835331A0140D}" sibTransId="{302818CA-7F71-4BF7-A763-EBE481AD9327}"/>
    <dgm:cxn modelId="{ED40B3AA-CF61-4651-BA23-7E71343A8500}" srcId="{1B39B3C8-E5E7-4709-8623-B957665A3A68}" destId="{2A5E111F-2E2F-4653-8A58-8D5177D4EF66}" srcOrd="3" destOrd="0" parTransId="{9409AAAB-AFD5-4D9C-915D-5D2E2D8C2F47}" sibTransId="{DCCAE085-C944-4CF0-A03C-FE1A558FC6BA}"/>
    <dgm:cxn modelId="{ECA2A6B5-7A44-43CD-97C4-F3B72D939BD7}" type="presOf" srcId="{68194B65-C52F-483D-B497-DDD5838B001E}" destId="{4CF80791-235C-407D-A026-F0F96A7FDC50}" srcOrd="0" destOrd="1" presId="urn:microsoft.com/office/officeart/2005/8/layout/hList1"/>
    <dgm:cxn modelId="{7165FB40-BBB5-4DCA-95D1-920C8313751C}" type="presOf" srcId="{41612AC9-ACF4-4AE2-B48E-078626969B4A}" destId="{4CF80791-235C-407D-A026-F0F96A7FDC50}" srcOrd="0" destOrd="3" presId="urn:microsoft.com/office/officeart/2005/8/layout/hList1"/>
    <dgm:cxn modelId="{21175CB9-11B9-417E-96BB-534D936E1F17}" srcId="{5CFB09FF-2546-4DB7-B422-27F09CECB010}" destId="{DCB15BF8-BDAE-440E-99EB-3C70F5311252}" srcOrd="2" destOrd="0" parTransId="{BBD880CC-FF11-4306-8DE4-4BE7D448F40C}" sibTransId="{0A5A7C31-9FB5-43C9-81A3-787776B159FD}"/>
    <dgm:cxn modelId="{F0CCEF7C-6A91-41A6-ACC7-8CEE9AA86F9E}" srcId="{63B82217-184E-4542-9B74-6DC47BE52F88}" destId="{3E2A2D0D-EBE7-4433-9AE5-D01B3E6447A9}" srcOrd="0" destOrd="0" parTransId="{B844ACC0-903F-4A22-912E-3BBEFEAC50DA}" sibTransId="{EBC7C5B1-9CE3-4A3D-A874-8FAA1A5A8175}"/>
    <dgm:cxn modelId="{1D14E971-ECA9-4D07-A8CF-BB292F7A2515}" type="presOf" srcId="{203F866A-7C10-4D4E-9F89-58AE7786DFA9}" destId="{4CF80791-235C-407D-A026-F0F96A7FDC50}" srcOrd="0" destOrd="5" presId="urn:microsoft.com/office/officeart/2005/8/layout/hList1"/>
    <dgm:cxn modelId="{7D1D8AFB-7C4B-4A6B-8984-1C59CB60D30F}" srcId="{DCB15BF8-BDAE-440E-99EB-3C70F5311252}" destId="{203F866A-7C10-4D4E-9F89-58AE7786DFA9}" srcOrd="1" destOrd="0" parTransId="{40CAE1F2-360F-4E10-AFCE-81647786FD0D}" sibTransId="{BB5FA2EC-F8B8-4E2F-A135-6EE198FF40EB}"/>
    <dgm:cxn modelId="{EE90219B-D626-48F7-9DFB-F5D95384FF3A}" srcId="{12414271-0458-4E3C-AD97-ECCE1EF4DDF2}" destId="{09F271F0-E95F-4ABD-8701-B2514E44F275}" srcOrd="1" destOrd="0" parTransId="{4C259EB0-2D68-41D9-91D0-08C6918ABDF4}" sibTransId="{30596B5F-C3FF-4BF1-A2FC-3F8C687FD7BD}"/>
    <dgm:cxn modelId="{DD81C643-7875-4067-8D13-3CA3F74EF886}" srcId="{17660C11-035B-49EE-8330-F27CE9952AFD}" destId="{41612AC9-ACF4-4AE2-B48E-078626969B4A}" srcOrd="2" destOrd="0" parTransId="{130BDE20-1534-43C9-9004-D3D55A2B907A}" sibTransId="{B4E38E1F-42C4-4EFA-A245-33491C831C3C}"/>
    <dgm:cxn modelId="{E09EF2BC-DD29-40F9-B336-FBFADAD81327}" type="presOf" srcId="{2A5E111F-2E2F-4653-8A58-8D5177D4EF66}" destId="{8058A576-5E5A-49CD-B07E-C8143234BB44}" srcOrd="0" destOrd="4" presId="urn:microsoft.com/office/officeart/2005/8/layout/hList1"/>
    <dgm:cxn modelId="{B273C4DE-23D6-45D8-9AC1-AFD393DA03AD}" srcId="{17660C11-035B-49EE-8330-F27CE9952AFD}" destId="{BBB44467-D646-4C6B-A344-28BBE2D666BA}" srcOrd="1" destOrd="0" parTransId="{A76B34AE-75FD-4D84-B735-0FA7412CEF11}" sibTransId="{0710F6A2-8079-4214-A6E9-E3C891E2211E}"/>
    <dgm:cxn modelId="{6613810F-008B-49FE-B3F3-7599C656FA3C}" srcId="{12414271-0458-4E3C-AD97-ECCE1EF4DDF2}" destId="{52E7A288-485F-4675-9963-144673CBC1E7}" srcOrd="0" destOrd="0" parTransId="{CE265E09-8A76-4F49-8852-D59C003DC219}" sibTransId="{1DAA0A1E-A9DC-49AC-96A6-C01946C5DD29}"/>
    <dgm:cxn modelId="{105F47C6-9078-471B-8E09-B47C31F26F3E}" type="presParOf" srcId="{3906D3F3-0FDE-42A6-B84C-25158A0EC632}" destId="{93BA0D94-3307-4DA1-965A-5F45B3C614CF}" srcOrd="0" destOrd="0" presId="urn:microsoft.com/office/officeart/2005/8/layout/hList1"/>
    <dgm:cxn modelId="{8A8525B7-B826-4AEA-A627-75C44823872A}" type="presParOf" srcId="{93BA0D94-3307-4DA1-965A-5F45B3C614CF}" destId="{4F3DF53D-18BC-4CDF-A6A2-DA6F9DB92E30}" srcOrd="0" destOrd="0" presId="urn:microsoft.com/office/officeart/2005/8/layout/hList1"/>
    <dgm:cxn modelId="{5CDAEA1D-73E1-4BBD-A705-783BA748C6BC}" type="presParOf" srcId="{93BA0D94-3307-4DA1-965A-5F45B3C614CF}" destId="{7A8C7757-9CF7-4B09-9408-C146270379F9}" srcOrd="1" destOrd="0" presId="urn:microsoft.com/office/officeart/2005/8/layout/hList1"/>
    <dgm:cxn modelId="{62C0D58E-88EE-400B-BEAD-6832BBAE527B}" type="presParOf" srcId="{3906D3F3-0FDE-42A6-B84C-25158A0EC632}" destId="{CD5A8AD0-E84B-46E4-A744-AD96A6044D78}" srcOrd="1" destOrd="0" presId="urn:microsoft.com/office/officeart/2005/8/layout/hList1"/>
    <dgm:cxn modelId="{DF1648DC-F224-4D27-8637-38F6AD9181BF}" type="presParOf" srcId="{3906D3F3-0FDE-42A6-B84C-25158A0EC632}" destId="{B0F11FCF-6C98-4F0D-B746-FABB485F87EC}" srcOrd="2" destOrd="0" presId="urn:microsoft.com/office/officeart/2005/8/layout/hList1"/>
    <dgm:cxn modelId="{6605A7B1-487F-42AB-B0B9-08D9C2B4F921}" type="presParOf" srcId="{B0F11FCF-6C98-4F0D-B746-FABB485F87EC}" destId="{8EA910A0-0EA4-4DDF-89B5-A8C551F133F9}" srcOrd="0" destOrd="0" presId="urn:microsoft.com/office/officeart/2005/8/layout/hList1"/>
    <dgm:cxn modelId="{5CABC4F3-6FD8-4C1E-A840-9C767C76BDB1}" type="presParOf" srcId="{B0F11FCF-6C98-4F0D-B746-FABB485F87EC}" destId="{8058A576-5E5A-49CD-B07E-C8143234BB44}" srcOrd="1" destOrd="0" presId="urn:microsoft.com/office/officeart/2005/8/layout/hList1"/>
    <dgm:cxn modelId="{A7066ABE-1551-4062-8203-AAB6D2DFB4A7}" type="presParOf" srcId="{3906D3F3-0FDE-42A6-B84C-25158A0EC632}" destId="{1490F220-1D8E-4E3E-BABE-A64B24207649}" srcOrd="3" destOrd="0" presId="urn:microsoft.com/office/officeart/2005/8/layout/hList1"/>
    <dgm:cxn modelId="{5D51A0F8-3E52-455E-BF0D-FB868607F07C}" type="presParOf" srcId="{3906D3F3-0FDE-42A6-B84C-25158A0EC632}" destId="{956DDB68-FAC8-486C-B1C4-BB49D00F0B6B}" srcOrd="4" destOrd="0" presId="urn:microsoft.com/office/officeart/2005/8/layout/hList1"/>
    <dgm:cxn modelId="{B7558D10-9B10-4517-BEFB-A76496E3A7B1}" type="presParOf" srcId="{956DDB68-FAC8-486C-B1C4-BB49D00F0B6B}" destId="{E9843CA8-01D4-487E-9E96-CBB6DE8C362E}" srcOrd="0" destOrd="0" presId="urn:microsoft.com/office/officeart/2005/8/layout/hList1"/>
    <dgm:cxn modelId="{48B0F2AF-4F19-4A05-94ED-97ACB4D8A4CE}" type="presParOf" srcId="{956DDB68-FAC8-486C-B1C4-BB49D00F0B6B}" destId="{4CF80791-235C-407D-A026-F0F96A7FDC5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270E97C-768E-4731-9184-6DFA8FE68794}" type="doc">
      <dgm:prSet loTypeId="urn:microsoft.com/office/officeart/2005/8/layout/hierarchy4" loCatId="hierarchy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s-ES"/>
        </a:p>
      </dgm:t>
    </dgm:pt>
    <dgm:pt modelId="{6888B96F-FA28-4E10-A764-73C8354DB366}">
      <dgm:prSet phldrT="[Texto]" custT="1"/>
      <dgm:spPr/>
      <dgm:t>
        <a:bodyPr/>
        <a:lstStyle/>
        <a:p>
          <a:r>
            <a:rPr lang="es-ES" sz="2800" b="1" dirty="0"/>
            <a:t>Tipos de devengos </a:t>
          </a:r>
        </a:p>
      </dgm:t>
    </dgm:pt>
    <dgm:pt modelId="{68F60DC9-4249-4A34-A9B3-8DB7A334ECD3}" type="parTrans" cxnId="{496F90D8-292D-4304-AD53-3EE7F17D695F}">
      <dgm:prSet/>
      <dgm:spPr/>
      <dgm:t>
        <a:bodyPr/>
        <a:lstStyle/>
        <a:p>
          <a:endParaRPr lang="es-ES"/>
        </a:p>
      </dgm:t>
    </dgm:pt>
    <dgm:pt modelId="{380533F4-BB9F-494F-980D-9C72A8B34696}" type="sibTrans" cxnId="{496F90D8-292D-4304-AD53-3EE7F17D695F}">
      <dgm:prSet/>
      <dgm:spPr/>
      <dgm:t>
        <a:bodyPr/>
        <a:lstStyle/>
        <a:p>
          <a:endParaRPr lang="es-ES"/>
        </a:p>
      </dgm:t>
    </dgm:pt>
    <dgm:pt modelId="{EB8A3DDD-9637-467F-A719-93E860C69CCB}">
      <dgm:prSet phldrT="[Texto]"/>
      <dgm:spPr/>
      <dgm:t>
        <a:bodyPr/>
        <a:lstStyle/>
        <a:p>
          <a:r>
            <a:rPr lang="es-ES" dirty="0"/>
            <a:t>Percepciones </a:t>
          </a:r>
          <a:r>
            <a:rPr lang="es-ES" dirty="0" smtClean="0"/>
            <a:t>salariales </a:t>
          </a:r>
          <a:endParaRPr lang="es-ES" dirty="0"/>
        </a:p>
      </dgm:t>
    </dgm:pt>
    <dgm:pt modelId="{9F982926-AC67-4E3D-8465-274A4F1E8775}" type="parTrans" cxnId="{1398319F-B682-48F6-ABDE-715150185A84}">
      <dgm:prSet/>
      <dgm:spPr/>
      <dgm:t>
        <a:bodyPr/>
        <a:lstStyle/>
        <a:p>
          <a:endParaRPr lang="es-ES"/>
        </a:p>
      </dgm:t>
    </dgm:pt>
    <dgm:pt modelId="{C459B73F-D62C-43F6-A5C8-D75B5C2CB1AA}" type="sibTrans" cxnId="{1398319F-B682-48F6-ABDE-715150185A84}">
      <dgm:prSet/>
      <dgm:spPr/>
      <dgm:t>
        <a:bodyPr/>
        <a:lstStyle/>
        <a:p>
          <a:endParaRPr lang="es-ES"/>
        </a:p>
      </dgm:t>
    </dgm:pt>
    <dgm:pt modelId="{85B530B5-8CE3-4F43-B2AA-D79430436045}">
      <dgm:prSet phldrT="[Texto]"/>
      <dgm:spPr/>
      <dgm:t>
        <a:bodyPr/>
        <a:lstStyle/>
        <a:p>
          <a:r>
            <a:rPr lang="es-ES" dirty="0"/>
            <a:t>Salario base</a:t>
          </a:r>
        </a:p>
      </dgm:t>
    </dgm:pt>
    <dgm:pt modelId="{113D0465-0401-4CC6-91BB-8A1E272701BE}" type="parTrans" cxnId="{64B2DB8C-9DF9-4478-88F7-961F9C10F64A}">
      <dgm:prSet/>
      <dgm:spPr/>
      <dgm:t>
        <a:bodyPr/>
        <a:lstStyle/>
        <a:p>
          <a:endParaRPr lang="es-ES"/>
        </a:p>
      </dgm:t>
    </dgm:pt>
    <dgm:pt modelId="{3428096B-6833-45C6-9B87-DCC7D647D140}" type="sibTrans" cxnId="{64B2DB8C-9DF9-4478-88F7-961F9C10F64A}">
      <dgm:prSet/>
      <dgm:spPr/>
      <dgm:t>
        <a:bodyPr/>
        <a:lstStyle/>
        <a:p>
          <a:endParaRPr lang="es-ES"/>
        </a:p>
      </dgm:t>
    </dgm:pt>
    <dgm:pt modelId="{2C3191C3-842E-4033-9924-FCC5CAB8BB7F}">
      <dgm:prSet phldrT="[Texto]"/>
      <dgm:spPr/>
      <dgm:t>
        <a:bodyPr/>
        <a:lstStyle/>
        <a:p>
          <a:r>
            <a:rPr lang="es-ES" dirty="0"/>
            <a:t>Complementos salariales </a:t>
          </a:r>
        </a:p>
      </dgm:t>
    </dgm:pt>
    <dgm:pt modelId="{E68D5BAD-7044-4F1C-A713-3D61BF4C5090}" type="parTrans" cxnId="{ADDC8D03-42B2-46E2-A847-661805693A71}">
      <dgm:prSet/>
      <dgm:spPr/>
      <dgm:t>
        <a:bodyPr/>
        <a:lstStyle/>
        <a:p>
          <a:endParaRPr lang="es-ES"/>
        </a:p>
      </dgm:t>
    </dgm:pt>
    <dgm:pt modelId="{E474DCBB-C969-436F-B7A6-814C30DF5B3B}" type="sibTrans" cxnId="{ADDC8D03-42B2-46E2-A847-661805693A71}">
      <dgm:prSet/>
      <dgm:spPr/>
      <dgm:t>
        <a:bodyPr/>
        <a:lstStyle/>
        <a:p>
          <a:endParaRPr lang="es-ES"/>
        </a:p>
      </dgm:t>
    </dgm:pt>
    <dgm:pt modelId="{33737214-ABBC-4870-9675-FD6B218B4159}">
      <dgm:prSet phldrT="[Texto]"/>
      <dgm:spPr/>
      <dgm:t>
        <a:bodyPr/>
        <a:lstStyle/>
        <a:p>
          <a:r>
            <a:rPr lang="es-ES" dirty="0"/>
            <a:t>Percepciones no salariales </a:t>
          </a:r>
        </a:p>
      </dgm:t>
    </dgm:pt>
    <dgm:pt modelId="{E6209C82-D10A-4D96-BBDA-794E6E895408}" type="parTrans" cxnId="{59D8A946-A51F-42AC-BC75-B6DBEF60A3B5}">
      <dgm:prSet/>
      <dgm:spPr/>
      <dgm:t>
        <a:bodyPr/>
        <a:lstStyle/>
        <a:p>
          <a:endParaRPr lang="es-ES"/>
        </a:p>
      </dgm:t>
    </dgm:pt>
    <dgm:pt modelId="{871BF36D-5D27-42F7-8C2F-F827DB79F2CA}" type="sibTrans" cxnId="{59D8A946-A51F-42AC-BC75-B6DBEF60A3B5}">
      <dgm:prSet/>
      <dgm:spPr/>
      <dgm:t>
        <a:bodyPr/>
        <a:lstStyle/>
        <a:p>
          <a:endParaRPr lang="es-ES"/>
        </a:p>
      </dgm:t>
    </dgm:pt>
    <dgm:pt modelId="{D7783827-584A-491A-A16E-92373F78F5BA}">
      <dgm:prSet phldrT="[Texto]"/>
      <dgm:spPr/>
      <dgm:t>
        <a:bodyPr/>
        <a:lstStyle/>
        <a:p>
          <a:r>
            <a:rPr lang="es-ES" dirty="0"/>
            <a:t>Indemnizaciones y suplidos</a:t>
          </a:r>
        </a:p>
      </dgm:t>
    </dgm:pt>
    <dgm:pt modelId="{164C7BDD-4965-43E8-8217-E4E96307C882}" type="parTrans" cxnId="{1DDE4B2A-18A1-41FF-890E-46B89A0E9420}">
      <dgm:prSet/>
      <dgm:spPr/>
      <dgm:t>
        <a:bodyPr/>
        <a:lstStyle/>
        <a:p>
          <a:endParaRPr lang="es-ES"/>
        </a:p>
      </dgm:t>
    </dgm:pt>
    <dgm:pt modelId="{1193D099-1087-4FBC-928E-56F2AFA32E68}" type="sibTrans" cxnId="{1DDE4B2A-18A1-41FF-890E-46B89A0E9420}">
      <dgm:prSet/>
      <dgm:spPr/>
      <dgm:t>
        <a:bodyPr/>
        <a:lstStyle/>
        <a:p>
          <a:endParaRPr lang="es-ES"/>
        </a:p>
      </dgm:t>
    </dgm:pt>
    <dgm:pt modelId="{E2F591AF-A987-4696-84D7-48FB794DB50C}">
      <dgm:prSet phldrT="[Texto]"/>
      <dgm:spPr/>
      <dgm:t>
        <a:bodyPr/>
        <a:lstStyle/>
        <a:p>
          <a:r>
            <a:rPr lang="es-ES" dirty="0"/>
            <a:t>De vencimiento periódico  superior al mes</a:t>
          </a:r>
        </a:p>
        <a:p>
          <a:endParaRPr lang="es-ES" dirty="0"/>
        </a:p>
      </dgm:t>
    </dgm:pt>
    <dgm:pt modelId="{F2480C4F-B3FE-4E70-A710-F29A9FB6E393}" type="parTrans" cxnId="{450B35F3-8094-478C-81A1-5B885B95CDFD}">
      <dgm:prSet/>
      <dgm:spPr/>
      <dgm:t>
        <a:bodyPr/>
        <a:lstStyle/>
        <a:p>
          <a:endParaRPr lang="es-ES"/>
        </a:p>
      </dgm:t>
    </dgm:pt>
    <dgm:pt modelId="{A68D7832-2C7C-4D27-946E-1BA5F87E82A2}" type="sibTrans" cxnId="{450B35F3-8094-478C-81A1-5B885B95CDFD}">
      <dgm:prSet/>
      <dgm:spPr/>
      <dgm:t>
        <a:bodyPr/>
        <a:lstStyle/>
        <a:p>
          <a:endParaRPr lang="es-ES"/>
        </a:p>
      </dgm:t>
    </dgm:pt>
    <dgm:pt modelId="{C54E2078-7001-4AF1-A496-57DCBE2FBDED}">
      <dgm:prSet/>
      <dgm:spPr/>
      <dgm:t>
        <a:bodyPr/>
        <a:lstStyle/>
        <a:p>
          <a:r>
            <a:rPr lang="es-ES" dirty="0"/>
            <a:t>En especie </a:t>
          </a:r>
        </a:p>
      </dgm:t>
    </dgm:pt>
    <dgm:pt modelId="{ED843EF1-C070-4598-8F18-8C0CFD9B3D4F}" type="parTrans" cxnId="{2E7ACA11-23B6-4200-89AD-8094E4D7D7BA}">
      <dgm:prSet/>
      <dgm:spPr/>
      <dgm:t>
        <a:bodyPr/>
        <a:lstStyle/>
        <a:p>
          <a:endParaRPr lang="es-ES"/>
        </a:p>
      </dgm:t>
    </dgm:pt>
    <dgm:pt modelId="{3DDCD217-3DBC-457E-A8B1-645816C2F74D}" type="sibTrans" cxnId="{2E7ACA11-23B6-4200-89AD-8094E4D7D7BA}">
      <dgm:prSet/>
      <dgm:spPr/>
      <dgm:t>
        <a:bodyPr/>
        <a:lstStyle/>
        <a:p>
          <a:endParaRPr lang="es-ES"/>
        </a:p>
      </dgm:t>
    </dgm:pt>
    <dgm:pt modelId="{CB9898A2-B0AB-4687-9B82-4E4687FDAC29}">
      <dgm:prSet phldrT="[Texto]"/>
      <dgm:spPr/>
      <dgm:t>
        <a:bodyPr/>
        <a:lstStyle/>
        <a:p>
          <a:r>
            <a:rPr lang="es-ES" dirty="0"/>
            <a:t> Prestaciones de la Seguridad Social </a:t>
          </a:r>
        </a:p>
        <a:p>
          <a:r>
            <a:rPr lang="es-ES" dirty="0"/>
            <a:t>Mejoras de prestaciones de la S.S.</a:t>
          </a:r>
        </a:p>
      </dgm:t>
    </dgm:pt>
    <dgm:pt modelId="{2F9E61AE-A6A6-4243-BB45-D448CE56E86C}" type="parTrans" cxnId="{8AD6BA43-94AB-4FEB-993F-985A87B9695F}">
      <dgm:prSet/>
      <dgm:spPr/>
      <dgm:t>
        <a:bodyPr/>
        <a:lstStyle/>
        <a:p>
          <a:endParaRPr lang="es-ES"/>
        </a:p>
      </dgm:t>
    </dgm:pt>
    <dgm:pt modelId="{0CDAE3BF-975A-41A5-8ADF-DFCBB87B01EF}" type="sibTrans" cxnId="{8AD6BA43-94AB-4FEB-993F-985A87B9695F}">
      <dgm:prSet/>
      <dgm:spPr/>
      <dgm:t>
        <a:bodyPr/>
        <a:lstStyle/>
        <a:p>
          <a:endParaRPr lang="es-ES"/>
        </a:p>
      </dgm:t>
    </dgm:pt>
    <dgm:pt modelId="{5CEA6B8C-ABC1-477A-9E87-608E40A77E94}">
      <dgm:prSet phldrT="[Texto]"/>
      <dgm:spPr/>
      <dgm:t>
        <a:bodyPr/>
        <a:lstStyle/>
        <a:p>
          <a:r>
            <a:rPr lang="es-ES" dirty="0"/>
            <a:t>Indemnizaciones  otras </a:t>
          </a:r>
        </a:p>
      </dgm:t>
    </dgm:pt>
    <dgm:pt modelId="{E1E78708-5034-4827-88E9-5ABD79D87F3C}" type="parTrans" cxnId="{9AD1A0C2-AB01-43AF-8F02-F3A20E6BF146}">
      <dgm:prSet/>
      <dgm:spPr/>
      <dgm:t>
        <a:bodyPr/>
        <a:lstStyle/>
        <a:p>
          <a:endParaRPr lang="es-ES"/>
        </a:p>
      </dgm:t>
    </dgm:pt>
    <dgm:pt modelId="{A4069CB1-8F8E-4CA2-A3B4-F631B5859ECF}" type="sibTrans" cxnId="{9AD1A0C2-AB01-43AF-8F02-F3A20E6BF146}">
      <dgm:prSet/>
      <dgm:spPr/>
      <dgm:t>
        <a:bodyPr/>
        <a:lstStyle/>
        <a:p>
          <a:endParaRPr lang="es-ES"/>
        </a:p>
      </dgm:t>
    </dgm:pt>
    <dgm:pt modelId="{6F3D3142-1C1B-43D0-A1DD-423A0BF2321E}" type="pres">
      <dgm:prSet presAssocID="{2270E97C-768E-4731-9184-6DFA8FE6879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1B4A6651-3726-4284-97B2-FD189FE5B00E}" type="pres">
      <dgm:prSet presAssocID="{6888B96F-FA28-4E10-A764-73C8354DB366}" presName="vertOne" presStyleCnt="0"/>
      <dgm:spPr/>
      <dgm:t>
        <a:bodyPr/>
        <a:lstStyle/>
        <a:p>
          <a:endParaRPr lang="es-ES"/>
        </a:p>
      </dgm:t>
    </dgm:pt>
    <dgm:pt modelId="{ED83F5D7-AE34-4AC1-B676-A80A2A869632}" type="pres">
      <dgm:prSet presAssocID="{6888B96F-FA28-4E10-A764-73C8354DB366}" presName="txOne" presStyleLbl="node0" presStyleIdx="0" presStyleCnt="1" custScaleY="21843" custLinFactNeighborX="-5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AB31B938-25E3-420C-BBC6-4FBBC012A87F}" type="pres">
      <dgm:prSet presAssocID="{6888B96F-FA28-4E10-A764-73C8354DB366}" presName="parTransOne" presStyleCnt="0"/>
      <dgm:spPr/>
      <dgm:t>
        <a:bodyPr/>
        <a:lstStyle/>
        <a:p>
          <a:endParaRPr lang="es-ES"/>
        </a:p>
      </dgm:t>
    </dgm:pt>
    <dgm:pt modelId="{F47FA9A8-D64B-4DB4-B7D7-4AA725B01ACC}" type="pres">
      <dgm:prSet presAssocID="{6888B96F-FA28-4E10-A764-73C8354DB366}" presName="horzOne" presStyleCnt="0"/>
      <dgm:spPr/>
      <dgm:t>
        <a:bodyPr/>
        <a:lstStyle/>
        <a:p>
          <a:endParaRPr lang="es-ES"/>
        </a:p>
      </dgm:t>
    </dgm:pt>
    <dgm:pt modelId="{8589768D-8E2D-4492-B5C5-BE5469352D91}" type="pres">
      <dgm:prSet presAssocID="{EB8A3DDD-9637-467F-A719-93E860C69CCB}" presName="vertTwo" presStyleCnt="0"/>
      <dgm:spPr/>
      <dgm:t>
        <a:bodyPr/>
        <a:lstStyle/>
        <a:p>
          <a:endParaRPr lang="es-ES"/>
        </a:p>
      </dgm:t>
    </dgm:pt>
    <dgm:pt modelId="{1547EB30-4FDE-4F90-B17E-3BDC1B4B0A67}" type="pres">
      <dgm:prSet presAssocID="{EB8A3DDD-9637-467F-A719-93E860C69CCB}" presName="txTwo" presStyleLbl="node2" presStyleIdx="0" presStyleCnt="2" custScaleX="97257" custScaleY="33641" custLinFactNeighborX="195" custLinFactNeighborY="821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54C2ED1-9325-4CB5-8377-80BB258FCE3D}" type="pres">
      <dgm:prSet presAssocID="{EB8A3DDD-9637-467F-A719-93E860C69CCB}" presName="parTransTwo" presStyleCnt="0"/>
      <dgm:spPr/>
      <dgm:t>
        <a:bodyPr/>
        <a:lstStyle/>
        <a:p>
          <a:endParaRPr lang="es-ES"/>
        </a:p>
      </dgm:t>
    </dgm:pt>
    <dgm:pt modelId="{A72844E4-3A94-4E95-8985-680AA0124A05}" type="pres">
      <dgm:prSet presAssocID="{EB8A3DDD-9637-467F-A719-93E860C69CCB}" presName="horzTwo" presStyleCnt="0"/>
      <dgm:spPr/>
      <dgm:t>
        <a:bodyPr/>
        <a:lstStyle/>
        <a:p>
          <a:endParaRPr lang="es-ES"/>
        </a:p>
      </dgm:t>
    </dgm:pt>
    <dgm:pt modelId="{CC8AC55D-5CC6-4690-968F-C355938E21C0}" type="pres">
      <dgm:prSet presAssocID="{85B530B5-8CE3-4F43-B2AA-D79430436045}" presName="vertThree" presStyleCnt="0"/>
      <dgm:spPr/>
      <dgm:t>
        <a:bodyPr/>
        <a:lstStyle/>
        <a:p>
          <a:endParaRPr lang="es-ES"/>
        </a:p>
      </dgm:t>
    </dgm:pt>
    <dgm:pt modelId="{236BEDF9-0296-414A-95A5-6A0690492B54}" type="pres">
      <dgm:prSet presAssocID="{85B530B5-8CE3-4F43-B2AA-D79430436045}" presName="txThre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1A3018D-4030-47F7-8CB0-BEDA301D1514}" type="pres">
      <dgm:prSet presAssocID="{85B530B5-8CE3-4F43-B2AA-D79430436045}" presName="horzThree" presStyleCnt="0"/>
      <dgm:spPr/>
      <dgm:t>
        <a:bodyPr/>
        <a:lstStyle/>
        <a:p>
          <a:endParaRPr lang="es-ES"/>
        </a:p>
      </dgm:t>
    </dgm:pt>
    <dgm:pt modelId="{B986ECF9-DE88-4439-A942-04BBFD94119C}" type="pres">
      <dgm:prSet presAssocID="{3428096B-6833-45C6-9B87-DCC7D647D140}" presName="sibSpaceThree" presStyleCnt="0"/>
      <dgm:spPr/>
      <dgm:t>
        <a:bodyPr/>
        <a:lstStyle/>
        <a:p>
          <a:endParaRPr lang="es-ES"/>
        </a:p>
      </dgm:t>
    </dgm:pt>
    <dgm:pt modelId="{3C6D298B-F375-44F0-BAE9-6DCD5442A543}" type="pres">
      <dgm:prSet presAssocID="{2C3191C3-842E-4033-9924-FCC5CAB8BB7F}" presName="vertThree" presStyleCnt="0"/>
      <dgm:spPr/>
      <dgm:t>
        <a:bodyPr/>
        <a:lstStyle/>
        <a:p>
          <a:endParaRPr lang="es-ES"/>
        </a:p>
      </dgm:t>
    </dgm:pt>
    <dgm:pt modelId="{9D7B3B2D-78E8-47E9-95A4-F6D77AC28569}" type="pres">
      <dgm:prSet presAssocID="{2C3191C3-842E-4033-9924-FCC5CAB8BB7F}" presName="txThree" presStyleLbl="node3" presStyleIdx="1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96161F9-2FD7-42BA-A8BA-F72DDEF233D6}" type="pres">
      <dgm:prSet presAssocID="{2C3191C3-842E-4033-9924-FCC5CAB8BB7F}" presName="horzThree" presStyleCnt="0"/>
      <dgm:spPr/>
      <dgm:t>
        <a:bodyPr/>
        <a:lstStyle/>
        <a:p>
          <a:endParaRPr lang="es-ES"/>
        </a:p>
      </dgm:t>
    </dgm:pt>
    <dgm:pt modelId="{27E47A03-0BDE-4A2F-B9C3-266C7AF8825C}" type="pres">
      <dgm:prSet presAssocID="{E474DCBB-C969-436F-B7A6-814C30DF5B3B}" presName="sibSpaceThree" presStyleCnt="0"/>
      <dgm:spPr/>
      <dgm:t>
        <a:bodyPr/>
        <a:lstStyle/>
        <a:p>
          <a:endParaRPr lang="es-ES"/>
        </a:p>
      </dgm:t>
    </dgm:pt>
    <dgm:pt modelId="{0C17FB0C-CA4F-4F73-AF4C-39DA94291513}" type="pres">
      <dgm:prSet presAssocID="{E2F591AF-A987-4696-84D7-48FB794DB50C}" presName="vertThree" presStyleCnt="0"/>
      <dgm:spPr/>
      <dgm:t>
        <a:bodyPr/>
        <a:lstStyle/>
        <a:p>
          <a:endParaRPr lang="es-ES"/>
        </a:p>
      </dgm:t>
    </dgm:pt>
    <dgm:pt modelId="{D6A91532-0862-4120-BC7A-ECF160DEFED2}" type="pres">
      <dgm:prSet presAssocID="{E2F591AF-A987-4696-84D7-48FB794DB50C}" presName="txThre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A680EAF-40B1-4550-9A7C-67970BEAF9BB}" type="pres">
      <dgm:prSet presAssocID="{E2F591AF-A987-4696-84D7-48FB794DB50C}" presName="horzThree" presStyleCnt="0"/>
      <dgm:spPr/>
      <dgm:t>
        <a:bodyPr/>
        <a:lstStyle/>
        <a:p>
          <a:endParaRPr lang="es-ES"/>
        </a:p>
      </dgm:t>
    </dgm:pt>
    <dgm:pt modelId="{054A490B-D1A8-4113-8543-B9877E89EF52}" type="pres">
      <dgm:prSet presAssocID="{A68D7832-2C7C-4D27-946E-1BA5F87E82A2}" presName="sibSpaceThree" presStyleCnt="0"/>
      <dgm:spPr/>
      <dgm:t>
        <a:bodyPr/>
        <a:lstStyle/>
        <a:p>
          <a:endParaRPr lang="es-ES"/>
        </a:p>
      </dgm:t>
    </dgm:pt>
    <dgm:pt modelId="{0323924B-4973-417E-8607-35FE052D0667}" type="pres">
      <dgm:prSet presAssocID="{C54E2078-7001-4AF1-A496-57DCBE2FBDED}" presName="vertThree" presStyleCnt="0"/>
      <dgm:spPr/>
      <dgm:t>
        <a:bodyPr/>
        <a:lstStyle/>
        <a:p>
          <a:endParaRPr lang="es-ES"/>
        </a:p>
      </dgm:t>
    </dgm:pt>
    <dgm:pt modelId="{D5342009-152C-449B-BEDC-C9444C275187}" type="pres">
      <dgm:prSet presAssocID="{C54E2078-7001-4AF1-A496-57DCBE2FBDED}" presName="txThree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01DD966-6288-4092-AE1A-32260A01A5BD}" type="pres">
      <dgm:prSet presAssocID="{C54E2078-7001-4AF1-A496-57DCBE2FBDED}" presName="horzThree" presStyleCnt="0"/>
      <dgm:spPr/>
      <dgm:t>
        <a:bodyPr/>
        <a:lstStyle/>
        <a:p>
          <a:endParaRPr lang="es-ES"/>
        </a:p>
      </dgm:t>
    </dgm:pt>
    <dgm:pt modelId="{2070C454-CF68-45D9-9B0D-12B8D26B5955}" type="pres">
      <dgm:prSet presAssocID="{C459B73F-D62C-43F6-A5C8-D75B5C2CB1AA}" presName="sibSpaceTwo" presStyleCnt="0"/>
      <dgm:spPr/>
      <dgm:t>
        <a:bodyPr/>
        <a:lstStyle/>
        <a:p>
          <a:endParaRPr lang="es-ES"/>
        </a:p>
      </dgm:t>
    </dgm:pt>
    <dgm:pt modelId="{CDB4561A-A07D-43E7-BB8C-DA40184E72BF}" type="pres">
      <dgm:prSet presAssocID="{33737214-ABBC-4870-9675-FD6B218B4159}" presName="vertTwo" presStyleCnt="0"/>
      <dgm:spPr/>
      <dgm:t>
        <a:bodyPr/>
        <a:lstStyle/>
        <a:p>
          <a:endParaRPr lang="es-ES"/>
        </a:p>
      </dgm:t>
    </dgm:pt>
    <dgm:pt modelId="{62A36A05-4337-42D5-9A86-661C6CEE55BA}" type="pres">
      <dgm:prSet presAssocID="{33737214-ABBC-4870-9675-FD6B218B4159}" presName="txTwo" presStyleLbl="node2" presStyleIdx="1" presStyleCnt="2" custScaleY="3600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795B867-8F61-4D05-A33D-90804E21B9B5}" type="pres">
      <dgm:prSet presAssocID="{33737214-ABBC-4870-9675-FD6B218B4159}" presName="parTransTwo" presStyleCnt="0"/>
      <dgm:spPr/>
      <dgm:t>
        <a:bodyPr/>
        <a:lstStyle/>
        <a:p>
          <a:endParaRPr lang="es-ES"/>
        </a:p>
      </dgm:t>
    </dgm:pt>
    <dgm:pt modelId="{1E688CD8-A289-4EDD-9CE4-8742632F96E7}" type="pres">
      <dgm:prSet presAssocID="{33737214-ABBC-4870-9675-FD6B218B4159}" presName="horzTwo" presStyleCnt="0"/>
      <dgm:spPr/>
      <dgm:t>
        <a:bodyPr/>
        <a:lstStyle/>
        <a:p>
          <a:endParaRPr lang="es-ES"/>
        </a:p>
      </dgm:t>
    </dgm:pt>
    <dgm:pt modelId="{895A2DD0-8CEA-425B-8F8E-493F19158AA1}" type="pres">
      <dgm:prSet presAssocID="{D7783827-584A-491A-A16E-92373F78F5BA}" presName="vertThree" presStyleCnt="0"/>
      <dgm:spPr/>
      <dgm:t>
        <a:bodyPr/>
        <a:lstStyle/>
        <a:p>
          <a:endParaRPr lang="es-ES"/>
        </a:p>
      </dgm:t>
    </dgm:pt>
    <dgm:pt modelId="{23C8CDCC-54C9-41C5-9963-A82CF52A923B}" type="pres">
      <dgm:prSet presAssocID="{D7783827-584A-491A-A16E-92373F78F5BA}" presName="txThre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D1A9883-B2AD-418B-B09D-D000332F3C09}" type="pres">
      <dgm:prSet presAssocID="{D7783827-584A-491A-A16E-92373F78F5BA}" presName="horzThree" presStyleCnt="0"/>
      <dgm:spPr/>
      <dgm:t>
        <a:bodyPr/>
        <a:lstStyle/>
        <a:p>
          <a:endParaRPr lang="es-ES"/>
        </a:p>
      </dgm:t>
    </dgm:pt>
    <dgm:pt modelId="{45B3541C-1188-4F63-8C77-20BAE4423904}" type="pres">
      <dgm:prSet presAssocID="{1193D099-1087-4FBC-928E-56F2AFA32E68}" presName="sibSpaceThree" presStyleCnt="0"/>
      <dgm:spPr/>
      <dgm:t>
        <a:bodyPr/>
        <a:lstStyle/>
        <a:p>
          <a:endParaRPr lang="es-ES"/>
        </a:p>
      </dgm:t>
    </dgm:pt>
    <dgm:pt modelId="{BD000B0A-516F-46E2-8381-4653471EDFD2}" type="pres">
      <dgm:prSet presAssocID="{CB9898A2-B0AB-4687-9B82-4E4687FDAC29}" presName="vertThree" presStyleCnt="0"/>
      <dgm:spPr/>
      <dgm:t>
        <a:bodyPr/>
        <a:lstStyle/>
        <a:p>
          <a:endParaRPr lang="es-ES"/>
        </a:p>
      </dgm:t>
    </dgm:pt>
    <dgm:pt modelId="{08FDA526-66CC-4303-8E02-6AC90DEDF72B}" type="pres">
      <dgm:prSet presAssocID="{CB9898A2-B0AB-4687-9B82-4E4687FDAC29}" presName="txThree" presStyleLbl="node3" presStyleIdx="5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3AC90023-D497-4BDA-9A2B-FAEF4C203004}" type="pres">
      <dgm:prSet presAssocID="{CB9898A2-B0AB-4687-9B82-4E4687FDAC29}" presName="horzThree" presStyleCnt="0"/>
      <dgm:spPr/>
      <dgm:t>
        <a:bodyPr/>
        <a:lstStyle/>
        <a:p>
          <a:endParaRPr lang="es-ES"/>
        </a:p>
      </dgm:t>
    </dgm:pt>
    <dgm:pt modelId="{9F814CDA-A0BA-4E26-A621-ED3FBC6F34A5}" type="pres">
      <dgm:prSet presAssocID="{0CDAE3BF-975A-41A5-8ADF-DFCBB87B01EF}" presName="sibSpaceThree" presStyleCnt="0"/>
      <dgm:spPr/>
      <dgm:t>
        <a:bodyPr/>
        <a:lstStyle/>
        <a:p>
          <a:endParaRPr lang="es-ES"/>
        </a:p>
      </dgm:t>
    </dgm:pt>
    <dgm:pt modelId="{6304F76A-F427-4CAC-90EC-8737B7106CCB}" type="pres">
      <dgm:prSet presAssocID="{5CEA6B8C-ABC1-477A-9E87-608E40A77E94}" presName="vertThree" presStyleCnt="0"/>
      <dgm:spPr/>
      <dgm:t>
        <a:bodyPr/>
        <a:lstStyle/>
        <a:p>
          <a:endParaRPr lang="es-ES"/>
        </a:p>
      </dgm:t>
    </dgm:pt>
    <dgm:pt modelId="{5580A8D1-9471-45A2-B4A0-9E1115CD202A}" type="pres">
      <dgm:prSet presAssocID="{5CEA6B8C-ABC1-477A-9E87-608E40A77E94}" presName="txThree" presStyleLbl="node3" presStyleIdx="6" presStyleCnt="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2EAA70B-58D6-43A2-AD18-447D90CE3BE4}" type="pres">
      <dgm:prSet presAssocID="{5CEA6B8C-ABC1-477A-9E87-608E40A77E94}" presName="horzThree" presStyleCnt="0"/>
      <dgm:spPr/>
      <dgm:t>
        <a:bodyPr/>
        <a:lstStyle/>
        <a:p>
          <a:endParaRPr lang="es-ES"/>
        </a:p>
      </dgm:t>
    </dgm:pt>
  </dgm:ptLst>
  <dgm:cxnLst>
    <dgm:cxn modelId="{AEBAC769-A485-4654-B34F-C3D1D1722E98}" type="presOf" srcId="{2270E97C-768E-4731-9184-6DFA8FE68794}" destId="{6F3D3142-1C1B-43D0-A1DD-423A0BF2321E}" srcOrd="0" destOrd="0" presId="urn:microsoft.com/office/officeart/2005/8/layout/hierarchy4"/>
    <dgm:cxn modelId="{3FF73166-2311-4A23-BAB7-03B63BBA31C3}" type="presOf" srcId="{2C3191C3-842E-4033-9924-FCC5CAB8BB7F}" destId="{9D7B3B2D-78E8-47E9-95A4-F6D77AC28569}" srcOrd="0" destOrd="0" presId="urn:microsoft.com/office/officeart/2005/8/layout/hierarchy4"/>
    <dgm:cxn modelId="{375B701E-80CB-4569-BAA8-FBC27E4199A7}" type="presOf" srcId="{E2F591AF-A987-4696-84D7-48FB794DB50C}" destId="{D6A91532-0862-4120-BC7A-ECF160DEFED2}" srcOrd="0" destOrd="0" presId="urn:microsoft.com/office/officeart/2005/8/layout/hierarchy4"/>
    <dgm:cxn modelId="{ADDC8D03-42B2-46E2-A847-661805693A71}" srcId="{EB8A3DDD-9637-467F-A719-93E860C69CCB}" destId="{2C3191C3-842E-4033-9924-FCC5CAB8BB7F}" srcOrd="1" destOrd="0" parTransId="{E68D5BAD-7044-4F1C-A713-3D61BF4C5090}" sibTransId="{E474DCBB-C969-436F-B7A6-814C30DF5B3B}"/>
    <dgm:cxn modelId="{1DDE4B2A-18A1-41FF-890E-46B89A0E9420}" srcId="{33737214-ABBC-4870-9675-FD6B218B4159}" destId="{D7783827-584A-491A-A16E-92373F78F5BA}" srcOrd="0" destOrd="0" parTransId="{164C7BDD-4965-43E8-8217-E4E96307C882}" sibTransId="{1193D099-1087-4FBC-928E-56F2AFA32E68}"/>
    <dgm:cxn modelId="{59D8A946-A51F-42AC-BC75-B6DBEF60A3B5}" srcId="{6888B96F-FA28-4E10-A764-73C8354DB366}" destId="{33737214-ABBC-4870-9675-FD6B218B4159}" srcOrd="1" destOrd="0" parTransId="{E6209C82-D10A-4D96-BBDA-794E6E895408}" sibTransId="{871BF36D-5D27-42F7-8C2F-F827DB79F2CA}"/>
    <dgm:cxn modelId="{9AD1A0C2-AB01-43AF-8F02-F3A20E6BF146}" srcId="{33737214-ABBC-4870-9675-FD6B218B4159}" destId="{5CEA6B8C-ABC1-477A-9E87-608E40A77E94}" srcOrd="2" destOrd="0" parTransId="{E1E78708-5034-4827-88E9-5ABD79D87F3C}" sibTransId="{A4069CB1-8F8E-4CA2-A3B4-F631B5859ECF}"/>
    <dgm:cxn modelId="{2E7ACA11-23B6-4200-89AD-8094E4D7D7BA}" srcId="{EB8A3DDD-9637-467F-A719-93E860C69CCB}" destId="{C54E2078-7001-4AF1-A496-57DCBE2FBDED}" srcOrd="3" destOrd="0" parTransId="{ED843EF1-C070-4598-8F18-8C0CFD9B3D4F}" sibTransId="{3DDCD217-3DBC-457E-A8B1-645816C2F74D}"/>
    <dgm:cxn modelId="{450B35F3-8094-478C-81A1-5B885B95CDFD}" srcId="{EB8A3DDD-9637-467F-A719-93E860C69CCB}" destId="{E2F591AF-A987-4696-84D7-48FB794DB50C}" srcOrd="2" destOrd="0" parTransId="{F2480C4F-B3FE-4E70-A710-F29A9FB6E393}" sibTransId="{A68D7832-2C7C-4D27-946E-1BA5F87E82A2}"/>
    <dgm:cxn modelId="{8AD6BA43-94AB-4FEB-993F-985A87B9695F}" srcId="{33737214-ABBC-4870-9675-FD6B218B4159}" destId="{CB9898A2-B0AB-4687-9B82-4E4687FDAC29}" srcOrd="1" destOrd="0" parTransId="{2F9E61AE-A6A6-4243-BB45-D448CE56E86C}" sibTransId="{0CDAE3BF-975A-41A5-8ADF-DFCBB87B01EF}"/>
    <dgm:cxn modelId="{640F6396-8175-4673-8E20-6D5AF3EC60A9}" type="presOf" srcId="{33737214-ABBC-4870-9675-FD6B218B4159}" destId="{62A36A05-4337-42D5-9A86-661C6CEE55BA}" srcOrd="0" destOrd="0" presId="urn:microsoft.com/office/officeart/2005/8/layout/hierarchy4"/>
    <dgm:cxn modelId="{BDCE8917-C2FC-4C6B-ADA1-591A0E802B6C}" type="presOf" srcId="{5CEA6B8C-ABC1-477A-9E87-608E40A77E94}" destId="{5580A8D1-9471-45A2-B4A0-9E1115CD202A}" srcOrd="0" destOrd="0" presId="urn:microsoft.com/office/officeart/2005/8/layout/hierarchy4"/>
    <dgm:cxn modelId="{815E327E-9505-496B-8CF0-C7286F22A40B}" type="presOf" srcId="{CB9898A2-B0AB-4687-9B82-4E4687FDAC29}" destId="{08FDA526-66CC-4303-8E02-6AC90DEDF72B}" srcOrd="0" destOrd="0" presId="urn:microsoft.com/office/officeart/2005/8/layout/hierarchy4"/>
    <dgm:cxn modelId="{62F78180-D10B-486F-8AAE-854F255308D7}" type="presOf" srcId="{6888B96F-FA28-4E10-A764-73C8354DB366}" destId="{ED83F5D7-AE34-4AC1-B676-A80A2A869632}" srcOrd="0" destOrd="0" presId="urn:microsoft.com/office/officeart/2005/8/layout/hierarchy4"/>
    <dgm:cxn modelId="{496F90D8-292D-4304-AD53-3EE7F17D695F}" srcId="{2270E97C-768E-4731-9184-6DFA8FE68794}" destId="{6888B96F-FA28-4E10-A764-73C8354DB366}" srcOrd="0" destOrd="0" parTransId="{68F60DC9-4249-4A34-A9B3-8DB7A334ECD3}" sibTransId="{380533F4-BB9F-494F-980D-9C72A8B34696}"/>
    <dgm:cxn modelId="{0246C531-3FA8-43EF-A88F-6D7CAEDBC587}" type="presOf" srcId="{EB8A3DDD-9637-467F-A719-93E860C69CCB}" destId="{1547EB30-4FDE-4F90-B17E-3BDC1B4B0A67}" srcOrd="0" destOrd="0" presId="urn:microsoft.com/office/officeart/2005/8/layout/hierarchy4"/>
    <dgm:cxn modelId="{08099D7A-A5E8-42BF-AECC-D832A4FF9774}" type="presOf" srcId="{C54E2078-7001-4AF1-A496-57DCBE2FBDED}" destId="{D5342009-152C-449B-BEDC-C9444C275187}" srcOrd="0" destOrd="0" presId="urn:microsoft.com/office/officeart/2005/8/layout/hierarchy4"/>
    <dgm:cxn modelId="{64B2DB8C-9DF9-4478-88F7-961F9C10F64A}" srcId="{EB8A3DDD-9637-467F-A719-93E860C69CCB}" destId="{85B530B5-8CE3-4F43-B2AA-D79430436045}" srcOrd="0" destOrd="0" parTransId="{113D0465-0401-4CC6-91BB-8A1E272701BE}" sibTransId="{3428096B-6833-45C6-9B87-DCC7D647D140}"/>
    <dgm:cxn modelId="{1398319F-B682-48F6-ABDE-715150185A84}" srcId="{6888B96F-FA28-4E10-A764-73C8354DB366}" destId="{EB8A3DDD-9637-467F-A719-93E860C69CCB}" srcOrd="0" destOrd="0" parTransId="{9F982926-AC67-4E3D-8465-274A4F1E8775}" sibTransId="{C459B73F-D62C-43F6-A5C8-D75B5C2CB1AA}"/>
    <dgm:cxn modelId="{79FD1459-AFCD-4248-8EBC-9DE05E85409E}" type="presOf" srcId="{85B530B5-8CE3-4F43-B2AA-D79430436045}" destId="{236BEDF9-0296-414A-95A5-6A0690492B54}" srcOrd="0" destOrd="0" presId="urn:microsoft.com/office/officeart/2005/8/layout/hierarchy4"/>
    <dgm:cxn modelId="{319DA9CD-4983-4410-A74C-F4D4117D1A5C}" type="presOf" srcId="{D7783827-584A-491A-A16E-92373F78F5BA}" destId="{23C8CDCC-54C9-41C5-9963-A82CF52A923B}" srcOrd="0" destOrd="0" presId="urn:microsoft.com/office/officeart/2005/8/layout/hierarchy4"/>
    <dgm:cxn modelId="{7AFB2D84-8A67-4685-BAB3-F808E005F3C7}" type="presParOf" srcId="{6F3D3142-1C1B-43D0-A1DD-423A0BF2321E}" destId="{1B4A6651-3726-4284-97B2-FD189FE5B00E}" srcOrd="0" destOrd="0" presId="urn:microsoft.com/office/officeart/2005/8/layout/hierarchy4"/>
    <dgm:cxn modelId="{9C4BB215-D48A-41C8-8D5D-FCC2376CFA33}" type="presParOf" srcId="{1B4A6651-3726-4284-97B2-FD189FE5B00E}" destId="{ED83F5D7-AE34-4AC1-B676-A80A2A869632}" srcOrd="0" destOrd="0" presId="urn:microsoft.com/office/officeart/2005/8/layout/hierarchy4"/>
    <dgm:cxn modelId="{9CEB1C00-47FA-48BB-A61A-689D65993E38}" type="presParOf" srcId="{1B4A6651-3726-4284-97B2-FD189FE5B00E}" destId="{AB31B938-25E3-420C-BBC6-4FBBC012A87F}" srcOrd="1" destOrd="0" presId="urn:microsoft.com/office/officeart/2005/8/layout/hierarchy4"/>
    <dgm:cxn modelId="{D407C7A5-B390-4616-A5D0-CF5FD3EDAEAF}" type="presParOf" srcId="{1B4A6651-3726-4284-97B2-FD189FE5B00E}" destId="{F47FA9A8-D64B-4DB4-B7D7-4AA725B01ACC}" srcOrd="2" destOrd="0" presId="urn:microsoft.com/office/officeart/2005/8/layout/hierarchy4"/>
    <dgm:cxn modelId="{0E4498FB-A94F-4ECF-A643-28F173AD42F5}" type="presParOf" srcId="{F47FA9A8-D64B-4DB4-B7D7-4AA725B01ACC}" destId="{8589768D-8E2D-4492-B5C5-BE5469352D91}" srcOrd="0" destOrd="0" presId="urn:microsoft.com/office/officeart/2005/8/layout/hierarchy4"/>
    <dgm:cxn modelId="{AFF35836-E882-49F2-A6AA-AB2EED12832F}" type="presParOf" srcId="{8589768D-8E2D-4492-B5C5-BE5469352D91}" destId="{1547EB30-4FDE-4F90-B17E-3BDC1B4B0A67}" srcOrd="0" destOrd="0" presId="urn:microsoft.com/office/officeart/2005/8/layout/hierarchy4"/>
    <dgm:cxn modelId="{91032030-38B3-4956-B5B1-80BDF3311BA4}" type="presParOf" srcId="{8589768D-8E2D-4492-B5C5-BE5469352D91}" destId="{254C2ED1-9325-4CB5-8377-80BB258FCE3D}" srcOrd="1" destOrd="0" presId="urn:microsoft.com/office/officeart/2005/8/layout/hierarchy4"/>
    <dgm:cxn modelId="{55EA282F-8BD5-47E7-8311-86AF9BB3ED2E}" type="presParOf" srcId="{8589768D-8E2D-4492-B5C5-BE5469352D91}" destId="{A72844E4-3A94-4E95-8985-680AA0124A05}" srcOrd="2" destOrd="0" presId="urn:microsoft.com/office/officeart/2005/8/layout/hierarchy4"/>
    <dgm:cxn modelId="{48D193D2-6480-450F-9CAD-87161A9821CF}" type="presParOf" srcId="{A72844E4-3A94-4E95-8985-680AA0124A05}" destId="{CC8AC55D-5CC6-4690-968F-C355938E21C0}" srcOrd="0" destOrd="0" presId="urn:microsoft.com/office/officeart/2005/8/layout/hierarchy4"/>
    <dgm:cxn modelId="{F66AD62D-7B4F-4160-8BD0-62DC37EEEC0F}" type="presParOf" srcId="{CC8AC55D-5CC6-4690-968F-C355938E21C0}" destId="{236BEDF9-0296-414A-95A5-6A0690492B54}" srcOrd="0" destOrd="0" presId="urn:microsoft.com/office/officeart/2005/8/layout/hierarchy4"/>
    <dgm:cxn modelId="{1C356F9C-F228-47F9-9DC7-2B1E76CD1F19}" type="presParOf" srcId="{CC8AC55D-5CC6-4690-968F-C355938E21C0}" destId="{31A3018D-4030-47F7-8CB0-BEDA301D1514}" srcOrd="1" destOrd="0" presId="urn:microsoft.com/office/officeart/2005/8/layout/hierarchy4"/>
    <dgm:cxn modelId="{1F4CBFB2-9CD9-46DD-B770-3F86A16E8FA4}" type="presParOf" srcId="{A72844E4-3A94-4E95-8985-680AA0124A05}" destId="{B986ECF9-DE88-4439-A942-04BBFD94119C}" srcOrd="1" destOrd="0" presId="urn:microsoft.com/office/officeart/2005/8/layout/hierarchy4"/>
    <dgm:cxn modelId="{167AC4FD-E3D5-437C-B75E-244E368E7EA8}" type="presParOf" srcId="{A72844E4-3A94-4E95-8985-680AA0124A05}" destId="{3C6D298B-F375-44F0-BAE9-6DCD5442A543}" srcOrd="2" destOrd="0" presId="urn:microsoft.com/office/officeart/2005/8/layout/hierarchy4"/>
    <dgm:cxn modelId="{4F5D0E44-A59C-41C1-A86A-DB51A6E8E398}" type="presParOf" srcId="{3C6D298B-F375-44F0-BAE9-6DCD5442A543}" destId="{9D7B3B2D-78E8-47E9-95A4-F6D77AC28569}" srcOrd="0" destOrd="0" presId="urn:microsoft.com/office/officeart/2005/8/layout/hierarchy4"/>
    <dgm:cxn modelId="{97C90BD1-211C-48BB-904E-2E7748250EC7}" type="presParOf" srcId="{3C6D298B-F375-44F0-BAE9-6DCD5442A543}" destId="{E96161F9-2FD7-42BA-A8BA-F72DDEF233D6}" srcOrd="1" destOrd="0" presId="urn:microsoft.com/office/officeart/2005/8/layout/hierarchy4"/>
    <dgm:cxn modelId="{65BBF8AF-7E71-4919-B290-8DE523A5EF4D}" type="presParOf" srcId="{A72844E4-3A94-4E95-8985-680AA0124A05}" destId="{27E47A03-0BDE-4A2F-B9C3-266C7AF8825C}" srcOrd="3" destOrd="0" presId="urn:microsoft.com/office/officeart/2005/8/layout/hierarchy4"/>
    <dgm:cxn modelId="{3122C2B6-BF4A-4DD4-B774-BE5363E0D5EF}" type="presParOf" srcId="{A72844E4-3A94-4E95-8985-680AA0124A05}" destId="{0C17FB0C-CA4F-4F73-AF4C-39DA94291513}" srcOrd="4" destOrd="0" presId="urn:microsoft.com/office/officeart/2005/8/layout/hierarchy4"/>
    <dgm:cxn modelId="{85F7C210-8651-45C4-B676-F7B17116BEED}" type="presParOf" srcId="{0C17FB0C-CA4F-4F73-AF4C-39DA94291513}" destId="{D6A91532-0862-4120-BC7A-ECF160DEFED2}" srcOrd="0" destOrd="0" presId="urn:microsoft.com/office/officeart/2005/8/layout/hierarchy4"/>
    <dgm:cxn modelId="{65D0E16A-FF50-4430-A0C0-51E5B193379E}" type="presParOf" srcId="{0C17FB0C-CA4F-4F73-AF4C-39DA94291513}" destId="{FA680EAF-40B1-4550-9A7C-67970BEAF9BB}" srcOrd="1" destOrd="0" presId="urn:microsoft.com/office/officeart/2005/8/layout/hierarchy4"/>
    <dgm:cxn modelId="{5038936E-3B3D-45EA-8478-2DF699B4621F}" type="presParOf" srcId="{A72844E4-3A94-4E95-8985-680AA0124A05}" destId="{054A490B-D1A8-4113-8543-B9877E89EF52}" srcOrd="5" destOrd="0" presId="urn:microsoft.com/office/officeart/2005/8/layout/hierarchy4"/>
    <dgm:cxn modelId="{08C53EEE-1B6E-44FF-BE3D-57E9F3C58225}" type="presParOf" srcId="{A72844E4-3A94-4E95-8985-680AA0124A05}" destId="{0323924B-4973-417E-8607-35FE052D0667}" srcOrd="6" destOrd="0" presId="urn:microsoft.com/office/officeart/2005/8/layout/hierarchy4"/>
    <dgm:cxn modelId="{CCE73D41-7B1E-4A18-8D26-433F3C4F5B4F}" type="presParOf" srcId="{0323924B-4973-417E-8607-35FE052D0667}" destId="{D5342009-152C-449B-BEDC-C9444C275187}" srcOrd="0" destOrd="0" presId="urn:microsoft.com/office/officeart/2005/8/layout/hierarchy4"/>
    <dgm:cxn modelId="{E1459DF6-B90B-488F-A98E-F868A4C4AB00}" type="presParOf" srcId="{0323924B-4973-417E-8607-35FE052D0667}" destId="{601DD966-6288-4092-AE1A-32260A01A5BD}" srcOrd="1" destOrd="0" presId="urn:microsoft.com/office/officeart/2005/8/layout/hierarchy4"/>
    <dgm:cxn modelId="{BB7CDB33-4137-4B60-9D96-2A9FD8C7D225}" type="presParOf" srcId="{F47FA9A8-D64B-4DB4-B7D7-4AA725B01ACC}" destId="{2070C454-CF68-45D9-9B0D-12B8D26B5955}" srcOrd="1" destOrd="0" presId="urn:microsoft.com/office/officeart/2005/8/layout/hierarchy4"/>
    <dgm:cxn modelId="{E722F7B1-6B63-45C3-8E25-DEFFB378E695}" type="presParOf" srcId="{F47FA9A8-D64B-4DB4-B7D7-4AA725B01ACC}" destId="{CDB4561A-A07D-43E7-BB8C-DA40184E72BF}" srcOrd="2" destOrd="0" presId="urn:microsoft.com/office/officeart/2005/8/layout/hierarchy4"/>
    <dgm:cxn modelId="{B8060913-F05B-49C0-8B75-1310DCB4E5EC}" type="presParOf" srcId="{CDB4561A-A07D-43E7-BB8C-DA40184E72BF}" destId="{62A36A05-4337-42D5-9A86-661C6CEE55BA}" srcOrd="0" destOrd="0" presId="urn:microsoft.com/office/officeart/2005/8/layout/hierarchy4"/>
    <dgm:cxn modelId="{25E23EF0-2E00-462C-998B-1C2FBF425C61}" type="presParOf" srcId="{CDB4561A-A07D-43E7-BB8C-DA40184E72BF}" destId="{2795B867-8F61-4D05-A33D-90804E21B9B5}" srcOrd="1" destOrd="0" presId="urn:microsoft.com/office/officeart/2005/8/layout/hierarchy4"/>
    <dgm:cxn modelId="{59DAB33C-6CD6-4E8F-B6E3-3E36A483934A}" type="presParOf" srcId="{CDB4561A-A07D-43E7-BB8C-DA40184E72BF}" destId="{1E688CD8-A289-4EDD-9CE4-8742632F96E7}" srcOrd="2" destOrd="0" presId="urn:microsoft.com/office/officeart/2005/8/layout/hierarchy4"/>
    <dgm:cxn modelId="{D6B1C4D7-D97D-4509-B70D-E57B9E9911E7}" type="presParOf" srcId="{1E688CD8-A289-4EDD-9CE4-8742632F96E7}" destId="{895A2DD0-8CEA-425B-8F8E-493F19158AA1}" srcOrd="0" destOrd="0" presId="urn:microsoft.com/office/officeart/2005/8/layout/hierarchy4"/>
    <dgm:cxn modelId="{6E193335-99DE-4AB3-A297-993DF1C438C5}" type="presParOf" srcId="{895A2DD0-8CEA-425B-8F8E-493F19158AA1}" destId="{23C8CDCC-54C9-41C5-9963-A82CF52A923B}" srcOrd="0" destOrd="0" presId="urn:microsoft.com/office/officeart/2005/8/layout/hierarchy4"/>
    <dgm:cxn modelId="{82F59DEE-A8F6-4B07-B64D-D3EADC2BC7A7}" type="presParOf" srcId="{895A2DD0-8CEA-425B-8F8E-493F19158AA1}" destId="{FD1A9883-B2AD-418B-B09D-D000332F3C09}" srcOrd="1" destOrd="0" presId="urn:microsoft.com/office/officeart/2005/8/layout/hierarchy4"/>
    <dgm:cxn modelId="{DBEAD9A8-AEE9-42B0-9B2C-309355FC581E}" type="presParOf" srcId="{1E688CD8-A289-4EDD-9CE4-8742632F96E7}" destId="{45B3541C-1188-4F63-8C77-20BAE4423904}" srcOrd="1" destOrd="0" presId="urn:microsoft.com/office/officeart/2005/8/layout/hierarchy4"/>
    <dgm:cxn modelId="{2372A0C0-49E4-4CF1-82B3-7C59CC477F24}" type="presParOf" srcId="{1E688CD8-A289-4EDD-9CE4-8742632F96E7}" destId="{BD000B0A-516F-46E2-8381-4653471EDFD2}" srcOrd="2" destOrd="0" presId="urn:microsoft.com/office/officeart/2005/8/layout/hierarchy4"/>
    <dgm:cxn modelId="{9690E990-BA91-42E7-96BB-224B1FF19CD0}" type="presParOf" srcId="{BD000B0A-516F-46E2-8381-4653471EDFD2}" destId="{08FDA526-66CC-4303-8E02-6AC90DEDF72B}" srcOrd="0" destOrd="0" presId="urn:microsoft.com/office/officeart/2005/8/layout/hierarchy4"/>
    <dgm:cxn modelId="{FBE7E0F2-3EDE-468F-BA8E-5CB2E8CD5582}" type="presParOf" srcId="{BD000B0A-516F-46E2-8381-4653471EDFD2}" destId="{3AC90023-D497-4BDA-9A2B-FAEF4C203004}" srcOrd="1" destOrd="0" presId="urn:microsoft.com/office/officeart/2005/8/layout/hierarchy4"/>
    <dgm:cxn modelId="{3C0A466F-99E1-4242-982B-BC57FE735950}" type="presParOf" srcId="{1E688CD8-A289-4EDD-9CE4-8742632F96E7}" destId="{9F814CDA-A0BA-4E26-A621-ED3FBC6F34A5}" srcOrd="3" destOrd="0" presId="urn:microsoft.com/office/officeart/2005/8/layout/hierarchy4"/>
    <dgm:cxn modelId="{296E3B07-396A-44FC-ACC4-703D9FFA20AD}" type="presParOf" srcId="{1E688CD8-A289-4EDD-9CE4-8742632F96E7}" destId="{6304F76A-F427-4CAC-90EC-8737B7106CCB}" srcOrd="4" destOrd="0" presId="urn:microsoft.com/office/officeart/2005/8/layout/hierarchy4"/>
    <dgm:cxn modelId="{F56C28E3-7706-4061-9F08-11BDC201669B}" type="presParOf" srcId="{6304F76A-F427-4CAC-90EC-8737B7106CCB}" destId="{5580A8D1-9471-45A2-B4A0-9E1115CD202A}" srcOrd="0" destOrd="0" presId="urn:microsoft.com/office/officeart/2005/8/layout/hierarchy4"/>
    <dgm:cxn modelId="{B81090BE-BB20-405F-935E-10B5E47F7091}" type="presParOf" srcId="{6304F76A-F427-4CAC-90EC-8737B7106CCB}" destId="{62EAA70B-58D6-43A2-AD18-447D90CE3BE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7ADD40E-AAC0-4EFB-BE5D-D011FCCED62F}" type="doc">
      <dgm:prSet loTypeId="urn:microsoft.com/office/officeart/2005/8/layout/lProcess3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A5B350E4-E1A8-465A-87DA-CD13C80A9AB6}">
      <dgm:prSet custT="1"/>
      <dgm:spPr/>
      <dgm:t>
        <a:bodyPr/>
        <a:lstStyle/>
        <a:p>
          <a:r>
            <a:rPr lang="ca-ES" sz="1400" dirty="0"/>
            <a:t>Gastos de locomoción</a:t>
          </a:r>
        </a:p>
      </dgm:t>
    </dgm:pt>
    <dgm:pt modelId="{A6D4294F-8335-465A-95B2-CE748255910C}" type="parTrans" cxnId="{94064385-216F-4310-A6B6-F0C3F30AB4F8}">
      <dgm:prSet/>
      <dgm:spPr/>
      <dgm:t>
        <a:bodyPr/>
        <a:lstStyle/>
        <a:p>
          <a:endParaRPr lang="en-US"/>
        </a:p>
      </dgm:t>
    </dgm:pt>
    <dgm:pt modelId="{0533D6E1-B710-4561-A2F3-A7CEEE310472}" type="sibTrans" cxnId="{94064385-216F-4310-A6B6-F0C3F30AB4F8}">
      <dgm:prSet/>
      <dgm:spPr/>
      <dgm:t>
        <a:bodyPr/>
        <a:lstStyle/>
        <a:p>
          <a:endParaRPr lang="en-US"/>
        </a:p>
      </dgm:t>
    </dgm:pt>
    <dgm:pt modelId="{BBE1B7E3-DA21-42B0-B397-311FDD46B0B6}">
      <dgm:prSet/>
      <dgm:spPr/>
      <dgm:t>
        <a:bodyPr/>
        <a:lstStyle/>
        <a:p>
          <a:r>
            <a:rPr lang="ca-ES" dirty="0"/>
            <a:t>Si estan justificados.</a:t>
          </a:r>
        </a:p>
      </dgm:t>
    </dgm:pt>
    <dgm:pt modelId="{0E9FAF4E-FC86-4A3B-9414-EC304FD15969}" type="parTrans" cxnId="{7A01E706-9A78-424A-9F32-5296E12EFAE7}">
      <dgm:prSet/>
      <dgm:spPr/>
      <dgm:t>
        <a:bodyPr/>
        <a:lstStyle/>
        <a:p>
          <a:endParaRPr lang="en-US"/>
        </a:p>
      </dgm:t>
    </dgm:pt>
    <dgm:pt modelId="{89547638-CA5C-42D6-A065-3533790FD16B}" type="sibTrans" cxnId="{7A01E706-9A78-424A-9F32-5296E12EFAE7}">
      <dgm:prSet/>
      <dgm:spPr/>
      <dgm:t>
        <a:bodyPr/>
        <a:lstStyle/>
        <a:p>
          <a:endParaRPr lang="en-US"/>
        </a:p>
      </dgm:t>
    </dgm:pt>
    <dgm:pt modelId="{81C482ED-F873-4157-BAC8-ED9904B378CA}">
      <dgm:prSet/>
      <dgm:spPr/>
      <dgm:t>
        <a:bodyPr/>
        <a:lstStyle/>
        <a:p>
          <a:r>
            <a:rPr lang="ca-ES" dirty="0"/>
            <a:t>Si no lo estan: Máximo 0,19€/km.</a:t>
          </a:r>
        </a:p>
      </dgm:t>
    </dgm:pt>
    <dgm:pt modelId="{B22835AE-0A85-4E90-887C-90C876CC2B42}" type="parTrans" cxnId="{F8CC8A90-80D9-4E0D-B5CA-63EEFAFB5FE9}">
      <dgm:prSet/>
      <dgm:spPr/>
      <dgm:t>
        <a:bodyPr/>
        <a:lstStyle/>
        <a:p>
          <a:endParaRPr lang="en-US"/>
        </a:p>
      </dgm:t>
    </dgm:pt>
    <dgm:pt modelId="{F1F193DD-9546-4768-ABD9-FB2DB8679879}" type="sibTrans" cxnId="{F8CC8A90-80D9-4E0D-B5CA-63EEFAFB5FE9}">
      <dgm:prSet/>
      <dgm:spPr/>
      <dgm:t>
        <a:bodyPr/>
        <a:lstStyle/>
        <a:p>
          <a:endParaRPr lang="en-US"/>
        </a:p>
      </dgm:t>
    </dgm:pt>
    <dgm:pt modelId="{A4A6D7F1-BD0E-4FA7-A19E-3542F1F7AB37}">
      <dgm:prSet custT="1"/>
      <dgm:spPr/>
      <dgm:t>
        <a:bodyPr/>
        <a:lstStyle/>
        <a:p>
          <a:r>
            <a:rPr lang="ca-ES" sz="1400" dirty="0"/>
            <a:t>Gastos de manutención</a:t>
          </a:r>
        </a:p>
      </dgm:t>
    </dgm:pt>
    <dgm:pt modelId="{120C4C23-C0FA-4F03-946A-E6C5D682475B}" type="parTrans" cxnId="{DFB02976-D32F-48B5-A5C3-D34217D94D9D}">
      <dgm:prSet/>
      <dgm:spPr/>
      <dgm:t>
        <a:bodyPr/>
        <a:lstStyle/>
        <a:p>
          <a:endParaRPr lang="en-US"/>
        </a:p>
      </dgm:t>
    </dgm:pt>
    <dgm:pt modelId="{9A338AAF-007D-4A32-A9C6-79F5EF5E44ED}" type="sibTrans" cxnId="{DFB02976-D32F-48B5-A5C3-D34217D94D9D}">
      <dgm:prSet/>
      <dgm:spPr/>
      <dgm:t>
        <a:bodyPr/>
        <a:lstStyle/>
        <a:p>
          <a:endParaRPr lang="en-US"/>
        </a:p>
      </dgm:t>
    </dgm:pt>
    <dgm:pt modelId="{0C2B8692-8C58-43C8-A63F-327F29137EDF}">
      <dgm:prSet custT="1"/>
      <dgm:spPr/>
      <dgm:t>
        <a:bodyPr/>
        <a:lstStyle/>
        <a:p>
          <a:endParaRPr lang="ca-ES" sz="1200" dirty="0" smtClean="0"/>
        </a:p>
        <a:p>
          <a:r>
            <a:rPr lang="ca-ES" sz="1200" dirty="0" smtClean="0"/>
            <a:t>Si </a:t>
          </a:r>
          <a:r>
            <a:rPr lang="ca-ES" sz="1200" dirty="0"/>
            <a:t>no </a:t>
          </a:r>
          <a:r>
            <a:rPr lang="ca-ES" sz="1200" dirty="0" err="1"/>
            <a:t>superan</a:t>
          </a:r>
          <a:r>
            <a:rPr lang="ca-ES" sz="1200" dirty="0"/>
            <a:t> el </a:t>
          </a:r>
          <a:r>
            <a:rPr lang="ca-ES" sz="1200" dirty="0" err="1"/>
            <a:t>límite</a:t>
          </a:r>
          <a:r>
            <a:rPr lang="ca-ES" sz="1200" dirty="0"/>
            <a:t> </a:t>
          </a:r>
          <a:r>
            <a:rPr lang="ca-ES" sz="1200" dirty="0" smtClean="0"/>
            <a:t>legal.</a:t>
          </a:r>
        </a:p>
        <a:p>
          <a:r>
            <a:rPr lang="ca-ES" sz="1200" dirty="0" smtClean="0"/>
            <a:t>- Con pernocta: 53,34 €/</a:t>
          </a:r>
          <a:r>
            <a:rPr lang="ca-ES" sz="1200" dirty="0" err="1" smtClean="0"/>
            <a:t>día</a:t>
          </a:r>
          <a:r>
            <a:rPr lang="ca-ES" sz="1200" dirty="0" smtClean="0"/>
            <a:t> – 91,35 €/</a:t>
          </a:r>
          <a:r>
            <a:rPr lang="ca-ES" sz="1200" dirty="0" err="1" smtClean="0"/>
            <a:t>día</a:t>
          </a:r>
          <a:endParaRPr lang="ca-ES" sz="1200" dirty="0" smtClean="0"/>
        </a:p>
        <a:p>
          <a:r>
            <a:rPr lang="ca-ES" sz="1200" dirty="0" smtClean="0"/>
            <a:t>- </a:t>
          </a:r>
          <a:r>
            <a:rPr lang="ca-ES" sz="1200" dirty="0" err="1" smtClean="0"/>
            <a:t>Sin</a:t>
          </a:r>
          <a:r>
            <a:rPr lang="ca-ES" sz="1200" dirty="0" smtClean="0"/>
            <a:t> pernocta: 26,67 €/</a:t>
          </a:r>
          <a:r>
            <a:rPr lang="ca-ES" sz="1200" dirty="0" err="1" smtClean="0"/>
            <a:t>día</a:t>
          </a:r>
          <a:r>
            <a:rPr lang="ca-ES" sz="1200" dirty="0" smtClean="0"/>
            <a:t> – 48,08 €/</a:t>
          </a:r>
          <a:r>
            <a:rPr lang="ca-ES" sz="1200" dirty="0" err="1" smtClean="0"/>
            <a:t>día</a:t>
          </a:r>
          <a:endParaRPr lang="ca-ES" sz="1200" dirty="0" smtClean="0"/>
        </a:p>
        <a:p>
          <a:endParaRPr lang="ca-ES" sz="1000" dirty="0"/>
        </a:p>
      </dgm:t>
    </dgm:pt>
    <dgm:pt modelId="{FC716B62-8D34-43BB-B344-3ECDADB78C4C}" type="parTrans" cxnId="{694E9CD7-18AF-404A-A029-2C82F3DDE0D0}">
      <dgm:prSet/>
      <dgm:spPr/>
      <dgm:t>
        <a:bodyPr/>
        <a:lstStyle/>
        <a:p>
          <a:endParaRPr lang="en-US"/>
        </a:p>
      </dgm:t>
    </dgm:pt>
    <dgm:pt modelId="{F47BDC0C-DAA4-4E94-B444-01D2DEC675B4}" type="sibTrans" cxnId="{694E9CD7-18AF-404A-A029-2C82F3DDE0D0}">
      <dgm:prSet/>
      <dgm:spPr/>
      <dgm:t>
        <a:bodyPr/>
        <a:lstStyle/>
        <a:p>
          <a:endParaRPr lang="en-US"/>
        </a:p>
      </dgm:t>
    </dgm:pt>
    <dgm:pt modelId="{1BC2372A-40AB-4CFD-A6A7-7707F005091D}">
      <dgm:prSet custT="1"/>
      <dgm:spPr/>
      <dgm:t>
        <a:bodyPr/>
        <a:lstStyle/>
        <a:p>
          <a:r>
            <a:rPr lang="ca-ES" sz="1400" dirty="0"/>
            <a:t>Gastos de estancia </a:t>
          </a:r>
        </a:p>
      </dgm:t>
    </dgm:pt>
    <dgm:pt modelId="{71205100-3DD6-4716-B861-E8A74F9D8708}" type="parTrans" cxnId="{509DB52B-85B1-4DE1-81C6-DFE9C0F6A2B3}">
      <dgm:prSet/>
      <dgm:spPr/>
      <dgm:t>
        <a:bodyPr/>
        <a:lstStyle/>
        <a:p>
          <a:endParaRPr lang="en-US"/>
        </a:p>
      </dgm:t>
    </dgm:pt>
    <dgm:pt modelId="{103824EA-B186-42A1-9EA3-D15FE7014379}" type="sibTrans" cxnId="{509DB52B-85B1-4DE1-81C6-DFE9C0F6A2B3}">
      <dgm:prSet/>
      <dgm:spPr/>
      <dgm:t>
        <a:bodyPr/>
        <a:lstStyle/>
        <a:p>
          <a:endParaRPr lang="en-US"/>
        </a:p>
      </dgm:t>
    </dgm:pt>
    <dgm:pt modelId="{075F4CD9-5556-41C0-A459-0C35DA65979A}">
      <dgm:prSet/>
      <dgm:spPr/>
      <dgm:t>
        <a:bodyPr/>
        <a:lstStyle/>
        <a:p>
          <a:r>
            <a:rPr lang="ca-ES" dirty="0"/>
            <a:t>Si estan justificados.</a:t>
          </a:r>
        </a:p>
      </dgm:t>
    </dgm:pt>
    <dgm:pt modelId="{99EEE137-624F-45D2-9D7B-BDF61D40FC5F}" type="parTrans" cxnId="{B227AE60-1BD5-464B-B367-22C5BEBFAA5E}">
      <dgm:prSet/>
      <dgm:spPr/>
      <dgm:t>
        <a:bodyPr/>
        <a:lstStyle/>
        <a:p>
          <a:endParaRPr lang="en-US"/>
        </a:p>
      </dgm:t>
    </dgm:pt>
    <dgm:pt modelId="{E8A93750-702F-4158-8ED0-D200491376EB}" type="sibTrans" cxnId="{B227AE60-1BD5-464B-B367-22C5BEBFAA5E}">
      <dgm:prSet/>
      <dgm:spPr/>
      <dgm:t>
        <a:bodyPr/>
        <a:lstStyle/>
        <a:p>
          <a:endParaRPr lang="en-US"/>
        </a:p>
      </dgm:t>
    </dgm:pt>
    <dgm:pt modelId="{0A4B4208-FD9F-4A04-A3E7-F48BFCCF0C39}">
      <dgm:prSet custT="1"/>
      <dgm:spPr/>
      <dgm:t>
        <a:bodyPr/>
        <a:lstStyle/>
        <a:p>
          <a:r>
            <a:rPr lang="es-ES" sz="1400"/>
            <a:t>Prestaciones de la Seguridad Social y las mejoras abonadas por las empresas en situación de incapacidad laboral. </a:t>
          </a:r>
          <a:endParaRPr lang="ca-ES" sz="1400"/>
        </a:p>
      </dgm:t>
    </dgm:pt>
    <dgm:pt modelId="{ED1AA4FD-9CBE-4C6A-BB89-68BCDC697AF7}" type="parTrans" cxnId="{CBBDAE93-22F8-4003-844F-44699B0ED3CB}">
      <dgm:prSet/>
      <dgm:spPr/>
      <dgm:t>
        <a:bodyPr/>
        <a:lstStyle/>
        <a:p>
          <a:endParaRPr lang="en-US"/>
        </a:p>
      </dgm:t>
    </dgm:pt>
    <dgm:pt modelId="{83ECF745-5A80-47BD-A647-DE39888CB533}" type="sibTrans" cxnId="{CBBDAE93-22F8-4003-844F-44699B0ED3CB}">
      <dgm:prSet/>
      <dgm:spPr/>
      <dgm:t>
        <a:bodyPr/>
        <a:lstStyle/>
        <a:p>
          <a:endParaRPr lang="en-US"/>
        </a:p>
      </dgm:t>
    </dgm:pt>
    <dgm:pt modelId="{F5BA6816-0157-49F6-931E-E24C2B02561A}">
      <dgm:prSet/>
      <dgm:spPr/>
      <dgm:t>
        <a:bodyPr/>
        <a:lstStyle/>
        <a:p>
          <a:r>
            <a:rPr lang="ca-ES"/>
            <a:t>Si no superan el límite legal.</a:t>
          </a:r>
          <a:r>
            <a:rPr lang="es-ES"/>
            <a:t>	</a:t>
          </a:r>
          <a:endParaRPr lang="ca-ES"/>
        </a:p>
      </dgm:t>
    </dgm:pt>
    <dgm:pt modelId="{16A0FAF6-F03A-4602-8849-DD82495B6A05}" type="parTrans" cxnId="{275100E9-AC0D-452E-97CE-6F768F898E5F}">
      <dgm:prSet/>
      <dgm:spPr/>
      <dgm:t>
        <a:bodyPr/>
        <a:lstStyle/>
        <a:p>
          <a:endParaRPr lang="en-US"/>
        </a:p>
      </dgm:t>
    </dgm:pt>
    <dgm:pt modelId="{5D59474C-CA13-4033-AB6A-95E47EEB330F}" type="sibTrans" cxnId="{275100E9-AC0D-452E-97CE-6F768F898E5F}">
      <dgm:prSet/>
      <dgm:spPr/>
      <dgm:t>
        <a:bodyPr/>
        <a:lstStyle/>
        <a:p>
          <a:endParaRPr lang="en-US"/>
        </a:p>
      </dgm:t>
    </dgm:pt>
    <dgm:pt modelId="{9DBDE3DC-D88A-4FCA-8D91-F142004DE633}">
      <dgm:prSet custT="1"/>
      <dgm:spPr/>
      <dgm:t>
        <a:bodyPr/>
        <a:lstStyle/>
        <a:p>
          <a:r>
            <a:rPr lang="es-ES" sz="1400"/>
            <a:t>Indemnizaciones por fallecimiento, traslados, suspensiones, despidos y ceses. </a:t>
          </a:r>
          <a:endParaRPr lang="ca-ES" sz="1400"/>
        </a:p>
      </dgm:t>
    </dgm:pt>
    <dgm:pt modelId="{1F83AB2C-98DC-4E1B-AEB8-92EAE246FB06}" type="parTrans" cxnId="{CB3C9F19-143F-4602-8E48-752FB531093D}">
      <dgm:prSet/>
      <dgm:spPr/>
      <dgm:t>
        <a:bodyPr/>
        <a:lstStyle/>
        <a:p>
          <a:endParaRPr lang="en-US"/>
        </a:p>
      </dgm:t>
    </dgm:pt>
    <dgm:pt modelId="{3DBE6E7A-095A-425A-9074-CECFCBFFEF94}" type="sibTrans" cxnId="{CB3C9F19-143F-4602-8E48-752FB531093D}">
      <dgm:prSet/>
      <dgm:spPr/>
      <dgm:t>
        <a:bodyPr/>
        <a:lstStyle/>
        <a:p>
          <a:endParaRPr lang="en-US"/>
        </a:p>
      </dgm:t>
    </dgm:pt>
    <dgm:pt modelId="{679755AE-CDEC-482B-8796-E62BF15C160B}">
      <dgm:prSet/>
      <dgm:spPr/>
      <dgm:t>
        <a:bodyPr/>
        <a:lstStyle/>
        <a:p>
          <a:r>
            <a:rPr lang="ca-ES"/>
            <a:t>Si no superan el límite legal.</a:t>
          </a:r>
        </a:p>
      </dgm:t>
    </dgm:pt>
    <dgm:pt modelId="{449B4B47-68FA-41B0-8C13-1AA0EF8EEFCF}" type="parTrans" cxnId="{9689596D-95A4-4B00-A08E-DCE068C6A39B}">
      <dgm:prSet/>
      <dgm:spPr/>
      <dgm:t>
        <a:bodyPr/>
        <a:lstStyle/>
        <a:p>
          <a:endParaRPr lang="en-US"/>
        </a:p>
      </dgm:t>
    </dgm:pt>
    <dgm:pt modelId="{32D6A5B9-01E9-4DBB-9E14-4BB4D9C13981}" type="sibTrans" cxnId="{9689596D-95A4-4B00-A08E-DCE068C6A39B}">
      <dgm:prSet/>
      <dgm:spPr/>
      <dgm:t>
        <a:bodyPr/>
        <a:lstStyle/>
        <a:p>
          <a:endParaRPr lang="en-US"/>
        </a:p>
      </dgm:t>
    </dgm:pt>
    <dgm:pt modelId="{6E202A33-C5A9-4156-83CB-BBA997D67356}" type="pres">
      <dgm:prSet presAssocID="{27ADD40E-AAC0-4EFB-BE5D-D011FCCED62F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038DEA64-CEFE-4B9E-B75A-9A1D5D7E38AE}" type="pres">
      <dgm:prSet presAssocID="{A5B350E4-E1A8-465A-87DA-CD13C80A9AB6}" presName="horFlow" presStyleCnt="0"/>
      <dgm:spPr/>
      <dgm:t>
        <a:bodyPr/>
        <a:lstStyle/>
        <a:p>
          <a:endParaRPr lang="es-ES"/>
        </a:p>
      </dgm:t>
    </dgm:pt>
    <dgm:pt modelId="{EC7DA227-694D-43CC-AF63-4CFDED83670C}" type="pres">
      <dgm:prSet presAssocID="{A5B350E4-E1A8-465A-87DA-CD13C80A9AB6}" presName="bigChev" presStyleLbl="node1" presStyleIdx="0" presStyleCnt="5" custScaleX="138927"/>
      <dgm:spPr/>
      <dgm:t>
        <a:bodyPr/>
        <a:lstStyle/>
        <a:p>
          <a:endParaRPr lang="es-ES"/>
        </a:p>
      </dgm:t>
    </dgm:pt>
    <dgm:pt modelId="{B52327AA-4C7D-4B8E-A2B7-86621AAB2A36}" type="pres">
      <dgm:prSet presAssocID="{0E9FAF4E-FC86-4A3B-9414-EC304FD15969}" presName="parTrans" presStyleCnt="0"/>
      <dgm:spPr/>
      <dgm:t>
        <a:bodyPr/>
        <a:lstStyle/>
        <a:p>
          <a:endParaRPr lang="es-ES"/>
        </a:p>
      </dgm:t>
    </dgm:pt>
    <dgm:pt modelId="{C24C674A-4D09-4738-9005-D36D96018741}" type="pres">
      <dgm:prSet presAssocID="{BBE1B7E3-DA21-42B0-B397-311FDD46B0B6}" presName="node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A27E1B5-A5E2-419A-BE3C-E65F3817DA25}" type="pres">
      <dgm:prSet presAssocID="{89547638-CA5C-42D6-A065-3533790FD16B}" presName="sibTrans" presStyleCnt="0"/>
      <dgm:spPr/>
      <dgm:t>
        <a:bodyPr/>
        <a:lstStyle/>
        <a:p>
          <a:endParaRPr lang="es-ES"/>
        </a:p>
      </dgm:t>
    </dgm:pt>
    <dgm:pt modelId="{01F2FADA-F38C-4EAC-8CC4-65463C98EEFC}" type="pres">
      <dgm:prSet presAssocID="{81C482ED-F873-4157-BAC8-ED9904B378CA}" presName="node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75D128C-94A7-49B9-901B-ED1BAC57E0CC}" type="pres">
      <dgm:prSet presAssocID="{A5B350E4-E1A8-465A-87DA-CD13C80A9AB6}" presName="vSp" presStyleCnt="0"/>
      <dgm:spPr/>
      <dgm:t>
        <a:bodyPr/>
        <a:lstStyle/>
        <a:p>
          <a:endParaRPr lang="es-ES"/>
        </a:p>
      </dgm:t>
    </dgm:pt>
    <dgm:pt modelId="{B9F74600-EFEC-4789-B522-B4AD493A0C34}" type="pres">
      <dgm:prSet presAssocID="{A4A6D7F1-BD0E-4FA7-A19E-3542F1F7AB37}" presName="horFlow" presStyleCnt="0"/>
      <dgm:spPr/>
      <dgm:t>
        <a:bodyPr/>
        <a:lstStyle/>
        <a:p>
          <a:endParaRPr lang="es-ES"/>
        </a:p>
      </dgm:t>
    </dgm:pt>
    <dgm:pt modelId="{A6110368-FCEB-4949-81CC-18728F4843B0}" type="pres">
      <dgm:prSet presAssocID="{A4A6D7F1-BD0E-4FA7-A19E-3542F1F7AB37}" presName="bigChev" presStyleLbl="node1" presStyleIdx="1" presStyleCnt="5" custScaleX="138927"/>
      <dgm:spPr/>
      <dgm:t>
        <a:bodyPr/>
        <a:lstStyle/>
        <a:p>
          <a:endParaRPr lang="es-ES"/>
        </a:p>
      </dgm:t>
    </dgm:pt>
    <dgm:pt modelId="{FE2ED4B2-D906-4345-9B8F-E69BA497292E}" type="pres">
      <dgm:prSet presAssocID="{FC716B62-8D34-43BB-B344-3ECDADB78C4C}" presName="parTrans" presStyleCnt="0"/>
      <dgm:spPr/>
      <dgm:t>
        <a:bodyPr/>
        <a:lstStyle/>
        <a:p>
          <a:endParaRPr lang="es-ES"/>
        </a:p>
      </dgm:t>
    </dgm:pt>
    <dgm:pt modelId="{B644D44A-28AB-4CFC-9A21-D6707F9638B5}" type="pres">
      <dgm:prSet presAssocID="{0C2B8692-8C58-43C8-A63F-327F29137EDF}" presName="node" presStyleLbl="alignAccFollowNode1" presStyleIdx="2" presStyleCnt="6" custScaleX="271531" custLinFactNeighborX="-10162" custLinFactNeighborY="-663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243AF12-2CD1-443E-ACCE-B36BCA214524}" type="pres">
      <dgm:prSet presAssocID="{A4A6D7F1-BD0E-4FA7-A19E-3542F1F7AB37}" presName="vSp" presStyleCnt="0"/>
      <dgm:spPr/>
      <dgm:t>
        <a:bodyPr/>
        <a:lstStyle/>
        <a:p>
          <a:endParaRPr lang="es-ES"/>
        </a:p>
      </dgm:t>
    </dgm:pt>
    <dgm:pt modelId="{49EE8F18-24F6-4484-8955-345F89A55ED8}" type="pres">
      <dgm:prSet presAssocID="{1BC2372A-40AB-4CFD-A6A7-7707F005091D}" presName="horFlow" presStyleCnt="0"/>
      <dgm:spPr/>
      <dgm:t>
        <a:bodyPr/>
        <a:lstStyle/>
        <a:p>
          <a:endParaRPr lang="es-ES"/>
        </a:p>
      </dgm:t>
    </dgm:pt>
    <dgm:pt modelId="{991E75EF-7813-4879-B02A-4EC36D4ED31B}" type="pres">
      <dgm:prSet presAssocID="{1BC2372A-40AB-4CFD-A6A7-7707F005091D}" presName="bigChev" presStyleLbl="node1" presStyleIdx="2" presStyleCnt="5" custScaleX="138927"/>
      <dgm:spPr/>
      <dgm:t>
        <a:bodyPr/>
        <a:lstStyle/>
        <a:p>
          <a:endParaRPr lang="es-ES"/>
        </a:p>
      </dgm:t>
    </dgm:pt>
    <dgm:pt modelId="{A1FE25D3-AC3D-448C-9842-D498F52D8DB7}" type="pres">
      <dgm:prSet presAssocID="{99EEE137-624F-45D2-9D7B-BDF61D40FC5F}" presName="parTrans" presStyleCnt="0"/>
      <dgm:spPr/>
      <dgm:t>
        <a:bodyPr/>
        <a:lstStyle/>
        <a:p>
          <a:endParaRPr lang="es-ES"/>
        </a:p>
      </dgm:t>
    </dgm:pt>
    <dgm:pt modelId="{C370475A-2E5F-4D9E-99FE-8682A8FF5D2B}" type="pres">
      <dgm:prSet presAssocID="{075F4CD9-5556-41C0-A459-0C35DA65979A}" presName="node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4E186CA-159A-49D1-B45E-E0FA13E11761}" type="pres">
      <dgm:prSet presAssocID="{1BC2372A-40AB-4CFD-A6A7-7707F005091D}" presName="vSp" presStyleCnt="0"/>
      <dgm:spPr/>
      <dgm:t>
        <a:bodyPr/>
        <a:lstStyle/>
        <a:p>
          <a:endParaRPr lang="es-ES"/>
        </a:p>
      </dgm:t>
    </dgm:pt>
    <dgm:pt modelId="{200C3372-C12C-47DF-AA36-2DB1A081AA73}" type="pres">
      <dgm:prSet presAssocID="{0A4B4208-FD9F-4A04-A3E7-F48BFCCF0C39}" presName="horFlow" presStyleCnt="0"/>
      <dgm:spPr/>
      <dgm:t>
        <a:bodyPr/>
        <a:lstStyle/>
        <a:p>
          <a:endParaRPr lang="es-ES"/>
        </a:p>
      </dgm:t>
    </dgm:pt>
    <dgm:pt modelId="{CE770AC7-95D0-4D9E-AA58-9A205FEADC1D}" type="pres">
      <dgm:prSet presAssocID="{0A4B4208-FD9F-4A04-A3E7-F48BFCCF0C39}" presName="bigChev" presStyleLbl="node1" presStyleIdx="3" presStyleCnt="5" custScaleX="138927"/>
      <dgm:spPr/>
      <dgm:t>
        <a:bodyPr/>
        <a:lstStyle/>
        <a:p>
          <a:endParaRPr lang="es-ES"/>
        </a:p>
      </dgm:t>
    </dgm:pt>
    <dgm:pt modelId="{5EAC89AC-647A-4838-ADD3-B15BB188206C}" type="pres">
      <dgm:prSet presAssocID="{16A0FAF6-F03A-4602-8849-DD82495B6A05}" presName="parTrans" presStyleCnt="0"/>
      <dgm:spPr/>
      <dgm:t>
        <a:bodyPr/>
        <a:lstStyle/>
        <a:p>
          <a:endParaRPr lang="es-ES"/>
        </a:p>
      </dgm:t>
    </dgm:pt>
    <dgm:pt modelId="{AD6F674C-139D-4162-81EE-41526D84378A}" type="pres">
      <dgm:prSet presAssocID="{F5BA6816-0157-49F6-931E-E24C2B02561A}" presName="node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703551C-E6A0-4B05-BE02-FFE84CD7D216}" type="pres">
      <dgm:prSet presAssocID="{0A4B4208-FD9F-4A04-A3E7-F48BFCCF0C39}" presName="vSp" presStyleCnt="0"/>
      <dgm:spPr/>
      <dgm:t>
        <a:bodyPr/>
        <a:lstStyle/>
        <a:p>
          <a:endParaRPr lang="es-ES"/>
        </a:p>
      </dgm:t>
    </dgm:pt>
    <dgm:pt modelId="{B243A155-8156-4E41-A53C-DE1B2FD8FF98}" type="pres">
      <dgm:prSet presAssocID="{9DBDE3DC-D88A-4FCA-8D91-F142004DE633}" presName="horFlow" presStyleCnt="0"/>
      <dgm:spPr/>
      <dgm:t>
        <a:bodyPr/>
        <a:lstStyle/>
        <a:p>
          <a:endParaRPr lang="es-ES"/>
        </a:p>
      </dgm:t>
    </dgm:pt>
    <dgm:pt modelId="{6C617E5F-E747-4A9B-8C4E-EBCF0BF37E3D}" type="pres">
      <dgm:prSet presAssocID="{9DBDE3DC-D88A-4FCA-8D91-F142004DE633}" presName="bigChev" presStyleLbl="node1" presStyleIdx="4" presStyleCnt="5" custScaleX="138927"/>
      <dgm:spPr/>
      <dgm:t>
        <a:bodyPr/>
        <a:lstStyle/>
        <a:p>
          <a:endParaRPr lang="es-ES"/>
        </a:p>
      </dgm:t>
    </dgm:pt>
    <dgm:pt modelId="{F4DEB077-D671-4C18-A748-02A56EF4F35E}" type="pres">
      <dgm:prSet presAssocID="{449B4B47-68FA-41B0-8C13-1AA0EF8EEFCF}" presName="parTrans" presStyleCnt="0"/>
      <dgm:spPr/>
      <dgm:t>
        <a:bodyPr/>
        <a:lstStyle/>
        <a:p>
          <a:endParaRPr lang="es-ES"/>
        </a:p>
      </dgm:t>
    </dgm:pt>
    <dgm:pt modelId="{3BEC7364-C7E8-4C6D-A2BB-88F0B98A0C16}" type="pres">
      <dgm:prSet presAssocID="{679755AE-CDEC-482B-8796-E62BF15C160B}" presName="node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B3C9F19-143F-4602-8E48-752FB531093D}" srcId="{27ADD40E-AAC0-4EFB-BE5D-D011FCCED62F}" destId="{9DBDE3DC-D88A-4FCA-8D91-F142004DE633}" srcOrd="4" destOrd="0" parTransId="{1F83AB2C-98DC-4E1B-AEB8-92EAE246FB06}" sibTransId="{3DBE6E7A-095A-425A-9074-CECFCBFFEF94}"/>
    <dgm:cxn modelId="{D06D4B05-578C-4E2A-BD41-E93E1C95D283}" type="presOf" srcId="{27ADD40E-AAC0-4EFB-BE5D-D011FCCED62F}" destId="{6E202A33-C5A9-4156-83CB-BBA997D67356}" srcOrd="0" destOrd="0" presId="urn:microsoft.com/office/officeart/2005/8/layout/lProcess3"/>
    <dgm:cxn modelId="{E04373FC-3806-4C12-BD6C-505FEE954E7A}" type="presOf" srcId="{075F4CD9-5556-41C0-A459-0C35DA65979A}" destId="{C370475A-2E5F-4D9E-99FE-8682A8FF5D2B}" srcOrd="0" destOrd="0" presId="urn:microsoft.com/office/officeart/2005/8/layout/lProcess3"/>
    <dgm:cxn modelId="{DFB02976-D32F-48B5-A5C3-D34217D94D9D}" srcId="{27ADD40E-AAC0-4EFB-BE5D-D011FCCED62F}" destId="{A4A6D7F1-BD0E-4FA7-A19E-3542F1F7AB37}" srcOrd="1" destOrd="0" parTransId="{120C4C23-C0FA-4F03-946A-E6C5D682475B}" sibTransId="{9A338AAF-007D-4A32-A9C6-79F5EF5E44ED}"/>
    <dgm:cxn modelId="{AF744F66-046C-407C-BA43-6B27CCACF90B}" type="presOf" srcId="{A4A6D7F1-BD0E-4FA7-A19E-3542F1F7AB37}" destId="{A6110368-FCEB-4949-81CC-18728F4843B0}" srcOrd="0" destOrd="0" presId="urn:microsoft.com/office/officeart/2005/8/layout/lProcess3"/>
    <dgm:cxn modelId="{C76D50B4-581A-41BE-BEAD-AFFF5201CE6E}" type="presOf" srcId="{F5BA6816-0157-49F6-931E-E24C2B02561A}" destId="{AD6F674C-139D-4162-81EE-41526D84378A}" srcOrd="0" destOrd="0" presId="urn:microsoft.com/office/officeart/2005/8/layout/lProcess3"/>
    <dgm:cxn modelId="{509DB52B-85B1-4DE1-81C6-DFE9C0F6A2B3}" srcId="{27ADD40E-AAC0-4EFB-BE5D-D011FCCED62F}" destId="{1BC2372A-40AB-4CFD-A6A7-7707F005091D}" srcOrd="2" destOrd="0" parTransId="{71205100-3DD6-4716-B861-E8A74F9D8708}" sibTransId="{103824EA-B186-42A1-9EA3-D15FE7014379}"/>
    <dgm:cxn modelId="{CBBDAE93-22F8-4003-844F-44699B0ED3CB}" srcId="{27ADD40E-AAC0-4EFB-BE5D-D011FCCED62F}" destId="{0A4B4208-FD9F-4A04-A3E7-F48BFCCF0C39}" srcOrd="3" destOrd="0" parTransId="{ED1AA4FD-9CBE-4C6A-BB89-68BCDC697AF7}" sibTransId="{83ECF745-5A80-47BD-A647-DE39888CB533}"/>
    <dgm:cxn modelId="{63F4C72A-EFB2-4769-9D66-BD8D8E42CA38}" type="presOf" srcId="{1BC2372A-40AB-4CFD-A6A7-7707F005091D}" destId="{991E75EF-7813-4879-B02A-4EC36D4ED31B}" srcOrd="0" destOrd="0" presId="urn:microsoft.com/office/officeart/2005/8/layout/lProcess3"/>
    <dgm:cxn modelId="{87BEE8F8-8123-4AF4-A943-EF9B11B82019}" type="presOf" srcId="{679755AE-CDEC-482B-8796-E62BF15C160B}" destId="{3BEC7364-C7E8-4C6D-A2BB-88F0B98A0C16}" srcOrd="0" destOrd="0" presId="urn:microsoft.com/office/officeart/2005/8/layout/lProcess3"/>
    <dgm:cxn modelId="{993CEA4D-560C-456A-A515-831C9FFA7E6C}" type="presOf" srcId="{9DBDE3DC-D88A-4FCA-8D91-F142004DE633}" destId="{6C617E5F-E747-4A9B-8C4E-EBCF0BF37E3D}" srcOrd="0" destOrd="0" presId="urn:microsoft.com/office/officeart/2005/8/layout/lProcess3"/>
    <dgm:cxn modelId="{5DDCC111-2DDF-4E0A-81AC-05D4447B1538}" type="presOf" srcId="{0A4B4208-FD9F-4A04-A3E7-F48BFCCF0C39}" destId="{CE770AC7-95D0-4D9E-AA58-9A205FEADC1D}" srcOrd="0" destOrd="0" presId="urn:microsoft.com/office/officeart/2005/8/layout/lProcess3"/>
    <dgm:cxn modelId="{275100E9-AC0D-452E-97CE-6F768F898E5F}" srcId="{0A4B4208-FD9F-4A04-A3E7-F48BFCCF0C39}" destId="{F5BA6816-0157-49F6-931E-E24C2B02561A}" srcOrd="0" destOrd="0" parTransId="{16A0FAF6-F03A-4602-8849-DD82495B6A05}" sibTransId="{5D59474C-CA13-4033-AB6A-95E47EEB330F}"/>
    <dgm:cxn modelId="{694E9CD7-18AF-404A-A029-2C82F3DDE0D0}" srcId="{A4A6D7F1-BD0E-4FA7-A19E-3542F1F7AB37}" destId="{0C2B8692-8C58-43C8-A63F-327F29137EDF}" srcOrd="0" destOrd="0" parTransId="{FC716B62-8D34-43BB-B344-3ECDADB78C4C}" sibTransId="{F47BDC0C-DAA4-4E94-B444-01D2DEC675B4}"/>
    <dgm:cxn modelId="{94064385-216F-4310-A6B6-F0C3F30AB4F8}" srcId="{27ADD40E-AAC0-4EFB-BE5D-D011FCCED62F}" destId="{A5B350E4-E1A8-465A-87DA-CD13C80A9AB6}" srcOrd="0" destOrd="0" parTransId="{A6D4294F-8335-465A-95B2-CE748255910C}" sibTransId="{0533D6E1-B710-4561-A2F3-A7CEEE310472}"/>
    <dgm:cxn modelId="{870B983D-A2D1-4F96-B730-5B4BF8FD75B9}" type="presOf" srcId="{A5B350E4-E1A8-465A-87DA-CD13C80A9AB6}" destId="{EC7DA227-694D-43CC-AF63-4CFDED83670C}" srcOrd="0" destOrd="0" presId="urn:microsoft.com/office/officeart/2005/8/layout/lProcess3"/>
    <dgm:cxn modelId="{7A01E706-9A78-424A-9F32-5296E12EFAE7}" srcId="{A5B350E4-E1A8-465A-87DA-CD13C80A9AB6}" destId="{BBE1B7E3-DA21-42B0-B397-311FDD46B0B6}" srcOrd="0" destOrd="0" parTransId="{0E9FAF4E-FC86-4A3B-9414-EC304FD15969}" sibTransId="{89547638-CA5C-42D6-A065-3533790FD16B}"/>
    <dgm:cxn modelId="{D02595D6-D872-4749-9C39-2EB522C781EC}" type="presOf" srcId="{0C2B8692-8C58-43C8-A63F-327F29137EDF}" destId="{B644D44A-28AB-4CFC-9A21-D6707F9638B5}" srcOrd="0" destOrd="0" presId="urn:microsoft.com/office/officeart/2005/8/layout/lProcess3"/>
    <dgm:cxn modelId="{9689596D-95A4-4B00-A08E-DCE068C6A39B}" srcId="{9DBDE3DC-D88A-4FCA-8D91-F142004DE633}" destId="{679755AE-CDEC-482B-8796-E62BF15C160B}" srcOrd="0" destOrd="0" parTransId="{449B4B47-68FA-41B0-8C13-1AA0EF8EEFCF}" sibTransId="{32D6A5B9-01E9-4DBB-9E14-4BB4D9C13981}"/>
    <dgm:cxn modelId="{B5C48CC9-E75B-4B1E-9B04-22A2A17CF067}" type="presOf" srcId="{81C482ED-F873-4157-BAC8-ED9904B378CA}" destId="{01F2FADA-F38C-4EAC-8CC4-65463C98EEFC}" srcOrd="0" destOrd="0" presId="urn:microsoft.com/office/officeart/2005/8/layout/lProcess3"/>
    <dgm:cxn modelId="{B227AE60-1BD5-464B-B367-22C5BEBFAA5E}" srcId="{1BC2372A-40AB-4CFD-A6A7-7707F005091D}" destId="{075F4CD9-5556-41C0-A459-0C35DA65979A}" srcOrd="0" destOrd="0" parTransId="{99EEE137-624F-45D2-9D7B-BDF61D40FC5F}" sibTransId="{E8A93750-702F-4158-8ED0-D200491376EB}"/>
    <dgm:cxn modelId="{F8CC8A90-80D9-4E0D-B5CA-63EEFAFB5FE9}" srcId="{A5B350E4-E1A8-465A-87DA-CD13C80A9AB6}" destId="{81C482ED-F873-4157-BAC8-ED9904B378CA}" srcOrd="1" destOrd="0" parTransId="{B22835AE-0A85-4E90-887C-90C876CC2B42}" sibTransId="{F1F193DD-9546-4768-ABD9-FB2DB8679879}"/>
    <dgm:cxn modelId="{A1545DAD-9601-4FC4-9A99-073340CEB1B5}" type="presOf" srcId="{BBE1B7E3-DA21-42B0-B397-311FDD46B0B6}" destId="{C24C674A-4D09-4738-9005-D36D96018741}" srcOrd="0" destOrd="0" presId="urn:microsoft.com/office/officeart/2005/8/layout/lProcess3"/>
    <dgm:cxn modelId="{DDC3FAA5-926E-4BC9-BB14-E9451179C64F}" type="presParOf" srcId="{6E202A33-C5A9-4156-83CB-BBA997D67356}" destId="{038DEA64-CEFE-4B9E-B75A-9A1D5D7E38AE}" srcOrd="0" destOrd="0" presId="urn:microsoft.com/office/officeart/2005/8/layout/lProcess3"/>
    <dgm:cxn modelId="{C022DEE8-6AAD-4BAC-AA64-129124D81A25}" type="presParOf" srcId="{038DEA64-CEFE-4B9E-B75A-9A1D5D7E38AE}" destId="{EC7DA227-694D-43CC-AF63-4CFDED83670C}" srcOrd="0" destOrd="0" presId="urn:microsoft.com/office/officeart/2005/8/layout/lProcess3"/>
    <dgm:cxn modelId="{30CFCB29-0197-4E5F-80BC-88526DDA87D0}" type="presParOf" srcId="{038DEA64-CEFE-4B9E-B75A-9A1D5D7E38AE}" destId="{B52327AA-4C7D-4B8E-A2B7-86621AAB2A36}" srcOrd="1" destOrd="0" presId="urn:microsoft.com/office/officeart/2005/8/layout/lProcess3"/>
    <dgm:cxn modelId="{FF161577-08C9-4682-9A19-C01F620D722C}" type="presParOf" srcId="{038DEA64-CEFE-4B9E-B75A-9A1D5D7E38AE}" destId="{C24C674A-4D09-4738-9005-D36D96018741}" srcOrd="2" destOrd="0" presId="urn:microsoft.com/office/officeart/2005/8/layout/lProcess3"/>
    <dgm:cxn modelId="{72BF298E-A5FD-438A-AC0C-0E3CAC667588}" type="presParOf" srcId="{038DEA64-CEFE-4B9E-B75A-9A1D5D7E38AE}" destId="{7A27E1B5-A5E2-419A-BE3C-E65F3817DA25}" srcOrd="3" destOrd="0" presId="urn:microsoft.com/office/officeart/2005/8/layout/lProcess3"/>
    <dgm:cxn modelId="{714E1E52-DD38-42F1-B623-E4BC29AFD251}" type="presParOf" srcId="{038DEA64-CEFE-4B9E-B75A-9A1D5D7E38AE}" destId="{01F2FADA-F38C-4EAC-8CC4-65463C98EEFC}" srcOrd="4" destOrd="0" presId="urn:microsoft.com/office/officeart/2005/8/layout/lProcess3"/>
    <dgm:cxn modelId="{28D9F2D1-A5C5-44B5-8E27-8C83544403D4}" type="presParOf" srcId="{6E202A33-C5A9-4156-83CB-BBA997D67356}" destId="{975D128C-94A7-49B9-901B-ED1BAC57E0CC}" srcOrd="1" destOrd="0" presId="urn:microsoft.com/office/officeart/2005/8/layout/lProcess3"/>
    <dgm:cxn modelId="{9531D830-83FF-4175-8AC0-85FE79EE149C}" type="presParOf" srcId="{6E202A33-C5A9-4156-83CB-BBA997D67356}" destId="{B9F74600-EFEC-4789-B522-B4AD493A0C34}" srcOrd="2" destOrd="0" presId="urn:microsoft.com/office/officeart/2005/8/layout/lProcess3"/>
    <dgm:cxn modelId="{FF641698-6716-4D05-B8BC-B81D124B0E24}" type="presParOf" srcId="{B9F74600-EFEC-4789-B522-B4AD493A0C34}" destId="{A6110368-FCEB-4949-81CC-18728F4843B0}" srcOrd="0" destOrd="0" presId="urn:microsoft.com/office/officeart/2005/8/layout/lProcess3"/>
    <dgm:cxn modelId="{B934760C-5ACE-4899-9BB3-89AAED201CCB}" type="presParOf" srcId="{B9F74600-EFEC-4789-B522-B4AD493A0C34}" destId="{FE2ED4B2-D906-4345-9B8F-E69BA497292E}" srcOrd="1" destOrd="0" presId="urn:microsoft.com/office/officeart/2005/8/layout/lProcess3"/>
    <dgm:cxn modelId="{9FB04F26-0E38-4089-8793-3E178DECB035}" type="presParOf" srcId="{B9F74600-EFEC-4789-B522-B4AD493A0C34}" destId="{B644D44A-28AB-4CFC-9A21-D6707F9638B5}" srcOrd="2" destOrd="0" presId="urn:microsoft.com/office/officeart/2005/8/layout/lProcess3"/>
    <dgm:cxn modelId="{56BDAAAF-526D-4CA3-884D-726ACE7B6C20}" type="presParOf" srcId="{6E202A33-C5A9-4156-83CB-BBA997D67356}" destId="{7243AF12-2CD1-443E-ACCE-B36BCA214524}" srcOrd="3" destOrd="0" presId="urn:microsoft.com/office/officeart/2005/8/layout/lProcess3"/>
    <dgm:cxn modelId="{6B4B01F3-FF22-4402-9809-CF5DDECB302E}" type="presParOf" srcId="{6E202A33-C5A9-4156-83CB-BBA997D67356}" destId="{49EE8F18-24F6-4484-8955-345F89A55ED8}" srcOrd="4" destOrd="0" presId="urn:microsoft.com/office/officeart/2005/8/layout/lProcess3"/>
    <dgm:cxn modelId="{AD94F9D1-1E8C-4754-85C9-928CEAEC6D27}" type="presParOf" srcId="{49EE8F18-24F6-4484-8955-345F89A55ED8}" destId="{991E75EF-7813-4879-B02A-4EC36D4ED31B}" srcOrd="0" destOrd="0" presId="urn:microsoft.com/office/officeart/2005/8/layout/lProcess3"/>
    <dgm:cxn modelId="{A3A4D4FD-8F66-43AE-B961-73E91E2D76BD}" type="presParOf" srcId="{49EE8F18-24F6-4484-8955-345F89A55ED8}" destId="{A1FE25D3-AC3D-448C-9842-D498F52D8DB7}" srcOrd="1" destOrd="0" presId="urn:microsoft.com/office/officeart/2005/8/layout/lProcess3"/>
    <dgm:cxn modelId="{E5CB04D0-BCFE-459C-A67E-C808065F5179}" type="presParOf" srcId="{49EE8F18-24F6-4484-8955-345F89A55ED8}" destId="{C370475A-2E5F-4D9E-99FE-8682A8FF5D2B}" srcOrd="2" destOrd="0" presId="urn:microsoft.com/office/officeart/2005/8/layout/lProcess3"/>
    <dgm:cxn modelId="{7C0CB58D-FF89-4071-8F8C-B62B5281B24F}" type="presParOf" srcId="{6E202A33-C5A9-4156-83CB-BBA997D67356}" destId="{B4E186CA-159A-49D1-B45E-E0FA13E11761}" srcOrd="5" destOrd="0" presId="urn:microsoft.com/office/officeart/2005/8/layout/lProcess3"/>
    <dgm:cxn modelId="{DD8E24EC-D80F-4857-AC33-9D68A4667253}" type="presParOf" srcId="{6E202A33-C5A9-4156-83CB-BBA997D67356}" destId="{200C3372-C12C-47DF-AA36-2DB1A081AA73}" srcOrd="6" destOrd="0" presId="urn:microsoft.com/office/officeart/2005/8/layout/lProcess3"/>
    <dgm:cxn modelId="{C6257013-372E-4A95-B8E7-1EB5FE945E0D}" type="presParOf" srcId="{200C3372-C12C-47DF-AA36-2DB1A081AA73}" destId="{CE770AC7-95D0-4D9E-AA58-9A205FEADC1D}" srcOrd="0" destOrd="0" presId="urn:microsoft.com/office/officeart/2005/8/layout/lProcess3"/>
    <dgm:cxn modelId="{044D0B4C-89D9-46BB-A5FA-54C852400DBA}" type="presParOf" srcId="{200C3372-C12C-47DF-AA36-2DB1A081AA73}" destId="{5EAC89AC-647A-4838-ADD3-B15BB188206C}" srcOrd="1" destOrd="0" presId="urn:microsoft.com/office/officeart/2005/8/layout/lProcess3"/>
    <dgm:cxn modelId="{B04BEAB3-CAEF-47DF-A9D7-170278858A73}" type="presParOf" srcId="{200C3372-C12C-47DF-AA36-2DB1A081AA73}" destId="{AD6F674C-139D-4162-81EE-41526D84378A}" srcOrd="2" destOrd="0" presId="urn:microsoft.com/office/officeart/2005/8/layout/lProcess3"/>
    <dgm:cxn modelId="{87181357-07B5-4F53-93A5-03740142E4F5}" type="presParOf" srcId="{6E202A33-C5A9-4156-83CB-BBA997D67356}" destId="{F703551C-E6A0-4B05-BE02-FFE84CD7D216}" srcOrd="7" destOrd="0" presId="urn:microsoft.com/office/officeart/2005/8/layout/lProcess3"/>
    <dgm:cxn modelId="{56179B1A-10A1-4CBC-A626-188AB8EE06CF}" type="presParOf" srcId="{6E202A33-C5A9-4156-83CB-BBA997D67356}" destId="{B243A155-8156-4E41-A53C-DE1B2FD8FF98}" srcOrd="8" destOrd="0" presId="urn:microsoft.com/office/officeart/2005/8/layout/lProcess3"/>
    <dgm:cxn modelId="{E7B53FEC-45E6-4A76-83E6-490461DDF89E}" type="presParOf" srcId="{B243A155-8156-4E41-A53C-DE1B2FD8FF98}" destId="{6C617E5F-E747-4A9B-8C4E-EBCF0BF37E3D}" srcOrd="0" destOrd="0" presId="urn:microsoft.com/office/officeart/2005/8/layout/lProcess3"/>
    <dgm:cxn modelId="{77FA597F-DB07-4F0C-B394-1E073340F462}" type="presParOf" srcId="{B243A155-8156-4E41-A53C-DE1B2FD8FF98}" destId="{F4DEB077-D671-4C18-A748-02A56EF4F35E}" srcOrd="1" destOrd="0" presId="urn:microsoft.com/office/officeart/2005/8/layout/lProcess3"/>
    <dgm:cxn modelId="{2201789A-A2C8-42B7-8AA7-9658956F7C6F}" type="presParOf" srcId="{B243A155-8156-4E41-A53C-DE1B2FD8FF98}" destId="{3BEC7364-C7E8-4C6D-A2BB-88F0B98A0C16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DA9BFD4-A3AD-4F15-86B1-ADE62073AB06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s-ES"/>
        </a:p>
      </dgm:t>
    </dgm:pt>
    <dgm:pt modelId="{B1599A87-3354-4E9B-999C-59E2831BF51B}">
      <dgm:prSet custT="1"/>
      <dgm:spPr/>
      <dgm:t>
        <a:bodyPr/>
        <a:lstStyle/>
        <a:p>
          <a:pPr rtl="0"/>
          <a:r>
            <a:rPr lang="es-ES" sz="2000" dirty="0"/>
            <a:t> Procedimiento para el cálculo de las bases de cotización </a:t>
          </a:r>
        </a:p>
      </dgm:t>
    </dgm:pt>
    <dgm:pt modelId="{93E477BD-700C-4079-B00D-AD7ED1292779}" type="parTrans" cxnId="{E460E207-7255-426A-BFBA-3F1581BE1367}">
      <dgm:prSet/>
      <dgm:spPr/>
      <dgm:t>
        <a:bodyPr/>
        <a:lstStyle/>
        <a:p>
          <a:endParaRPr lang="es-ES"/>
        </a:p>
      </dgm:t>
    </dgm:pt>
    <dgm:pt modelId="{D63870D7-9DFD-4745-977A-1AF61C1D315A}" type="sibTrans" cxnId="{E460E207-7255-426A-BFBA-3F1581BE1367}">
      <dgm:prSet/>
      <dgm:spPr/>
      <dgm:t>
        <a:bodyPr/>
        <a:lstStyle/>
        <a:p>
          <a:endParaRPr lang="es-ES"/>
        </a:p>
      </dgm:t>
    </dgm:pt>
    <dgm:pt modelId="{4525CAB8-0A3C-47CE-9617-862523384B6B}">
      <dgm:prSet/>
      <dgm:spPr/>
      <dgm:t>
        <a:bodyPr/>
        <a:lstStyle/>
        <a:p>
          <a:pPr rtl="0"/>
          <a:r>
            <a:rPr lang="es-ES" dirty="0"/>
            <a:t>Base de cotización por contingencias comunes</a:t>
          </a:r>
        </a:p>
      </dgm:t>
    </dgm:pt>
    <dgm:pt modelId="{F91E5742-81C4-47CD-BBF4-FBD25654D17F}" type="parTrans" cxnId="{4B85EC54-E41B-44B9-8218-B0CA384A28C8}">
      <dgm:prSet/>
      <dgm:spPr/>
      <dgm:t>
        <a:bodyPr/>
        <a:lstStyle/>
        <a:p>
          <a:endParaRPr lang="es-ES"/>
        </a:p>
      </dgm:t>
    </dgm:pt>
    <dgm:pt modelId="{27F848AA-9A19-4EFD-A1BA-E4AB38B90390}" type="sibTrans" cxnId="{4B85EC54-E41B-44B9-8218-B0CA384A28C8}">
      <dgm:prSet/>
      <dgm:spPr/>
      <dgm:t>
        <a:bodyPr/>
        <a:lstStyle/>
        <a:p>
          <a:endParaRPr lang="es-ES"/>
        </a:p>
      </dgm:t>
    </dgm:pt>
    <dgm:pt modelId="{4D999210-2737-4D19-9722-25702911BD90}">
      <dgm:prSet/>
      <dgm:spPr/>
      <dgm:t>
        <a:bodyPr/>
        <a:lstStyle/>
        <a:p>
          <a:pPr rtl="0"/>
          <a:r>
            <a:rPr lang="es-ES" dirty="0"/>
            <a:t>Se computan los devengos salariales del mes.</a:t>
          </a:r>
        </a:p>
      </dgm:t>
    </dgm:pt>
    <dgm:pt modelId="{B39D35FA-56DF-43C3-857F-2FF341C05E61}" type="parTrans" cxnId="{EE9DD98B-CAE6-47F9-AF84-4896FCD8C3BD}">
      <dgm:prSet/>
      <dgm:spPr/>
      <dgm:t>
        <a:bodyPr/>
        <a:lstStyle/>
        <a:p>
          <a:endParaRPr lang="es-ES"/>
        </a:p>
      </dgm:t>
    </dgm:pt>
    <dgm:pt modelId="{F88D273B-9F39-4B4E-93DD-07CB478A500E}" type="sibTrans" cxnId="{EE9DD98B-CAE6-47F9-AF84-4896FCD8C3BD}">
      <dgm:prSet/>
      <dgm:spPr/>
      <dgm:t>
        <a:bodyPr/>
        <a:lstStyle/>
        <a:p>
          <a:endParaRPr lang="es-ES"/>
        </a:p>
      </dgm:t>
    </dgm:pt>
    <dgm:pt modelId="{FBEABE53-2950-4523-8756-72585EC32E27}">
      <dgm:prSet/>
      <dgm:spPr/>
      <dgm:t>
        <a:bodyPr/>
        <a:lstStyle/>
        <a:p>
          <a:pPr rtl="0"/>
          <a:r>
            <a:rPr lang="es-ES" dirty="0"/>
            <a:t>Se añade la parte proporcional de las pagas extras. </a:t>
          </a:r>
        </a:p>
      </dgm:t>
    </dgm:pt>
    <dgm:pt modelId="{0E4BE13F-971F-4C7A-9BDC-C0DAA78B332D}" type="parTrans" cxnId="{D178E3F3-538B-42E6-A975-DB58E8D6A792}">
      <dgm:prSet/>
      <dgm:spPr/>
      <dgm:t>
        <a:bodyPr/>
        <a:lstStyle/>
        <a:p>
          <a:endParaRPr lang="es-ES"/>
        </a:p>
      </dgm:t>
    </dgm:pt>
    <dgm:pt modelId="{E0AF7EF9-D493-4CA0-9A4C-80F46A12127D}" type="sibTrans" cxnId="{D178E3F3-538B-42E6-A975-DB58E8D6A792}">
      <dgm:prSet/>
      <dgm:spPr/>
      <dgm:t>
        <a:bodyPr/>
        <a:lstStyle/>
        <a:p>
          <a:endParaRPr lang="es-ES"/>
        </a:p>
      </dgm:t>
    </dgm:pt>
    <dgm:pt modelId="{B8976D47-968C-47D9-92CC-011B87C3EABE}">
      <dgm:prSet/>
      <dgm:spPr/>
      <dgm:t>
        <a:bodyPr/>
        <a:lstStyle/>
        <a:p>
          <a:pPr rtl="0"/>
          <a:r>
            <a:rPr lang="es-ES" dirty="0"/>
            <a:t>Se comprueba que la base de cotización esté comprendida dentro del mínimo y del máximo. </a:t>
          </a:r>
        </a:p>
      </dgm:t>
    </dgm:pt>
    <dgm:pt modelId="{05609436-8DF1-4A54-8E5C-25A6579EBC48}" type="parTrans" cxnId="{EF792140-F2AF-4415-A563-2A791B06C807}">
      <dgm:prSet/>
      <dgm:spPr/>
      <dgm:t>
        <a:bodyPr/>
        <a:lstStyle/>
        <a:p>
          <a:endParaRPr lang="es-ES"/>
        </a:p>
      </dgm:t>
    </dgm:pt>
    <dgm:pt modelId="{6FB33F85-C9E2-438E-A443-413895C965EC}" type="sibTrans" cxnId="{EF792140-F2AF-4415-A563-2A791B06C807}">
      <dgm:prSet/>
      <dgm:spPr/>
      <dgm:t>
        <a:bodyPr/>
        <a:lstStyle/>
        <a:p>
          <a:endParaRPr lang="es-ES"/>
        </a:p>
      </dgm:t>
    </dgm:pt>
    <dgm:pt modelId="{70791073-06E2-4B56-A041-36ACC83C2F08}">
      <dgm:prSet/>
      <dgm:spPr/>
      <dgm:t>
        <a:bodyPr/>
        <a:lstStyle/>
        <a:p>
          <a:pPr rtl="0"/>
          <a:r>
            <a:rPr lang="es-ES" dirty="0"/>
            <a:t>Base de cotización por contingencias profesionales</a:t>
          </a:r>
        </a:p>
      </dgm:t>
    </dgm:pt>
    <dgm:pt modelId="{03F7DC2C-7745-4B6C-AF09-578B133A51FF}" type="parTrans" cxnId="{27EE346E-5B8C-4A33-8183-060A02B84050}">
      <dgm:prSet/>
      <dgm:spPr/>
      <dgm:t>
        <a:bodyPr/>
        <a:lstStyle/>
        <a:p>
          <a:endParaRPr lang="es-ES"/>
        </a:p>
      </dgm:t>
    </dgm:pt>
    <dgm:pt modelId="{544FF1D5-734B-454A-96FB-308FA164BD7E}" type="sibTrans" cxnId="{27EE346E-5B8C-4A33-8183-060A02B84050}">
      <dgm:prSet/>
      <dgm:spPr/>
      <dgm:t>
        <a:bodyPr/>
        <a:lstStyle/>
        <a:p>
          <a:endParaRPr lang="es-ES"/>
        </a:p>
      </dgm:t>
    </dgm:pt>
    <dgm:pt modelId="{1ADDCF5D-C0B9-41FF-800D-5C15BB495640}">
      <dgm:prSet/>
      <dgm:spPr/>
      <dgm:t>
        <a:bodyPr/>
        <a:lstStyle/>
        <a:p>
          <a:pPr rtl="0"/>
          <a:r>
            <a:rPr lang="es-ES" dirty="0"/>
            <a:t>Se parte de la base de contingencias comunes que se ha calculado, a la cual se suma el importe de las horas extraordinarias.</a:t>
          </a:r>
        </a:p>
      </dgm:t>
    </dgm:pt>
    <dgm:pt modelId="{06958F48-EF72-45B4-A94D-A6B2ED38EF9D}" type="parTrans" cxnId="{64B5E1F6-289E-4D56-BACF-DA641DD77CDC}">
      <dgm:prSet/>
      <dgm:spPr/>
      <dgm:t>
        <a:bodyPr/>
        <a:lstStyle/>
        <a:p>
          <a:endParaRPr lang="es-ES"/>
        </a:p>
      </dgm:t>
    </dgm:pt>
    <dgm:pt modelId="{014F6BA6-DDEC-45C8-BD7A-8F51130E3BFC}" type="sibTrans" cxnId="{64B5E1F6-289E-4D56-BACF-DA641DD77CDC}">
      <dgm:prSet/>
      <dgm:spPr/>
      <dgm:t>
        <a:bodyPr/>
        <a:lstStyle/>
        <a:p>
          <a:endParaRPr lang="es-ES"/>
        </a:p>
      </dgm:t>
    </dgm:pt>
    <dgm:pt modelId="{B4B6FABF-6303-44AF-924B-ED0CFA7C050C}">
      <dgm:prSet/>
      <dgm:spPr/>
      <dgm:t>
        <a:bodyPr/>
        <a:lstStyle/>
        <a:p>
          <a:pPr rtl="0"/>
          <a:r>
            <a:rPr lang="es-ES" dirty="0"/>
            <a:t>Se comprueba que la base está comprendida dentro de los límites mínimo y máximo de cotización establecidos para los grupos del 1 al 11. </a:t>
          </a:r>
        </a:p>
      </dgm:t>
    </dgm:pt>
    <dgm:pt modelId="{8378546D-CD30-4761-8957-3800AFFE20C4}" type="parTrans" cxnId="{9ED36481-6556-4A20-B7B1-2B912A1C2783}">
      <dgm:prSet/>
      <dgm:spPr/>
      <dgm:t>
        <a:bodyPr/>
        <a:lstStyle/>
        <a:p>
          <a:endParaRPr lang="es-ES"/>
        </a:p>
      </dgm:t>
    </dgm:pt>
    <dgm:pt modelId="{A25EE9FE-5E4C-41CD-A50E-08B2048BD614}" type="sibTrans" cxnId="{9ED36481-6556-4A20-B7B1-2B912A1C2783}">
      <dgm:prSet/>
      <dgm:spPr/>
      <dgm:t>
        <a:bodyPr/>
        <a:lstStyle/>
        <a:p>
          <a:endParaRPr lang="es-ES"/>
        </a:p>
      </dgm:t>
    </dgm:pt>
    <dgm:pt modelId="{97163C32-E405-438F-918A-5B098DA2D80E}" type="pres">
      <dgm:prSet presAssocID="{FDA9BFD4-A3AD-4F15-86B1-ADE62073AB0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57B8B28D-1AAF-4B60-BF5A-B247949FE2C5}" type="pres">
      <dgm:prSet presAssocID="{B1599A87-3354-4E9B-999C-59E2831BF51B}" presName="root" presStyleCnt="0"/>
      <dgm:spPr/>
    </dgm:pt>
    <dgm:pt modelId="{8788907A-9A62-4369-82DD-922992456150}" type="pres">
      <dgm:prSet presAssocID="{B1599A87-3354-4E9B-999C-59E2831BF51B}" presName="rootComposite" presStyleCnt="0"/>
      <dgm:spPr/>
    </dgm:pt>
    <dgm:pt modelId="{B39B91EF-B2DB-43F8-811A-157F2BE4ED91}" type="pres">
      <dgm:prSet presAssocID="{B1599A87-3354-4E9B-999C-59E2831BF51B}" presName="rootText" presStyleLbl="node1" presStyleIdx="0" presStyleCnt="1" custScaleX="167047" custScaleY="73272" custLinFactNeighborX="2012" custLinFactNeighborY="-45526"/>
      <dgm:spPr/>
      <dgm:t>
        <a:bodyPr/>
        <a:lstStyle/>
        <a:p>
          <a:endParaRPr lang="es-ES"/>
        </a:p>
      </dgm:t>
    </dgm:pt>
    <dgm:pt modelId="{699C4AE5-7DF7-425D-9120-512F87B9FEFE}" type="pres">
      <dgm:prSet presAssocID="{B1599A87-3354-4E9B-999C-59E2831BF51B}" presName="rootConnector" presStyleLbl="node1" presStyleIdx="0" presStyleCnt="1"/>
      <dgm:spPr/>
      <dgm:t>
        <a:bodyPr/>
        <a:lstStyle/>
        <a:p>
          <a:endParaRPr lang="es-ES"/>
        </a:p>
      </dgm:t>
    </dgm:pt>
    <dgm:pt modelId="{A84990CF-DF20-4F4F-9073-F8DC614CD9D1}" type="pres">
      <dgm:prSet presAssocID="{B1599A87-3354-4E9B-999C-59E2831BF51B}" presName="childShape" presStyleCnt="0"/>
      <dgm:spPr/>
    </dgm:pt>
    <dgm:pt modelId="{7D7E6F11-9DB4-40AD-8559-0F5C1CAE8F01}" type="pres">
      <dgm:prSet presAssocID="{F91E5742-81C4-47CD-BBF4-FBD25654D17F}" presName="Name13" presStyleLbl="parChTrans1D2" presStyleIdx="0" presStyleCnt="2"/>
      <dgm:spPr/>
      <dgm:t>
        <a:bodyPr/>
        <a:lstStyle/>
        <a:p>
          <a:endParaRPr lang="es-ES"/>
        </a:p>
      </dgm:t>
    </dgm:pt>
    <dgm:pt modelId="{47F98C09-FA63-47BD-9BA5-68453069D7F2}" type="pres">
      <dgm:prSet presAssocID="{4525CAB8-0A3C-47CE-9617-862523384B6B}" presName="childText" presStyleLbl="bgAcc1" presStyleIdx="0" presStyleCnt="2" custScaleX="241757" custScaleY="13178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5CE09B0-7B79-42E2-88F9-258E8E535ADC}" type="pres">
      <dgm:prSet presAssocID="{03F7DC2C-7745-4B6C-AF09-578B133A51FF}" presName="Name13" presStyleLbl="parChTrans1D2" presStyleIdx="1" presStyleCnt="2"/>
      <dgm:spPr/>
      <dgm:t>
        <a:bodyPr/>
        <a:lstStyle/>
        <a:p>
          <a:endParaRPr lang="es-ES"/>
        </a:p>
      </dgm:t>
    </dgm:pt>
    <dgm:pt modelId="{4B5E623A-01A8-4C84-8FB5-9161CEC98FDC}" type="pres">
      <dgm:prSet presAssocID="{70791073-06E2-4B56-A041-36ACC83C2F08}" presName="childText" presStyleLbl="bgAcc1" presStyleIdx="1" presStyleCnt="2" custScaleX="242908" custScaleY="14269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3EC4955-9D33-4CDC-8C72-D6B01F6EBAE2}" type="presOf" srcId="{4D999210-2737-4D19-9722-25702911BD90}" destId="{47F98C09-FA63-47BD-9BA5-68453069D7F2}" srcOrd="0" destOrd="1" presId="urn:microsoft.com/office/officeart/2005/8/layout/hierarchy3"/>
    <dgm:cxn modelId="{27EE346E-5B8C-4A33-8183-060A02B84050}" srcId="{B1599A87-3354-4E9B-999C-59E2831BF51B}" destId="{70791073-06E2-4B56-A041-36ACC83C2F08}" srcOrd="1" destOrd="0" parTransId="{03F7DC2C-7745-4B6C-AF09-578B133A51FF}" sibTransId="{544FF1D5-734B-454A-96FB-308FA164BD7E}"/>
    <dgm:cxn modelId="{E460E207-7255-426A-BFBA-3F1581BE1367}" srcId="{FDA9BFD4-A3AD-4F15-86B1-ADE62073AB06}" destId="{B1599A87-3354-4E9B-999C-59E2831BF51B}" srcOrd="0" destOrd="0" parTransId="{93E477BD-700C-4079-B00D-AD7ED1292779}" sibTransId="{D63870D7-9DFD-4745-977A-1AF61C1D315A}"/>
    <dgm:cxn modelId="{99251F79-CC89-457B-9425-6006BC2D5E11}" type="presOf" srcId="{03F7DC2C-7745-4B6C-AF09-578B133A51FF}" destId="{E5CE09B0-7B79-42E2-88F9-258E8E535ADC}" srcOrd="0" destOrd="0" presId="urn:microsoft.com/office/officeart/2005/8/layout/hierarchy3"/>
    <dgm:cxn modelId="{D178E3F3-538B-42E6-A975-DB58E8D6A792}" srcId="{4525CAB8-0A3C-47CE-9617-862523384B6B}" destId="{FBEABE53-2950-4523-8756-72585EC32E27}" srcOrd="1" destOrd="0" parTransId="{0E4BE13F-971F-4C7A-9BDC-C0DAA78B332D}" sibTransId="{E0AF7EF9-D493-4CA0-9A4C-80F46A12127D}"/>
    <dgm:cxn modelId="{CC3FC216-5E42-48A5-B3B5-5D8104067036}" type="presOf" srcId="{4525CAB8-0A3C-47CE-9617-862523384B6B}" destId="{47F98C09-FA63-47BD-9BA5-68453069D7F2}" srcOrd="0" destOrd="0" presId="urn:microsoft.com/office/officeart/2005/8/layout/hierarchy3"/>
    <dgm:cxn modelId="{4B85EC54-E41B-44B9-8218-B0CA384A28C8}" srcId="{B1599A87-3354-4E9B-999C-59E2831BF51B}" destId="{4525CAB8-0A3C-47CE-9617-862523384B6B}" srcOrd="0" destOrd="0" parTransId="{F91E5742-81C4-47CD-BBF4-FBD25654D17F}" sibTransId="{27F848AA-9A19-4EFD-A1BA-E4AB38B90390}"/>
    <dgm:cxn modelId="{EE9DD98B-CAE6-47F9-AF84-4896FCD8C3BD}" srcId="{4525CAB8-0A3C-47CE-9617-862523384B6B}" destId="{4D999210-2737-4D19-9722-25702911BD90}" srcOrd="0" destOrd="0" parTransId="{B39D35FA-56DF-43C3-857F-2FF341C05E61}" sibTransId="{F88D273B-9F39-4B4E-93DD-07CB478A500E}"/>
    <dgm:cxn modelId="{A91AD741-E580-4C5A-BF0A-5B0062FF1B2E}" type="presOf" srcId="{B4B6FABF-6303-44AF-924B-ED0CFA7C050C}" destId="{4B5E623A-01A8-4C84-8FB5-9161CEC98FDC}" srcOrd="0" destOrd="2" presId="urn:microsoft.com/office/officeart/2005/8/layout/hierarchy3"/>
    <dgm:cxn modelId="{B55CD770-05B0-4131-9C15-BEBFCEB84EF0}" type="presOf" srcId="{FDA9BFD4-A3AD-4F15-86B1-ADE62073AB06}" destId="{97163C32-E405-438F-918A-5B098DA2D80E}" srcOrd="0" destOrd="0" presId="urn:microsoft.com/office/officeart/2005/8/layout/hierarchy3"/>
    <dgm:cxn modelId="{64B5E1F6-289E-4D56-BACF-DA641DD77CDC}" srcId="{70791073-06E2-4B56-A041-36ACC83C2F08}" destId="{1ADDCF5D-C0B9-41FF-800D-5C15BB495640}" srcOrd="0" destOrd="0" parTransId="{06958F48-EF72-45B4-A94D-A6B2ED38EF9D}" sibTransId="{014F6BA6-DDEC-45C8-BD7A-8F51130E3BFC}"/>
    <dgm:cxn modelId="{0D8F4829-C41A-4A72-A833-32D443684124}" type="presOf" srcId="{1ADDCF5D-C0B9-41FF-800D-5C15BB495640}" destId="{4B5E623A-01A8-4C84-8FB5-9161CEC98FDC}" srcOrd="0" destOrd="1" presId="urn:microsoft.com/office/officeart/2005/8/layout/hierarchy3"/>
    <dgm:cxn modelId="{9ED36481-6556-4A20-B7B1-2B912A1C2783}" srcId="{70791073-06E2-4B56-A041-36ACC83C2F08}" destId="{B4B6FABF-6303-44AF-924B-ED0CFA7C050C}" srcOrd="1" destOrd="0" parTransId="{8378546D-CD30-4761-8957-3800AFFE20C4}" sibTransId="{A25EE9FE-5E4C-41CD-A50E-08B2048BD614}"/>
    <dgm:cxn modelId="{91198D4E-8CDB-4734-9B4B-12462B4DC239}" type="presOf" srcId="{FBEABE53-2950-4523-8756-72585EC32E27}" destId="{47F98C09-FA63-47BD-9BA5-68453069D7F2}" srcOrd="0" destOrd="2" presId="urn:microsoft.com/office/officeart/2005/8/layout/hierarchy3"/>
    <dgm:cxn modelId="{D82280F1-4F62-43BF-835B-0F6F5DB0B086}" type="presOf" srcId="{B1599A87-3354-4E9B-999C-59E2831BF51B}" destId="{B39B91EF-B2DB-43F8-811A-157F2BE4ED91}" srcOrd="0" destOrd="0" presId="urn:microsoft.com/office/officeart/2005/8/layout/hierarchy3"/>
    <dgm:cxn modelId="{C42EDF09-AC50-4A2B-92B6-5C0F5AEBD4B4}" type="presOf" srcId="{B8976D47-968C-47D9-92CC-011B87C3EABE}" destId="{47F98C09-FA63-47BD-9BA5-68453069D7F2}" srcOrd="0" destOrd="3" presId="urn:microsoft.com/office/officeart/2005/8/layout/hierarchy3"/>
    <dgm:cxn modelId="{1E2B7CD8-FE57-4095-B096-D3A18FC156AF}" type="presOf" srcId="{B1599A87-3354-4E9B-999C-59E2831BF51B}" destId="{699C4AE5-7DF7-425D-9120-512F87B9FEFE}" srcOrd="1" destOrd="0" presId="urn:microsoft.com/office/officeart/2005/8/layout/hierarchy3"/>
    <dgm:cxn modelId="{EF792140-F2AF-4415-A563-2A791B06C807}" srcId="{4525CAB8-0A3C-47CE-9617-862523384B6B}" destId="{B8976D47-968C-47D9-92CC-011B87C3EABE}" srcOrd="2" destOrd="0" parTransId="{05609436-8DF1-4A54-8E5C-25A6579EBC48}" sibTransId="{6FB33F85-C9E2-438E-A443-413895C965EC}"/>
    <dgm:cxn modelId="{7783B660-DBEF-44B1-A241-3435AF947039}" type="presOf" srcId="{70791073-06E2-4B56-A041-36ACC83C2F08}" destId="{4B5E623A-01A8-4C84-8FB5-9161CEC98FDC}" srcOrd="0" destOrd="0" presId="urn:microsoft.com/office/officeart/2005/8/layout/hierarchy3"/>
    <dgm:cxn modelId="{6BD7E411-426B-4950-AFA9-D57A4823147C}" type="presOf" srcId="{F91E5742-81C4-47CD-BBF4-FBD25654D17F}" destId="{7D7E6F11-9DB4-40AD-8559-0F5C1CAE8F01}" srcOrd="0" destOrd="0" presId="urn:microsoft.com/office/officeart/2005/8/layout/hierarchy3"/>
    <dgm:cxn modelId="{CF16D742-A5F4-439D-B0B2-55194A48C7C0}" type="presParOf" srcId="{97163C32-E405-438F-918A-5B098DA2D80E}" destId="{57B8B28D-1AAF-4B60-BF5A-B247949FE2C5}" srcOrd="0" destOrd="0" presId="urn:microsoft.com/office/officeart/2005/8/layout/hierarchy3"/>
    <dgm:cxn modelId="{813BA1A6-91E7-48FD-BB1D-34C87D8DBFE2}" type="presParOf" srcId="{57B8B28D-1AAF-4B60-BF5A-B247949FE2C5}" destId="{8788907A-9A62-4369-82DD-922992456150}" srcOrd="0" destOrd="0" presId="urn:microsoft.com/office/officeart/2005/8/layout/hierarchy3"/>
    <dgm:cxn modelId="{3E9B8E1E-DF59-45D5-BBB4-E2281E558782}" type="presParOf" srcId="{8788907A-9A62-4369-82DD-922992456150}" destId="{B39B91EF-B2DB-43F8-811A-157F2BE4ED91}" srcOrd="0" destOrd="0" presId="urn:microsoft.com/office/officeart/2005/8/layout/hierarchy3"/>
    <dgm:cxn modelId="{4C9DC84E-6911-465D-AE2C-EC48EEB55D6A}" type="presParOf" srcId="{8788907A-9A62-4369-82DD-922992456150}" destId="{699C4AE5-7DF7-425D-9120-512F87B9FEFE}" srcOrd="1" destOrd="0" presId="urn:microsoft.com/office/officeart/2005/8/layout/hierarchy3"/>
    <dgm:cxn modelId="{7EB1E040-FE50-4189-A8B4-5F917BE08484}" type="presParOf" srcId="{57B8B28D-1AAF-4B60-BF5A-B247949FE2C5}" destId="{A84990CF-DF20-4F4F-9073-F8DC614CD9D1}" srcOrd="1" destOrd="0" presId="urn:microsoft.com/office/officeart/2005/8/layout/hierarchy3"/>
    <dgm:cxn modelId="{A2B021D6-1EA1-473E-BDF3-B054104333A6}" type="presParOf" srcId="{A84990CF-DF20-4F4F-9073-F8DC614CD9D1}" destId="{7D7E6F11-9DB4-40AD-8559-0F5C1CAE8F01}" srcOrd="0" destOrd="0" presId="urn:microsoft.com/office/officeart/2005/8/layout/hierarchy3"/>
    <dgm:cxn modelId="{8FBE78A6-E061-4529-932D-4409713CBCBF}" type="presParOf" srcId="{A84990CF-DF20-4F4F-9073-F8DC614CD9D1}" destId="{47F98C09-FA63-47BD-9BA5-68453069D7F2}" srcOrd="1" destOrd="0" presId="urn:microsoft.com/office/officeart/2005/8/layout/hierarchy3"/>
    <dgm:cxn modelId="{BB4B73AB-89EC-4460-86B2-77329356E714}" type="presParOf" srcId="{A84990CF-DF20-4F4F-9073-F8DC614CD9D1}" destId="{E5CE09B0-7B79-42E2-88F9-258E8E535ADC}" srcOrd="2" destOrd="0" presId="urn:microsoft.com/office/officeart/2005/8/layout/hierarchy3"/>
    <dgm:cxn modelId="{0520E894-48F4-400E-B10D-41072DE88412}" type="presParOf" srcId="{A84990CF-DF20-4F4F-9073-F8DC614CD9D1}" destId="{4B5E623A-01A8-4C84-8FB5-9161CEC98FDC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DA9BFD4-A3AD-4F15-86B1-ADE62073AB0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s-ES"/>
        </a:p>
      </dgm:t>
    </dgm:pt>
    <dgm:pt modelId="{B1599A87-3354-4E9B-999C-59E2831BF51B}">
      <dgm:prSet custT="1"/>
      <dgm:spPr/>
      <dgm:t>
        <a:bodyPr/>
        <a:lstStyle/>
        <a:p>
          <a:pPr rtl="0"/>
          <a:r>
            <a:rPr lang="es-ES" sz="2000" dirty="0"/>
            <a:t> Cálculo de la base de retención a cuenta del Impuesto sobre  la Renta de las Personas Físicas (IRPF) </a:t>
          </a:r>
        </a:p>
      </dgm:t>
    </dgm:pt>
    <dgm:pt modelId="{93E477BD-700C-4079-B00D-AD7ED1292779}" type="parTrans" cxnId="{E460E207-7255-426A-BFBA-3F1581BE1367}">
      <dgm:prSet/>
      <dgm:spPr/>
      <dgm:t>
        <a:bodyPr/>
        <a:lstStyle/>
        <a:p>
          <a:endParaRPr lang="es-ES"/>
        </a:p>
      </dgm:t>
    </dgm:pt>
    <dgm:pt modelId="{D63870D7-9DFD-4745-977A-1AF61C1D315A}" type="sibTrans" cxnId="{E460E207-7255-426A-BFBA-3F1581BE1367}">
      <dgm:prSet/>
      <dgm:spPr/>
      <dgm:t>
        <a:bodyPr/>
        <a:lstStyle/>
        <a:p>
          <a:endParaRPr lang="es-ES"/>
        </a:p>
      </dgm:t>
    </dgm:pt>
    <dgm:pt modelId="{4525CAB8-0A3C-47CE-9617-862523384B6B}">
      <dgm:prSet/>
      <dgm:spPr/>
      <dgm:t>
        <a:bodyPr/>
        <a:lstStyle/>
        <a:p>
          <a:pPr algn="l" rtl="0"/>
          <a:r>
            <a:rPr lang="es-ES" dirty="0"/>
            <a:t> Las retenciones se practican sobre los rendimientos íntegros del trabajador, excepto sobre los que se indican a continuación:</a:t>
          </a:r>
        </a:p>
        <a:p>
          <a:pPr algn="l" rtl="0"/>
          <a:endParaRPr lang="es-ES" dirty="0"/>
        </a:p>
        <a:p>
          <a:pPr algn="l" rtl="0"/>
          <a:r>
            <a:rPr lang="es-ES" dirty="0"/>
            <a:t>a) Los gastos de locomoción justificados.</a:t>
          </a:r>
        </a:p>
        <a:p>
          <a:pPr algn="l" rtl="0"/>
          <a:r>
            <a:rPr lang="es-ES" dirty="0"/>
            <a:t>b) Las dietas, siempre que no superen los límites establecidos.</a:t>
          </a:r>
        </a:p>
        <a:p>
          <a:pPr algn="l" rtl="0"/>
          <a:r>
            <a:rPr lang="es-ES" dirty="0"/>
            <a:t>c) Las indemnizaciones por fallecimiento. </a:t>
          </a:r>
        </a:p>
        <a:p>
          <a:pPr algn="l" rtl="0"/>
          <a:r>
            <a:rPr lang="es-ES" dirty="0"/>
            <a:t>d) Los gastos ocasionados por traslados del puesto de trabajo a otro municipio distinto.</a:t>
          </a:r>
        </a:p>
        <a:p>
          <a:pPr algn="l" rtl="0"/>
          <a:r>
            <a:rPr lang="es-ES" dirty="0"/>
            <a:t>e) Indemnizaciones por despido.	</a:t>
          </a:r>
        </a:p>
      </dgm:t>
    </dgm:pt>
    <dgm:pt modelId="{F91E5742-81C4-47CD-BBF4-FBD25654D17F}" type="parTrans" cxnId="{4B85EC54-E41B-44B9-8218-B0CA384A28C8}">
      <dgm:prSet/>
      <dgm:spPr/>
      <dgm:t>
        <a:bodyPr/>
        <a:lstStyle/>
        <a:p>
          <a:endParaRPr lang="es-ES"/>
        </a:p>
      </dgm:t>
    </dgm:pt>
    <dgm:pt modelId="{27F848AA-9A19-4EFD-A1BA-E4AB38B90390}" type="sibTrans" cxnId="{4B85EC54-E41B-44B9-8218-B0CA384A28C8}">
      <dgm:prSet/>
      <dgm:spPr/>
      <dgm:t>
        <a:bodyPr/>
        <a:lstStyle/>
        <a:p>
          <a:endParaRPr lang="es-ES"/>
        </a:p>
      </dgm:t>
    </dgm:pt>
    <dgm:pt modelId="{97163C32-E405-438F-918A-5B098DA2D80E}" type="pres">
      <dgm:prSet presAssocID="{FDA9BFD4-A3AD-4F15-86B1-ADE62073AB0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57B8B28D-1AAF-4B60-BF5A-B247949FE2C5}" type="pres">
      <dgm:prSet presAssocID="{B1599A87-3354-4E9B-999C-59E2831BF51B}" presName="root" presStyleCnt="0"/>
      <dgm:spPr/>
      <dgm:t>
        <a:bodyPr/>
        <a:lstStyle/>
        <a:p>
          <a:endParaRPr lang="es-ES"/>
        </a:p>
      </dgm:t>
    </dgm:pt>
    <dgm:pt modelId="{8788907A-9A62-4369-82DD-922992456150}" type="pres">
      <dgm:prSet presAssocID="{B1599A87-3354-4E9B-999C-59E2831BF51B}" presName="rootComposite" presStyleCnt="0"/>
      <dgm:spPr/>
      <dgm:t>
        <a:bodyPr/>
        <a:lstStyle/>
        <a:p>
          <a:endParaRPr lang="es-ES"/>
        </a:p>
      </dgm:t>
    </dgm:pt>
    <dgm:pt modelId="{B39B91EF-B2DB-43F8-811A-157F2BE4ED91}" type="pres">
      <dgm:prSet presAssocID="{B1599A87-3354-4E9B-999C-59E2831BF51B}" presName="rootText" presStyleLbl="node1" presStyleIdx="0" presStyleCnt="1" custScaleX="167047" custScaleY="49253" custLinFactNeighborX="2012" custLinFactNeighborY="-45526"/>
      <dgm:spPr/>
      <dgm:t>
        <a:bodyPr/>
        <a:lstStyle/>
        <a:p>
          <a:endParaRPr lang="es-ES"/>
        </a:p>
      </dgm:t>
    </dgm:pt>
    <dgm:pt modelId="{699C4AE5-7DF7-425D-9120-512F87B9FEFE}" type="pres">
      <dgm:prSet presAssocID="{B1599A87-3354-4E9B-999C-59E2831BF51B}" presName="rootConnector" presStyleLbl="node1" presStyleIdx="0" presStyleCnt="1"/>
      <dgm:spPr/>
      <dgm:t>
        <a:bodyPr/>
        <a:lstStyle/>
        <a:p>
          <a:endParaRPr lang="es-ES"/>
        </a:p>
      </dgm:t>
    </dgm:pt>
    <dgm:pt modelId="{A84990CF-DF20-4F4F-9073-F8DC614CD9D1}" type="pres">
      <dgm:prSet presAssocID="{B1599A87-3354-4E9B-999C-59E2831BF51B}" presName="childShape" presStyleCnt="0"/>
      <dgm:spPr/>
      <dgm:t>
        <a:bodyPr/>
        <a:lstStyle/>
        <a:p>
          <a:endParaRPr lang="es-ES"/>
        </a:p>
      </dgm:t>
    </dgm:pt>
    <dgm:pt modelId="{7D7E6F11-9DB4-40AD-8559-0F5C1CAE8F01}" type="pres">
      <dgm:prSet presAssocID="{F91E5742-81C4-47CD-BBF4-FBD25654D17F}" presName="Name13" presStyleLbl="parChTrans1D2" presStyleIdx="0" presStyleCnt="1"/>
      <dgm:spPr/>
      <dgm:t>
        <a:bodyPr/>
        <a:lstStyle/>
        <a:p>
          <a:endParaRPr lang="es-ES"/>
        </a:p>
      </dgm:t>
    </dgm:pt>
    <dgm:pt modelId="{47F98C09-FA63-47BD-9BA5-68453069D7F2}" type="pres">
      <dgm:prSet presAssocID="{4525CAB8-0A3C-47CE-9617-862523384B6B}" presName="childText" presStyleLbl="bgAcc1" presStyleIdx="0" presStyleCnt="1" custScaleX="154613" custScaleY="177470" custLinFactNeighborX="-14229" custLinFactNeighborY="-819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E442CD4-8BB7-407C-BFFB-B7A1F26988BC}" type="presOf" srcId="{B1599A87-3354-4E9B-999C-59E2831BF51B}" destId="{B39B91EF-B2DB-43F8-811A-157F2BE4ED91}" srcOrd="0" destOrd="0" presId="urn:microsoft.com/office/officeart/2005/8/layout/hierarchy3"/>
    <dgm:cxn modelId="{E460E207-7255-426A-BFBA-3F1581BE1367}" srcId="{FDA9BFD4-A3AD-4F15-86B1-ADE62073AB06}" destId="{B1599A87-3354-4E9B-999C-59E2831BF51B}" srcOrd="0" destOrd="0" parTransId="{93E477BD-700C-4079-B00D-AD7ED1292779}" sibTransId="{D63870D7-9DFD-4745-977A-1AF61C1D315A}"/>
    <dgm:cxn modelId="{2C40F109-A71B-4665-BBC0-AA3734009D2D}" type="presOf" srcId="{4525CAB8-0A3C-47CE-9617-862523384B6B}" destId="{47F98C09-FA63-47BD-9BA5-68453069D7F2}" srcOrd="0" destOrd="0" presId="urn:microsoft.com/office/officeart/2005/8/layout/hierarchy3"/>
    <dgm:cxn modelId="{C4AE2CFF-AB82-40C9-B830-3092D24826FD}" type="presOf" srcId="{F91E5742-81C4-47CD-BBF4-FBD25654D17F}" destId="{7D7E6F11-9DB4-40AD-8559-0F5C1CAE8F01}" srcOrd="0" destOrd="0" presId="urn:microsoft.com/office/officeart/2005/8/layout/hierarchy3"/>
    <dgm:cxn modelId="{4B85EC54-E41B-44B9-8218-B0CA384A28C8}" srcId="{B1599A87-3354-4E9B-999C-59E2831BF51B}" destId="{4525CAB8-0A3C-47CE-9617-862523384B6B}" srcOrd="0" destOrd="0" parTransId="{F91E5742-81C4-47CD-BBF4-FBD25654D17F}" sibTransId="{27F848AA-9A19-4EFD-A1BA-E4AB38B90390}"/>
    <dgm:cxn modelId="{E0A42A43-D5FD-4871-B748-533BFF2CE40D}" type="presOf" srcId="{FDA9BFD4-A3AD-4F15-86B1-ADE62073AB06}" destId="{97163C32-E405-438F-918A-5B098DA2D80E}" srcOrd="0" destOrd="0" presId="urn:microsoft.com/office/officeart/2005/8/layout/hierarchy3"/>
    <dgm:cxn modelId="{E7AA5468-7CF2-46D1-AA11-CC9BEF12C936}" type="presOf" srcId="{B1599A87-3354-4E9B-999C-59E2831BF51B}" destId="{699C4AE5-7DF7-425D-9120-512F87B9FEFE}" srcOrd="1" destOrd="0" presId="urn:microsoft.com/office/officeart/2005/8/layout/hierarchy3"/>
    <dgm:cxn modelId="{2B7475C3-7827-4B6A-9C24-8E035B1AE5CB}" type="presParOf" srcId="{97163C32-E405-438F-918A-5B098DA2D80E}" destId="{57B8B28D-1AAF-4B60-BF5A-B247949FE2C5}" srcOrd="0" destOrd="0" presId="urn:microsoft.com/office/officeart/2005/8/layout/hierarchy3"/>
    <dgm:cxn modelId="{C5BBE596-4EC3-4F33-BEDF-E544B916E4B8}" type="presParOf" srcId="{57B8B28D-1AAF-4B60-BF5A-B247949FE2C5}" destId="{8788907A-9A62-4369-82DD-922992456150}" srcOrd="0" destOrd="0" presId="urn:microsoft.com/office/officeart/2005/8/layout/hierarchy3"/>
    <dgm:cxn modelId="{A720A616-7360-4F6B-B7D0-367F9663CD56}" type="presParOf" srcId="{8788907A-9A62-4369-82DD-922992456150}" destId="{B39B91EF-B2DB-43F8-811A-157F2BE4ED91}" srcOrd="0" destOrd="0" presId="urn:microsoft.com/office/officeart/2005/8/layout/hierarchy3"/>
    <dgm:cxn modelId="{3DE260A1-D3D3-4A4D-B3B0-BE015DB83079}" type="presParOf" srcId="{8788907A-9A62-4369-82DD-922992456150}" destId="{699C4AE5-7DF7-425D-9120-512F87B9FEFE}" srcOrd="1" destOrd="0" presId="urn:microsoft.com/office/officeart/2005/8/layout/hierarchy3"/>
    <dgm:cxn modelId="{98728388-A3F3-4C0E-966D-76CBD25564B5}" type="presParOf" srcId="{57B8B28D-1AAF-4B60-BF5A-B247949FE2C5}" destId="{A84990CF-DF20-4F4F-9073-F8DC614CD9D1}" srcOrd="1" destOrd="0" presId="urn:microsoft.com/office/officeart/2005/8/layout/hierarchy3"/>
    <dgm:cxn modelId="{2E525653-1CA0-40D7-8C7C-84784901C876}" type="presParOf" srcId="{A84990CF-DF20-4F4F-9073-F8DC614CD9D1}" destId="{7D7E6F11-9DB4-40AD-8559-0F5C1CAE8F01}" srcOrd="0" destOrd="0" presId="urn:microsoft.com/office/officeart/2005/8/layout/hierarchy3"/>
    <dgm:cxn modelId="{93724385-B4C8-48E5-9126-A18F8FE933F5}" type="presParOf" srcId="{A84990CF-DF20-4F4F-9073-F8DC614CD9D1}" destId="{47F98C09-FA63-47BD-9BA5-68453069D7F2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57CB0-1D10-47C3-93FE-CE3638DB44F2}">
      <dsp:nvSpPr>
        <dsp:cNvPr id="0" name=""/>
        <dsp:cNvSpPr/>
      </dsp:nvSpPr>
      <dsp:spPr>
        <a:xfrm>
          <a:off x="0" y="316809"/>
          <a:ext cx="6000792" cy="7630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5728" tIns="395732" rIns="46572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>
              <a:latin typeface="Arial" pitchFamily="34" charset="0"/>
              <a:cs typeface="Arial" pitchFamily="34" charset="0"/>
            </a:rPr>
            <a:t>Se abonan en metálico.</a:t>
          </a:r>
        </a:p>
      </dsp:txBody>
      <dsp:txXfrm>
        <a:off x="0" y="316809"/>
        <a:ext cx="6000792" cy="763087"/>
      </dsp:txXfrm>
    </dsp:sp>
    <dsp:sp modelId="{25331EE3-D021-4A9A-9AC9-F9EB754F077F}">
      <dsp:nvSpPr>
        <dsp:cNvPr id="0" name=""/>
        <dsp:cNvSpPr/>
      </dsp:nvSpPr>
      <dsp:spPr>
        <a:xfrm>
          <a:off x="300039" y="36369"/>
          <a:ext cx="4200554" cy="56088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71" tIns="0" rIns="15877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>
              <a:latin typeface="Arial" pitchFamily="34" charset="0"/>
              <a:cs typeface="Arial" pitchFamily="34" charset="0"/>
            </a:rPr>
            <a:t>Retribuciones dinerarias</a:t>
          </a:r>
        </a:p>
      </dsp:txBody>
      <dsp:txXfrm>
        <a:off x="327419" y="63749"/>
        <a:ext cx="4145794" cy="506120"/>
      </dsp:txXfrm>
    </dsp:sp>
    <dsp:sp modelId="{B0FF8440-094D-462D-A3BE-205E404708FD}">
      <dsp:nvSpPr>
        <dsp:cNvPr id="0" name=""/>
        <dsp:cNvSpPr/>
      </dsp:nvSpPr>
      <dsp:spPr>
        <a:xfrm>
          <a:off x="0" y="1462937"/>
          <a:ext cx="6000792" cy="1286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-443583"/>
              <a:satOff val="-22497"/>
              <a:lumOff val="303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5728" tIns="395732" rIns="46572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>
              <a:latin typeface="Arial" pitchFamily="34" charset="0"/>
              <a:cs typeface="Arial" pitchFamily="34" charset="0"/>
            </a:rPr>
            <a:t>El trabajador recibe bienes o servicios como salario.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>
              <a:latin typeface="Arial" pitchFamily="34" charset="0"/>
              <a:cs typeface="Arial" pitchFamily="34" charset="0"/>
            </a:rPr>
            <a:t>Están limitadas al 30% del salario total.</a:t>
          </a:r>
        </a:p>
      </dsp:txBody>
      <dsp:txXfrm>
        <a:off x="0" y="1462937"/>
        <a:ext cx="6000792" cy="1286775"/>
      </dsp:txXfrm>
    </dsp:sp>
    <dsp:sp modelId="{7C0E5621-C477-4A62-9A91-143A8191685D}">
      <dsp:nvSpPr>
        <dsp:cNvPr id="0" name=""/>
        <dsp:cNvSpPr/>
      </dsp:nvSpPr>
      <dsp:spPr>
        <a:xfrm>
          <a:off x="300039" y="1182497"/>
          <a:ext cx="4200554" cy="560880"/>
        </a:xfrm>
        <a:prstGeom prst="roundRect">
          <a:avLst/>
        </a:prstGeom>
        <a:solidFill>
          <a:schemeClr val="accent2">
            <a:shade val="80000"/>
            <a:hueOff val="-443583"/>
            <a:satOff val="-22497"/>
            <a:lumOff val="3032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71" tIns="0" rIns="15877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>
              <a:latin typeface="Arial" pitchFamily="34" charset="0"/>
              <a:cs typeface="Arial" pitchFamily="34" charset="0"/>
            </a:rPr>
            <a:t>Retribuciones en especie</a:t>
          </a:r>
        </a:p>
      </dsp:txBody>
      <dsp:txXfrm>
        <a:off x="327419" y="1209877"/>
        <a:ext cx="4145794" cy="5061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2E684-B2A3-49EC-B1D4-5854C56D6C26}">
      <dsp:nvSpPr>
        <dsp:cNvPr id="0" name=""/>
        <dsp:cNvSpPr/>
      </dsp:nvSpPr>
      <dsp:spPr>
        <a:xfrm rot="5400000">
          <a:off x="-347384" y="349707"/>
          <a:ext cx="2315897" cy="162112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/>
            <a:t>Cotización a la Seguridad Social:</a:t>
          </a:r>
        </a:p>
      </dsp:txBody>
      <dsp:txXfrm rot="-5400000">
        <a:off x="1" y="812886"/>
        <a:ext cx="1621128" cy="694769"/>
      </dsp:txXfrm>
    </dsp:sp>
    <dsp:sp modelId="{05E2AB55-84A8-4020-B656-63ED937BDCCD}">
      <dsp:nvSpPr>
        <dsp:cNvPr id="0" name=""/>
        <dsp:cNvSpPr/>
      </dsp:nvSpPr>
      <dsp:spPr>
        <a:xfrm rot="5400000">
          <a:off x="5315697" y="-3692246"/>
          <a:ext cx="1505333" cy="88944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100" kern="1200" dirty="0"/>
            <a:t>Base cotización X tipo cotización.</a:t>
          </a:r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100" kern="1200"/>
            <a:t>Cuota empresario y cuota trabajador. </a:t>
          </a:r>
        </a:p>
      </dsp:txBody>
      <dsp:txXfrm rot="-5400000">
        <a:off x="1621128" y="75807"/>
        <a:ext cx="8820987" cy="1358365"/>
      </dsp:txXfrm>
    </dsp:sp>
    <dsp:sp modelId="{2E2AA288-651F-4070-A499-39934C2BA9E0}">
      <dsp:nvSpPr>
        <dsp:cNvPr id="0" name=""/>
        <dsp:cNvSpPr/>
      </dsp:nvSpPr>
      <dsp:spPr>
        <a:xfrm rot="5400000">
          <a:off x="-347384" y="2380502"/>
          <a:ext cx="2315897" cy="1621128"/>
        </a:xfrm>
        <a:prstGeom prst="chevron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/>
            <a:t>Impuesto sobre la renta de las personas físicas (IRPF)</a:t>
          </a:r>
        </a:p>
      </dsp:txBody>
      <dsp:txXfrm rot="-5400000">
        <a:off x="1" y="2843681"/>
        <a:ext cx="1621128" cy="694769"/>
      </dsp:txXfrm>
    </dsp:sp>
    <dsp:sp modelId="{28F804EC-5EBD-4BE6-B6D7-1EBBE54F4BD4}">
      <dsp:nvSpPr>
        <dsp:cNvPr id="0" name=""/>
        <dsp:cNvSpPr/>
      </dsp:nvSpPr>
      <dsp:spPr>
        <a:xfrm rot="5400000">
          <a:off x="5315697" y="-1661451"/>
          <a:ext cx="1505333" cy="88944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100" kern="1200" dirty="0"/>
            <a:t>Base IRPF X tipo de IRPF.</a:t>
          </a:r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3100" kern="1200"/>
            <a:t>Aplicable en función de las condiciones trabajador.</a:t>
          </a:r>
        </a:p>
      </dsp:txBody>
      <dsp:txXfrm rot="-5400000">
        <a:off x="1621128" y="2106602"/>
        <a:ext cx="8820987" cy="135836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F1B24D-1D88-4DF0-B339-C38DC68A458B}">
      <dsp:nvSpPr>
        <dsp:cNvPr id="0" name=""/>
        <dsp:cNvSpPr/>
      </dsp:nvSpPr>
      <dsp:spPr>
        <a:xfrm>
          <a:off x="905141" y="424"/>
          <a:ext cx="1682120" cy="1009272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/>
            <a:t>Los meses se consideran todos de 30 días. </a:t>
          </a:r>
        </a:p>
      </dsp:txBody>
      <dsp:txXfrm>
        <a:off x="934702" y="29985"/>
        <a:ext cx="1622998" cy="950150"/>
      </dsp:txXfrm>
    </dsp:sp>
    <dsp:sp modelId="{E773B1D8-0672-4B53-9DE7-0EDCB4465024}">
      <dsp:nvSpPr>
        <dsp:cNvPr id="0" name=""/>
        <dsp:cNvSpPr/>
      </dsp:nvSpPr>
      <dsp:spPr>
        <a:xfrm>
          <a:off x="2735288" y="296478"/>
          <a:ext cx="356609" cy="4171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700" kern="1200"/>
        </a:p>
      </dsp:txBody>
      <dsp:txXfrm>
        <a:off x="2735288" y="379911"/>
        <a:ext cx="249626" cy="250299"/>
      </dsp:txXfrm>
    </dsp:sp>
    <dsp:sp modelId="{E78F6E76-3658-4ABD-823C-72377355FB2B}">
      <dsp:nvSpPr>
        <dsp:cNvPr id="0" name=""/>
        <dsp:cNvSpPr/>
      </dsp:nvSpPr>
      <dsp:spPr>
        <a:xfrm>
          <a:off x="3260109" y="424"/>
          <a:ext cx="1682120" cy="1009272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83295"/>
            <a:satOff val="-2025"/>
            <a:lumOff val="403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/>
            <a:t>Se anotan todas las percepciones en la casilla, diferenciar las percepciones salariales de las no salariales.</a:t>
          </a:r>
        </a:p>
      </dsp:txBody>
      <dsp:txXfrm>
        <a:off x="3289670" y="29985"/>
        <a:ext cx="1622998" cy="950150"/>
      </dsp:txXfrm>
    </dsp:sp>
    <dsp:sp modelId="{60B2BF4C-ABE8-4132-82F4-378A597C3386}">
      <dsp:nvSpPr>
        <dsp:cNvPr id="0" name=""/>
        <dsp:cNvSpPr/>
      </dsp:nvSpPr>
      <dsp:spPr>
        <a:xfrm>
          <a:off x="5090256" y="296478"/>
          <a:ext cx="356609" cy="4171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95203"/>
            <a:satOff val="-2241"/>
            <a:lumOff val="426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700" kern="1200"/>
        </a:p>
      </dsp:txBody>
      <dsp:txXfrm>
        <a:off x="5090256" y="379911"/>
        <a:ext cx="249626" cy="250299"/>
      </dsp:txXfrm>
    </dsp:sp>
    <dsp:sp modelId="{10969CFA-FA5A-49F6-8767-F8CF3F3B6334}">
      <dsp:nvSpPr>
        <dsp:cNvPr id="0" name=""/>
        <dsp:cNvSpPr/>
      </dsp:nvSpPr>
      <dsp:spPr>
        <a:xfrm>
          <a:off x="5615078" y="424"/>
          <a:ext cx="1682120" cy="1009272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166589"/>
            <a:satOff val="-4050"/>
            <a:lumOff val="807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/>
            <a:t>Se calcula la base de contingencias comunes. </a:t>
          </a:r>
        </a:p>
      </dsp:txBody>
      <dsp:txXfrm>
        <a:off x="5644639" y="29985"/>
        <a:ext cx="1622998" cy="950150"/>
      </dsp:txXfrm>
    </dsp:sp>
    <dsp:sp modelId="{4AA28C7A-441F-4FFC-93EE-F5BEF3C5083A}">
      <dsp:nvSpPr>
        <dsp:cNvPr id="0" name=""/>
        <dsp:cNvSpPr/>
      </dsp:nvSpPr>
      <dsp:spPr>
        <a:xfrm rot="5400000">
          <a:off x="6277833" y="1127445"/>
          <a:ext cx="356609" cy="4171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190405"/>
            <a:satOff val="-4483"/>
            <a:lumOff val="85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700" kern="1200"/>
        </a:p>
      </dsp:txBody>
      <dsp:txXfrm rot="-5400000">
        <a:off x="6330989" y="1157723"/>
        <a:ext cx="250299" cy="249626"/>
      </dsp:txXfrm>
    </dsp:sp>
    <dsp:sp modelId="{29338242-9C50-4B39-BF94-CFD66D5AF3A0}">
      <dsp:nvSpPr>
        <dsp:cNvPr id="0" name=""/>
        <dsp:cNvSpPr/>
      </dsp:nvSpPr>
      <dsp:spPr>
        <a:xfrm>
          <a:off x="5615078" y="1682545"/>
          <a:ext cx="1682120" cy="1009272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249884"/>
            <a:satOff val="-6075"/>
            <a:lumOff val="1211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Se calcula la base de contingencias profesionales.</a:t>
          </a:r>
        </a:p>
      </dsp:txBody>
      <dsp:txXfrm>
        <a:off x="5644639" y="1712106"/>
        <a:ext cx="1622998" cy="950150"/>
      </dsp:txXfrm>
    </dsp:sp>
    <dsp:sp modelId="{9E289DD0-3BED-496D-B769-6A1B95FEED22}">
      <dsp:nvSpPr>
        <dsp:cNvPr id="0" name=""/>
        <dsp:cNvSpPr/>
      </dsp:nvSpPr>
      <dsp:spPr>
        <a:xfrm rot="10800000">
          <a:off x="5110442" y="1978598"/>
          <a:ext cx="356609" cy="4171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285608"/>
            <a:satOff val="-6724"/>
            <a:lumOff val="1278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700" kern="1200"/>
        </a:p>
      </dsp:txBody>
      <dsp:txXfrm rot="10800000">
        <a:off x="5217425" y="2062031"/>
        <a:ext cx="249626" cy="250299"/>
      </dsp:txXfrm>
    </dsp:sp>
    <dsp:sp modelId="{1E730D23-E23A-4399-AF47-D65081125716}">
      <dsp:nvSpPr>
        <dsp:cNvPr id="0" name=""/>
        <dsp:cNvSpPr/>
      </dsp:nvSpPr>
      <dsp:spPr>
        <a:xfrm>
          <a:off x="3260109" y="1682545"/>
          <a:ext cx="1682120" cy="1009272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333178"/>
            <a:satOff val="-8101"/>
            <a:lumOff val="161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/>
            <a:t>Base sujeta a retención del IRPF.</a:t>
          </a:r>
        </a:p>
      </dsp:txBody>
      <dsp:txXfrm>
        <a:off x="3289670" y="1712106"/>
        <a:ext cx="1622998" cy="950150"/>
      </dsp:txXfrm>
    </dsp:sp>
    <dsp:sp modelId="{793C5D19-A7AA-4F30-A217-5F05930DD551}">
      <dsp:nvSpPr>
        <dsp:cNvPr id="0" name=""/>
        <dsp:cNvSpPr/>
      </dsp:nvSpPr>
      <dsp:spPr>
        <a:xfrm rot="10800000">
          <a:off x="2755473" y="1978598"/>
          <a:ext cx="356609" cy="4171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380810"/>
            <a:satOff val="-8966"/>
            <a:lumOff val="170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700" kern="1200"/>
        </a:p>
      </dsp:txBody>
      <dsp:txXfrm rot="10800000">
        <a:off x="2862456" y="2062031"/>
        <a:ext cx="249626" cy="250299"/>
      </dsp:txXfrm>
    </dsp:sp>
    <dsp:sp modelId="{1263CB0C-67CC-4481-B4BD-EF46BDA72F93}">
      <dsp:nvSpPr>
        <dsp:cNvPr id="0" name=""/>
        <dsp:cNvSpPr/>
      </dsp:nvSpPr>
      <dsp:spPr>
        <a:xfrm>
          <a:off x="905141" y="1682545"/>
          <a:ext cx="1682120" cy="1009272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416473"/>
            <a:satOff val="-10126"/>
            <a:lumOff val="2018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kern="1200" dirty="0"/>
            <a:t>Cálculo de las deducciones.</a:t>
          </a:r>
        </a:p>
      </dsp:txBody>
      <dsp:txXfrm>
        <a:off x="934702" y="1712106"/>
        <a:ext cx="1622998" cy="950150"/>
      </dsp:txXfrm>
    </dsp:sp>
    <dsp:sp modelId="{73DAA325-C41F-4247-B703-CA9D2172ECAB}">
      <dsp:nvSpPr>
        <dsp:cNvPr id="0" name=""/>
        <dsp:cNvSpPr/>
      </dsp:nvSpPr>
      <dsp:spPr>
        <a:xfrm rot="5400000">
          <a:off x="1567896" y="2809566"/>
          <a:ext cx="356609" cy="4171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476013"/>
            <a:satOff val="-11207"/>
            <a:lumOff val="213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700" kern="1200"/>
        </a:p>
      </dsp:txBody>
      <dsp:txXfrm rot="-5400000">
        <a:off x="1621052" y="2839844"/>
        <a:ext cx="250299" cy="249626"/>
      </dsp:txXfrm>
    </dsp:sp>
    <dsp:sp modelId="{CF4F76C0-4B48-4EF7-A41D-073A5D5E3FDA}">
      <dsp:nvSpPr>
        <dsp:cNvPr id="0" name=""/>
        <dsp:cNvSpPr/>
      </dsp:nvSpPr>
      <dsp:spPr>
        <a:xfrm>
          <a:off x="905141" y="3364665"/>
          <a:ext cx="1682120" cy="1009272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499767"/>
            <a:satOff val="-12151"/>
            <a:lumOff val="2421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Se calcula la retención a cuenta del IRPF, aplicando el tipo sobre la base. </a:t>
          </a:r>
        </a:p>
      </dsp:txBody>
      <dsp:txXfrm>
        <a:off x="934702" y="3394226"/>
        <a:ext cx="1622998" cy="950150"/>
      </dsp:txXfrm>
    </dsp:sp>
    <dsp:sp modelId="{2C42FA3C-8412-449F-86A7-80EB452C0BB0}">
      <dsp:nvSpPr>
        <dsp:cNvPr id="0" name=""/>
        <dsp:cNvSpPr/>
      </dsp:nvSpPr>
      <dsp:spPr>
        <a:xfrm>
          <a:off x="2735288" y="3660719"/>
          <a:ext cx="356609" cy="4171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571215"/>
            <a:satOff val="-13449"/>
            <a:lumOff val="25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700" kern="1200"/>
        </a:p>
      </dsp:txBody>
      <dsp:txXfrm>
        <a:off x="2735288" y="3744152"/>
        <a:ext cx="249626" cy="250299"/>
      </dsp:txXfrm>
    </dsp:sp>
    <dsp:sp modelId="{EDA12283-5AE0-4DED-83C8-B8931C146022}">
      <dsp:nvSpPr>
        <dsp:cNvPr id="0" name=""/>
        <dsp:cNvSpPr/>
      </dsp:nvSpPr>
      <dsp:spPr>
        <a:xfrm>
          <a:off x="3260109" y="3364665"/>
          <a:ext cx="1682120" cy="1009272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583062"/>
            <a:satOff val="-14176"/>
            <a:lumOff val="2825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/>
            <a:t>Aportación</a:t>
          </a:r>
          <a:r>
            <a:rPr lang="es-ES" sz="1000" kern="1200" baseline="0" dirty="0"/>
            <a:t> a  la seguridad social + retención de cuenta del IRPF + otras deducciones posibles</a:t>
          </a:r>
        </a:p>
        <a:p>
          <a:pPr lvl="0" algn="ctr" defTabSz="4445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baseline="0" dirty="0"/>
            <a:t>=</a:t>
          </a:r>
        </a:p>
        <a:p>
          <a:pPr lvl="0" algn="ctr" defTabSz="4445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baseline="0" dirty="0"/>
            <a:t>Líquido total a percibir</a:t>
          </a:r>
          <a:endParaRPr lang="es-ES" sz="1000" kern="1200" dirty="0"/>
        </a:p>
      </dsp:txBody>
      <dsp:txXfrm>
        <a:off x="3289670" y="3394226"/>
        <a:ext cx="1622998" cy="950150"/>
      </dsp:txXfrm>
    </dsp:sp>
    <dsp:sp modelId="{6924C823-34CA-408A-9A42-38215504E34A}">
      <dsp:nvSpPr>
        <dsp:cNvPr id="0" name=""/>
        <dsp:cNvSpPr/>
      </dsp:nvSpPr>
      <dsp:spPr>
        <a:xfrm>
          <a:off x="5090256" y="3660719"/>
          <a:ext cx="356609" cy="4171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666418"/>
            <a:satOff val="-15690"/>
            <a:lumOff val="298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700" kern="1200"/>
        </a:p>
      </dsp:txBody>
      <dsp:txXfrm>
        <a:off x="5090256" y="3744152"/>
        <a:ext cx="249626" cy="250299"/>
      </dsp:txXfrm>
    </dsp:sp>
    <dsp:sp modelId="{AED35D7F-128C-4FDF-BCA8-3FD1E34A7626}">
      <dsp:nvSpPr>
        <dsp:cNvPr id="0" name=""/>
        <dsp:cNvSpPr/>
      </dsp:nvSpPr>
      <dsp:spPr>
        <a:xfrm>
          <a:off x="5615078" y="3364665"/>
          <a:ext cx="1682120" cy="1009272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666356"/>
            <a:satOff val="-16201"/>
            <a:lumOff val="322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/>
            <a:t>En la parte inferior del impreso de la nómina se calcula la aportación de la empresa a la Seguridad Social.</a:t>
          </a:r>
        </a:p>
      </dsp:txBody>
      <dsp:txXfrm>
        <a:off x="5644639" y="3394226"/>
        <a:ext cx="1622998" cy="95015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F1B24D-1D88-4DF0-B339-C38DC68A458B}">
      <dsp:nvSpPr>
        <dsp:cNvPr id="0" name=""/>
        <dsp:cNvSpPr/>
      </dsp:nvSpPr>
      <dsp:spPr>
        <a:xfrm>
          <a:off x="1221812" y="1109"/>
          <a:ext cx="2044666" cy="1226799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Multiplicar</a:t>
          </a:r>
          <a:r>
            <a:rPr lang="es-ES" sz="1400" kern="1200" baseline="0" dirty="0"/>
            <a:t> las percepciones salariales diarias por el número de días del mes de la nómina.</a:t>
          </a:r>
          <a:endParaRPr lang="es-ES" sz="1400" kern="1200" dirty="0"/>
        </a:p>
      </dsp:txBody>
      <dsp:txXfrm>
        <a:off x="1257744" y="37041"/>
        <a:ext cx="1972802" cy="1154935"/>
      </dsp:txXfrm>
    </dsp:sp>
    <dsp:sp modelId="{E773B1D8-0672-4B53-9DE7-0EDCB4465024}">
      <dsp:nvSpPr>
        <dsp:cNvPr id="0" name=""/>
        <dsp:cNvSpPr/>
      </dsp:nvSpPr>
      <dsp:spPr>
        <a:xfrm>
          <a:off x="3446410" y="360971"/>
          <a:ext cx="433469" cy="5070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/>
        </a:p>
      </dsp:txBody>
      <dsp:txXfrm>
        <a:off x="3446410" y="462386"/>
        <a:ext cx="303428" cy="304247"/>
      </dsp:txXfrm>
    </dsp:sp>
    <dsp:sp modelId="{E78F6E76-3658-4ABD-823C-72377355FB2B}">
      <dsp:nvSpPr>
        <dsp:cNvPr id="0" name=""/>
        <dsp:cNvSpPr/>
      </dsp:nvSpPr>
      <dsp:spPr>
        <a:xfrm>
          <a:off x="4084346" y="1109"/>
          <a:ext cx="2044666" cy="1226799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83295"/>
            <a:satOff val="-2025"/>
            <a:lumOff val="403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Se anotan todas las percepciones mensuales en la casilla, diferenciar las percepciones salariales de las no salariales.</a:t>
          </a:r>
        </a:p>
      </dsp:txBody>
      <dsp:txXfrm>
        <a:off x="4120278" y="37041"/>
        <a:ext cx="1972802" cy="1154935"/>
      </dsp:txXfrm>
    </dsp:sp>
    <dsp:sp modelId="{60B2BF4C-ABE8-4132-82F4-378A597C3386}">
      <dsp:nvSpPr>
        <dsp:cNvPr id="0" name=""/>
        <dsp:cNvSpPr/>
      </dsp:nvSpPr>
      <dsp:spPr>
        <a:xfrm>
          <a:off x="6308943" y="360971"/>
          <a:ext cx="433469" cy="5070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95203"/>
            <a:satOff val="-2241"/>
            <a:lumOff val="426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/>
        </a:p>
      </dsp:txBody>
      <dsp:txXfrm>
        <a:off x="6308943" y="462386"/>
        <a:ext cx="303428" cy="304247"/>
      </dsp:txXfrm>
    </dsp:sp>
    <dsp:sp modelId="{10969CFA-FA5A-49F6-8767-F8CF3F3B6334}">
      <dsp:nvSpPr>
        <dsp:cNvPr id="0" name=""/>
        <dsp:cNvSpPr/>
      </dsp:nvSpPr>
      <dsp:spPr>
        <a:xfrm>
          <a:off x="6946879" y="1109"/>
          <a:ext cx="2044666" cy="1226799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166589"/>
            <a:satOff val="-4050"/>
            <a:lumOff val="807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Se calcula la base de contingencias comunes. La  prorrata de las pagas extras se calcula en base a los días del mes retribuido.</a:t>
          </a:r>
        </a:p>
      </dsp:txBody>
      <dsp:txXfrm>
        <a:off x="6982811" y="37041"/>
        <a:ext cx="1972802" cy="1154935"/>
      </dsp:txXfrm>
    </dsp:sp>
    <dsp:sp modelId="{4AA28C7A-441F-4FFC-93EE-F5BEF3C5083A}">
      <dsp:nvSpPr>
        <dsp:cNvPr id="0" name=""/>
        <dsp:cNvSpPr/>
      </dsp:nvSpPr>
      <dsp:spPr>
        <a:xfrm rot="5400000">
          <a:off x="7752478" y="1371036"/>
          <a:ext cx="433469" cy="5070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190405"/>
            <a:satOff val="-4483"/>
            <a:lumOff val="85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/>
        </a:p>
      </dsp:txBody>
      <dsp:txXfrm rot="-5400000">
        <a:off x="7817090" y="1407840"/>
        <a:ext cx="304247" cy="303428"/>
      </dsp:txXfrm>
    </dsp:sp>
    <dsp:sp modelId="{29338242-9C50-4B39-BF94-CFD66D5AF3A0}">
      <dsp:nvSpPr>
        <dsp:cNvPr id="0" name=""/>
        <dsp:cNvSpPr/>
      </dsp:nvSpPr>
      <dsp:spPr>
        <a:xfrm>
          <a:off x="6946879" y="2045776"/>
          <a:ext cx="2044666" cy="1226799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249884"/>
            <a:satOff val="-6075"/>
            <a:lumOff val="1211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Se calcula la base de contingencias profesionales.</a:t>
          </a:r>
        </a:p>
      </dsp:txBody>
      <dsp:txXfrm>
        <a:off x="6982811" y="2081708"/>
        <a:ext cx="1972802" cy="1154935"/>
      </dsp:txXfrm>
    </dsp:sp>
    <dsp:sp modelId="{9E289DD0-3BED-496D-B769-6A1B95FEED22}">
      <dsp:nvSpPr>
        <dsp:cNvPr id="0" name=""/>
        <dsp:cNvSpPr/>
      </dsp:nvSpPr>
      <dsp:spPr>
        <a:xfrm rot="10800000">
          <a:off x="6333479" y="2405637"/>
          <a:ext cx="433469" cy="5070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285608"/>
            <a:satOff val="-6724"/>
            <a:lumOff val="1278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/>
        </a:p>
      </dsp:txBody>
      <dsp:txXfrm rot="10800000">
        <a:off x="6463520" y="2507052"/>
        <a:ext cx="303428" cy="304247"/>
      </dsp:txXfrm>
    </dsp:sp>
    <dsp:sp modelId="{1E730D23-E23A-4399-AF47-D65081125716}">
      <dsp:nvSpPr>
        <dsp:cNvPr id="0" name=""/>
        <dsp:cNvSpPr/>
      </dsp:nvSpPr>
      <dsp:spPr>
        <a:xfrm>
          <a:off x="4084346" y="2045776"/>
          <a:ext cx="2044666" cy="1226799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333178"/>
            <a:satOff val="-8101"/>
            <a:lumOff val="161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Base sujeta a retención del IRPF.</a:t>
          </a:r>
        </a:p>
      </dsp:txBody>
      <dsp:txXfrm>
        <a:off x="4120278" y="2081708"/>
        <a:ext cx="1972802" cy="1154935"/>
      </dsp:txXfrm>
    </dsp:sp>
    <dsp:sp modelId="{793C5D19-A7AA-4F30-A217-5F05930DD551}">
      <dsp:nvSpPr>
        <dsp:cNvPr id="0" name=""/>
        <dsp:cNvSpPr/>
      </dsp:nvSpPr>
      <dsp:spPr>
        <a:xfrm rot="10800000">
          <a:off x="3470946" y="2405637"/>
          <a:ext cx="433469" cy="5070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380810"/>
            <a:satOff val="-8966"/>
            <a:lumOff val="170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/>
        </a:p>
      </dsp:txBody>
      <dsp:txXfrm rot="10800000">
        <a:off x="3600987" y="2507052"/>
        <a:ext cx="303428" cy="304247"/>
      </dsp:txXfrm>
    </dsp:sp>
    <dsp:sp modelId="{1263CB0C-67CC-4481-B4BD-EF46BDA72F93}">
      <dsp:nvSpPr>
        <dsp:cNvPr id="0" name=""/>
        <dsp:cNvSpPr/>
      </dsp:nvSpPr>
      <dsp:spPr>
        <a:xfrm>
          <a:off x="1221812" y="2045776"/>
          <a:ext cx="2044666" cy="1226799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416473"/>
            <a:satOff val="-10126"/>
            <a:lumOff val="2018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Cálculo de las deducciones.</a:t>
          </a:r>
        </a:p>
      </dsp:txBody>
      <dsp:txXfrm>
        <a:off x="1257744" y="2081708"/>
        <a:ext cx="1972802" cy="1154935"/>
      </dsp:txXfrm>
    </dsp:sp>
    <dsp:sp modelId="{73DAA325-C41F-4247-B703-CA9D2172ECAB}">
      <dsp:nvSpPr>
        <dsp:cNvPr id="0" name=""/>
        <dsp:cNvSpPr/>
      </dsp:nvSpPr>
      <dsp:spPr>
        <a:xfrm rot="5400000">
          <a:off x="2027411" y="3415703"/>
          <a:ext cx="433469" cy="5070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476013"/>
            <a:satOff val="-11207"/>
            <a:lumOff val="213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/>
        </a:p>
      </dsp:txBody>
      <dsp:txXfrm rot="-5400000">
        <a:off x="2092023" y="3452507"/>
        <a:ext cx="304247" cy="303428"/>
      </dsp:txXfrm>
    </dsp:sp>
    <dsp:sp modelId="{CF4F76C0-4B48-4EF7-A41D-073A5D5E3FDA}">
      <dsp:nvSpPr>
        <dsp:cNvPr id="0" name=""/>
        <dsp:cNvSpPr/>
      </dsp:nvSpPr>
      <dsp:spPr>
        <a:xfrm>
          <a:off x="1221812" y="4090443"/>
          <a:ext cx="2044666" cy="1226799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499767"/>
            <a:satOff val="-12151"/>
            <a:lumOff val="2421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Se calcula la retención a cuenta del IRPF, aplicando el tipo sobre la base. </a:t>
          </a:r>
        </a:p>
      </dsp:txBody>
      <dsp:txXfrm>
        <a:off x="1257744" y="4126375"/>
        <a:ext cx="1972802" cy="1154935"/>
      </dsp:txXfrm>
    </dsp:sp>
    <dsp:sp modelId="{2C42FA3C-8412-449F-86A7-80EB452C0BB0}">
      <dsp:nvSpPr>
        <dsp:cNvPr id="0" name=""/>
        <dsp:cNvSpPr/>
      </dsp:nvSpPr>
      <dsp:spPr>
        <a:xfrm>
          <a:off x="3446410" y="4450304"/>
          <a:ext cx="433469" cy="5070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571215"/>
            <a:satOff val="-13449"/>
            <a:lumOff val="255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/>
        </a:p>
      </dsp:txBody>
      <dsp:txXfrm>
        <a:off x="3446410" y="4551719"/>
        <a:ext cx="303428" cy="304247"/>
      </dsp:txXfrm>
    </dsp:sp>
    <dsp:sp modelId="{EDA12283-5AE0-4DED-83C8-B8931C146022}">
      <dsp:nvSpPr>
        <dsp:cNvPr id="0" name=""/>
        <dsp:cNvSpPr/>
      </dsp:nvSpPr>
      <dsp:spPr>
        <a:xfrm>
          <a:off x="4084346" y="4090443"/>
          <a:ext cx="2044666" cy="1226799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583062"/>
            <a:satOff val="-14176"/>
            <a:lumOff val="2825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/>
            <a:t>Se suman la aportación a la Seguridad Social y la retención del IRPF. El resultado se resta del total devengado, obteniéndose así el líquido total a percibir. </a:t>
          </a:r>
        </a:p>
      </dsp:txBody>
      <dsp:txXfrm>
        <a:off x="4120278" y="4126375"/>
        <a:ext cx="1972802" cy="1154935"/>
      </dsp:txXfrm>
    </dsp:sp>
    <dsp:sp modelId="{6924C823-34CA-408A-9A42-38215504E34A}">
      <dsp:nvSpPr>
        <dsp:cNvPr id="0" name=""/>
        <dsp:cNvSpPr/>
      </dsp:nvSpPr>
      <dsp:spPr>
        <a:xfrm>
          <a:off x="6308943" y="4450304"/>
          <a:ext cx="433469" cy="5070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666418"/>
            <a:satOff val="-15690"/>
            <a:lumOff val="298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200" kern="1200"/>
        </a:p>
      </dsp:txBody>
      <dsp:txXfrm>
        <a:off x="6308943" y="4551719"/>
        <a:ext cx="303428" cy="304247"/>
      </dsp:txXfrm>
    </dsp:sp>
    <dsp:sp modelId="{AED35D7F-128C-4FDF-BCA8-3FD1E34A7626}">
      <dsp:nvSpPr>
        <dsp:cNvPr id="0" name=""/>
        <dsp:cNvSpPr/>
      </dsp:nvSpPr>
      <dsp:spPr>
        <a:xfrm>
          <a:off x="6946879" y="4090443"/>
          <a:ext cx="2044666" cy="1226799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666356"/>
            <a:satOff val="-16201"/>
            <a:lumOff val="322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En la parte inferior del impreso de la nómina se calcula la aportación de la empresa a la Seguridad Social.</a:t>
          </a:r>
        </a:p>
      </dsp:txBody>
      <dsp:txXfrm>
        <a:off x="6982811" y="4126375"/>
        <a:ext cx="1972802" cy="115493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F8932-5840-4302-AFD7-0CCFE5CB1D40}">
      <dsp:nvSpPr>
        <dsp:cNvPr id="0" name=""/>
        <dsp:cNvSpPr/>
      </dsp:nvSpPr>
      <dsp:spPr>
        <a:xfrm>
          <a:off x="563" y="320494"/>
          <a:ext cx="2199289" cy="1319573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>
              <a:latin typeface="Arial" pitchFamily="34" charset="0"/>
              <a:cs typeface="Arial" pitchFamily="34" charset="0"/>
            </a:rPr>
            <a:t>De fuerza mayor</a:t>
          </a:r>
        </a:p>
      </dsp:txBody>
      <dsp:txXfrm>
        <a:off x="563" y="320494"/>
        <a:ext cx="2199289" cy="1319573"/>
      </dsp:txXfrm>
    </dsp:sp>
    <dsp:sp modelId="{153D1499-51B6-4E19-864B-9007E62FCF9D}">
      <dsp:nvSpPr>
        <dsp:cNvPr id="0" name=""/>
        <dsp:cNvSpPr/>
      </dsp:nvSpPr>
      <dsp:spPr>
        <a:xfrm>
          <a:off x="2419782" y="320494"/>
          <a:ext cx="2199289" cy="1319573"/>
        </a:xfrm>
        <a:prstGeom prst="rect">
          <a:avLst/>
        </a:prstGeom>
        <a:solidFill>
          <a:schemeClr val="accent2">
            <a:shade val="80000"/>
            <a:hueOff val="-443583"/>
            <a:satOff val="-22497"/>
            <a:lumOff val="3032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>
              <a:latin typeface="Arial" pitchFamily="34" charset="0"/>
              <a:cs typeface="Arial" pitchFamily="34" charset="0"/>
            </a:rPr>
            <a:t>Resto de horas extra</a:t>
          </a:r>
        </a:p>
      </dsp:txBody>
      <dsp:txXfrm>
        <a:off x="2419782" y="320494"/>
        <a:ext cx="2199289" cy="131957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FC56DC-5C12-4F3A-A63F-A9A310103B16}">
      <dsp:nvSpPr>
        <dsp:cNvPr id="0" name=""/>
        <dsp:cNvSpPr/>
      </dsp:nvSpPr>
      <dsp:spPr>
        <a:xfrm>
          <a:off x="0" y="384465"/>
          <a:ext cx="2038946" cy="1223367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>
              <a:latin typeface="Arial" pitchFamily="34" charset="0"/>
              <a:cs typeface="Arial" pitchFamily="34" charset="0"/>
            </a:rPr>
            <a:t>Dietas</a:t>
          </a:r>
          <a:r>
            <a:rPr lang="es-ES" sz="2000" kern="1200" dirty="0">
              <a:latin typeface="Arial" pitchFamily="34" charset="0"/>
              <a:cs typeface="Arial" pitchFamily="34" charset="0"/>
            </a:rPr>
            <a:t>, con los límites legales establecidos</a:t>
          </a:r>
          <a:endParaRPr lang="es-ES" sz="2000" kern="1200" dirty="0"/>
        </a:p>
      </dsp:txBody>
      <dsp:txXfrm>
        <a:off x="0" y="384465"/>
        <a:ext cx="2038946" cy="1223367"/>
      </dsp:txXfrm>
    </dsp:sp>
    <dsp:sp modelId="{F7D2C9FC-243A-4FE9-A567-4C1B5554A171}">
      <dsp:nvSpPr>
        <dsp:cNvPr id="0" name=""/>
        <dsp:cNvSpPr/>
      </dsp:nvSpPr>
      <dsp:spPr>
        <a:xfrm>
          <a:off x="2242840" y="384465"/>
          <a:ext cx="2038946" cy="1223367"/>
        </a:xfrm>
        <a:prstGeom prst="rect">
          <a:avLst/>
        </a:prstGeom>
        <a:solidFill>
          <a:schemeClr val="accent2">
            <a:shade val="80000"/>
            <a:hueOff val="-221791"/>
            <a:satOff val="-11249"/>
            <a:lumOff val="1516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>
              <a:latin typeface="Arial" pitchFamily="34" charset="0"/>
              <a:cs typeface="Arial" pitchFamily="34" charset="0"/>
            </a:rPr>
            <a:t>Kilometraje</a:t>
          </a:r>
          <a:r>
            <a:rPr lang="es-ES" sz="2000" kern="1200" dirty="0">
              <a:latin typeface="Arial" pitchFamily="34" charset="0"/>
              <a:cs typeface="Arial" pitchFamily="34" charset="0"/>
            </a:rPr>
            <a:t>, hasta el importe establecido</a:t>
          </a:r>
          <a:endParaRPr lang="es-ES" sz="2000" kern="1200" dirty="0"/>
        </a:p>
      </dsp:txBody>
      <dsp:txXfrm>
        <a:off x="2242840" y="384465"/>
        <a:ext cx="2038946" cy="1223367"/>
      </dsp:txXfrm>
    </dsp:sp>
    <dsp:sp modelId="{101B33A1-D0FC-45E4-A9AD-137BBAE0037E}">
      <dsp:nvSpPr>
        <dsp:cNvPr id="0" name=""/>
        <dsp:cNvSpPr/>
      </dsp:nvSpPr>
      <dsp:spPr>
        <a:xfrm>
          <a:off x="4485681" y="384465"/>
          <a:ext cx="2038946" cy="1223367"/>
        </a:xfrm>
        <a:prstGeom prst="rect">
          <a:avLst/>
        </a:prstGeom>
        <a:solidFill>
          <a:schemeClr val="accent2">
            <a:shade val="80000"/>
            <a:hueOff val="-443583"/>
            <a:satOff val="-22497"/>
            <a:lumOff val="3032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>
              <a:latin typeface="Arial" pitchFamily="34" charset="0"/>
              <a:cs typeface="Arial" pitchFamily="34" charset="0"/>
            </a:rPr>
            <a:t>Útiles y herramientas abonados por el trabajador </a:t>
          </a:r>
          <a:endParaRPr lang="es-ES" sz="2000" b="1" kern="1200" dirty="0"/>
        </a:p>
      </dsp:txBody>
      <dsp:txXfrm>
        <a:off x="4485681" y="384465"/>
        <a:ext cx="2038946" cy="122336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6166FA-5287-4592-9AA1-5017764EFDFE}">
      <dsp:nvSpPr>
        <dsp:cNvPr id="0" name=""/>
        <dsp:cNvSpPr/>
      </dsp:nvSpPr>
      <dsp:spPr>
        <a:xfrm>
          <a:off x="1393" y="81327"/>
          <a:ext cx="1847126" cy="1847126"/>
        </a:xfrm>
        <a:prstGeom prst="ellips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>
              <a:latin typeface="Arial" pitchFamily="34" charset="0"/>
              <a:cs typeface="Arial" pitchFamily="34" charset="0"/>
            </a:rPr>
            <a:t>5 días de huelga </a:t>
          </a:r>
        </a:p>
      </dsp:txBody>
      <dsp:txXfrm>
        <a:off x="271898" y="351832"/>
        <a:ext cx="1306116" cy="1306116"/>
      </dsp:txXfrm>
    </dsp:sp>
    <dsp:sp modelId="{AF5266DD-71EE-4E28-999F-8A536A73A5C0}">
      <dsp:nvSpPr>
        <dsp:cNvPr id="0" name=""/>
        <dsp:cNvSpPr/>
      </dsp:nvSpPr>
      <dsp:spPr>
        <a:xfrm>
          <a:off x="1998506" y="469224"/>
          <a:ext cx="1071333" cy="1071333"/>
        </a:xfrm>
        <a:prstGeom prst="mathPlus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500" kern="1200">
            <a:latin typeface="Arial" pitchFamily="34" charset="0"/>
            <a:cs typeface="Arial" pitchFamily="34" charset="0"/>
          </a:endParaRPr>
        </a:p>
      </dsp:txBody>
      <dsp:txXfrm>
        <a:off x="2140511" y="878902"/>
        <a:ext cx="787323" cy="251977"/>
      </dsp:txXfrm>
    </dsp:sp>
    <dsp:sp modelId="{C62101B7-4792-4DE6-BA8F-FC61D28A4B2C}">
      <dsp:nvSpPr>
        <dsp:cNvPr id="0" name=""/>
        <dsp:cNvSpPr/>
      </dsp:nvSpPr>
      <dsp:spPr>
        <a:xfrm>
          <a:off x="3219826" y="81327"/>
          <a:ext cx="1847126" cy="1847126"/>
        </a:xfrm>
        <a:prstGeom prst="ellipse">
          <a:avLst/>
        </a:prstGeom>
        <a:solidFill>
          <a:schemeClr val="accent2">
            <a:shade val="80000"/>
            <a:hueOff val="-221791"/>
            <a:satOff val="-11249"/>
            <a:lumOff val="1516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>
              <a:latin typeface="Arial" pitchFamily="34" charset="0"/>
              <a:cs typeface="Arial" pitchFamily="34" charset="0"/>
            </a:rPr>
            <a:t>2 días descanso proporcionales</a:t>
          </a:r>
        </a:p>
      </dsp:txBody>
      <dsp:txXfrm>
        <a:off x="3490331" y="351832"/>
        <a:ext cx="1306116" cy="1306116"/>
      </dsp:txXfrm>
    </dsp:sp>
    <dsp:sp modelId="{7CCCC9BD-4B91-46B4-94DB-4116477277F0}">
      <dsp:nvSpPr>
        <dsp:cNvPr id="0" name=""/>
        <dsp:cNvSpPr/>
      </dsp:nvSpPr>
      <dsp:spPr>
        <a:xfrm>
          <a:off x="5216939" y="469224"/>
          <a:ext cx="1071333" cy="1071333"/>
        </a:xfrm>
        <a:prstGeom prst="mathEqual">
          <a:avLst/>
        </a:prstGeom>
        <a:solidFill>
          <a:schemeClr val="accent2">
            <a:shade val="90000"/>
            <a:hueOff val="-443571"/>
            <a:satOff val="-22095"/>
            <a:lumOff val="279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500" kern="1200">
            <a:latin typeface="Arial" pitchFamily="34" charset="0"/>
            <a:cs typeface="Arial" pitchFamily="34" charset="0"/>
          </a:endParaRPr>
        </a:p>
      </dsp:txBody>
      <dsp:txXfrm>
        <a:off x="5358944" y="689919"/>
        <a:ext cx="787323" cy="629943"/>
      </dsp:txXfrm>
    </dsp:sp>
    <dsp:sp modelId="{DEA5B232-6369-4E57-9034-A61BFD8EACA5}">
      <dsp:nvSpPr>
        <dsp:cNvPr id="0" name=""/>
        <dsp:cNvSpPr/>
      </dsp:nvSpPr>
      <dsp:spPr>
        <a:xfrm>
          <a:off x="6438259" y="81327"/>
          <a:ext cx="1847126" cy="1847126"/>
        </a:xfrm>
        <a:prstGeom prst="ellipse">
          <a:avLst/>
        </a:prstGeom>
        <a:solidFill>
          <a:schemeClr val="accent2">
            <a:shade val="80000"/>
            <a:hueOff val="-443583"/>
            <a:satOff val="-22497"/>
            <a:lumOff val="3032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>
              <a:latin typeface="Arial" pitchFamily="34" charset="0"/>
              <a:cs typeface="Arial" pitchFamily="34" charset="0"/>
            </a:rPr>
            <a:t>Total 7 días de descuento</a:t>
          </a:r>
        </a:p>
      </dsp:txBody>
      <dsp:txXfrm>
        <a:off x="6708764" y="351832"/>
        <a:ext cx="1306116" cy="13061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57CB0-1D10-47C3-93FE-CE3638DB44F2}">
      <dsp:nvSpPr>
        <dsp:cNvPr id="0" name=""/>
        <dsp:cNvSpPr/>
      </dsp:nvSpPr>
      <dsp:spPr>
        <a:xfrm>
          <a:off x="0" y="311583"/>
          <a:ext cx="5715039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331EE3-D021-4A9A-9AC9-F9EB754F077F}">
      <dsp:nvSpPr>
        <dsp:cNvPr id="0" name=""/>
        <dsp:cNvSpPr/>
      </dsp:nvSpPr>
      <dsp:spPr>
        <a:xfrm>
          <a:off x="285752" y="90183"/>
          <a:ext cx="4000528" cy="44280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210" tIns="0" rIns="15121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>
              <a:latin typeface="Arial" pitchFamily="34" charset="0"/>
              <a:cs typeface="Arial" pitchFamily="34" charset="0"/>
            </a:rPr>
            <a:t>Fijo</a:t>
          </a:r>
        </a:p>
      </dsp:txBody>
      <dsp:txXfrm>
        <a:off x="307368" y="111799"/>
        <a:ext cx="3957296" cy="399568"/>
      </dsp:txXfrm>
    </dsp:sp>
    <dsp:sp modelId="{B0FF8440-094D-462D-A3BE-205E404708FD}">
      <dsp:nvSpPr>
        <dsp:cNvPr id="0" name=""/>
        <dsp:cNvSpPr/>
      </dsp:nvSpPr>
      <dsp:spPr>
        <a:xfrm>
          <a:off x="0" y="991983"/>
          <a:ext cx="5715039" cy="921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-147861"/>
              <a:satOff val="-7499"/>
              <a:lumOff val="101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3551" tIns="312420" rIns="44355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>
              <a:latin typeface="Arial" pitchFamily="34" charset="0"/>
              <a:cs typeface="Arial" pitchFamily="34" charset="0"/>
            </a:rPr>
            <a:t>Depende de objetivos, productividad y otros factores.</a:t>
          </a:r>
        </a:p>
      </dsp:txBody>
      <dsp:txXfrm>
        <a:off x="0" y="991983"/>
        <a:ext cx="5715039" cy="921375"/>
      </dsp:txXfrm>
    </dsp:sp>
    <dsp:sp modelId="{7C0E5621-C477-4A62-9A91-143A8191685D}">
      <dsp:nvSpPr>
        <dsp:cNvPr id="0" name=""/>
        <dsp:cNvSpPr/>
      </dsp:nvSpPr>
      <dsp:spPr>
        <a:xfrm>
          <a:off x="285752" y="770583"/>
          <a:ext cx="4000528" cy="442800"/>
        </a:xfrm>
        <a:prstGeom prst="roundRect">
          <a:avLst/>
        </a:prstGeom>
        <a:solidFill>
          <a:schemeClr val="accent2">
            <a:shade val="80000"/>
            <a:hueOff val="-147861"/>
            <a:satOff val="-7499"/>
            <a:lumOff val="1010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210" tIns="0" rIns="15121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>
              <a:latin typeface="Arial" pitchFamily="34" charset="0"/>
              <a:cs typeface="Arial" pitchFamily="34" charset="0"/>
            </a:rPr>
            <a:t>Variable</a:t>
          </a:r>
        </a:p>
      </dsp:txBody>
      <dsp:txXfrm>
        <a:off x="307368" y="792199"/>
        <a:ext cx="3957296" cy="399568"/>
      </dsp:txXfrm>
    </dsp:sp>
    <dsp:sp modelId="{C3A02C49-A9BE-4BD7-BB76-DDA21F079428}">
      <dsp:nvSpPr>
        <dsp:cNvPr id="0" name=""/>
        <dsp:cNvSpPr/>
      </dsp:nvSpPr>
      <dsp:spPr>
        <a:xfrm>
          <a:off x="0" y="2215758"/>
          <a:ext cx="5715039" cy="921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-295722"/>
              <a:satOff val="-14998"/>
              <a:lumOff val="202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3551" tIns="312420" rIns="44355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>
              <a:latin typeface="Arial" pitchFamily="34" charset="0"/>
              <a:cs typeface="Arial" pitchFamily="34" charset="0"/>
            </a:rPr>
            <a:t>Se calcula en función de las unidades producidas.</a:t>
          </a:r>
        </a:p>
      </dsp:txBody>
      <dsp:txXfrm>
        <a:off x="0" y="2215758"/>
        <a:ext cx="5715039" cy="921375"/>
      </dsp:txXfrm>
    </dsp:sp>
    <dsp:sp modelId="{0E5F6EDE-0BB6-41EF-834C-782603125574}">
      <dsp:nvSpPr>
        <dsp:cNvPr id="0" name=""/>
        <dsp:cNvSpPr/>
      </dsp:nvSpPr>
      <dsp:spPr>
        <a:xfrm>
          <a:off x="285752" y="1994358"/>
          <a:ext cx="4000528" cy="442800"/>
        </a:xfrm>
        <a:prstGeom prst="roundRect">
          <a:avLst/>
        </a:prstGeom>
        <a:solidFill>
          <a:schemeClr val="accent2">
            <a:shade val="80000"/>
            <a:hueOff val="-295722"/>
            <a:satOff val="-14998"/>
            <a:lumOff val="2021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210" tIns="0" rIns="15121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>
              <a:latin typeface="Arial" pitchFamily="34" charset="0"/>
              <a:cs typeface="Arial" pitchFamily="34" charset="0"/>
            </a:rPr>
            <a:t>Por unidad de obra</a:t>
          </a:r>
        </a:p>
      </dsp:txBody>
      <dsp:txXfrm>
        <a:off x="307368" y="2015974"/>
        <a:ext cx="3957296" cy="399568"/>
      </dsp:txXfrm>
    </dsp:sp>
    <dsp:sp modelId="{BA54A231-E6A5-40F0-98DB-08BEED64098C}">
      <dsp:nvSpPr>
        <dsp:cNvPr id="0" name=""/>
        <dsp:cNvSpPr/>
      </dsp:nvSpPr>
      <dsp:spPr>
        <a:xfrm>
          <a:off x="0" y="3439533"/>
          <a:ext cx="5715039" cy="685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-443583"/>
              <a:satOff val="-22497"/>
              <a:lumOff val="303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3551" tIns="312420" rIns="44355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>
              <a:latin typeface="Arial" pitchFamily="34" charset="0"/>
              <a:cs typeface="Arial" pitchFamily="34" charset="0"/>
            </a:rPr>
            <a:t>Combinan salario fijo con variable.</a:t>
          </a:r>
        </a:p>
      </dsp:txBody>
      <dsp:txXfrm>
        <a:off x="0" y="3439533"/>
        <a:ext cx="5715039" cy="685125"/>
      </dsp:txXfrm>
    </dsp:sp>
    <dsp:sp modelId="{2AD9B8D6-6576-494A-B2B6-E139737ABC9F}">
      <dsp:nvSpPr>
        <dsp:cNvPr id="0" name=""/>
        <dsp:cNvSpPr/>
      </dsp:nvSpPr>
      <dsp:spPr>
        <a:xfrm>
          <a:off x="285752" y="3218133"/>
          <a:ext cx="4000528" cy="442800"/>
        </a:xfrm>
        <a:prstGeom prst="roundRect">
          <a:avLst/>
        </a:prstGeom>
        <a:solidFill>
          <a:schemeClr val="accent2">
            <a:shade val="80000"/>
            <a:hueOff val="-443583"/>
            <a:satOff val="-22497"/>
            <a:lumOff val="3032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210" tIns="0" rIns="15121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>
              <a:latin typeface="Arial" pitchFamily="34" charset="0"/>
              <a:cs typeface="Arial" pitchFamily="34" charset="0"/>
            </a:rPr>
            <a:t>Mixtas</a:t>
          </a:r>
        </a:p>
      </dsp:txBody>
      <dsp:txXfrm>
        <a:off x="307368" y="3239749"/>
        <a:ext cx="3957296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57CB0-1D10-47C3-93FE-CE3638DB44F2}">
      <dsp:nvSpPr>
        <dsp:cNvPr id="0" name=""/>
        <dsp:cNvSpPr/>
      </dsp:nvSpPr>
      <dsp:spPr>
        <a:xfrm>
          <a:off x="0" y="319224"/>
          <a:ext cx="6000792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5728" tIns="624840" rIns="46572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>
              <a:latin typeface="Arial" pitchFamily="34" charset="0"/>
              <a:cs typeface="Arial" pitchFamily="34" charset="0"/>
            </a:rPr>
            <a:t>Se abonan en dinero.</a:t>
          </a:r>
        </a:p>
      </dsp:txBody>
      <dsp:txXfrm>
        <a:off x="0" y="319224"/>
        <a:ext cx="6000792" cy="992250"/>
      </dsp:txXfrm>
    </dsp:sp>
    <dsp:sp modelId="{25331EE3-D021-4A9A-9AC9-F9EB754F077F}">
      <dsp:nvSpPr>
        <dsp:cNvPr id="0" name=""/>
        <dsp:cNvSpPr/>
      </dsp:nvSpPr>
      <dsp:spPr>
        <a:xfrm>
          <a:off x="300039" y="39914"/>
          <a:ext cx="4200554" cy="722109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71" tIns="0" rIns="15877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>
              <a:latin typeface="Arial" pitchFamily="34" charset="0"/>
              <a:cs typeface="Arial" pitchFamily="34" charset="0"/>
            </a:rPr>
            <a:t>Retribuciones ordinarias</a:t>
          </a:r>
        </a:p>
      </dsp:txBody>
      <dsp:txXfrm>
        <a:off x="335289" y="75164"/>
        <a:ext cx="4130054" cy="651609"/>
      </dsp:txXfrm>
    </dsp:sp>
    <dsp:sp modelId="{B0FF8440-094D-462D-A3BE-205E404708FD}">
      <dsp:nvSpPr>
        <dsp:cNvPr id="0" name=""/>
        <dsp:cNvSpPr/>
      </dsp:nvSpPr>
      <dsp:spPr>
        <a:xfrm>
          <a:off x="0" y="1753917"/>
          <a:ext cx="6000792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-443583"/>
              <a:satOff val="-22497"/>
              <a:lumOff val="303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5728" tIns="624840" rIns="46572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800" kern="1200" dirty="0">
              <a:latin typeface="Arial" pitchFamily="34" charset="0"/>
              <a:cs typeface="Arial" pitchFamily="34" charset="0"/>
            </a:rPr>
            <a:t>Pagas extraordinarias y pagas de beneficios.</a:t>
          </a:r>
        </a:p>
      </dsp:txBody>
      <dsp:txXfrm>
        <a:off x="0" y="1753917"/>
        <a:ext cx="6000792" cy="992250"/>
      </dsp:txXfrm>
    </dsp:sp>
    <dsp:sp modelId="{7C0E5621-C477-4A62-9A91-143A8191685D}">
      <dsp:nvSpPr>
        <dsp:cNvPr id="0" name=""/>
        <dsp:cNvSpPr/>
      </dsp:nvSpPr>
      <dsp:spPr>
        <a:xfrm>
          <a:off x="300039" y="1473474"/>
          <a:ext cx="4200554" cy="723242"/>
        </a:xfrm>
        <a:prstGeom prst="roundRect">
          <a:avLst/>
        </a:prstGeom>
        <a:solidFill>
          <a:schemeClr val="accent2">
            <a:shade val="80000"/>
            <a:hueOff val="-443583"/>
            <a:satOff val="-22497"/>
            <a:lumOff val="3032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71" tIns="0" rIns="158771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>
              <a:latin typeface="Arial" pitchFamily="34" charset="0"/>
              <a:cs typeface="Arial" pitchFamily="34" charset="0"/>
            </a:rPr>
            <a:t>Retribuciones extraordinarias</a:t>
          </a:r>
        </a:p>
      </dsp:txBody>
      <dsp:txXfrm>
        <a:off x="335345" y="1508780"/>
        <a:ext cx="4129942" cy="6526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11DB16-F459-4BCD-9186-017AF453B729}">
      <dsp:nvSpPr>
        <dsp:cNvPr id="0" name=""/>
        <dsp:cNvSpPr/>
      </dsp:nvSpPr>
      <dsp:spPr>
        <a:xfrm>
          <a:off x="23" y="9644"/>
          <a:ext cx="2236588" cy="894635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>
              <a:latin typeface="Arial" pitchFamily="34" charset="0"/>
              <a:cs typeface="Arial" pitchFamily="34" charset="0"/>
            </a:rPr>
            <a:t>Empresa</a:t>
          </a:r>
          <a:endParaRPr lang="es-ES" sz="2800" kern="1200" dirty="0">
            <a:latin typeface="Arial" pitchFamily="34" charset="0"/>
            <a:cs typeface="Arial" pitchFamily="34" charset="0"/>
          </a:endParaRPr>
        </a:p>
      </dsp:txBody>
      <dsp:txXfrm>
        <a:off x="23" y="9644"/>
        <a:ext cx="2236588" cy="894635"/>
      </dsp:txXfrm>
    </dsp:sp>
    <dsp:sp modelId="{214BE28A-B1B8-4100-A16C-B4D4360FE9A6}">
      <dsp:nvSpPr>
        <dsp:cNvPr id="0" name=""/>
        <dsp:cNvSpPr/>
      </dsp:nvSpPr>
      <dsp:spPr>
        <a:xfrm>
          <a:off x="23" y="904279"/>
          <a:ext cx="2236588" cy="18007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>
              <a:latin typeface="Arial" pitchFamily="34" charset="0"/>
              <a:cs typeface="Arial" pitchFamily="34" charset="0"/>
            </a:rPr>
            <a:t>Nombre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>
              <a:latin typeface="Arial" pitchFamily="34" charset="0"/>
              <a:cs typeface="Arial" pitchFamily="34" charset="0"/>
            </a:rPr>
            <a:t>Domicilio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>
              <a:latin typeface="Arial" pitchFamily="34" charset="0"/>
              <a:cs typeface="Arial" pitchFamily="34" charset="0"/>
            </a:rPr>
            <a:t>NIF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 err="1">
              <a:latin typeface="Arial" pitchFamily="34" charset="0"/>
              <a:cs typeface="Arial" pitchFamily="34" charset="0"/>
            </a:rPr>
            <a:t>c.c.c.</a:t>
          </a:r>
          <a:endParaRPr lang="es-ES" sz="1600" kern="1200" dirty="0">
            <a:latin typeface="Arial" pitchFamily="34" charset="0"/>
            <a:cs typeface="Arial" pitchFamily="34" charset="0"/>
          </a:endParaRPr>
        </a:p>
      </dsp:txBody>
      <dsp:txXfrm>
        <a:off x="23" y="904279"/>
        <a:ext cx="2236588" cy="1800720"/>
      </dsp:txXfrm>
    </dsp:sp>
    <dsp:sp modelId="{95C7F1AB-3852-44CB-BDD3-201A397EDA93}">
      <dsp:nvSpPr>
        <dsp:cNvPr id="0" name=""/>
        <dsp:cNvSpPr/>
      </dsp:nvSpPr>
      <dsp:spPr>
        <a:xfrm>
          <a:off x="2549734" y="9644"/>
          <a:ext cx="2236588" cy="894635"/>
        </a:xfrm>
        <a:prstGeom prst="rect">
          <a:avLst/>
        </a:prstGeom>
        <a:solidFill>
          <a:schemeClr val="accent2">
            <a:shade val="80000"/>
            <a:hueOff val="-443583"/>
            <a:satOff val="-22497"/>
            <a:lumOff val="30327"/>
            <a:alphaOff val="0"/>
          </a:schemeClr>
        </a:solidFill>
        <a:ln w="15875" cap="flat" cmpd="sng" algn="ctr">
          <a:solidFill>
            <a:schemeClr val="accent2">
              <a:shade val="80000"/>
              <a:hueOff val="-443583"/>
              <a:satOff val="-22497"/>
              <a:lumOff val="303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>
              <a:latin typeface="Arial" pitchFamily="34" charset="0"/>
              <a:cs typeface="Arial" pitchFamily="34" charset="0"/>
            </a:rPr>
            <a:t>Trabajador</a:t>
          </a:r>
          <a:endParaRPr lang="es-ES" sz="2800" kern="1200">
            <a:latin typeface="Arial" pitchFamily="34" charset="0"/>
            <a:cs typeface="Arial" pitchFamily="34" charset="0"/>
          </a:endParaRPr>
        </a:p>
      </dsp:txBody>
      <dsp:txXfrm>
        <a:off x="2549734" y="9644"/>
        <a:ext cx="2236588" cy="894635"/>
      </dsp:txXfrm>
    </dsp:sp>
    <dsp:sp modelId="{DAEB54BB-F458-4124-92C3-34CEB39D1DAA}">
      <dsp:nvSpPr>
        <dsp:cNvPr id="0" name=""/>
        <dsp:cNvSpPr/>
      </dsp:nvSpPr>
      <dsp:spPr>
        <a:xfrm>
          <a:off x="2549734" y="904279"/>
          <a:ext cx="2236588" cy="18007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>
              <a:latin typeface="Arial" pitchFamily="34" charset="0"/>
              <a:cs typeface="Arial" pitchFamily="34" charset="0"/>
            </a:rPr>
            <a:t>Nombre y apellidos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>
              <a:latin typeface="Arial" pitchFamily="34" charset="0"/>
              <a:cs typeface="Arial" pitchFamily="34" charset="0"/>
            </a:rPr>
            <a:t>NIF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>
              <a:latin typeface="Arial" pitchFamily="34" charset="0"/>
              <a:cs typeface="Arial" pitchFamily="34" charset="0"/>
            </a:rPr>
            <a:t>Nº de afiliación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>
              <a:latin typeface="Arial" pitchFamily="34" charset="0"/>
              <a:cs typeface="Arial" pitchFamily="34" charset="0"/>
            </a:rPr>
            <a:t>Categoría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600" kern="1200" dirty="0">
              <a:latin typeface="Arial" pitchFamily="34" charset="0"/>
              <a:cs typeface="Arial" pitchFamily="34" charset="0"/>
            </a:rPr>
            <a:t>Grupo de cotización</a:t>
          </a:r>
        </a:p>
      </dsp:txBody>
      <dsp:txXfrm>
        <a:off x="2549734" y="904279"/>
        <a:ext cx="2236588" cy="18007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3DF53D-18BC-4CDF-A6A2-DA6F9DB92E30}">
      <dsp:nvSpPr>
        <dsp:cNvPr id="0" name=""/>
        <dsp:cNvSpPr/>
      </dsp:nvSpPr>
      <dsp:spPr>
        <a:xfrm>
          <a:off x="3097" y="15472"/>
          <a:ext cx="3019953" cy="1207981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>
              <a:latin typeface="Arial" pitchFamily="34" charset="0"/>
              <a:cs typeface="Arial" pitchFamily="34" charset="0"/>
            </a:rPr>
            <a:t>Periodo liquidación</a:t>
          </a:r>
        </a:p>
      </dsp:txBody>
      <dsp:txXfrm>
        <a:off x="3097" y="15472"/>
        <a:ext cx="3019953" cy="1207981"/>
      </dsp:txXfrm>
    </dsp:sp>
    <dsp:sp modelId="{7A8C7757-9CF7-4B09-9408-C146270379F9}">
      <dsp:nvSpPr>
        <dsp:cNvPr id="0" name=""/>
        <dsp:cNvSpPr/>
      </dsp:nvSpPr>
      <dsp:spPr>
        <a:xfrm>
          <a:off x="3097" y="1192758"/>
          <a:ext cx="3019953" cy="2547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>
              <a:latin typeface="Arial" pitchFamily="34" charset="0"/>
              <a:cs typeface="Arial" pitchFamily="34" charset="0"/>
            </a:rPr>
            <a:t>Fechas liquidación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>
              <a:latin typeface="Arial" pitchFamily="34" charset="0"/>
              <a:cs typeface="Arial" pitchFamily="34" charset="0"/>
            </a:rPr>
            <a:t>Días / horas cotizados</a:t>
          </a:r>
        </a:p>
      </dsp:txBody>
      <dsp:txXfrm>
        <a:off x="3097" y="1192758"/>
        <a:ext cx="3019953" cy="2547360"/>
      </dsp:txXfrm>
    </dsp:sp>
    <dsp:sp modelId="{8EA910A0-0EA4-4DDF-89B5-A8C551F133F9}">
      <dsp:nvSpPr>
        <dsp:cNvPr id="0" name=""/>
        <dsp:cNvSpPr/>
      </dsp:nvSpPr>
      <dsp:spPr>
        <a:xfrm>
          <a:off x="3445844" y="15472"/>
          <a:ext cx="3019953" cy="1207981"/>
        </a:xfrm>
        <a:prstGeom prst="rect">
          <a:avLst/>
        </a:prstGeom>
        <a:solidFill>
          <a:schemeClr val="accent2">
            <a:shade val="80000"/>
            <a:hueOff val="-221791"/>
            <a:satOff val="-11249"/>
            <a:lumOff val="15164"/>
            <a:alphaOff val="0"/>
          </a:schemeClr>
        </a:solidFill>
        <a:ln w="15875" cap="flat" cmpd="sng" algn="ctr">
          <a:solidFill>
            <a:schemeClr val="accent2">
              <a:shade val="80000"/>
              <a:hueOff val="-221791"/>
              <a:satOff val="-11249"/>
              <a:lumOff val="151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>
              <a:latin typeface="Arial" pitchFamily="34" charset="0"/>
              <a:cs typeface="Arial" pitchFamily="34" charset="0"/>
            </a:rPr>
            <a:t>Devengos</a:t>
          </a:r>
          <a:endParaRPr lang="es-ES" sz="2400" kern="1200" dirty="0">
            <a:latin typeface="Arial" pitchFamily="34" charset="0"/>
            <a:cs typeface="Arial" pitchFamily="34" charset="0"/>
          </a:endParaRPr>
        </a:p>
      </dsp:txBody>
      <dsp:txXfrm>
        <a:off x="3445844" y="15472"/>
        <a:ext cx="3019953" cy="1207981"/>
      </dsp:txXfrm>
    </dsp:sp>
    <dsp:sp modelId="{8058A576-5E5A-49CD-B07E-C8143234BB44}">
      <dsp:nvSpPr>
        <dsp:cNvPr id="0" name=""/>
        <dsp:cNvSpPr/>
      </dsp:nvSpPr>
      <dsp:spPr>
        <a:xfrm>
          <a:off x="3445844" y="1223453"/>
          <a:ext cx="3019953" cy="2547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1" kern="1200" dirty="0">
              <a:latin typeface="Arial" pitchFamily="34" charset="0"/>
              <a:cs typeface="Arial" pitchFamily="34" charset="0"/>
            </a:rPr>
            <a:t>Percepciones salariales</a:t>
          </a:r>
        </a:p>
        <a:p>
          <a:pPr marL="228600" lvl="2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>
              <a:latin typeface="Arial" pitchFamily="34" charset="0"/>
              <a:cs typeface="Arial" pitchFamily="34" charset="0"/>
            </a:rPr>
            <a:t>Salario base</a:t>
          </a:r>
        </a:p>
        <a:p>
          <a:pPr marL="228600" lvl="2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>
              <a:latin typeface="Arial" pitchFamily="34" charset="0"/>
              <a:cs typeface="Arial" pitchFamily="34" charset="0"/>
            </a:rPr>
            <a:t>Complementos</a:t>
          </a:r>
        </a:p>
        <a:p>
          <a:pPr marL="228600" lvl="2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>
              <a:latin typeface="Arial" pitchFamily="34" charset="0"/>
              <a:cs typeface="Arial" pitchFamily="34" charset="0"/>
            </a:rPr>
            <a:t>Horas extraordinarias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>
              <a:latin typeface="Arial" pitchFamily="34" charset="0"/>
              <a:cs typeface="Arial" pitchFamily="34" charset="0"/>
            </a:rPr>
            <a:t>Gratificaciones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1" kern="1200" dirty="0">
              <a:latin typeface="Arial" pitchFamily="34" charset="0"/>
              <a:cs typeface="Arial" pitchFamily="34" charset="0"/>
            </a:rPr>
            <a:t>Percepciones no salariales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>
              <a:latin typeface="Arial" pitchFamily="34" charset="0"/>
              <a:cs typeface="Arial" pitchFamily="34" charset="0"/>
            </a:rPr>
            <a:t>Indemnizaciones o suplidos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>
              <a:latin typeface="Arial" pitchFamily="34" charset="0"/>
              <a:cs typeface="Arial" pitchFamily="34" charset="0"/>
            </a:rPr>
            <a:t> Prestaciones de la Seguridad Social</a:t>
          </a:r>
        </a:p>
      </dsp:txBody>
      <dsp:txXfrm>
        <a:off x="3445844" y="1223453"/>
        <a:ext cx="3019953" cy="2547360"/>
      </dsp:txXfrm>
    </dsp:sp>
    <dsp:sp modelId="{E9843CA8-01D4-487E-9E96-CBB6DE8C362E}">
      <dsp:nvSpPr>
        <dsp:cNvPr id="0" name=""/>
        <dsp:cNvSpPr/>
      </dsp:nvSpPr>
      <dsp:spPr>
        <a:xfrm>
          <a:off x="6888591" y="15472"/>
          <a:ext cx="3019953" cy="1207981"/>
        </a:xfrm>
        <a:prstGeom prst="rect">
          <a:avLst/>
        </a:prstGeom>
        <a:solidFill>
          <a:schemeClr val="accent2">
            <a:shade val="80000"/>
            <a:hueOff val="-443583"/>
            <a:satOff val="-22497"/>
            <a:lumOff val="30327"/>
            <a:alphaOff val="0"/>
          </a:schemeClr>
        </a:solidFill>
        <a:ln w="15875" cap="flat" cmpd="sng" algn="ctr">
          <a:solidFill>
            <a:schemeClr val="accent2">
              <a:shade val="80000"/>
              <a:hueOff val="-443583"/>
              <a:satOff val="-22497"/>
              <a:lumOff val="303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>
              <a:latin typeface="Arial" pitchFamily="34" charset="0"/>
              <a:cs typeface="Arial" pitchFamily="34" charset="0"/>
            </a:rPr>
            <a:t>Deducciones</a:t>
          </a:r>
          <a:endParaRPr lang="es-ES" sz="800" kern="1200" dirty="0">
            <a:latin typeface="Arial" pitchFamily="34" charset="0"/>
            <a:cs typeface="Arial" pitchFamily="34" charset="0"/>
          </a:endParaRPr>
        </a:p>
      </dsp:txBody>
      <dsp:txXfrm>
        <a:off x="6888591" y="15472"/>
        <a:ext cx="3019953" cy="1207981"/>
      </dsp:txXfrm>
    </dsp:sp>
    <dsp:sp modelId="{4CF80791-235C-407D-A026-F0F96A7FDC50}">
      <dsp:nvSpPr>
        <dsp:cNvPr id="0" name=""/>
        <dsp:cNvSpPr/>
      </dsp:nvSpPr>
      <dsp:spPr>
        <a:xfrm>
          <a:off x="6888591" y="1223453"/>
          <a:ext cx="3019953" cy="254736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1" kern="1200" dirty="0">
              <a:latin typeface="Arial" pitchFamily="34" charset="0"/>
              <a:cs typeface="Arial" pitchFamily="34" charset="0"/>
            </a:rPr>
            <a:t>Aportaciones Seguridad Social: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0" kern="1200" dirty="0">
              <a:latin typeface="Arial" pitchFamily="34" charset="0"/>
              <a:cs typeface="Arial" pitchFamily="34" charset="0"/>
            </a:rPr>
            <a:t> Contingencias comunes</a:t>
          </a:r>
        </a:p>
        <a:p>
          <a:pPr marL="228600" lvl="2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0" kern="1200" dirty="0">
              <a:latin typeface="Arial" pitchFamily="34" charset="0"/>
              <a:cs typeface="Arial" pitchFamily="34" charset="0"/>
            </a:rPr>
            <a:t> Desempleo</a:t>
          </a:r>
        </a:p>
        <a:p>
          <a:pPr marL="228600" lvl="2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0" kern="1200" dirty="0">
              <a:latin typeface="Arial" pitchFamily="34" charset="0"/>
              <a:cs typeface="Arial" pitchFamily="34" charset="0"/>
            </a:rPr>
            <a:t> Formación profesional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0" kern="1200" dirty="0">
              <a:latin typeface="Arial" pitchFamily="34" charset="0"/>
              <a:cs typeface="Arial" pitchFamily="34" charset="0"/>
            </a:rPr>
            <a:t> Cotización horas extra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1" kern="1200" dirty="0">
              <a:latin typeface="Arial" pitchFamily="34" charset="0"/>
              <a:cs typeface="Arial" pitchFamily="34" charset="0"/>
            </a:rPr>
            <a:t>Retenciones IRPF</a:t>
          </a:r>
        </a:p>
        <a:p>
          <a:pPr marL="114300" lvl="1" indent="-11430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b="1" kern="1200" dirty="0">
              <a:latin typeface="Arial" pitchFamily="34" charset="0"/>
              <a:cs typeface="Arial" pitchFamily="34" charset="0"/>
            </a:rPr>
            <a:t>Otras deducciones</a:t>
          </a:r>
        </a:p>
      </dsp:txBody>
      <dsp:txXfrm>
        <a:off x="6888591" y="1223453"/>
        <a:ext cx="3019953" cy="25473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83F5D7-AE34-4AC1-B676-A80A2A869632}">
      <dsp:nvSpPr>
        <dsp:cNvPr id="0" name=""/>
        <dsp:cNvSpPr/>
      </dsp:nvSpPr>
      <dsp:spPr>
        <a:xfrm>
          <a:off x="0" y="767"/>
          <a:ext cx="11431341" cy="57866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b="1" kern="1200" dirty="0"/>
            <a:t>Tipos de devengos </a:t>
          </a:r>
        </a:p>
      </dsp:txBody>
      <dsp:txXfrm>
        <a:off x="16948" y="17715"/>
        <a:ext cx="11397445" cy="544768"/>
      </dsp:txXfrm>
    </dsp:sp>
    <dsp:sp modelId="{1547EB30-4FDE-4F90-B17E-3BDC1B4B0A67}">
      <dsp:nvSpPr>
        <dsp:cNvPr id="0" name=""/>
        <dsp:cNvSpPr/>
      </dsp:nvSpPr>
      <dsp:spPr>
        <a:xfrm>
          <a:off x="117935" y="955937"/>
          <a:ext cx="6276721" cy="891217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300" kern="1200" dirty="0"/>
            <a:t>Percepciones </a:t>
          </a:r>
          <a:r>
            <a:rPr lang="es-ES" sz="3300" kern="1200" dirty="0" smtClean="0"/>
            <a:t>salariales </a:t>
          </a:r>
          <a:endParaRPr lang="es-ES" sz="3300" kern="1200" dirty="0"/>
        </a:p>
      </dsp:txBody>
      <dsp:txXfrm>
        <a:off x="144038" y="982040"/>
        <a:ext cx="6224515" cy="839011"/>
      </dsp:txXfrm>
    </dsp:sp>
    <dsp:sp modelId="{236BEDF9-0296-414A-95A5-6A0690492B54}">
      <dsp:nvSpPr>
        <dsp:cNvPr id="0" name=""/>
        <dsp:cNvSpPr/>
      </dsp:nvSpPr>
      <dsp:spPr>
        <a:xfrm>
          <a:off x="16837" y="2166508"/>
          <a:ext cx="1564165" cy="2649201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Salario base</a:t>
          </a:r>
        </a:p>
      </dsp:txBody>
      <dsp:txXfrm>
        <a:off x="62650" y="2212321"/>
        <a:ext cx="1472539" cy="2557575"/>
      </dsp:txXfrm>
    </dsp:sp>
    <dsp:sp modelId="{9D7B3B2D-78E8-47E9-95A4-F6D77AC28569}">
      <dsp:nvSpPr>
        <dsp:cNvPr id="0" name=""/>
        <dsp:cNvSpPr/>
      </dsp:nvSpPr>
      <dsp:spPr>
        <a:xfrm>
          <a:off x="1646698" y="2166508"/>
          <a:ext cx="1564165" cy="2649201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Complementos salariales </a:t>
          </a:r>
        </a:p>
      </dsp:txBody>
      <dsp:txXfrm>
        <a:off x="1692511" y="2212321"/>
        <a:ext cx="1472539" cy="2557575"/>
      </dsp:txXfrm>
    </dsp:sp>
    <dsp:sp modelId="{D6A91532-0862-4120-BC7A-ECF160DEFED2}">
      <dsp:nvSpPr>
        <dsp:cNvPr id="0" name=""/>
        <dsp:cNvSpPr/>
      </dsp:nvSpPr>
      <dsp:spPr>
        <a:xfrm>
          <a:off x="3276558" y="2166508"/>
          <a:ext cx="1564165" cy="2649201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De vencimiento periódico  superior al mes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500" kern="1200" dirty="0"/>
        </a:p>
      </dsp:txBody>
      <dsp:txXfrm>
        <a:off x="3322371" y="2212321"/>
        <a:ext cx="1472539" cy="2557575"/>
      </dsp:txXfrm>
    </dsp:sp>
    <dsp:sp modelId="{D5342009-152C-449B-BEDC-C9444C275187}">
      <dsp:nvSpPr>
        <dsp:cNvPr id="0" name=""/>
        <dsp:cNvSpPr/>
      </dsp:nvSpPr>
      <dsp:spPr>
        <a:xfrm>
          <a:off x="4906419" y="2166508"/>
          <a:ext cx="1564165" cy="2649201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En especie </a:t>
          </a:r>
        </a:p>
      </dsp:txBody>
      <dsp:txXfrm>
        <a:off x="4952232" y="2212321"/>
        <a:ext cx="1472539" cy="2557575"/>
      </dsp:txXfrm>
    </dsp:sp>
    <dsp:sp modelId="{62A36A05-4337-42D5-9A86-661C6CEE55BA}">
      <dsp:nvSpPr>
        <dsp:cNvPr id="0" name=""/>
        <dsp:cNvSpPr/>
      </dsp:nvSpPr>
      <dsp:spPr>
        <a:xfrm>
          <a:off x="6601975" y="927361"/>
          <a:ext cx="4823887" cy="953844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300" kern="1200" dirty="0"/>
            <a:t>Percepciones no salariales </a:t>
          </a:r>
        </a:p>
      </dsp:txBody>
      <dsp:txXfrm>
        <a:off x="6629912" y="955298"/>
        <a:ext cx="4768013" cy="897970"/>
      </dsp:txXfrm>
    </dsp:sp>
    <dsp:sp modelId="{23C8CDCC-54C9-41C5-9963-A82CF52A923B}">
      <dsp:nvSpPr>
        <dsp:cNvPr id="0" name=""/>
        <dsp:cNvSpPr/>
      </dsp:nvSpPr>
      <dsp:spPr>
        <a:xfrm>
          <a:off x="6601975" y="2229135"/>
          <a:ext cx="1564165" cy="2649201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Indemnizaciones y suplidos</a:t>
          </a:r>
        </a:p>
      </dsp:txBody>
      <dsp:txXfrm>
        <a:off x="6647788" y="2274948"/>
        <a:ext cx="1472539" cy="2557575"/>
      </dsp:txXfrm>
    </dsp:sp>
    <dsp:sp modelId="{08FDA526-66CC-4303-8E02-6AC90DEDF72B}">
      <dsp:nvSpPr>
        <dsp:cNvPr id="0" name=""/>
        <dsp:cNvSpPr/>
      </dsp:nvSpPr>
      <dsp:spPr>
        <a:xfrm>
          <a:off x="8231836" y="2229135"/>
          <a:ext cx="1564165" cy="2649201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 Prestaciones de la Seguridad Social 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Mejoras de prestaciones de la S.S.</a:t>
          </a:r>
        </a:p>
      </dsp:txBody>
      <dsp:txXfrm>
        <a:off x="8277649" y="2274948"/>
        <a:ext cx="1472539" cy="2557575"/>
      </dsp:txXfrm>
    </dsp:sp>
    <dsp:sp modelId="{5580A8D1-9471-45A2-B4A0-9E1115CD202A}">
      <dsp:nvSpPr>
        <dsp:cNvPr id="0" name=""/>
        <dsp:cNvSpPr/>
      </dsp:nvSpPr>
      <dsp:spPr>
        <a:xfrm>
          <a:off x="9861696" y="2229135"/>
          <a:ext cx="1564165" cy="2649201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Indemnizaciones  otras </a:t>
          </a:r>
        </a:p>
      </dsp:txBody>
      <dsp:txXfrm>
        <a:off x="9907509" y="2274948"/>
        <a:ext cx="1472539" cy="25575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DA227-694D-43CC-AF63-4CFDED83670C}">
      <dsp:nvSpPr>
        <dsp:cNvPr id="0" name=""/>
        <dsp:cNvSpPr/>
      </dsp:nvSpPr>
      <dsp:spPr>
        <a:xfrm>
          <a:off x="1732129" y="1838"/>
          <a:ext cx="3067604" cy="883227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a-ES" sz="1400" kern="1200" dirty="0"/>
            <a:t>Gastos de locomoción</a:t>
          </a:r>
        </a:p>
      </dsp:txBody>
      <dsp:txXfrm>
        <a:off x="2173743" y="1838"/>
        <a:ext cx="2184377" cy="883227"/>
      </dsp:txXfrm>
    </dsp:sp>
    <dsp:sp modelId="{C24C674A-4D09-4738-9005-D36D96018741}">
      <dsp:nvSpPr>
        <dsp:cNvPr id="0" name=""/>
        <dsp:cNvSpPr/>
      </dsp:nvSpPr>
      <dsp:spPr>
        <a:xfrm>
          <a:off x="4512684" y="76913"/>
          <a:ext cx="1832697" cy="7330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a-ES" sz="1500" kern="1200" dirty="0"/>
            <a:t>Si estan justificados.</a:t>
          </a:r>
        </a:p>
      </dsp:txBody>
      <dsp:txXfrm>
        <a:off x="4879223" y="76913"/>
        <a:ext cx="1099619" cy="733078"/>
      </dsp:txXfrm>
    </dsp:sp>
    <dsp:sp modelId="{01F2FADA-F38C-4EAC-8CC4-65463C98EEFC}">
      <dsp:nvSpPr>
        <dsp:cNvPr id="0" name=""/>
        <dsp:cNvSpPr/>
      </dsp:nvSpPr>
      <dsp:spPr>
        <a:xfrm>
          <a:off x="6088804" y="76913"/>
          <a:ext cx="1832697" cy="7330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a-ES" sz="1500" kern="1200" dirty="0"/>
            <a:t>Si no lo estan: Máximo 0,19€/km.</a:t>
          </a:r>
        </a:p>
      </dsp:txBody>
      <dsp:txXfrm>
        <a:off x="6455343" y="76913"/>
        <a:ext cx="1099619" cy="733078"/>
      </dsp:txXfrm>
    </dsp:sp>
    <dsp:sp modelId="{A6110368-FCEB-4949-81CC-18728F4843B0}">
      <dsp:nvSpPr>
        <dsp:cNvPr id="0" name=""/>
        <dsp:cNvSpPr/>
      </dsp:nvSpPr>
      <dsp:spPr>
        <a:xfrm>
          <a:off x="1732129" y="1008718"/>
          <a:ext cx="3067604" cy="883227"/>
        </a:xfrm>
        <a:prstGeom prst="chevron">
          <a:avLst/>
        </a:prstGeom>
        <a:solidFill>
          <a:schemeClr val="accent1">
            <a:shade val="80000"/>
            <a:hueOff val="-166589"/>
            <a:satOff val="-4050"/>
            <a:lumOff val="807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a-ES" sz="1400" kern="1200" dirty="0"/>
            <a:t>Gastos de manutención</a:t>
          </a:r>
        </a:p>
      </dsp:txBody>
      <dsp:txXfrm>
        <a:off x="2173743" y="1008718"/>
        <a:ext cx="2184377" cy="883227"/>
      </dsp:txXfrm>
    </dsp:sp>
    <dsp:sp modelId="{B644D44A-28AB-4CFC-9A21-D6707F9638B5}">
      <dsp:nvSpPr>
        <dsp:cNvPr id="0" name=""/>
        <dsp:cNvSpPr/>
      </dsp:nvSpPr>
      <dsp:spPr>
        <a:xfrm>
          <a:off x="4483514" y="1035175"/>
          <a:ext cx="4976341" cy="7330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a-ES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a-ES" sz="1200" kern="1200" dirty="0" smtClean="0"/>
            <a:t>Si </a:t>
          </a:r>
          <a:r>
            <a:rPr lang="ca-ES" sz="1200" kern="1200" dirty="0"/>
            <a:t>no </a:t>
          </a:r>
          <a:r>
            <a:rPr lang="ca-ES" sz="1200" kern="1200" dirty="0" err="1"/>
            <a:t>superan</a:t>
          </a:r>
          <a:r>
            <a:rPr lang="ca-ES" sz="1200" kern="1200" dirty="0"/>
            <a:t> el </a:t>
          </a:r>
          <a:r>
            <a:rPr lang="ca-ES" sz="1200" kern="1200" dirty="0" err="1"/>
            <a:t>límite</a:t>
          </a:r>
          <a:r>
            <a:rPr lang="ca-ES" sz="1200" kern="1200" dirty="0"/>
            <a:t> </a:t>
          </a:r>
          <a:r>
            <a:rPr lang="ca-ES" sz="1200" kern="1200" dirty="0" smtClean="0"/>
            <a:t>legal.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a-ES" sz="1200" kern="1200" dirty="0" smtClean="0"/>
            <a:t>- Con pernocta: 53,34 €/</a:t>
          </a:r>
          <a:r>
            <a:rPr lang="ca-ES" sz="1200" kern="1200" dirty="0" err="1" smtClean="0"/>
            <a:t>día</a:t>
          </a:r>
          <a:r>
            <a:rPr lang="ca-ES" sz="1200" kern="1200" dirty="0" smtClean="0"/>
            <a:t> – 91,35 €/</a:t>
          </a:r>
          <a:r>
            <a:rPr lang="ca-ES" sz="1200" kern="1200" dirty="0" err="1" smtClean="0"/>
            <a:t>día</a:t>
          </a:r>
          <a:endParaRPr lang="ca-ES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a-ES" sz="1200" kern="1200" dirty="0" smtClean="0"/>
            <a:t>- </a:t>
          </a:r>
          <a:r>
            <a:rPr lang="ca-ES" sz="1200" kern="1200" dirty="0" err="1" smtClean="0"/>
            <a:t>Sin</a:t>
          </a:r>
          <a:r>
            <a:rPr lang="ca-ES" sz="1200" kern="1200" dirty="0" smtClean="0"/>
            <a:t> pernocta: 26,67 €/</a:t>
          </a:r>
          <a:r>
            <a:rPr lang="ca-ES" sz="1200" kern="1200" dirty="0" err="1" smtClean="0"/>
            <a:t>día</a:t>
          </a:r>
          <a:r>
            <a:rPr lang="ca-ES" sz="1200" kern="1200" dirty="0" smtClean="0"/>
            <a:t> – 48,08 €/</a:t>
          </a:r>
          <a:r>
            <a:rPr lang="ca-ES" sz="1200" kern="1200" dirty="0" err="1" smtClean="0"/>
            <a:t>día</a:t>
          </a:r>
          <a:endParaRPr lang="ca-ES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a-ES" sz="1000" kern="1200" dirty="0"/>
        </a:p>
      </dsp:txBody>
      <dsp:txXfrm>
        <a:off x="4850053" y="1035175"/>
        <a:ext cx="4243263" cy="733078"/>
      </dsp:txXfrm>
    </dsp:sp>
    <dsp:sp modelId="{991E75EF-7813-4879-B02A-4EC36D4ED31B}">
      <dsp:nvSpPr>
        <dsp:cNvPr id="0" name=""/>
        <dsp:cNvSpPr/>
      </dsp:nvSpPr>
      <dsp:spPr>
        <a:xfrm>
          <a:off x="1732129" y="2015598"/>
          <a:ext cx="3067604" cy="883227"/>
        </a:xfrm>
        <a:prstGeom prst="chevron">
          <a:avLst/>
        </a:prstGeom>
        <a:solidFill>
          <a:schemeClr val="accent1">
            <a:shade val="80000"/>
            <a:hueOff val="-333178"/>
            <a:satOff val="-8101"/>
            <a:lumOff val="161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a-ES" sz="1400" kern="1200" dirty="0"/>
            <a:t>Gastos de estancia </a:t>
          </a:r>
        </a:p>
      </dsp:txBody>
      <dsp:txXfrm>
        <a:off x="2173743" y="2015598"/>
        <a:ext cx="2184377" cy="883227"/>
      </dsp:txXfrm>
    </dsp:sp>
    <dsp:sp modelId="{C370475A-2E5F-4D9E-99FE-8682A8FF5D2B}">
      <dsp:nvSpPr>
        <dsp:cNvPr id="0" name=""/>
        <dsp:cNvSpPr/>
      </dsp:nvSpPr>
      <dsp:spPr>
        <a:xfrm>
          <a:off x="4512684" y="2090672"/>
          <a:ext cx="1832697" cy="7330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a-ES" sz="1500" kern="1200" dirty="0"/>
            <a:t>Si estan justificados.</a:t>
          </a:r>
        </a:p>
      </dsp:txBody>
      <dsp:txXfrm>
        <a:off x="4879223" y="2090672"/>
        <a:ext cx="1099619" cy="733078"/>
      </dsp:txXfrm>
    </dsp:sp>
    <dsp:sp modelId="{CE770AC7-95D0-4D9E-AA58-9A205FEADC1D}">
      <dsp:nvSpPr>
        <dsp:cNvPr id="0" name=""/>
        <dsp:cNvSpPr/>
      </dsp:nvSpPr>
      <dsp:spPr>
        <a:xfrm>
          <a:off x="1732129" y="3022477"/>
          <a:ext cx="3067604" cy="883227"/>
        </a:xfrm>
        <a:prstGeom prst="chevron">
          <a:avLst/>
        </a:prstGeom>
        <a:solidFill>
          <a:schemeClr val="accent1">
            <a:shade val="80000"/>
            <a:hueOff val="-499767"/>
            <a:satOff val="-12151"/>
            <a:lumOff val="2421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/>
            <a:t>Prestaciones de la Seguridad Social y las mejoras abonadas por las empresas en situación de incapacidad laboral. </a:t>
          </a:r>
          <a:endParaRPr lang="ca-ES" sz="1400" kern="1200"/>
        </a:p>
      </dsp:txBody>
      <dsp:txXfrm>
        <a:off x="2173743" y="3022477"/>
        <a:ext cx="2184377" cy="883227"/>
      </dsp:txXfrm>
    </dsp:sp>
    <dsp:sp modelId="{AD6F674C-139D-4162-81EE-41526D84378A}">
      <dsp:nvSpPr>
        <dsp:cNvPr id="0" name=""/>
        <dsp:cNvSpPr/>
      </dsp:nvSpPr>
      <dsp:spPr>
        <a:xfrm>
          <a:off x="4512684" y="3097552"/>
          <a:ext cx="1832697" cy="7330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a-ES" sz="1500" kern="1200"/>
            <a:t>Si no superan el límite legal.</a:t>
          </a:r>
          <a:r>
            <a:rPr lang="es-ES" sz="1500" kern="1200"/>
            <a:t>	</a:t>
          </a:r>
          <a:endParaRPr lang="ca-ES" sz="1500" kern="1200"/>
        </a:p>
      </dsp:txBody>
      <dsp:txXfrm>
        <a:off x="4879223" y="3097552"/>
        <a:ext cx="1099619" cy="733078"/>
      </dsp:txXfrm>
    </dsp:sp>
    <dsp:sp modelId="{6C617E5F-E747-4A9B-8C4E-EBCF0BF37E3D}">
      <dsp:nvSpPr>
        <dsp:cNvPr id="0" name=""/>
        <dsp:cNvSpPr/>
      </dsp:nvSpPr>
      <dsp:spPr>
        <a:xfrm>
          <a:off x="1732129" y="4029357"/>
          <a:ext cx="3067604" cy="883227"/>
        </a:xfrm>
        <a:prstGeom prst="chevron">
          <a:avLst/>
        </a:prstGeom>
        <a:solidFill>
          <a:schemeClr val="accent1">
            <a:shade val="80000"/>
            <a:hueOff val="-666356"/>
            <a:satOff val="-16201"/>
            <a:lumOff val="322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/>
            <a:t>Indemnizaciones por fallecimiento, traslados, suspensiones, despidos y ceses. </a:t>
          </a:r>
          <a:endParaRPr lang="ca-ES" sz="1400" kern="1200"/>
        </a:p>
      </dsp:txBody>
      <dsp:txXfrm>
        <a:off x="2173743" y="4029357"/>
        <a:ext cx="2184377" cy="883227"/>
      </dsp:txXfrm>
    </dsp:sp>
    <dsp:sp modelId="{3BEC7364-C7E8-4C6D-A2BB-88F0B98A0C16}">
      <dsp:nvSpPr>
        <dsp:cNvPr id="0" name=""/>
        <dsp:cNvSpPr/>
      </dsp:nvSpPr>
      <dsp:spPr>
        <a:xfrm>
          <a:off x="4512684" y="4104431"/>
          <a:ext cx="1832697" cy="73307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a-ES" sz="1500" kern="1200"/>
            <a:t>Si no superan el límite legal.</a:t>
          </a:r>
        </a:p>
      </dsp:txBody>
      <dsp:txXfrm>
        <a:off x="4879223" y="4104431"/>
        <a:ext cx="1099619" cy="73307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9B91EF-B2DB-43F8-811A-157F2BE4ED91}">
      <dsp:nvSpPr>
        <dsp:cNvPr id="0" name=""/>
        <dsp:cNvSpPr/>
      </dsp:nvSpPr>
      <dsp:spPr>
        <a:xfrm>
          <a:off x="49597" y="0"/>
          <a:ext cx="4044589" cy="8870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/>
            <a:t> Procedimiento para el cálculo de las bases de cotización </a:t>
          </a:r>
        </a:p>
      </dsp:txBody>
      <dsp:txXfrm>
        <a:off x="75578" y="25981"/>
        <a:ext cx="3992627" cy="835079"/>
      </dsp:txXfrm>
    </dsp:sp>
    <dsp:sp modelId="{7D7E6F11-9DB4-40AD-8559-0F5C1CAE8F01}">
      <dsp:nvSpPr>
        <dsp:cNvPr id="0" name=""/>
        <dsp:cNvSpPr/>
      </dsp:nvSpPr>
      <dsp:spPr>
        <a:xfrm>
          <a:off x="454056" y="887041"/>
          <a:ext cx="355743" cy="12945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4502"/>
              </a:lnTo>
              <a:lnTo>
                <a:pt x="355743" y="1294502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F98C09-FA63-47BD-9BA5-68453069D7F2}">
      <dsp:nvSpPr>
        <dsp:cNvPr id="0" name=""/>
        <dsp:cNvSpPr/>
      </dsp:nvSpPr>
      <dsp:spPr>
        <a:xfrm>
          <a:off x="809800" y="1383857"/>
          <a:ext cx="4682791" cy="15953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Base de cotización por contingencias comunes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/>
            <a:t>Se computan los devengos salariales del mes.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/>
            <a:t>Se añade la parte proporcional de las pagas extras. 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/>
            <a:t>Se comprueba que la base de cotización esté comprendida dentro del mínimo y del máximo. </a:t>
          </a:r>
        </a:p>
      </dsp:txBody>
      <dsp:txXfrm>
        <a:off x="856527" y="1430584"/>
        <a:ext cx="4589337" cy="1501917"/>
      </dsp:txXfrm>
    </dsp:sp>
    <dsp:sp modelId="{E5CE09B0-7B79-42E2-88F9-258E8E535ADC}">
      <dsp:nvSpPr>
        <dsp:cNvPr id="0" name=""/>
        <dsp:cNvSpPr/>
      </dsp:nvSpPr>
      <dsp:spPr>
        <a:xfrm>
          <a:off x="454056" y="887041"/>
          <a:ext cx="355743" cy="3258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58572"/>
              </a:lnTo>
              <a:lnTo>
                <a:pt x="355743" y="3258572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E623A-01A8-4C84-8FB5-9161CEC98FDC}">
      <dsp:nvSpPr>
        <dsp:cNvPr id="0" name=""/>
        <dsp:cNvSpPr/>
      </dsp:nvSpPr>
      <dsp:spPr>
        <a:xfrm>
          <a:off x="809800" y="3281883"/>
          <a:ext cx="4705086" cy="17274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/>
            <a:t>Base de cotización por contingencias profesionales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/>
            <a:t>Se parte de la base de contingencias comunes que se ha calculado, a la cual se suma el importe de las horas extraordinarias.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300" kern="1200" dirty="0"/>
            <a:t>Se comprueba que la base está comprendida dentro de los límites mínimo y máximo de cotización establecidos para los grupos del 1 al 11. </a:t>
          </a:r>
        </a:p>
      </dsp:txBody>
      <dsp:txXfrm>
        <a:off x="860396" y="3332479"/>
        <a:ext cx="4603894" cy="162626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9B91EF-B2DB-43F8-811A-157F2BE4ED91}">
      <dsp:nvSpPr>
        <dsp:cNvPr id="0" name=""/>
        <dsp:cNvSpPr/>
      </dsp:nvSpPr>
      <dsp:spPr>
        <a:xfrm>
          <a:off x="9" y="0"/>
          <a:ext cx="5315359" cy="783603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/>
            <a:t> Cálculo de la base de retención a cuenta del Impuesto sobre  la Renta de las Personas Físicas (IRPF) </a:t>
          </a:r>
        </a:p>
      </dsp:txBody>
      <dsp:txXfrm>
        <a:off x="22960" y="22951"/>
        <a:ext cx="5269457" cy="737701"/>
      </dsp:txXfrm>
    </dsp:sp>
    <dsp:sp modelId="{7D7E6F11-9DB4-40AD-8559-0F5C1CAE8F01}">
      <dsp:nvSpPr>
        <dsp:cNvPr id="0" name=""/>
        <dsp:cNvSpPr/>
      </dsp:nvSpPr>
      <dsp:spPr>
        <a:xfrm>
          <a:off x="531545" y="783603"/>
          <a:ext cx="169322" cy="23358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5850"/>
              </a:lnTo>
              <a:lnTo>
                <a:pt x="169322" y="2335850"/>
              </a:lnTo>
            </a:path>
          </a:pathLst>
        </a:custGeom>
        <a:noFill/>
        <a:ln w="15875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F98C09-FA63-47BD-9BA5-68453069D7F2}">
      <dsp:nvSpPr>
        <dsp:cNvPr id="0" name=""/>
        <dsp:cNvSpPr/>
      </dsp:nvSpPr>
      <dsp:spPr>
        <a:xfrm>
          <a:off x="700868" y="1707700"/>
          <a:ext cx="3935771" cy="2823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 Las retenciones se practican sobre los rendimientos íntegros del trabajador, excepto sobre los que se indican a continuación:</a:t>
          </a:r>
        </a:p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 dirty="0"/>
        </a:p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a) Los gastos de locomoción justificados.</a:t>
          </a:r>
        </a:p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b) Las dietas, siempre que no superen los límites establecidos.</a:t>
          </a:r>
        </a:p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c) Las indemnizaciones por fallecimiento. </a:t>
          </a:r>
        </a:p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d) Los gastos ocasionados por traslados del puesto de trabajo a otro municipio distinto.</a:t>
          </a:r>
        </a:p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/>
            <a:t>e) Indemnizaciones por despido.	</a:t>
          </a:r>
        </a:p>
      </dsp:txBody>
      <dsp:txXfrm>
        <a:off x="783566" y="1790398"/>
        <a:ext cx="3770375" cy="26581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58393-A03A-43B2-831D-C07E26F53149}" type="datetimeFigureOut">
              <a:rPr lang="es-ES" smtClean="0"/>
              <a:pPr/>
              <a:t>09/12/2021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25512-5FC4-49D6-9DF4-8352B81434C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204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2F4E7-97BE-4C19-9204-DEBB90582181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6157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2F4E7-97BE-4C19-9204-DEBB90582181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043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2F4E7-97BE-4C19-9204-DEBB90582181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5076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32F4E7-97BE-4C19-9204-DEBB90582181}" type="slidenum">
              <a:rPr lang="es-ES" smtClean="0"/>
              <a:pPr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185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58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61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28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09/12/2021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674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6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2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51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4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453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21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96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20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07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e.es/buscar/doc.php?id=BOE-A-2014-11637" TargetMode="External"/><Relationship Id="rId2" Type="http://schemas.openxmlformats.org/officeDocument/2006/relationships/hyperlink" Target="https://noticias.juridicas.com/base_datos/Laboral/o271294-mtss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view.genial.ly/5a2fe3c8acc8bb1cbc929f01/interactive-content-nomina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g-social.es/wps/portal/wss/internet/Trabajadores/CotizacionRecaudacionTrabajadores/3653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oe.es/buscar/doc.php?id=BOE-A-2017-7387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1512" y="824091"/>
            <a:ext cx="10444480" cy="4731512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prstMaterial="softEdge"/>
          </a:bodyPr>
          <a:lstStyle/>
          <a:p>
            <a:pPr algn="ctr"/>
            <a:r>
              <a:rPr lang="es-ES" b="1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UNIDAD DIDÁCTICA</a:t>
            </a:r>
            <a:br>
              <a:rPr lang="es-ES" b="1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s-ES" b="1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s-ES" b="1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s-ES" b="1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EL SALARIO Y LA NÓMINA</a:t>
            </a:r>
            <a:endParaRPr lang="es-ES" b="1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600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1956000" y="1152000"/>
            <a:ext cx="8280000" cy="476800"/>
          </a:xfrm>
          <a:prstGeom prst="roundRect">
            <a:avLst/>
          </a:prstGeom>
          <a:solidFill>
            <a:srgbClr val="C00000">
              <a:alpha val="5000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5.2 CONCEPTO DE  NÓMINA Y CARACTERÍSTICAS PRINCIPALES</a:t>
            </a:r>
            <a:endParaRPr lang="es-ES" sz="19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196623" y="2335376"/>
            <a:ext cx="10035822" cy="3072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es-ES" dirty="0">
                <a:latin typeface="Arial" pitchFamily="34" charset="0"/>
                <a:cs typeface="Arial" pitchFamily="34" charset="0"/>
              </a:rPr>
              <a:t>La </a:t>
            </a:r>
            <a:r>
              <a:rPr lang="es-ES" b="1" dirty="0">
                <a:latin typeface="Arial" pitchFamily="34" charset="0"/>
                <a:cs typeface="Arial" pitchFamily="34" charset="0"/>
              </a:rPr>
              <a:t>nómina</a:t>
            </a:r>
            <a:r>
              <a:rPr lang="es-ES" dirty="0">
                <a:latin typeface="Arial" pitchFamily="34" charset="0"/>
                <a:cs typeface="Arial" pitchFamily="34" charset="0"/>
              </a:rPr>
              <a:t> o recibo de salarios:</a:t>
            </a:r>
          </a:p>
          <a:p>
            <a:pPr marL="800100" lvl="1" indent="-342900" algn="just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s-ES" dirty="0">
                <a:latin typeface="Arial" pitchFamily="34" charset="0"/>
                <a:cs typeface="Arial" pitchFamily="34" charset="0"/>
              </a:rPr>
              <a:t>Sirve como liquidación de las retribuciones.</a:t>
            </a:r>
          </a:p>
          <a:p>
            <a:pPr marL="800100" lvl="1" indent="-342900" algn="just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s-ES" dirty="0">
                <a:latin typeface="Arial" pitchFamily="34" charset="0"/>
                <a:cs typeface="Arial" pitchFamily="34" charset="0"/>
              </a:rPr>
              <a:t>Es el justificante del pago de salarios.</a:t>
            </a:r>
          </a:p>
          <a:p>
            <a:pPr marL="800100" lvl="1" indent="-342900" algn="just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s-ES" dirty="0">
                <a:latin typeface="Arial" pitchFamily="34" charset="0"/>
                <a:cs typeface="Arial" pitchFamily="34" charset="0"/>
              </a:rPr>
              <a:t>Han de conservarse durante 4 años.</a:t>
            </a:r>
          </a:p>
          <a:p>
            <a:pPr marL="800100" lvl="1" indent="-342900" algn="just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s-ES" dirty="0">
                <a:latin typeface="Arial" pitchFamily="34" charset="0"/>
                <a:cs typeface="Arial" pitchFamily="34" charset="0"/>
              </a:rPr>
              <a:t>Su entrega no implica su abono.</a:t>
            </a:r>
          </a:p>
          <a:p>
            <a:pPr marL="800100" lvl="1" indent="-342900" algn="just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s-ES" dirty="0">
                <a:latin typeface="Arial" pitchFamily="34" charset="0"/>
                <a:cs typeface="Arial" pitchFamily="34" charset="0"/>
              </a:rPr>
              <a:t>La firma del trabajador no implica su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conformidad, sino únicamente su recepción.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73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1868914" y="821074"/>
            <a:ext cx="8280000" cy="476800"/>
          </a:xfrm>
          <a:prstGeom prst="roundRect">
            <a:avLst/>
          </a:prstGeom>
          <a:solidFill>
            <a:srgbClr val="C00000">
              <a:alpha val="5000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Modelo </a:t>
            </a:r>
            <a:r>
              <a:rPr lang="es-ES" sz="19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oficial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109859" y="1533544"/>
            <a:ext cx="10114845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Orden de 27 de diciembre de 1994 por la que se aprueba el modelo de recibo individual de salarios: </a:t>
            </a:r>
            <a:r>
              <a:rPr lang="es-ES" dirty="0"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s-ES" dirty="0" smtClean="0">
                <a:latin typeface="Arial" pitchFamily="34" charset="0"/>
                <a:cs typeface="Arial" pitchFamily="34" charset="0"/>
                <a:hlinkClick r:id="rId2"/>
              </a:rPr>
              <a:t>noticias.juridicas.com/base_datos/Laboral/o271294-mtss.html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El </a:t>
            </a:r>
            <a:r>
              <a:rPr lang="es-ES" dirty="0">
                <a:latin typeface="Arial" pitchFamily="34" charset="0"/>
                <a:cs typeface="Arial" pitchFamily="34" charset="0"/>
              </a:rPr>
              <a:t>modelo oficial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actual está </a:t>
            </a:r>
            <a:r>
              <a:rPr lang="es-ES" dirty="0">
                <a:latin typeface="Arial" pitchFamily="34" charset="0"/>
                <a:cs typeface="Arial" pitchFamily="34" charset="0"/>
              </a:rPr>
              <a:t>vigente desde noviembre de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2014. (</a:t>
            </a:r>
            <a:r>
              <a:rPr lang="es-ES" dirty="0" smtClean="0">
                <a:latin typeface="Arial" pitchFamily="34" charset="0"/>
                <a:cs typeface="Arial" pitchFamily="34" charset="0"/>
                <a:hlinkClick r:id="rId3"/>
              </a:rPr>
              <a:t>https</a:t>
            </a:r>
            <a:r>
              <a:rPr lang="es-ES" dirty="0">
                <a:latin typeface="Arial" pitchFamily="34" charset="0"/>
                <a:cs typeface="Arial" pitchFamily="34" charset="0"/>
                <a:hlinkClick r:id="rId3"/>
              </a:rPr>
              <a:t>://</a:t>
            </a:r>
            <a:r>
              <a:rPr lang="es-ES" dirty="0" smtClean="0">
                <a:latin typeface="Arial" pitchFamily="34" charset="0"/>
                <a:cs typeface="Arial" pitchFamily="34" charset="0"/>
                <a:hlinkClick r:id="rId3"/>
              </a:rPr>
              <a:t>www.boe.es/buscar/doc.php?id=BOE-A-2014-11637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Las </a:t>
            </a:r>
            <a:r>
              <a:rPr lang="es-ES" dirty="0">
                <a:latin typeface="Arial" pitchFamily="34" charset="0"/>
                <a:cs typeface="Arial" pitchFamily="34" charset="0"/>
              </a:rPr>
              <a:t>empresas han de utilizar el modelo oficial, excepto que:</a:t>
            </a:r>
          </a:p>
          <a:p>
            <a:pPr marL="800100" lvl="1" indent="-342900" algn="just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s-ES" dirty="0">
                <a:latin typeface="Arial" pitchFamily="34" charset="0"/>
                <a:cs typeface="Arial" pitchFamily="34" charset="0"/>
              </a:rPr>
              <a:t>Se apruebe otro modelo por convenio.</a:t>
            </a:r>
          </a:p>
          <a:p>
            <a:pPr marL="800100" lvl="1" indent="-342900" algn="just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s-ES" dirty="0">
                <a:latin typeface="Arial" pitchFamily="34" charset="0"/>
                <a:cs typeface="Arial" pitchFamily="34" charset="0"/>
              </a:rPr>
              <a:t>Se acuerde entre empresa y representantes de los trabajadores.</a:t>
            </a:r>
          </a:p>
          <a:p>
            <a:pPr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es-ES" dirty="0">
                <a:latin typeface="Arial" pitchFamily="34" charset="0"/>
                <a:cs typeface="Arial" pitchFamily="34" charset="0"/>
              </a:rPr>
              <a:t> En todo caso, el modelo adoptado ha de mostrar toda la información de forma clara los devengos y deducciones practicadas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es-ES" dirty="0" smtClean="0">
                <a:latin typeface="Arial" pitchFamily="34" charset="0"/>
                <a:cs typeface="Arial" pitchFamily="34" charset="0"/>
                <a:hlinkClick r:id="rId4"/>
              </a:rPr>
              <a:t>https</a:t>
            </a:r>
            <a:r>
              <a:rPr lang="es-ES" dirty="0">
                <a:latin typeface="Arial" pitchFamily="34" charset="0"/>
                <a:cs typeface="Arial" pitchFamily="34" charset="0"/>
                <a:hlinkClick r:id="rId4"/>
              </a:rPr>
              <a:t>://</a:t>
            </a:r>
            <a:r>
              <a:rPr lang="es-ES" dirty="0" smtClean="0">
                <a:latin typeface="Arial" pitchFamily="34" charset="0"/>
                <a:cs typeface="Arial" pitchFamily="34" charset="0"/>
                <a:hlinkClick r:id="rId4"/>
              </a:rPr>
              <a:t>view.genial.ly/5a2fe3c8acc8bb1cbc929f01/interactive-content-nomina</a:t>
            </a:r>
            <a:endParaRPr lang="es-E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69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1956000" y="1152000"/>
            <a:ext cx="8280000" cy="476800"/>
          </a:xfrm>
          <a:prstGeom prst="roundRect">
            <a:avLst/>
          </a:prstGeom>
          <a:solidFill>
            <a:srgbClr val="C00000">
              <a:alpha val="5000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Estructura </a:t>
            </a:r>
            <a:r>
              <a:rPr lang="es-ES" sz="19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del recibo de salarios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666976" y="5143512"/>
            <a:ext cx="657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b="1" dirty="0">
              <a:solidFill>
                <a:srgbClr val="FA981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9552" y="2043289"/>
            <a:ext cx="10467739" cy="391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4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847528" y="119675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Encabezamiento</a:t>
            </a:r>
            <a:endParaRPr lang="es-E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952596" y="1714489"/>
            <a:ext cx="8143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Arial" pitchFamily="34" charset="0"/>
                <a:cs typeface="Arial" pitchFamily="34" charset="0"/>
              </a:rPr>
              <a:t>Destinado </a:t>
            </a:r>
            <a:r>
              <a:rPr lang="es-ES" dirty="0">
                <a:latin typeface="Arial" pitchFamily="34" charset="0"/>
                <a:cs typeface="Arial" pitchFamily="34" charset="0"/>
              </a:rPr>
              <a:t>a la identificación de empresa y trabajador, y su contenido es:</a:t>
            </a:r>
          </a:p>
        </p:txBody>
      </p:sp>
      <p:graphicFrame>
        <p:nvGraphicFramePr>
          <p:cNvPr id="5" name="4 Diagrama"/>
          <p:cNvGraphicFramePr/>
          <p:nvPr/>
        </p:nvGraphicFramePr>
        <p:xfrm>
          <a:off x="3595670" y="2643182"/>
          <a:ext cx="4786346" cy="2714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308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847528" y="119675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Cuerpo </a:t>
            </a:r>
            <a:r>
              <a:rPr lang="es-E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del recibo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952596" y="1714489"/>
            <a:ext cx="8143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Arial" pitchFamily="34" charset="0"/>
                <a:cs typeface="Arial" pitchFamily="34" charset="0"/>
              </a:rPr>
              <a:t>En la parte central de la nómina se determinan las percepciones y las deducciones del trabajador:</a:t>
            </a:r>
          </a:p>
        </p:txBody>
      </p:sp>
      <p:graphicFrame>
        <p:nvGraphicFramePr>
          <p:cNvPr id="6" name="5 Diagrama"/>
          <p:cNvGraphicFramePr/>
          <p:nvPr>
            <p:extLst/>
          </p:nvPr>
        </p:nvGraphicFramePr>
        <p:xfrm>
          <a:off x="1230489" y="2500306"/>
          <a:ext cx="9911643" cy="3786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195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Marcador de contenido 3"/>
          <p:cNvGraphicFramePr>
            <a:graphicFrameLocks/>
          </p:cNvGraphicFramePr>
          <p:nvPr>
            <p:extLst/>
          </p:nvPr>
        </p:nvGraphicFramePr>
        <p:xfrm>
          <a:off x="237506" y="1297858"/>
          <a:ext cx="11442700" cy="4879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87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60866" y="767774"/>
            <a:ext cx="9655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Bases de Cotización</a:t>
            </a:r>
            <a:endParaRPr lang="es-ES" sz="2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66" y="1411111"/>
            <a:ext cx="10534801" cy="457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847528" y="119675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Determinación </a:t>
            </a:r>
            <a:r>
              <a:rPr lang="es-E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 las bases de cotización y recaudación 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207911" y="1643050"/>
            <a:ext cx="994551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>
                <a:latin typeface="Arial" pitchFamily="34" charset="0"/>
                <a:cs typeface="Arial" pitchFamily="34" charset="0"/>
              </a:rPr>
              <a:t>Para poder calcular las deducciones, es necesario determinar las bases de cotización y aplicar posteriormente los porcentajes de descuento. Las bases que figuran en la parte superior de la nómina son: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388533" y="3143249"/>
            <a:ext cx="9764889" cy="29033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20000" lvl="1" indent="-342900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Base sobre contingencias comunes</a:t>
            </a:r>
          </a:p>
          <a:p>
            <a:pPr marL="720000" lvl="1" indent="-342900"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Base C.C. = Remuneración mensual + Prorrata de gratificaciones extraordinarias</a:t>
            </a:r>
          </a:p>
          <a:p>
            <a:pPr marL="720000" lvl="1" indent="-342900"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Base por contingencias profesionales</a:t>
            </a:r>
          </a:p>
          <a:p>
            <a:pPr marL="720000" lvl="1" indent="-342900"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Base A.T. y E.P. = Base C.C. + importe horas extraordinarias</a:t>
            </a:r>
          </a:p>
          <a:p>
            <a:pPr marL="720000" lvl="1" indent="-342900"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Base horas extraordinarias</a:t>
            </a:r>
          </a:p>
          <a:p>
            <a:pPr marL="720000" lvl="1" indent="-342900"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B.H.E. = Importe de las horas extraordinarias</a:t>
            </a:r>
          </a:p>
          <a:p>
            <a:pPr marL="720000" lvl="1" indent="-342900"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Base IRPF</a:t>
            </a:r>
          </a:p>
          <a:p>
            <a:pPr marL="720000" lvl="1" indent="-342900"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Base IRPF = Total de devengos sujetos a IRPF</a:t>
            </a:r>
            <a:endParaRPr lang="es-E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80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191297" y="0"/>
            <a:ext cx="8731045" cy="1085033"/>
          </a:xfrm>
        </p:spPr>
        <p:txBody>
          <a:bodyPr>
            <a:normAutofit/>
          </a:bodyPr>
          <a:lstStyle/>
          <a:p>
            <a:r>
              <a:rPr lang="es-ES" sz="18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Conceptos no computables en la base de cotización</a:t>
            </a:r>
            <a:br>
              <a:rPr lang="es-ES" sz="18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180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/>
          </p:nvPr>
        </p:nvGraphicFramePr>
        <p:xfrm>
          <a:off x="688623" y="1252188"/>
          <a:ext cx="11221156" cy="4914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48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847528" y="119675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Determinación </a:t>
            </a:r>
            <a:r>
              <a:rPr lang="es-E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 las bases de cotización y recaudación 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952596" y="1643050"/>
            <a:ext cx="84296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>
                <a:latin typeface="Arial" pitchFamily="34" charset="0"/>
                <a:cs typeface="Arial" pitchFamily="34" charset="0"/>
              </a:rPr>
              <a:t>En este apartado se informa al trabajador del coste de las cuotas por seguros sociales a cargo de la empresa.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2131476" y="2643346"/>
            <a:ext cx="8001056" cy="35599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20000" lvl="1" indent="-342900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Contingencias comunes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= 23,60 % de la base de contingencias comunes.</a:t>
            </a:r>
          </a:p>
          <a:p>
            <a:pPr marL="720000" lvl="1" indent="-342900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Desempleo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= 5,50/6,70/7,70% de la base por contingencias profesionales.</a:t>
            </a:r>
          </a:p>
          <a:p>
            <a:pPr marL="720000" lvl="1" indent="-342900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Formación profesional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= 0,60 % de la base por contingencias profesionales.</a:t>
            </a:r>
          </a:p>
          <a:p>
            <a:pPr marL="720000" lvl="1" indent="-342900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FOGASA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= 0,20 % de la base por contingencias profesionales.</a:t>
            </a:r>
          </a:p>
          <a:p>
            <a:pPr marL="720000" lvl="1" indent="-342900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Horas extraordinarias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= 4,70 % de la base adicional por horas extraordinarias.</a:t>
            </a:r>
          </a:p>
          <a:p>
            <a:pPr marL="720000" lvl="1" indent="-342900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s-ES" sz="1600" b="1" dirty="0">
                <a:latin typeface="Arial" pitchFamily="34" charset="0"/>
                <a:cs typeface="Arial" pitchFamily="34" charset="0"/>
              </a:rPr>
              <a:t>Accidentes de trabajo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 = porcentaje según actividad aplicado sobre la base por contingencias profesionales</a:t>
            </a:r>
            <a:endParaRPr lang="es-E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62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2423592" y="2132856"/>
            <a:ext cx="7416824" cy="432048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tIns="90000" bIns="90000" rtlCol="0" anchor="ctr" anchorCtr="0"/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s-ES" sz="1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" sz="1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.1</a:t>
            </a:r>
            <a:r>
              <a:rPr lang="es-ES" sz="1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Concepto y características del salario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s-ES" sz="1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" sz="1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.2</a:t>
            </a:r>
            <a:r>
              <a:rPr lang="es-ES" sz="1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Clases de salario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s-ES" sz="1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" sz="1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.3</a:t>
            </a:r>
            <a:r>
              <a:rPr lang="es-ES" sz="1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El Salario Mínimo Interprofesional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s-ES" sz="1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" sz="1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.4</a:t>
            </a:r>
            <a:r>
              <a:rPr lang="es-ES" sz="1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El Indicador Público de Rentas de Efectos Múltiples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s-ES" sz="1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" sz="1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.5</a:t>
            </a:r>
            <a:r>
              <a:rPr lang="es-ES" sz="1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Protección del salario</a:t>
            </a:r>
          </a:p>
          <a:p>
            <a:pPr marL="361950" indent="95250">
              <a:lnSpc>
                <a:spcPct val="110000"/>
              </a:lnSpc>
              <a:spcBef>
                <a:spcPts val="600"/>
              </a:spcBef>
            </a:pPr>
            <a:r>
              <a:rPr lang="es-ES" sz="1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" sz="1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.5.1</a:t>
            </a:r>
            <a:r>
              <a:rPr lang="es-ES" sz="1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Garantía respecto al lugar, tiempo y forma de pago</a:t>
            </a:r>
          </a:p>
          <a:p>
            <a:pPr marL="361950" indent="95250">
              <a:lnSpc>
                <a:spcPct val="110000"/>
              </a:lnSpc>
              <a:spcBef>
                <a:spcPts val="600"/>
              </a:spcBef>
            </a:pPr>
            <a:r>
              <a:rPr lang="es-ES" sz="1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" sz="1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.5.2</a:t>
            </a:r>
            <a:r>
              <a:rPr lang="es-ES" sz="1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Salario mínimo</a:t>
            </a:r>
          </a:p>
          <a:p>
            <a:pPr marL="361950" indent="95250">
              <a:lnSpc>
                <a:spcPct val="110000"/>
              </a:lnSpc>
              <a:spcBef>
                <a:spcPts val="600"/>
              </a:spcBef>
            </a:pPr>
            <a:r>
              <a:rPr lang="es-ES" sz="1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" sz="1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.5.3</a:t>
            </a:r>
            <a:r>
              <a:rPr lang="es-ES" sz="1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Interés por mora en el pago del salario</a:t>
            </a:r>
          </a:p>
          <a:p>
            <a:pPr marL="361950" indent="95250">
              <a:lnSpc>
                <a:spcPct val="110000"/>
              </a:lnSpc>
              <a:spcBef>
                <a:spcPts val="600"/>
              </a:spcBef>
            </a:pPr>
            <a:r>
              <a:rPr lang="es-ES" sz="1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" sz="1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.5.4</a:t>
            </a:r>
            <a:r>
              <a:rPr lang="es-ES" sz="1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Carácter privilegiado del crédito salarial</a:t>
            </a:r>
          </a:p>
          <a:p>
            <a:pPr marL="361950" indent="95250">
              <a:lnSpc>
                <a:spcPct val="110000"/>
              </a:lnSpc>
              <a:spcBef>
                <a:spcPts val="600"/>
              </a:spcBef>
            </a:pPr>
            <a:r>
              <a:rPr lang="es-ES" sz="1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" sz="1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.5.5</a:t>
            </a:r>
            <a:r>
              <a:rPr lang="es-ES" sz="1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Salario no embargable</a:t>
            </a:r>
          </a:p>
          <a:p>
            <a:pPr marL="361950" indent="95250">
              <a:lnSpc>
                <a:spcPct val="110000"/>
              </a:lnSpc>
              <a:spcBef>
                <a:spcPts val="600"/>
              </a:spcBef>
            </a:pPr>
            <a:r>
              <a:rPr lang="es-ES" sz="1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5.5.6</a:t>
            </a:r>
            <a:r>
              <a:rPr lang="es-ES" sz="1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El Fondo de Garantía Social</a:t>
            </a:r>
          </a:p>
        </p:txBody>
      </p:sp>
      <p:sp>
        <p:nvSpPr>
          <p:cNvPr id="12" name="11 Rectángulo redondeado"/>
          <p:cNvSpPr/>
          <p:nvPr/>
        </p:nvSpPr>
        <p:spPr>
          <a:xfrm rot="16200000">
            <a:off x="3449737" y="386634"/>
            <a:ext cx="540000" cy="2304255"/>
          </a:xfrm>
          <a:prstGeom prst="roundRect">
            <a:avLst/>
          </a:prstGeom>
          <a:solidFill>
            <a:srgbClr val="C00000">
              <a:alpha val="50000"/>
            </a:srgbClr>
          </a:solidFill>
          <a:ln w="3810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CONTENIDO</a:t>
            </a:r>
          </a:p>
        </p:txBody>
      </p:sp>
    </p:spTree>
    <p:extLst>
      <p:ext uri="{BB962C8B-B14F-4D97-AF65-F5344CB8AC3E}">
        <p14:creationId xmlns:p14="http://schemas.microsoft.com/office/powerpoint/2010/main" val="390706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976183" y="566558"/>
            <a:ext cx="10898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Determinación </a:t>
            </a:r>
            <a:r>
              <a:rPr lang="es-E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 </a:t>
            </a:r>
            <a:r>
              <a:rPr lang="es-E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los tipos </a:t>
            </a:r>
            <a:r>
              <a:rPr lang="es-E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 </a:t>
            </a:r>
            <a:r>
              <a:rPr lang="es-E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cotización</a:t>
            </a:r>
          </a:p>
          <a:p>
            <a:r>
              <a:rPr lang="es-E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s-ES" dirty="0" smtClean="0">
                <a:hlinkClick r:id="rId3"/>
              </a:rPr>
              <a:t>http</a:t>
            </a:r>
            <a:r>
              <a:rPr lang="es-ES" dirty="0">
                <a:hlinkClick r:id="rId3"/>
              </a:rPr>
              <a:t>://</a:t>
            </a:r>
            <a:r>
              <a:rPr lang="es-ES" dirty="0" smtClean="0">
                <a:hlinkClick r:id="rId3"/>
              </a:rPr>
              <a:t>www.seg-social.es/wps/portal/wss/internet/Trabajadores/CotizacionRecaudacionTrabajadores/36537</a:t>
            </a:r>
            <a:endParaRPr lang="es-ES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859399"/>
              </p:ext>
            </p:extLst>
          </p:nvPr>
        </p:nvGraphicFramePr>
        <p:xfrm>
          <a:off x="1152232" y="1914362"/>
          <a:ext cx="10058400" cy="2011680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xmlns="" val="421148828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423810270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392566337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36213123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b="1" dirty="0"/>
                        <a:t>CONTINGENCIAS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b="1"/>
                        <a:t>EMPRESA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b="1"/>
                        <a:t>TRABAJADORES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/>
                        <a:t>TOTAL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51868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dirty="0"/>
                        <a:t>Comunes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23,60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4,70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28,30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531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/>
                        <a:t>Horas Extraordinarias Fuerza Mayor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12,00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2,00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14,00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64255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dirty="0"/>
                        <a:t>Resto Horas Extraordinarias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23,60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4,70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28,30</a:t>
                      </a:r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520194414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692417"/>
              </p:ext>
            </p:extLst>
          </p:nvPr>
        </p:nvGraphicFramePr>
        <p:xfrm>
          <a:off x="1065733" y="4284388"/>
          <a:ext cx="10058400" cy="2011680"/>
        </p:xfrm>
        <a:graphic>
          <a:graphicData uri="http://schemas.openxmlformats.org/drawingml/2006/table">
            <a:tbl>
              <a:tblPr/>
              <a:tblGrid>
                <a:gridCol w="3459406">
                  <a:extLst>
                    <a:ext uri="{9D8B030D-6E8A-4147-A177-3AD203B41FA5}">
                      <a16:colId xmlns:a16="http://schemas.microsoft.com/office/drawing/2014/main" xmlns="" val="139233752"/>
                    </a:ext>
                  </a:extLst>
                </a:gridCol>
                <a:gridCol w="2282093">
                  <a:extLst>
                    <a:ext uri="{9D8B030D-6E8A-4147-A177-3AD203B41FA5}">
                      <a16:colId xmlns:a16="http://schemas.microsoft.com/office/drawing/2014/main" xmlns="" val="277494883"/>
                    </a:ext>
                  </a:extLst>
                </a:gridCol>
                <a:gridCol w="1802301">
                  <a:extLst>
                    <a:ext uri="{9D8B030D-6E8A-4147-A177-3AD203B41FA5}">
                      <a16:colId xmlns:a16="http://schemas.microsoft.com/office/drawing/2014/main" xmlns="" val="304857636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1955724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b="1" dirty="0"/>
                        <a:t>DESEMPLEO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 smtClean="0"/>
                        <a:t>        EMPRESA </a:t>
                      </a:r>
                      <a:endParaRPr lang="es-E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b="1"/>
                        <a:t>TRABAJADORES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b="1" dirty="0"/>
                        <a:t>TOTAL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59098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/>
                        <a:t>Tipo General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effectLst/>
                        </a:rPr>
                        <a:t>5,50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effectLst/>
                        </a:rPr>
                        <a:t>1,55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effectLst/>
                        </a:rPr>
                        <a:t>7,05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87218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dirty="0"/>
                        <a:t>Contrato duración determinada Tiempo Completo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effectLst/>
                        </a:rPr>
                        <a:t>6,70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effectLst/>
                        </a:rPr>
                        <a:t>1,60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effectLst/>
                        </a:rPr>
                        <a:t>8,30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53097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dirty="0"/>
                        <a:t>Contrato duración determinada Tiempo Parcial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effectLst/>
                        </a:rPr>
                        <a:t>6,70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>
                          <a:effectLst/>
                        </a:rPr>
                        <a:t>1,60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>
                          <a:effectLst/>
                        </a:rPr>
                        <a:t>8,30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83992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2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Marcador de contenido 3"/>
          <p:cNvGraphicFramePr>
            <a:graphicFrameLocks/>
          </p:cNvGraphicFramePr>
          <p:nvPr>
            <p:extLst/>
          </p:nvPr>
        </p:nvGraphicFramePr>
        <p:xfrm>
          <a:off x="404068" y="1250087"/>
          <a:ext cx="5515769" cy="5203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Marcador de contenido 3"/>
          <p:cNvGraphicFramePr>
            <a:graphicFrameLocks/>
          </p:cNvGraphicFramePr>
          <p:nvPr>
            <p:extLst/>
          </p:nvPr>
        </p:nvGraphicFramePr>
        <p:xfrm>
          <a:off x="6132245" y="1279799"/>
          <a:ext cx="5315369" cy="5318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8505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836399" y="357781"/>
            <a:ext cx="9932610" cy="1325563"/>
          </a:xfrm>
        </p:spPr>
        <p:txBody>
          <a:bodyPr>
            <a:normAutofit/>
          </a:bodyPr>
          <a:lstStyle/>
          <a:p>
            <a:r>
              <a:rPr lang="es-ES" sz="18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Cálculo de deducciones: descuentos en la nómina</a:t>
            </a:r>
            <a:br>
              <a:rPr lang="es-ES" sz="18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180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Marcador de contenido 3"/>
          <p:cNvGraphicFramePr>
            <a:graphicFrameLocks/>
          </p:cNvGraphicFramePr>
          <p:nvPr>
            <p:extLst/>
          </p:nvPr>
        </p:nvGraphicFramePr>
        <p:xfrm>
          <a:off x="836398" y="163092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668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2037963" y="357781"/>
            <a:ext cx="8731045" cy="1325563"/>
          </a:xfrm>
        </p:spPr>
        <p:txBody>
          <a:bodyPr>
            <a:normAutofit/>
          </a:bodyPr>
          <a:lstStyle/>
          <a:p>
            <a:r>
              <a:rPr lang="es-ES" sz="23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Procedimiento general para realizar nóminas con retribución mensual </a:t>
            </a:r>
            <a:br>
              <a:rPr lang="es-ES" sz="23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endParaRPr lang="es-ES" sz="23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10" name="Marcador de contenido 5"/>
          <p:cNvGraphicFramePr>
            <a:graphicFrameLocks noChangeAspect="1"/>
          </p:cNvGraphicFramePr>
          <p:nvPr>
            <p:extLst/>
          </p:nvPr>
        </p:nvGraphicFramePr>
        <p:xfrm>
          <a:off x="2297828" y="1682121"/>
          <a:ext cx="8202340" cy="4374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829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2037963" y="357782"/>
            <a:ext cx="8731045" cy="669508"/>
          </a:xfrm>
        </p:spPr>
        <p:txBody>
          <a:bodyPr>
            <a:normAutofit fontScale="90000"/>
          </a:bodyPr>
          <a:lstStyle/>
          <a:p>
            <a:r>
              <a:rPr lang="es-ES" sz="23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Procedimiento general para realizar nóminas con retribución diaria </a:t>
            </a:r>
            <a:br>
              <a:rPr lang="es-ES" sz="23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endParaRPr lang="es-ES" sz="23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9" name="Marcador de contenido 5"/>
          <p:cNvGraphicFramePr>
            <a:graphicFrameLocks/>
          </p:cNvGraphicFramePr>
          <p:nvPr>
            <p:extLst/>
          </p:nvPr>
        </p:nvGraphicFramePr>
        <p:xfrm>
          <a:off x="1077829" y="870624"/>
          <a:ext cx="10213359" cy="5318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4227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2238348" y="1691147"/>
            <a:ext cx="7929618" cy="457203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tIns="90000" bIns="90000" numCol="2" rtlCol="0" anchor="ctr" anchorCtr="0"/>
          <a:lstStyle/>
          <a:p>
            <a:pPr marL="288000">
              <a:lnSpc>
                <a:spcPct val="130000"/>
              </a:lnSpc>
              <a:spcBef>
                <a:spcPts val="600"/>
              </a:spcBef>
            </a:pPr>
            <a:r>
              <a:rPr lang="es-ES" sz="15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5.3.1</a:t>
            </a:r>
            <a:r>
              <a:rPr lang="es-ES" sz="15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s-ES" sz="15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Nómina con retribución mensual</a:t>
            </a:r>
          </a:p>
          <a:p>
            <a:pPr marL="288000">
              <a:lnSpc>
                <a:spcPct val="130000"/>
              </a:lnSpc>
              <a:spcBef>
                <a:spcPts val="600"/>
              </a:spcBef>
            </a:pPr>
            <a:r>
              <a:rPr lang="es-ES" sz="15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5.3.2</a:t>
            </a:r>
            <a:r>
              <a:rPr lang="es-ES" sz="15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s-ES" sz="15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Nómina con retribución diaria</a:t>
            </a:r>
          </a:p>
          <a:p>
            <a:pPr marL="288000">
              <a:lnSpc>
                <a:spcPct val="130000"/>
              </a:lnSpc>
              <a:spcBef>
                <a:spcPts val="600"/>
              </a:spcBef>
            </a:pPr>
            <a:r>
              <a:rPr lang="es-ES" sz="15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5.3.3</a:t>
            </a:r>
            <a:r>
              <a:rPr lang="es-ES" sz="15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s-ES" sz="15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Nómina con pagas prorrateadas</a:t>
            </a:r>
          </a:p>
          <a:p>
            <a:pPr marL="288000">
              <a:lnSpc>
                <a:spcPct val="130000"/>
              </a:lnSpc>
              <a:spcBef>
                <a:spcPts val="600"/>
              </a:spcBef>
            </a:pPr>
            <a:r>
              <a:rPr lang="es-ES" sz="15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5.3.4</a:t>
            </a:r>
            <a:r>
              <a:rPr lang="es-ES" sz="15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s-ES" sz="15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Nómina con horas extraordinarias</a:t>
            </a:r>
          </a:p>
          <a:p>
            <a:pPr marL="288000">
              <a:lnSpc>
                <a:spcPct val="130000"/>
              </a:lnSpc>
              <a:spcBef>
                <a:spcPts val="600"/>
              </a:spcBef>
            </a:pPr>
            <a:r>
              <a:rPr lang="es-ES" sz="15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5.3.5</a:t>
            </a:r>
            <a:r>
              <a:rPr lang="es-ES" sz="15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s-ES" sz="15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Nómina contrato temporal</a:t>
            </a:r>
          </a:p>
          <a:p>
            <a:pPr marL="288000">
              <a:lnSpc>
                <a:spcPct val="130000"/>
              </a:lnSpc>
              <a:spcBef>
                <a:spcPts val="600"/>
              </a:spcBef>
            </a:pPr>
            <a:r>
              <a:rPr lang="es-ES" sz="15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5.3.6</a:t>
            </a:r>
            <a:r>
              <a:rPr lang="es-ES" sz="15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s-ES" sz="15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Nómina contrato tiempo parcial</a:t>
            </a:r>
            <a:endParaRPr lang="es-ES" sz="15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88000">
              <a:lnSpc>
                <a:spcPct val="130000"/>
              </a:lnSpc>
              <a:spcBef>
                <a:spcPts val="600"/>
              </a:spcBef>
            </a:pPr>
            <a:r>
              <a:rPr lang="es-ES" sz="15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5.3.7. </a:t>
            </a:r>
            <a:r>
              <a:rPr lang="es-ES" sz="15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Retribuciones en especie</a:t>
            </a:r>
          </a:p>
          <a:p>
            <a:pPr marL="288000">
              <a:lnSpc>
                <a:spcPct val="130000"/>
              </a:lnSpc>
              <a:spcBef>
                <a:spcPts val="600"/>
              </a:spcBef>
            </a:pPr>
            <a:endParaRPr lang="es-ES" sz="15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288000">
              <a:lnSpc>
                <a:spcPct val="130000"/>
              </a:lnSpc>
              <a:spcBef>
                <a:spcPts val="600"/>
              </a:spcBef>
            </a:pPr>
            <a:r>
              <a:rPr lang="es-ES" sz="15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5.3.8. </a:t>
            </a:r>
            <a:r>
              <a:rPr lang="es-ES" sz="15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Percepciones exentas de cotización</a:t>
            </a:r>
          </a:p>
          <a:p>
            <a:pPr marL="288000">
              <a:lnSpc>
                <a:spcPct val="130000"/>
              </a:lnSpc>
              <a:spcBef>
                <a:spcPts val="600"/>
              </a:spcBef>
            </a:pPr>
            <a:r>
              <a:rPr lang="es-ES" sz="15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5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5.3.9</a:t>
            </a:r>
            <a:r>
              <a:rPr lang="es-ES" sz="15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s-ES" sz="15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Incapacidad temporal por enfermedad común o accidente no laboral</a:t>
            </a:r>
          </a:p>
          <a:p>
            <a:pPr marL="288000">
              <a:lnSpc>
                <a:spcPct val="130000"/>
              </a:lnSpc>
              <a:spcBef>
                <a:spcPts val="600"/>
              </a:spcBef>
            </a:pPr>
            <a:r>
              <a:rPr lang="es-ES" sz="15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5.3.10</a:t>
            </a:r>
            <a:r>
              <a:rPr lang="es-ES" sz="15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s-ES" sz="15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Incapacidad temporal por accidente laboral o enfermedad profesional</a:t>
            </a:r>
          </a:p>
          <a:p>
            <a:pPr marL="288000">
              <a:lnSpc>
                <a:spcPct val="130000"/>
              </a:lnSpc>
              <a:spcBef>
                <a:spcPts val="600"/>
              </a:spcBef>
            </a:pPr>
            <a:r>
              <a:rPr lang="es-ES" sz="15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5.3.11. </a:t>
            </a:r>
            <a:r>
              <a:rPr lang="es-ES" sz="15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Nómina finiquito</a:t>
            </a:r>
          </a:p>
          <a:p>
            <a:pPr marL="288000">
              <a:lnSpc>
                <a:spcPct val="130000"/>
              </a:lnSpc>
              <a:spcBef>
                <a:spcPts val="600"/>
              </a:spcBef>
            </a:pPr>
            <a:r>
              <a:rPr lang="es-ES" sz="15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5.3.12. </a:t>
            </a:r>
            <a:r>
              <a:rPr lang="es-ES" sz="15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Nómina </a:t>
            </a:r>
            <a:r>
              <a:rPr lang="es-ES" sz="1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huelga</a:t>
            </a:r>
            <a:endParaRPr lang="es-ES" sz="15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1956000" y="572451"/>
            <a:ext cx="8280000" cy="476800"/>
          </a:xfrm>
          <a:prstGeom prst="roundRect">
            <a:avLst/>
          </a:prstGeom>
          <a:solidFill>
            <a:srgbClr val="C00000">
              <a:alpha val="5000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5.3.  Supuestos de Nóminas </a:t>
            </a:r>
            <a:r>
              <a:rPr lang="es-ES" sz="19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 trabajadores por cuenta </a:t>
            </a:r>
            <a:r>
              <a:rPr lang="es-ES" sz="1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ajena</a:t>
            </a:r>
            <a:endParaRPr lang="es-ES" sz="19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98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21972" y="641981"/>
            <a:ext cx="11500834" cy="6104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</a:pPr>
            <a:r>
              <a:rPr lang="es-ES" dirty="0">
                <a:latin typeface="Arial" pitchFamily="34" charset="0"/>
                <a:cs typeface="Arial" pitchFamily="34" charset="0"/>
              </a:rPr>
              <a:t>Las principales características de una nómina con retribución mensual son:</a:t>
            </a:r>
          </a:p>
          <a:p>
            <a:pPr marL="800100" lvl="1" indent="-342900" algn="just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s-ES" dirty="0">
                <a:latin typeface="Arial" pitchFamily="34" charset="0"/>
                <a:cs typeface="Arial" pitchFamily="34" charset="0"/>
              </a:rPr>
              <a:t>Los trabajadores cotizan dentro de los grupos 1 a 7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endParaRPr lang="es-ES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endParaRPr lang="es-ES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s-ES" dirty="0">
                <a:latin typeface="Arial" pitchFamily="34" charset="0"/>
                <a:cs typeface="Arial" pitchFamily="34" charset="0"/>
              </a:rPr>
              <a:t>El número de días cotizados en un mes completo es de 30, independientemente de los días naturales del mes.</a:t>
            </a:r>
          </a:p>
          <a:p>
            <a:pPr marL="800100" lvl="1" indent="-342900" algn="just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s-ES" dirty="0">
                <a:latin typeface="Arial" pitchFamily="34" charset="0"/>
                <a:cs typeface="Arial" pitchFamily="34" charset="0"/>
              </a:rPr>
              <a:t>La prorrata es igual para todos los meses del año.</a:t>
            </a:r>
          </a:p>
          <a:p>
            <a:pPr marL="800100" lvl="1" indent="-342900" algn="just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s-ES" dirty="0">
                <a:latin typeface="Arial" pitchFamily="34" charset="0"/>
                <a:cs typeface="Arial" pitchFamily="34" charset="0"/>
              </a:rPr>
              <a:t>Los límites mínimo y máximo de bases de cotización son los mismos todos los meses.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593126" y="266218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5.3.1 Nómina </a:t>
            </a:r>
            <a:r>
              <a:rPr lang="es-E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con retribución mensual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986657"/>
              </p:ext>
            </p:extLst>
          </p:nvPr>
        </p:nvGraphicFramePr>
        <p:xfrm>
          <a:off x="1146219" y="1700011"/>
          <a:ext cx="9710672" cy="3094616"/>
        </p:xfrm>
        <a:graphic>
          <a:graphicData uri="http://schemas.openxmlformats.org/drawingml/2006/table">
            <a:tbl>
              <a:tblPr/>
              <a:tblGrid>
                <a:gridCol w="24276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276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276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2766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1102">
                <a:tc>
                  <a:txBody>
                    <a:bodyPr/>
                    <a:lstStyle/>
                    <a:p>
                      <a:r>
                        <a:rPr lang="es-ES" sz="1300" dirty="0"/>
                        <a:t>Grupo de Cotización </a:t>
                      </a:r>
                    </a:p>
                  </a:txBody>
                  <a:tcPr marL="64883" marR="64883" marT="32441" marB="324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Categorías Profesionales</a:t>
                      </a:r>
                    </a:p>
                  </a:txBody>
                  <a:tcPr marL="64883" marR="64883" marT="32441" marB="324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300"/>
                        <a:t>Bases mínimas</a:t>
                      </a:r>
                      <a:br>
                        <a:rPr lang="es-ES" sz="1300"/>
                      </a:br>
                      <a:r>
                        <a:rPr lang="es-ES" sz="1300"/>
                        <a:t>euros/mes </a:t>
                      </a:r>
                    </a:p>
                  </a:txBody>
                  <a:tcPr marL="64883" marR="64883" marT="32441" marB="324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300"/>
                        <a:t>Bases máximas</a:t>
                      </a:r>
                      <a:br>
                        <a:rPr lang="es-ES" sz="1300"/>
                      </a:br>
                      <a:r>
                        <a:rPr lang="es-ES" sz="1300"/>
                        <a:t>euros /mes</a:t>
                      </a:r>
                    </a:p>
                  </a:txBody>
                  <a:tcPr marL="64883" marR="64883" marT="32441" marB="324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9989">
                <a:tc>
                  <a:txBody>
                    <a:bodyPr/>
                    <a:lstStyle/>
                    <a:p>
                      <a:r>
                        <a:rPr lang="es-ES" sz="1300"/>
                        <a:t>1 </a:t>
                      </a:r>
                    </a:p>
                  </a:txBody>
                  <a:tcPr marL="64883" marR="64883" marT="32441" marB="324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Ingenieros y </a:t>
                      </a:r>
                      <a:r>
                        <a:rPr lang="es-ES" sz="1300" dirty="0" err="1"/>
                        <a:t>Licenciados.Personal</a:t>
                      </a:r>
                      <a:r>
                        <a:rPr lang="es-ES" sz="1300" dirty="0"/>
                        <a:t> de alta dirección no incluido en el artículo 1.3.c) del Estatuto de los Trabajadores </a:t>
                      </a:r>
                    </a:p>
                  </a:txBody>
                  <a:tcPr marL="64883" marR="64883" marT="32441" marB="324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1.466,40</a:t>
                      </a:r>
                    </a:p>
                  </a:txBody>
                  <a:tcPr marL="64883" marR="64883" marT="32441" marB="324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300"/>
                        <a:t>4.070,10</a:t>
                      </a:r>
                    </a:p>
                  </a:txBody>
                  <a:tcPr marL="64883" marR="64883" marT="32441" marB="324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102">
                <a:tc>
                  <a:txBody>
                    <a:bodyPr/>
                    <a:lstStyle/>
                    <a:p>
                      <a:r>
                        <a:rPr lang="es-ES" sz="1300"/>
                        <a:t>2 </a:t>
                      </a:r>
                    </a:p>
                  </a:txBody>
                  <a:tcPr marL="64883" marR="64883" marT="32441" marB="324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Ingenieros Técnicos, Peritos y Ayudantes Titulados</a:t>
                      </a:r>
                    </a:p>
                  </a:txBody>
                  <a:tcPr marL="64883" marR="64883" marT="32441" marB="324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300"/>
                        <a:t>1.215,90</a:t>
                      </a:r>
                    </a:p>
                  </a:txBody>
                  <a:tcPr marL="64883" marR="64883" marT="32441" marB="324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4.070,10</a:t>
                      </a:r>
                    </a:p>
                  </a:txBody>
                  <a:tcPr marL="64883" marR="64883" marT="32441" marB="324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1659">
                <a:tc>
                  <a:txBody>
                    <a:bodyPr/>
                    <a:lstStyle/>
                    <a:p>
                      <a:r>
                        <a:rPr lang="es-ES" sz="1300"/>
                        <a:t>3 </a:t>
                      </a:r>
                    </a:p>
                  </a:txBody>
                  <a:tcPr marL="64883" marR="64883" marT="32441" marB="324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300"/>
                        <a:t>Jefes Administrativos y de Taller </a:t>
                      </a:r>
                    </a:p>
                  </a:txBody>
                  <a:tcPr marL="64883" marR="64883" marT="32441" marB="324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300"/>
                        <a:t>1.057,80</a:t>
                      </a:r>
                    </a:p>
                  </a:txBody>
                  <a:tcPr marL="64883" marR="64883" marT="32441" marB="324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300"/>
                        <a:t>4.070,10</a:t>
                      </a:r>
                    </a:p>
                  </a:txBody>
                  <a:tcPr marL="64883" marR="64883" marT="32441" marB="324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1659">
                <a:tc>
                  <a:txBody>
                    <a:bodyPr/>
                    <a:lstStyle/>
                    <a:p>
                      <a:r>
                        <a:rPr lang="es-ES" sz="1300"/>
                        <a:t>4 </a:t>
                      </a:r>
                    </a:p>
                  </a:txBody>
                  <a:tcPr marL="64883" marR="64883" marT="32441" marB="324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300"/>
                        <a:t>Ayudantes no Titulados </a:t>
                      </a:r>
                    </a:p>
                  </a:txBody>
                  <a:tcPr marL="64883" marR="64883" marT="32441" marB="324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300"/>
                        <a:t>1.050,00</a:t>
                      </a:r>
                    </a:p>
                  </a:txBody>
                  <a:tcPr marL="64883" marR="64883" marT="32441" marB="324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300"/>
                        <a:t>4.070,10</a:t>
                      </a:r>
                    </a:p>
                  </a:txBody>
                  <a:tcPr marL="64883" marR="64883" marT="32441" marB="324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1659">
                <a:tc>
                  <a:txBody>
                    <a:bodyPr/>
                    <a:lstStyle/>
                    <a:p>
                      <a:r>
                        <a:rPr lang="es-ES" sz="1300"/>
                        <a:t>5 </a:t>
                      </a:r>
                    </a:p>
                  </a:txBody>
                  <a:tcPr marL="64883" marR="64883" marT="32441" marB="324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300"/>
                        <a:t>Oficiales Administrativos </a:t>
                      </a:r>
                    </a:p>
                  </a:txBody>
                  <a:tcPr marL="64883" marR="64883" marT="32441" marB="324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1.050,00</a:t>
                      </a:r>
                    </a:p>
                  </a:txBody>
                  <a:tcPr marL="64883" marR="64883" marT="32441" marB="324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300"/>
                        <a:t>4.070,10</a:t>
                      </a:r>
                    </a:p>
                  </a:txBody>
                  <a:tcPr marL="64883" marR="64883" marT="32441" marB="324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1659">
                <a:tc>
                  <a:txBody>
                    <a:bodyPr/>
                    <a:lstStyle/>
                    <a:p>
                      <a:r>
                        <a:rPr lang="es-ES" sz="1300"/>
                        <a:t>6 </a:t>
                      </a:r>
                    </a:p>
                  </a:txBody>
                  <a:tcPr marL="64883" marR="64883" marT="32441" marB="324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300"/>
                        <a:t>Subalternos </a:t>
                      </a:r>
                    </a:p>
                  </a:txBody>
                  <a:tcPr marL="64883" marR="64883" marT="32441" marB="324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300"/>
                        <a:t>1.050,00</a:t>
                      </a:r>
                    </a:p>
                  </a:txBody>
                  <a:tcPr marL="64883" marR="64883" marT="32441" marB="324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300"/>
                        <a:t>4.070,10</a:t>
                      </a:r>
                    </a:p>
                  </a:txBody>
                  <a:tcPr marL="64883" marR="64883" marT="32441" marB="324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1659">
                <a:tc>
                  <a:txBody>
                    <a:bodyPr/>
                    <a:lstStyle/>
                    <a:p>
                      <a:r>
                        <a:rPr lang="es-ES" sz="1300"/>
                        <a:t>7 </a:t>
                      </a:r>
                    </a:p>
                  </a:txBody>
                  <a:tcPr marL="64883" marR="64883" marT="32441" marB="324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300"/>
                        <a:t>Auxiliares Administrativos </a:t>
                      </a:r>
                    </a:p>
                  </a:txBody>
                  <a:tcPr marL="64883" marR="64883" marT="32441" marB="324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300"/>
                        <a:t>1.050,00</a:t>
                      </a:r>
                    </a:p>
                  </a:txBody>
                  <a:tcPr marL="64883" marR="64883" marT="32441" marB="324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300" dirty="0"/>
                        <a:t>4.070,10</a:t>
                      </a:r>
                    </a:p>
                  </a:txBody>
                  <a:tcPr marL="64883" marR="64883" marT="32441" marB="324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80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32614" t="24084" r="32333" b="14370"/>
          <a:stretch>
            <a:fillRect/>
          </a:stretch>
        </p:blipFill>
        <p:spPr bwMode="auto">
          <a:xfrm>
            <a:off x="592428" y="732031"/>
            <a:ext cx="10947042" cy="5541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Rectángulo"/>
          <p:cNvSpPr/>
          <p:nvPr/>
        </p:nvSpPr>
        <p:spPr>
          <a:xfrm>
            <a:off x="4528359" y="166283"/>
            <a:ext cx="4483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2400" b="1" dirty="0">
                <a:solidFill>
                  <a:schemeClr val="accent2"/>
                </a:solidFill>
              </a:rPr>
              <a:t>Nóminas con retribución </a:t>
            </a:r>
            <a:r>
              <a:rPr lang="es-ES_tradnl" sz="2400" b="1" dirty="0" smtClean="0">
                <a:solidFill>
                  <a:schemeClr val="accent2"/>
                </a:solidFill>
              </a:rPr>
              <a:t>mensual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140653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847528" y="411141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5.3.2 </a:t>
            </a:r>
            <a:r>
              <a:rPr lang="es-E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Nómina con retribución </a:t>
            </a:r>
            <a:r>
              <a:rPr lang="es-E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diaria</a:t>
            </a:r>
            <a:endParaRPr lang="es-E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684240" y="792597"/>
            <a:ext cx="1089552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400"/>
              </a:spcBef>
            </a:pPr>
            <a:r>
              <a:rPr lang="es-ES" dirty="0">
                <a:latin typeface="Arial" pitchFamily="34" charset="0"/>
                <a:cs typeface="Arial" pitchFamily="34" charset="0"/>
              </a:rPr>
              <a:t>Los trabajadores que cotizan en los grupos 8 al 11 tienen retribución diaria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400"/>
              </a:spcBef>
            </a:pPr>
            <a:endParaRPr lang="es-ES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ts val="400"/>
              </a:spcBef>
            </a:pP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ts val="400"/>
              </a:spcBef>
            </a:pP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ts val="400"/>
              </a:spcBef>
            </a:pPr>
            <a:endParaRPr lang="es-ES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ts val="400"/>
              </a:spcBef>
            </a:pP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ts val="400"/>
              </a:spcBef>
            </a:pPr>
            <a:endParaRPr lang="es-ES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ts val="400"/>
              </a:spcBef>
            </a:pPr>
            <a:endParaRPr lang="es-ES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ts val="400"/>
              </a:spcBef>
            </a:pPr>
            <a:endParaRPr lang="es-ES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ts val="400"/>
              </a:spcBef>
            </a:pPr>
            <a:r>
              <a:rPr lang="es-ES" dirty="0">
                <a:latin typeface="Arial" pitchFamily="34" charset="0"/>
                <a:cs typeface="Arial" pitchFamily="34" charset="0"/>
              </a:rPr>
              <a:t>Las nóminas de estos trabajadores se diferencian del resto:</a:t>
            </a:r>
          </a:p>
          <a:p>
            <a:pPr marL="800100" lvl="1" indent="-342900" algn="just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s-ES" dirty="0">
                <a:latin typeface="Arial" pitchFamily="34" charset="0"/>
                <a:cs typeface="Arial" pitchFamily="34" charset="0"/>
              </a:rPr>
              <a:t>El número de días cotizados en un mes completo es igual a los días naturales del mes.</a:t>
            </a:r>
          </a:p>
          <a:p>
            <a:pPr marL="800100" lvl="1" indent="-342900" algn="just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s-ES" dirty="0">
                <a:latin typeface="Arial" pitchFamily="34" charset="0"/>
                <a:cs typeface="Arial" pitchFamily="34" charset="0"/>
              </a:rPr>
              <a:t>La prorrata varía en función del número de días del mes.</a:t>
            </a:r>
          </a:p>
          <a:p>
            <a:pPr marL="800100" lvl="1" indent="-342900" algn="just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s-ES" dirty="0">
                <a:latin typeface="Arial" pitchFamily="34" charset="0"/>
                <a:cs typeface="Arial" pitchFamily="34" charset="0"/>
              </a:rPr>
              <a:t>Los topes mínimo y máximo de las bases de cotización se establecen en importes diarios.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00025"/>
              </p:ext>
            </p:extLst>
          </p:nvPr>
        </p:nvGraphicFramePr>
        <p:xfrm>
          <a:off x="684240" y="1448200"/>
          <a:ext cx="10559016" cy="3474720"/>
        </p:xfrm>
        <a:graphic>
          <a:graphicData uri="http://schemas.openxmlformats.org/drawingml/2006/table">
            <a:tbl>
              <a:tblPr/>
              <a:tblGrid>
                <a:gridCol w="26397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397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397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397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0405">
                <a:tc>
                  <a:txBody>
                    <a:bodyPr/>
                    <a:lstStyle/>
                    <a:p>
                      <a:r>
                        <a:rPr lang="es-ES" dirty="0"/>
                        <a:t/>
                      </a:r>
                      <a:br>
                        <a:rPr lang="es-ES" dirty="0"/>
                      </a:br>
                      <a:endParaRPr lang="es-E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Bases </a:t>
                      </a:r>
                      <a:r>
                        <a:rPr lang="es-ES" dirty="0" smtClean="0"/>
                        <a:t>mínimas</a:t>
                      </a:r>
                      <a:r>
                        <a:rPr lang="es-ES" dirty="0"/>
                        <a:t/>
                      </a:r>
                      <a:br>
                        <a:rPr lang="es-ES" dirty="0"/>
                      </a:br>
                      <a:r>
                        <a:rPr lang="es-ES" dirty="0"/>
                        <a:t>euros /día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Bases máximas</a:t>
                      </a:r>
                      <a:br>
                        <a:rPr lang="es-ES" dirty="0" smtClean="0"/>
                      </a:br>
                      <a:r>
                        <a:rPr lang="es-ES" dirty="0" smtClean="0"/>
                        <a:t>euros/día </a:t>
                      </a:r>
                      <a:endParaRPr lang="es-E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0405">
                <a:tc>
                  <a:txBody>
                    <a:bodyPr/>
                    <a:lstStyle/>
                    <a:p>
                      <a:r>
                        <a:rPr lang="es-ES"/>
                        <a:t>8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Oficiales de primera y segunda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35,00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135,67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0405">
                <a:tc>
                  <a:txBody>
                    <a:bodyPr/>
                    <a:lstStyle/>
                    <a:p>
                      <a:r>
                        <a:rPr lang="es-ES" dirty="0"/>
                        <a:t>9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Oficiales de tercera y Especialistas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35,00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135,67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5946">
                <a:tc>
                  <a:txBody>
                    <a:bodyPr/>
                    <a:lstStyle/>
                    <a:p>
                      <a:r>
                        <a:rPr lang="es-ES"/>
                        <a:t>10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Peones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35,00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135,67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59323">
                <a:tc>
                  <a:txBody>
                    <a:bodyPr/>
                    <a:lstStyle/>
                    <a:p>
                      <a:r>
                        <a:rPr lang="es-ES"/>
                        <a:t>11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Trabajadores menores de dieciocho años, cualquiera que sea su categoría profesional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35,00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135,67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45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44974" y="170250"/>
            <a:ext cx="9285889" cy="473693"/>
          </a:xfrm>
        </p:spPr>
        <p:txBody>
          <a:bodyPr anchor="t">
            <a:normAutofit/>
          </a:bodyPr>
          <a:lstStyle/>
          <a:p>
            <a:pPr algn="ctr"/>
            <a:r>
              <a:rPr lang="es-ES_tradnl" sz="2400" b="1" dirty="0">
                <a:solidFill>
                  <a:schemeClr val="accent2"/>
                </a:solidFill>
                <a:latin typeface="Calibri"/>
                <a:ea typeface="+mn-ea"/>
                <a:cs typeface="+mn-cs"/>
              </a:rPr>
              <a:t>Nóminas con retribución </a:t>
            </a:r>
            <a:r>
              <a:rPr lang="es-ES_tradnl" sz="2400" b="1" dirty="0" smtClean="0">
                <a:solidFill>
                  <a:schemeClr val="accent2"/>
                </a:solidFill>
                <a:latin typeface="Calibri"/>
                <a:ea typeface="+mn-ea"/>
                <a:cs typeface="+mn-cs"/>
              </a:rPr>
              <a:t>diaria</a:t>
            </a:r>
            <a:endParaRPr lang="es-ES_tradnl" sz="2400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44833" t="25333" r="19833" b="7407"/>
          <a:stretch>
            <a:fillRect/>
          </a:stretch>
        </p:blipFill>
        <p:spPr bwMode="auto">
          <a:xfrm>
            <a:off x="1262128" y="777508"/>
            <a:ext cx="10251583" cy="545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5365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1956000" y="1152000"/>
            <a:ext cx="8280000" cy="476800"/>
          </a:xfrm>
          <a:prstGeom prst="roundRect">
            <a:avLst/>
          </a:prstGeom>
          <a:solidFill>
            <a:srgbClr val="C00000">
              <a:alpha val="5000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5.1 CONCEPTO DEL SALARIO</a:t>
            </a:r>
            <a:endParaRPr lang="es-ES" sz="19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919536" y="1714489"/>
            <a:ext cx="8280920" cy="3621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es-ES" b="1" dirty="0" smtClean="0">
                <a:latin typeface="Arial" pitchFamily="34" charset="0"/>
                <a:cs typeface="Arial" pitchFamily="34" charset="0"/>
              </a:rPr>
              <a:t>Artículo 26 Estatuto de los Trabajadores:</a:t>
            </a:r>
          </a:p>
          <a:p>
            <a:pPr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«</a:t>
            </a:r>
            <a:r>
              <a:rPr lang="es-ES" dirty="0">
                <a:latin typeface="Arial" pitchFamily="34" charset="0"/>
                <a:cs typeface="Arial" pitchFamily="34" charset="0"/>
              </a:rPr>
              <a:t>Se considerará salario la totalidad de las percepciones económicas de los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trabajadores, en </a:t>
            </a:r>
            <a:r>
              <a:rPr lang="es-ES" dirty="0">
                <a:latin typeface="Arial" pitchFamily="34" charset="0"/>
                <a:cs typeface="Arial" pitchFamily="34" charset="0"/>
              </a:rPr>
              <a:t>dinero o en especie, por la prestación profesional de los servicios laborales por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cuenta ajena</a:t>
            </a:r>
            <a:r>
              <a:rPr lang="es-ES" dirty="0">
                <a:latin typeface="Arial" pitchFamily="34" charset="0"/>
                <a:cs typeface="Arial" pitchFamily="34" charset="0"/>
              </a:rPr>
              <a:t>, que retribuyen el trabajo efectivo, cualquiera que sea la forma de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remuneración o </a:t>
            </a:r>
            <a:r>
              <a:rPr lang="es-ES" dirty="0">
                <a:latin typeface="Arial" pitchFamily="34" charset="0"/>
                <a:cs typeface="Arial" pitchFamily="34" charset="0"/>
              </a:rPr>
              <a:t>los periodos de descanso computables como trabajo. </a:t>
            </a:r>
          </a:p>
          <a:p>
            <a:pPr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En </a:t>
            </a:r>
            <a:r>
              <a:rPr lang="es-ES" dirty="0">
                <a:latin typeface="Arial" pitchFamily="34" charset="0"/>
                <a:cs typeface="Arial" pitchFamily="34" charset="0"/>
              </a:rPr>
              <a:t>ningún caso el salario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en especie </a:t>
            </a:r>
            <a:r>
              <a:rPr lang="es-ES" dirty="0">
                <a:latin typeface="Arial" pitchFamily="34" charset="0"/>
                <a:cs typeface="Arial" pitchFamily="34" charset="0"/>
              </a:rPr>
              <a:t>podrá superar el 30 % de las percepciones salariales del trabajador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».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58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937681" y="308110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5.3.3</a:t>
            </a:r>
            <a:r>
              <a:rPr lang="es-E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 Nómina con pagas prorrateadas</a:t>
            </a:r>
          </a:p>
        </p:txBody>
      </p:sp>
      <p:sp>
        <p:nvSpPr>
          <p:cNvPr id="3" name="2 Rectángulo"/>
          <p:cNvSpPr/>
          <p:nvPr/>
        </p:nvSpPr>
        <p:spPr>
          <a:xfrm>
            <a:off x="772732" y="843190"/>
            <a:ext cx="10547798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400"/>
              </a:spcBef>
            </a:pPr>
            <a:r>
              <a:rPr lang="es-ES" dirty="0">
                <a:latin typeface="Arial" pitchFamily="34" charset="0"/>
                <a:cs typeface="Arial" pitchFamily="34" charset="0"/>
              </a:rPr>
              <a:t>Cuando los trabajadores perciben las gratificaciones extraordinarias de forma prorrateada, reciben la parte alícuota de estas en el salario de cada mes. Las características diferenciales de estas nóminas son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>
              <a:lnSpc>
                <a:spcPct val="150000"/>
              </a:lnSpc>
              <a:spcBef>
                <a:spcPts val="400"/>
              </a:spcBef>
            </a:pPr>
            <a:endParaRPr lang="es-ES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s-ES" dirty="0">
                <a:latin typeface="Arial" pitchFamily="34" charset="0"/>
                <a:cs typeface="Arial" pitchFamily="34" charset="0"/>
              </a:rPr>
              <a:t>Todos los meses incluyen la parte proporcional de pagas extraordinarias.</a:t>
            </a:r>
          </a:p>
          <a:p>
            <a:pPr marL="800100" lvl="1" indent="-342900" algn="just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s-ES" dirty="0">
                <a:latin typeface="Arial" pitchFamily="34" charset="0"/>
                <a:cs typeface="Arial" pitchFamily="34" charset="0"/>
              </a:rPr>
              <a:t>Normalmente el total de devengos coincide con las bases de cotización y con la base de IRPF.</a:t>
            </a:r>
          </a:p>
          <a:p>
            <a:pPr marL="800100" lvl="1" indent="-342900" algn="just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s-ES" dirty="0">
                <a:latin typeface="Arial" pitchFamily="34" charset="0"/>
                <a:cs typeface="Arial" pitchFamily="34" charset="0"/>
              </a:rPr>
              <a:t>El importe de las pagas extra y de la prorrata es el mismo todos los meses, para trabajadores con salario mensual.</a:t>
            </a:r>
          </a:p>
          <a:p>
            <a:pPr marL="800100" lvl="1" indent="-342900" algn="just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s-ES" dirty="0">
                <a:latin typeface="Arial" pitchFamily="34" charset="0"/>
                <a:cs typeface="Arial" pitchFamily="34" charset="0"/>
              </a:rPr>
              <a:t>Para trabajadores con salario diario, la prorrata se calcula por días.</a:t>
            </a:r>
          </a:p>
        </p:txBody>
      </p:sp>
    </p:spTree>
    <p:extLst>
      <p:ext uri="{BB962C8B-B14F-4D97-AF65-F5344CB8AC3E}">
        <p14:creationId xmlns:p14="http://schemas.microsoft.com/office/powerpoint/2010/main" val="182348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847528" y="119675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5.3.4</a:t>
            </a:r>
            <a:r>
              <a:rPr lang="es-E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 Nómina con horas extraordinarias</a:t>
            </a:r>
          </a:p>
        </p:txBody>
      </p:sp>
      <p:sp>
        <p:nvSpPr>
          <p:cNvPr id="3" name="2 Rectángulo"/>
          <p:cNvSpPr/>
          <p:nvPr/>
        </p:nvSpPr>
        <p:spPr>
          <a:xfrm>
            <a:off x="1847528" y="1628801"/>
            <a:ext cx="8496944" cy="1364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400"/>
              </a:spcBef>
            </a:pPr>
            <a:r>
              <a:rPr lang="es-ES" dirty="0">
                <a:latin typeface="Arial" pitchFamily="34" charset="0"/>
                <a:cs typeface="Arial" pitchFamily="34" charset="0"/>
              </a:rPr>
              <a:t>El importe abonado en concepto de horas extraordinarias cotiza de diferente forma con respecto a otras retribuciones:</a:t>
            </a:r>
          </a:p>
          <a:p>
            <a:pPr marL="800100" lvl="1" indent="-342900" algn="just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s-ES" dirty="0">
                <a:latin typeface="Arial" pitchFamily="34" charset="0"/>
                <a:cs typeface="Arial" pitchFamily="34" charset="0"/>
              </a:rPr>
              <a:t>Se distinguen dos </a:t>
            </a:r>
            <a:r>
              <a:rPr lang="es-ES" b="1" dirty="0">
                <a:latin typeface="Arial" pitchFamily="34" charset="0"/>
                <a:cs typeface="Arial" pitchFamily="34" charset="0"/>
              </a:rPr>
              <a:t>tipos de horas extraordinarias:</a:t>
            </a:r>
          </a:p>
        </p:txBody>
      </p:sp>
      <p:graphicFrame>
        <p:nvGraphicFramePr>
          <p:cNvPr id="4" name="3 Diagrama"/>
          <p:cNvGraphicFramePr/>
          <p:nvPr/>
        </p:nvGraphicFramePr>
        <p:xfrm>
          <a:off x="3738546" y="3000372"/>
          <a:ext cx="4619636" cy="1960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206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1952596" y="1357298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s-ES" dirty="0">
                <a:latin typeface="Arial" pitchFamily="34" charset="0"/>
                <a:cs typeface="Arial" pitchFamily="34" charset="0"/>
              </a:rPr>
              <a:t>La base de contingencias profesionales es diferente a la de contingencias comunes: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952596" y="3857629"/>
            <a:ext cx="849694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s-ES" dirty="0">
                <a:latin typeface="Arial" pitchFamily="34" charset="0"/>
                <a:cs typeface="Arial" pitchFamily="34" charset="0"/>
              </a:rPr>
              <a:t>El trabajador cotiza por las horas extra con los siguientes porcentajes: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3667108" y="4643446"/>
          <a:ext cx="5357850" cy="12801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6307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71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521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latin typeface="Arial" pitchFamily="34" charset="0"/>
                          <a:cs typeface="Arial" pitchFamily="34" charset="0"/>
                        </a:rPr>
                        <a:t>COTIZACIÓN</a:t>
                      </a:r>
                      <a:r>
                        <a:rPr lang="es-ES" sz="1400" b="1" baseline="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s-ES" sz="1400" b="1" dirty="0">
                          <a:latin typeface="Arial" pitchFamily="34" charset="0"/>
                          <a:cs typeface="Arial" pitchFamily="34" charset="0"/>
                        </a:rPr>
                        <a:t>HORAS EXTRAORDINARIAS</a:t>
                      </a:r>
                      <a:endParaRPr lang="es-ES" sz="14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latin typeface="Arial" pitchFamily="34" charset="0"/>
                          <a:cs typeface="Arial" pitchFamily="34" charset="0"/>
                        </a:rPr>
                        <a:t>%</a:t>
                      </a:r>
                      <a:r>
                        <a:rPr lang="es-ES" sz="1400" b="1" baseline="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s-ES" sz="1400" b="1" dirty="0">
                          <a:latin typeface="Arial" pitchFamily="34" charset="0"/>
                          <a:cs typeface="Arial" pitchFamily="34" charset="0"/>
                        </a:rPr>
                        <a:t>CUOTA OBRERA</a:t>
                      </a:r>
                      <a:endParaRPr lang="es-ES" sz="14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076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Arial" pitchFamily="34" charset="0"/>
                          <a:cs typeface="Arial" pitchFamily="34" charset="0"/>
                        </a:rPr>
                        <a:t>Horas extraordinarias fuerza mayor</a:t>
                      </a:r>
                      <a:endParaRPr lang="es-E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Arial" pitchFamily="34" charset="0"/>
                          <a:cs typeface="Arial" pitchFamily="34" charset="0"/>
                        </a:rPr>
                        <a:t>2,00 %</a:t>
                      </a:r>
                      <a:endParaRPr lang="es-E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076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Arial" pitchFamily="34" charset="0"/>
                          <a:cs typeface="Arial" pitchFamily="34" charset="0"/>
                        </a:rPr>
                        <a:t>Resto horas extraordinarias</a:t>
                      </a:r>
                      <a:endParaRPr lang="es-E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Arial" pitchFamily="34" charset="0"/>
                          <a:cs typeface="Arial" pitchFamily="34" charset="0"/>
                        </a:rPr>
                        <a:t>4,70 %</a:t>
                      </a:r>
                      <a:endParaRPr lang="es-ES" sz="14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/>
        </p:nvGraphicFramePr>
        <p:xfrm>
          <a:off x="2952728" y="2643183"/>
          <a:ext cx="7143800" cy="505213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7143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052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 dirty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BASE A.T. y E.P. = BASE CONTINGENCIAS COMUNES + IMPORTE HORAS EXTRA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70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847528" y="119675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.3.5</a:t>
            </a:r>
            <a:r>
              <a:rPr lang="es-E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 Nómina contrato temporal</a:t>
            </a:r>
          </a:p>
        </p:txBody>
      </p:sp>
      <p:sp>
        <p:nvSpPr>
          <p:cNvPr id="3" name="2 Rectángulo"/>
          <p:cNvSpPr/>
          <p:nvPr/>
        </p:nvSpPr>
        <p:spPr>
          <a:xfrm>
            <a:off x="1847528" y="1628801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400"/>
              </a:spcBef>
            </a:pPr>
            <a:r>
              <a:rPr lang="es-ES" dirty="0">
                <a:latin typeface="Arial" pitchFamily="34" charset="0"/>
                <a:cs typeface="Arial" pitchFamily="34" charset="0"/>
              </a:rPr>
              <a:t>La principal característica de una nómina con contrato temporal es el tipo de cotización por desempleo: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2381224" y="2714620"/>
          <a:ext cx="7358082" cy="160157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2147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28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287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858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09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latin typeface="Arial" pitchFamily="34" charset="0"/>
                          <a:cs typeface="Arial" pitchFamily="34" charset="0"/>
                        </a:rPr>
                        <a:t>DESEMPLEO</a:t>
                      </a:r>
                      <a:endParaRPr lang="es-ES" sz="20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5303" marR="9061" marT="15101" marB="2295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latin typeface="Arial" pitchFamily="34" charset="0"/>
                          <a:cs typeface="Arial" pitchFamily="34" charset="0"/>
                        </a:rPr>
                        <a:t>EMPRESA</a:t>
                      </a:r>
                      <a:endParaRPr lang="es-ES" sz="2000" b="1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5303" marR="9061" marT="15101" marB="2295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latin typeface="Arial" pitchFamily="34" charset="0"/>
                          <a:cs typeface="Arial" pitchFamily="34" charset="0"/>
                        </a:rPr>
                        <a:t>TRABAJADOR</a:t>
                      </a:r>
                      <a:endParaRPr lang="es-ES" sz="20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5303" marR="9061" marT="15101" marB="2295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es-ES" sz="20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45303" marR="9061" marT="15101" marB="22954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51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s-ES" sz="1400" b="1">
                          <a:latin typeface="Arial" pitchFamily="34" charset="0"/>
                          <a:cs typeface="Arial" pitchFamily="34" charset="0"/>
                        </a:rPr>
                        <a:t>Tipo General</a:t>
                      </a:r>
                      <a:endParaRPr lang="es-ES" sz="2000" b="1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15101" marB="151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latin typeface="Arial" pitchFamily="34" charset="0"/>
                          <a:cs typeface="Arial" pitchFamily="34" charset="0"/>
                        </a:rPr>
                        <a:t>5,50</a:t>
                      </a:r>
                      <a:endParaRPr lang="es-ES" sz="20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15101" marB="151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latin typeface="Arial" pitchFamily="34" charset="0"/>
                          <a:cs typeface="Arial" pitchFamily="34" charset="0"/>
                        </a:rPr>
                        <a:t>1,55</a:t>
                      </a:r>
                      <a:endParaRPr lang="es-ES" sz="20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15101" marB="151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latin typeface="Arial" pitchFamily="34" charset="0"/>
                          <a:cs typeface="Arial" pitchFamily="34" charset="0"/>
                        </a:rPr>
                        <a:t>7,05</a:t>
                      </a:r>
                      <a:endParaRPr lang="es-ES" sz="20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15101" marB="15101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16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s-ES" sz="1400" b="1" dirty="0">
                          <a:latin typeface="Arial" pitchFamily="34" charset="0"/>
                          <a:cs typeface="Arial" pitchFamily="34" charset="0"/>
                        </a:rPr>
                        <a:t>Contrato duración determinada Tiempo Completo</a:t>
                      </a:r>
                      <a:endParaRPr lang="es-ES" sz="20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15101" marB="151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Arial" pitchFamily="34" charset="0"/>
                          <a:cs typeface="Arial" pitchFamily="34" charset="0"/>
                        </a:rPr>
                        <a:t>6,70</a:t>
                      </a:r>
                      <a:endParaRPr lang="es-E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15101" marB="151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latin typeface="Arial" pitchFamily="34" charset="0"/>
                          <a:cs typeface="Arial" pitchFamily="34" charset="0"/>
                        </a:rPr>
                        <a:t>1,60</a:t>
                      </a:r>
                      <a:endParaRPr lang="es-ES" sz="20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15101" marB="151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Arial" pitchFamily="34" charset="0"/>
                          <a:cs typeface="Arial" pitchFamily="34" charset="0"/>
                        </a:rPr>
                        <a:t>8,30</a:t>
                      </a:r>
                      <a:endParaRPr lang="es-E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15101" marB="15101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53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s-ES" sz="1400" b="1" dirty="0">
                          <a:latin typeface="Arial" pitchFamily="34" charset="0"/>
                          <a:cs typeface="Arial" pitchFamily="34" charset="0"/>
                        </a:rPr>
                        <a:t>Contrato duración determinada Tiempo Parcial</a:t>
                      </a:r>
                      <a:endParaRPr lang="es-ES" sz="20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15101" marB="151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Arial" pitchFamily="34" charset="0"/>
                          <a:cs typeface="Arial" pitchFamily="34" charset="0"/>
                        </a:rPr>
                        <a:t>6,70</a:t>
                      </a:r>
                      <a:endParaRPr lang="es-E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15101" marB="151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Arial" pitchFamily="34" charset="0"/>
                          <a:cs typeface="Arial" pitchFamily="34" charset="0"/>
                        </a:rPr>
                        <a:t>1,60</a:t>
                      </a:r>
                      <a:endParaRPr lang="es-E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15101" marB="1510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latin typeface="Arial" pitchFamily="34" charset="0"/>
                          <a:cs typeface="Arial" pitchFamily="34" charset="0"/>
                        </a:rPr>
                        <a:t>8,30</a:t>
                      </a:r>
                      <a:endParaRPr lang="es-ES" sz="20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15101" marB="15101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1952596" y="4643446"/>
            <a:ext cx="821537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>
                <a:latin typeface="Arial" pitchFamily="34" charset="0"/>
                <a:cs typeface="Arial" pitchFamily="34" charset="0"/>
              </a:rPr>
              <a:t>Los contratos indefinidos, de interinidad y en prácticas cotizan al tipo general.</a:t>
            </a:r>
          </a:p>
          <a:p>
            <a:pPr>
              <a:lnSpc>
                <a:spcPct val="150000"/>
              </a:lnSpc>
            </a:pPr>
            <a:r>
              <a:rPr lang="es-ES" dirty="0">
                <a:latin typeface="Arial" pitchFamily="34" charset="0"/>
                <a:cs typeface="Arial" pitchFamily="34" charset="0"/>
              </a:rPr>
              <a:t>Los contratos de circunstancias de la producción y de obra, cotizan al 	     6,70 + 1,60  %</a:t>
            </a:r>
          </a:p>
        </p:txBody>
      </p:sp>
    </p:spTree>
    <p:extLst>
      <p:ext uri="{BB962C8B-B14F-4D97-AF65-F5344CB8AC3E}">
        <p14:creationId xmlns:p14="http://schemas.microsoft.com/office/powerpoint/2010/main" val="279510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847528" y="119675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.3.6</a:t>
            </a:r>
            <a:r>
              <a:rPr lang="es-E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 Nómina contrato tiempo parcial</a:t>
            </a:r>
          </a:p>
        </p:txBody>
      </p:sp>
      <p:sp>
        <p:nvSpPr>
          <p:cNvPr id="3" name="2 Rectángulo"/>
          <p:cNvSpPr/>
          <p:nvPr/>
        </p:nvSpPr>
        <p:spPr>
          <a:xfrm>
            <a:off x="1847528" y="1714487"/>
            <a:ext cx="849694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400"/>
              </a:spcBef>
            </a:pPr>
            <a:r>
              <a:rPr lang="es-ES" dirty="0">
                <a:latin typeface="Arial" pitchFamily="34" charset="0"/>
                <a:cs typeface="Arial" pitchFamily="34" charset="0"/>
              </a:rPr>
              <a:t>Los contratos a tiempo parcial establecen la </a:t>
            </a:r>
            <a:r>
              <a:rPr lang="es-ES" b="1" dirty="0">
                <a:latin typeface="Arial" pitchFamily="34" charset="0"/>
                <a:cs typeface="Arial" pitchFamily="34" charset="0"/>
              </a:rPr>
              <a:t>remuneración</a:t>
            </a:r>
            <a:r>
              <a:rPr lang="es-ES" dirty="0">
                <a:latin typeface="Arial" pitchFamily="34" charset="0"/>
                <a:cs typeface="Arial" pitchFamily="34" charset="0"/>
              </a:rPr>
              <a:t> del trabajador </a:t>
            </a:r>
            <a:r>
              <a:rPr lang="es-ES" b="1" dirty="0">
                <a:latin typeface="Arial" pitchFamily="34" charset="0"/>
                <a:cs typeface="Arial" pitchFamily="34" charset="0"/>
              </a:rPr>
              <a:t>en proporción a la jornada que realizan</a:t>
            </a:r>
            <a:r>
              <a:rPr lang="es-ES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400"/>
              </a:spcBef>
            </a:pPr>
            <a:r>
              <a:rPr lang="es-ES" dirty="0">
                <a:latin typeface="Arial" pitchFamily="34" charset="0"/>
                <a:cs typeface="Arial" pitchFamily="34" charset="0"/>
              </a:rPr>
              <a:t>En las nóminas de estos trabajadores hemos de tener en cuenta los siguientes factores:</a:t>
            </a:r>
          </a:p>
          <a:p>
            <a:pPr marL="800100" lvl="1" indent="-342900" algn="just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s-ES" dirty="0">
                <a:latin typeface="Arial" pitchFamily="34" charset="0"/>
                <a:cs typeface="Arial" pitchFamily="34" charset="0"/>
              </a:rPr>
              <a:t>Los salarios se abonan en proporción a la jornada trabajada.</a:t>
            </a:r>
          </a:p>
          <a:p>
            <a:pPr marL="800100" lvl="1" indent="-342900" algn="just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s-ES" dirty="0">
                <a:latin typeface="Arial" pitchFamily="34" charset="0"/>
                <a:cs typeface="Arial" pitchFamily="34" charset="0"/>
              </a:rPr>
              <a:t>Los límites mínimo y máximo de bases de cotización se establecen en proporción a la jornada.</a:t>
            </a:r>
          </a:p>
          <a:p>
            <a:pPr marL="800100" lvl="1" indent="-342900" algn="just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s-ES" dirty="0">
                <a:latin typeface="Arial" pitchFamily="34" charset="0"/>
                <a:cs typeface="Arial" pitchFamily="34" charset="0"/>
              </a:rPr>
              <a:t>La prorrata se calcula en función a la proporción de pagas extraordinarias.</a:t>
            </a:r>
          </a:p>
          <a:p>
            <a:pPr marL="800100" lvl="1" indent="-342900" algn="just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s-ES" dirty="0">
                <a:latin typeface="Arial" pitchFamily="34" charset="0"/>
                <a:cs typeface="Arial" pitchFamily="34" charset="0"/>
              </a:rPr>
              <a:t>Los tipos de cotización son los mismos que en un contrato a jornada completa.</a:t>
            </a:r>
          </a:p>
        </p:txBody>
      </p:sp>
    </p:spTree>
    <p:extLst>
      <p:ext uri="{BB962C8B-B14F-4D97-AF65-F5344CB8AC3E}">
        <p14:creationId xmlns:p14="http://schemas.microsoft.com/office/powerpoint/2010/main" val="347099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940158" y="183130"/>
            <a:ext cx="10413641" cy="763611"/>
          </a:xfrm>
        </p:spPr>
        <p:txBody>
          <a:bodyPr anchor="t">
            <a:normAutofit/>
          </a:bodyPr>
          <a:lstStyle/>
          <a:p>
            <a:pPr algn="ctr"/>
            <a:r>
              <a:rPr lang="es-ES_tradnl" sz="2400" b="1" dirty="0" smtClean="0">
                <a:solidFill>
                  <a:schemeClr val="accent2"/>
                </a:solidFill>
                <a:latin typeface="Calibri"/>
                <a:ea typeface="+mn-ea"/>
                <a:cs typeface="+mn-cs"/>
              </a:rPr>
              <a:t>Nómina de </a:t>
            </a:r>
            <a:r>
              <a:rPr lang="es-ES_tradnl" sz="2400" b="1" dirty="0">
                <a:solidFill>
                  <a:schemeClr val="accent2"/>
                </a:solidFill>
                <a:latin typeface="Calibri"/>
                <a:ea typeface="+mn-ea"/>
                <a:cs typeface="+mn-cs"/>
              </a:rPr>
              <a:t>trabajadores </a:t>
            </a:r>
            <a:br>
              <a:rPr lang="es-ES_tradnl" sz="2400" b="1" dirty="0">
                <a:solidFill>
                  <a:schemeClr val="accent2"/>
                </a:solidFill>
                <a:latin typeface="Calibri"/>
                <a:ea typeface="+mn-ea"/>
                <a:cs typeface="+mn-cs"/>
              </a:rPr>
            </a:br>
            <a:r>
              <a:rPr lang="es-ES_tradnl" sz="2400" b="1" dirty="0">
                <a:solidFill>
                  <a:schemeClr val="accent2"/>
                </a:solidFill>
                <a:latin typeface="Calibri"/>
                <a:ea typeface="+mn-ea"/>
                <a:cs typeface="+mn-cs"/>
              </a:rPr>
              <a:t>con contrato a tiempo </a:t>
            </a:r>
            <a:r>
              <a:rPr lang="es-ES_tradnl" sz="2400" b="1" dirty="0" smtClean="0">
                <a:solidFill>
                  <a:schemeClr val="accent2"/>
                </a:solidFill>
                <a:latin typeface="Calibri"/>
                <a:ea typeface="+mn-ea"/>
                <a:cs typeface="+mn-cs"/>
              </a:rPr>
              <a:t>parcial</a:t>
            </a:r>
            <a:endParaRPr lang="es-ES_tradnl" sz="2400" b="1" dirty="0">
              <a:solidFill>
                <a:schemeClr val="accent2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32832" t="22519" r="32250" b="21926"/>
          <a:stretch>
            <a:fillRect/>
          </a:stretch>
        </p:blipFill>
        <p:spPr bwMode="auto">
          <a:xfrm>
            <a:off x="940158" y="869467"/>
            <a:ext cx="10882647" cy="535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558107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847528" y="119675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5.3.7</a:t>
            </a:r>
            <a:r>
              <a:rPr lang="es-E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 Retribuciones en especie</a:t>
            </a:r>
          </a:p>
        </p:txBody>
      </p:sp>
      <p:sp>
        <p:nvSpPr>
          <p:cNvPr id="3" name="2 Rectángulo"/>
          <p:cNvSpPr/>
          <p:nvPr/>
        </p:nvSpPr>
        <p:spPr>
          <a:xfrm>
            <a:off x="1847528" y="1714487"/>
            <a:ext cx="8496944" cy="333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400"/>
              </a:spcBef>
            </a:pPr>
            <a:r>
              <a:rPr lang="es-ES" dirty="0">
                <a:latin typeface="Arial" pitchFamily="34" charset="0"/>
                <a:cs typeface="Arial" pitchFamily="34" charset="0"/>
              </a:rPr>
              <a:t>Cuando un trabajador percibe retribuciones en especie, la nómina reflejará:</a:t>
            </a:r>
          </a:p>
          <a:p>
            <a:pPr marL="800100" lvl="1" indent="-342900" algn="just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s-ES" dirty="0">
                <a:latin typeface="Arial" pitchFamily="34" charset="0"/>
                <a:cs typeface="Arial" pitchFamily="34" charset="0"/>
              </a:rPr>
              <a:t>El importe de los salarios en especie como un devengo que se suma al resto de retribuciones.</a:t>
            </a:r>
          </a:p>
          <a:p>
            <a:pPr marL="800100" lvl="1" indent="-342900" algn="just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s-ES" dirty="0">
                <a:latin typeface="Arial" pitchFamily="34" charset="0"/>
                <a:cs typeface="Arial" pitchFamily="34" charset="0"/>
              </a:rPr>
              <a:t>El importe en especie de descontará como una deducción.</a:t>
            </a:r>
          </a:p>
          <a:p>
            <a:pPr algn="just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</a:pPr>
            <a:r>
              <a:rPr lang="es-ES" dirty="0">
                <a:latin typeface="Arial" pitchFamily="34" charset="0"/>
                <a:cs typeface="Arial" pitchFamily="34" charset="0"/>
              </a:rPr>
              <a:t>Por tanto, las retribuciones  en especie se suman en el apartado de devengos y se restan en deducciones. </a:t>
            </a:r>
          </a:p>
          <a:p>
            <a:pPr marL="342900" indent="-342900" algn="just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</a:pPr>
            <a:r>
              <a:rPr lang="es-ES" dirty="0">
                <a:latin typeface="Arial" pitchFamily="34" charset="0"/>
                <a:cs typeface="Arial" pitchFamily="34" charset="0"/>
              </a:rPr>
              <a:t>Al sumarse como devengos, se incluyen en las bases de cotización.</a:t>
            </a:r>
          </a:p>
        </p:txBody>
      </p:sp>
    </p:spTree>
    <p:extLst>
      <p:ext uri="{BB962C8B-B14F-4D97-AF65-F5344CB8AC3E}">
        <p14:creationId xmlns:p14="http://schemas.microsoft.com/office/powerpoint/2010/main" val="373436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847528" y="119675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.3.8</a:t>
            </a:r>
            <a:r>
              <a:rPr lang="es-E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 Percepciones exentas de cotización</a:t>
            </a:r>
          </a:p>
        </p:txBody>
      </p:sp>
      <p:sp>
        <p:nvSpPr>
          <p:cNvPr id="3" name="2 Rectángulo"/>
          <p:cNvSpPr/>
          <p:nvPr/>
        </p:nvSpPr>
        <p:spPr>
          <a:xfrm>
            <a:off x="1847528" y="1714487"/>
            <a:ext cx="8463314" cy="2221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400"/>
              </a:spcBef>
            </a:pPr>
            <a:r>
              <a:rPr lang="es-ES" dirty="0">
                <a:latin typeface="Arial" pitchFamily="34" charset="0"/>
                <a:cs typeface="Arial" pitchFamily="34" charset="0"/>
              </a:rPr>
              <a:t>En principio, todas las retribuciones que percibe el trabajador están sujetas a cotización y a retención de IRPF. </a:t>
            </a:r>
          </a:p>
          <a:p>
            <a:pPr algn="just">
              <a:lnSpc>
                <a:spcPct val="150000"/>
              </a:lnSpc>
              <a:spcBef>
                <a:spcPts val="400"/>
              </a:spcBef>
            </a:pPr>
            <a:r>
              <a:rPr lang="es-ES" dirty="0">
                <a:latin typeface="Arial" pitchFamily="34" charset="0"/>
                <a:cs typeface="Arial" pitchFamily="34" charset="0"/>
              </a:rPr>
              <a:t>Existen algunas excepciones cuya finalidad es la de resarcir de los gastos que haya tenido que sufragar el trabajador como consecuencia de su trabajo. Están exentas, entre otras:</a:t>
            </a:r>
          </a:p>
        </p:txBody>
      </p:sp>
      <p:graphicFrame>
        <p:nvGraphicFramePr>
          <p:cNvPr id="8" name="7 Diagrama"/>
          <p:cNvGraphicFramePr/>
          <p:nvPr/>
        </p:nvGraphicFramePr>
        <p:xfrm>
          <a:off x="2881290" y="3929066"/>
          <a:ext cx="6524628" cy="1992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147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1881158" y="1285860"/>
            <a:ext cx="83918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>
                <a:latin typeface="Arial" pitchFamily="34" charset="0"/>
                <a:cs typeface="Arial" pitchFamily="34" charset="0"/>
              </a:rPr>
              <a:t>Estas percepciones se incluirán en el apartado de </a:t>
            </a:r>
            <a:r>
              <a:rPr lang="es-ES" b="1" dirty="0">
                <a:latin typeface="Arial" pitchFamily="34" charset="0"/>
                <a:cs typeface="Arial" pitchFamily="34" charset="0"/>
              </a:rPr>
              <a:t>percepciones no salariales</a:t>
            </a:r>
            <a:r>
              <a:rPr lang="es-ES" dirty="0">
                <a:latin typeface="Arial" pitchFamily="34" charset="0"/>
                <a:cs typeface="Arial" pitchFamily="34" charset="0"/>
              </a:rPr>
              <a:t> y se sumarán como devengos.</a:t>
            </a:r>
          </a:p>
          <a:p>
            <a:pPr>
              <a:lnSpc>
                <a:spcPct val="150000"/>
              </a:lnSpc>
            </a:pPr>
            <a:r>
              <a:rPr lang="es-ES" dirty="0">
                <a:latin typeface="Arial" pitchFamily="34" charset="0"/>
                <a:cs typeface="Arial" pitchFamily="34" charset="0"/>
              </a:rPr>
              <a:t>Los importes hasta los límites establecidos, no formarán parte de las bases de cotización y retención.</a:t>
            </a:r>
          </a:p>
        </p:txBody>
      </p:sp>
    </p:spTree>
    <p:extLst>
      <p:ext uri="{BB962C8B-B14F-4D97-AF65-F5344CB8AC3E}">
        <p14:creationId xmlns:p14="http://schemas.microsoft.com/office/powerpoint/2010/main" val="424249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847528" y="119675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5.3.9</a:t>
            </a:r>
            <a:r>
              <a:rPr lang="es-E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 Incapacidad temporal por enfermedad común o accidente no laboral</a:t>
            </a:r>
          </a:p>
        </p:txBody>
      </p:sp>
      <p:sp>
        <p:nvSpPr>
          <p:cNvPr id="3" name="2 Rectángulo"/>
          <p:cNvSpPr/>
          <p:nvPr/>
        </p:nvSpPr>
        <p:spPr>
          <a:xfrm>
            <a:off x="1847528" y="1714486"/>
            <a:ext cx="846331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400"/>
              </a:spcBef>
            </a:pPr>
            <a:r>
              <a:rPr lang="es-ES" dirty="0">
                <a:latin typeface="Arial" pitchFamily="34" charset="0"/>
                <a:cs typeface="Arial" pitchFamily="34" charset="0"/>
              </a:rPr>
              <a:t>Cuando el trabajador se encuentra en situación de incapacidad temporal derivada de enfermedad común o accidente no laboral, se suspende el contrato de trabajo. </a:t>
            </a:r>
          </a:p>
          <a:p>
            <a:pPr algn="just">
              <a:lnSpc>
                <a:spcPct val="150000"/>
              </a:lnSpc>
              <a:spcBef>
                <a:spcPts val="400"/>
              </a:spcBef>
            </a:pPr>
            <a:r>
              <a:rPr lang="es-ES" dirty="0">
                <a:latin typeface="Arial" pitchFamily="34" charset="0"/>
                <a:cs typeface="Arial" pitchFamily="34" charset="0"/>
              </a:rPr>
              <a:t>Durante la situación de incapacidad temporal, hemos de tener en cuenta que:</a:t>
            </a:r>
          </a:p>
          <a:p>
            <a:pPr marL="800100" lvl="1" indent="-342900" algn="just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s-ES" dirty="0">
                <a:latin typeface="Arial" pitchFamily="34" charset="0"/>
                <a:cs typeface="Arial" pitchFamily="34" charset="0"/>
              </a:rPr>
              <a:t>No se devengan salarios.</a:t>
            </a:r>
          </a:p>
          <a:p>
            <a:pPr marL="800100" lvl="1" indent="-342900" algn="just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s-ES" dirty="0">
                <a:latin typeface="Arial" pitchFamily="34" charset="0"/>
                <a:cs typeface="Arial" pitchFamily="34" charset="0"/>
              </a:rPr>
              <a:t>No se devengan gratificaciones extraordinarias, por tanto, se reducirán proporcionalmente.</a:t>
            </a:r>
          </a:p>
          <a:p>
            <a:pPr marL="800100" lvl="1" indent="-342900" algn="just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s-ES" dirty="0">
                <a:latin typeface="Arial" pitchFamily="34" charset="0"/>
                <a:cs typeface="Arial" pitchFamily="34" charset="0"/>
              </a:rPr>
              <a:t>Durante los días de baja, las bases de cotización diarias son las mismas que el mes anterior a la baja.</a:t>
            </a:r>
          </a:p>
          <a:p>
            <a:pPr marL="800100" lvl="1" indent="-342900" algn="just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s-ES" dirty="0">
                <a:latin typeface="Arial" pitchFamily="34" charset="0"/>
                <a:cs typeface="Arial" pitchFamily="34" charset="0"/>
              </a:rPr>
              <a:t>El trabajador percibe, si ha generado el derecho a ello, los siguientes importes:</a:t>
            </a:r>
          </a:p>
        </p:txBody>
      </p:sp>
    </p:spTree>
    <p:extLst>
      <p:ext uri="{BB962C8B-B14F-4D97-AF65-F5344CB8AC3E}">
        <p14:creationId xmlns:p14="http://schemas.microsoft.com/office/powerpoint/2010/main" val="212588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93964" y="473518"/>
            <a:ext cx="1067072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es-ES" dirty="0">
                <a:latin typeface="Arial" pitchFamily="34" charset="0"/>
                <a:cs typeface="Arial" pitchFamily="34" charset="0"/>
              </a:rPr>
              <a:t>El </a:t>
            </a:r>
            <a:r>
              <a:rPr lang="es-ES" b="1" dirty="0">
                <a:latin typeface="Arial" pitchFamily="34" charset="0"/>
                <a:cs typeface="Arial" pitchFamily="34" charset="0"/>
              </a:rPr>
              <a:t>salario</a:t>
            </a:r>
            <a:r>
              <a:rPr lang="es-ES" dirty="0">
                <a:latin typeface="Arial" pitchFamily="34" charset="0"/>
                <a:cs typeface="Arial" pitchFamily="34" charset="0"/>
              </a:rPr>
              <a:t> es la percepción que recibe el trabajador por la prestación que realiza a la empresa.</a:t>
            </a:r>
          </a:p>
          <a:p>
            <a:pPr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es-ES" dirty="0">
                <a:latin typeface="Arial" pitchFamily="34" charset="0"/>
                <a:cs typeface="Arial" pitchFamily="34" charset="0"/>
              </a:rPr>
              <a:t>Toda retribución se considera salario, excepto:</a:t>
            </a:r>
          </a:p>
          <a:p>
            <a:pPr marL="800100" lvl="1" indent="-342900" algn="just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s-ES" dirty="0">
                <a:latin typeface="Arial" pitchFamily="34" charset="0"/>
                <a:cs typeface="Arial" pitchFamily="34" charset="0"/>
              </a:rPr>
              <a:t>Indemnizaciones o suplidos por gastos.</a:t>
            </a:r>
          </a:p>
          <a:p>
            <a:pPr marL="800100" lvl="1" indent="-342900" algn="just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s-ES" dirty="0">
                <a:latin typeface="Arial" pitchFamily="34" charset="0"/>
                <a:cs typeface="Arial" pitchFamily="34" charset="0"/>
              </a:rPr>
              <a:t>Prestaciones e indemnizaciones de la Seguridad Social.</a:t>
            </a:r>
          </a:p>
          <a:p>
            <a:pPr marL="800100" lvl="1" indent="-342900" algn="just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s-ES" dirty="0">
                <a:latin typeface="Arial" pitchFamily="34" charset="0"/>
                <a:cs typeface="Arial" pitchFamily="34" charset="0"/>
              </a:rPr>
              <a:t>Indemnizaciones por despido, traslado o suspensión del contrato.</a:t>
            </a:r>
          </a:p>
          <a:p>
            <a:pPr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es-ES" b="1" u="sng" dirty="0">
                <a:latin typeface="Arial" pitchFamily="34" charset="0"/>
                <a:cs typeface="Arial" pitchFamily="34" charset="0"/>
              </a:rPr>
              <a:t>La estructura salarial </a:t>
            </a:r>
            <a:r>
              <a:rPr lang="es-ES" dirty="0">
                <a:latin typeface="Arial" pitchFamily="34" charset="0"/>
                <a:cs typeface="Arial" pitchFamily="34" charset="0"/>
              </a:rPr>
              <a:t>comprende el salario base del grupo profesional o salario de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contratación </a:t>
            </a:r>
            <a:r>
              <a:rPr lang="es-ES" dirty="0">
                <a:latin typeface="Arial" pitchFamily="34" charset="0"/>
                <a:cs typeface="Arial" pitchFamily="34" charset="0"/>
              </a:rPr>
              <a:t>como retribución fijada por unidad de tiempo o de obra y, en su caso, los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complementos salariales.</a:t>
            </a:r>
            <a:endParaRPr lang="es-ES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es-ES" dirty="0" smtClean="0">
                <a:latin typeface="Arial" pitchFamily="34" charset="0"/>
                <a:cs typeface="Arial" pitchFamily="34" charset="0"/>
              </a:rPr>
              <a:t>El </a:t>
            </a:r>
            <a:r>
              <a:rPr lang="es-ES" b="1" dirty="0">
                <a:latin typeface="Arial" pitchFamily="34" charset="0"/>
                <a:cs typeface="Arial" pitchFamily="34" charset="0"/>
              </a:rPr>
              <a:t>salario base </a:t>
            </a:r>
            <a:r>
              <a:rPr lang="es-ES" dirty="0">
                <a:latin typeface="Arial" pitchFamily="34" charset="0"/>
                <a:cs typeface="Arial" pitchFamily="34" charset="0"/>
              </a:rPr>
              <a:t>es el salario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mínimo </a:t>
            </a:r>
            <a:r>
              <a:rPr lang="es-ES" dirty="0">
                <a:latin typeface="Arial" pitchFamily="34" charset="0"/>
                <a:cs typeface="Arial" pitchFamily="34" charset="0"/>
              </a:rPr>
              <a:t>que corresponde a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un trabajador </a:t>
            </a:r>
            <a:r>
              <a:rPr lang="es-ES" dirty="0">
                <a:latin typeface="Arial" pitchFamily="34" charset="0"/>
                <a:cs typeface="Arial" pitchFamily="34" charset="0"/>
              </a:rPr>
              <a:t>que presta sus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servicios </a:t>
            </a:r>
            <a:r>
              <a:rPr lang="es-ES" dirty="0">
                <a:latin typeface="Arial" pitchFamily="34" charset="0"/>
                <a:cs typeface="Arial" pitchFamily="34" charset="0"/>
              </a:rPr>
              <a:t>en una empresa, y es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fijado </a:t>
            </a:r>
            <a:r>
              <a:rPr lang="es-ES" dirty="0">
                <a:latin typeface="Arial" pitchFamily="34" charset="0"/>
                <a:cs typeface="Arial" pitchFamily="34" charset="0"/>
              </a:rPr>
              <a:t>por ley, por convenio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colectivo </a:t>
            </a:r>
            <a:r>
              <a:rPr lang="es-ES" dirty="0">
                <a:latin typeface="Arial" pitchFamily="34" charset="0"/>
                <a:cs typeface="Arial" pitchFamily="34" charset="0"/>
              </a:rPr>
              <a:t>o en el contrato de trabajo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es-ES" dirty="0">
                <a:latin typeface="Arial" pitchFamily="34" charset="0"/>
                <a:cs typeface="Arial" pitchFamily="34" charset="0"/>
              </a:rPr>
              <a:t>El empresario está obligado a pagar por la prestación de un trabajo de igual valor la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misma remuneración</a:t>
            </a:r>
            <a:r>
              <a:rPr lang="es-ES" dirty="0">
                <a:latin typeface="Arial" pitchFamily="34" charset="0"/>
                <a:cs typeface="Arial" pitchFamily="34" charset="0"/>
              </a:rPr>
              <a:t>, tanto por salario base como por los complementos salariales, sin </a:t>
            </a:r>
            <a:r>
              <a:rPr lang="es-ES" dirty="0" smtClean="0">
                <a:latin typeface="Arial" pitchFamily="34" charset="0"/>
                <a:cs typeface="Arial" pitchFamily="34" charset="0"/>
              </a:rPr>
              <a:t>discriminación por </a:t>
            </a:r>
            <a:r>
              <a:rPr lang="es-ES" dirty="0">
                <a:latin typeface="Arial" pitchFamily="34" charset="0"/>
                <a:cs typeface="Arial" pitchFamily="34" charset="0"/>
              </a:rPr>
              <a:t>razón de sexo (artículo 28 del TRLET).</a:t>
            </a:r>
          </a:p>
        </p:txBody>
      </p:sp>
    </p:spTree>
    <p:extLst>
      <p:ext uri="{BB962C8B-B14F-4D97-AF65-F5344CB8AC3E}">
        <p14:creationId xmlns:p14="http://schemas.microsoft.com/office/powerpoint/2010/main" val="278567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1881158" y="1285860"/>
            <a:ext cx="84633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s-ES" dirty="0">
                <a:latin typeface="Arial" pitchFamily="34" charset="0"/>
                <a:cs typeface="Arial" pitchFamily="34" charset="0"/>
              </a:rPr>
              <a:t>El trabajador percibe, si ha generado el derecho a ello, los siguientes importes: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2095473" y="2571744"/>
          <a:ext cx="8072493" cy="164307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8573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85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865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107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latin typeface="Arial" pitchFamily="34" charset="0"/>
                          <a:cs typeface="Arial" pitchFamily="34" charset="0"/>
                        </a:rPr>
                        <a:t>Periodo</a:t>
                      </a:r>
                      <a:endParaRPr lang="es-ES" sz="16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>
                          <a:latin typeface="Arial" pitchFamily="34" charset="0"/>
                          <a:cs typeface="Arial" pitchFamily="34" charset="0"/>
                        </a:rPr>
                        <a:t>Prestación</a:t>
                      </a:r>
                      <a:endParaRPr lang="es-ES" sz="1600" b="1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latin typeface="Arial" pitchFamily="34" charset="0"/>
                          <a:cs typeface="Arial" pitchFamily="34" charset="0"/>
                        </a:rPr>
                        <a:t>A cargo de:</a:t>
                      </a:r>
                      <a:endParaRPr lang="es-ES" sz="1600" b="1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07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latin typeface="Arial" pitchFamily="34" charset="0"/>
                          <a:cs typeface="Arial" pitchFamily="34" charset="0"/>
                        </a:rPr>
                        <a:t>Del 4º al 15º día</a:t>
                      </a:r>
                      <a:endParaRPr lang="es-ES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latin typeface="Arial" pitchFamily="34" charset="0"/>
                          <a:cs typeface="Arial" pitchFamily="34" charset="0"/>
                        </a:rPr>
                        <a:t>60% Base C.C. mes anterior</a:t>
                      </a:r>
                      <a:endParaRPr lang="es-ES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latin typeface="Arial" pitchFamily="34" charset="0"/>
                          <a:cs typeface="Arial" pitchFamily="34" charset="0"/>
                        </a:rPr>
                        <a:t>Empresa</a:t>
                      </a:r>
                      <a:endParaRPr lang="es-ES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07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latin typeface="Arial" pitchFamily="34" charset="0"/>
                          <a:cs typeface="Arial" pitchFamily="34" charset="0"/>
                        </a:rPr>
                        <a:t>del 16º al 20º</a:t>
                      </a:r>
                      <a:endParaRPr lang="es-ES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Arial" pitchFamily="34" charset="0"/>
                          <a:cs typeface="Arial" pitchFamily="34" charset="0"/>
                        </a:rPr>
                        <a:t>60% Base C.C. mes anterior</a:t>
                      </a:r>
                      <a:endParaRPr lang="es-ES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latin typeface="Arial" pitchFamily="34" charset="0"/>
                          <a:cs typeface="Arial" pitchFamily="34" charset="0"/>
                        </a:rPr>
                        <a:t>Pago delegado - Seguridad Social</a:t>
                      </a:r>
                      <a:endParaRPr lang="es-ES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07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latin typeface="Arial" pitchFamily="34" charset="0"/>
                          <a:cs typeface="Arial" pitchFamily="34" charset="0"/>
                        </a:rPr>
                        <a:t>A partir del 21º </a:t>
                      </a:r>
                      <a:endParaRPr lang="es-ES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latin typeface="Arial" pitchFamily="34" charset="0"/>
                          <a:cs typeface="Arial" pitchFamily="34" charset="0"/>
                        </a:rPr>
                        <a:t>75% Base C.c. mes anterior</a:t>
                      </a:r>
                      <a:endParaRPr lang="es-ES" sz="160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latin typeface="Arial" pitchFamily="34" charset="0"/>
                          <a:cs typeface="Arial" pitchFamily="34" charset="0"/>
                        </a:rPr>
                        <a:t>Pago delegado - Seguridad Social</a:t>
                      </a:r>
                      <a:endParaRPr lang="es-ES" sz="16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12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847528" y="119675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5.3.10</a:t>
            </a:r>
            <a:r>
              <a:rPr lang="es-E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 Incapacidad temporal por accidente laboral o enfermedad profesional</a:t>
            </a:r>
          </a:p>
        </p:txBody>
      </p:sp>
      <p:sp>
        <p:nvSpPr>
          <p:cNvPr id="3" name="2 Rectángulo"/>
          <p:cNvSpPr/>
          <p:nvPr/>
        </p:nvSpPr>
        <p:spPr>
          <a:xfrm>
            <a:off x="1847528" y="1714486"/>
            <a:ext cx="846331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400"/>
              </a:spcBef>
            </a:pPr>
            <a:r>
              <a:rPr lang="es-ES" dirty="0">
                <a:latin typeface="Arial" pitchFamily="34" charset="0"/>
                <a:cs typeface="Arial" pitchFamily="34" charset="0"/>
              </a:rPr>
              <a:t>Cuando el trabajador se encuentra en situación de incapacidad temporal derivada de accidente laboral o enfermedad profesional, se suspende el contrato de trabajo. </a:t>
            </a:r>
          </a:p>
          <a:p>
            <a:pPr algn="just">
              <a:lnSpc>
                <a:spcPct val="150000"/>
              </a:lnSpc>
              <a:spcBef>
                <a:spcPts val="400"/>
              </a:spcBef>
            </a:pPr>
            <a:r>
              <a:rPr lang="es-ES" dirty="0">
                <a:latin typeface="Arial" pitchFamily="34" charset="0"/>
                <a:cs typeface="Arial" pitchFamily="34" charset="0"/>
              </a:rPr>
              <a:t>Durante la situación de incapacidad temporal, hemos de tener en cuenta que:</a:t>
            </a:r>
          </a:p>
          <a:p>
            <a:pPr marL="800100" lvl="1" indent="-342900" algn="just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s-ES" dirty="0">
                <a:latin typeface="Arial" pitchFamily="34" charset="0"/>
                <a:cs typeface="Arial" pitchFamily="34" charset="0"/>
              </a:rPr>
              <a:t>No se devengan salarios.</a:t>
            </a:r>
          </a:p>
          <a:p>
            <a:pPr marL="800100" lvl="1" indent="-342900" algn="just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s-ES" dirty="0">
                <a:latin typeface="Arial" pitchFamily="34" charset="0"/>
                <a:cs typeface="Arial" pitchFamily="34" charset="0"/>
              </a:rPr>
              <a:t>No se devengan gratificaciones extraordinarias, por tanto, se reducirán proporcionalmente.</a:t>
            </a:r>
          </a:p>
          <a:p>
            <a:pPr marL="800100" lvl="1" indent="-342900" algn="just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s-ES" dirty="0">
                <a:latin typeface="Arial" pitchFamily="34" charset="0"/>
                <a:cs typeface="Arial" pitchFamily="34" charset="0"/>
              </a:rPr>
              <a:t>El trabajador percibe una indemnización a cargo de la Seguridad Social del 75% de la base de A.T. del mes anterior a la baja.</a:t>
            </a:r>
          </a:p>
          <a:p>
            <a:pPr marL="800100" lvl="1" indent="-342900" algn="just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s-ES" dirty="0">
                <a:latin typeface="Arial" pitchFamily="34" charset="0"/>
                <a:cs typeface="Arial" pitchFamily="34" charset="0"/>
              </a:rPr>
              <a:t>Durante los días de baja, las bases de cotización diarias son las mismas que el mes anterior a la baja.</a:t>
            </a:r>
          </a:p>
        </p:txBody>
      </p:sp>
    </p:spTree>
    <p:extLst>
      <p:ext uri="{BB962C8B-B14F-4D97-AF65-F5344CB8AC3E}">
        <p14:creationId xmlns:p14="http://schemas.microsoft.com/office/powerpoint/2010/main" val="18045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847528" y="119675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.3.11</a:t>
            </a:r>
            <a:r>
              <a:rPr lang="es-E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 Nómina finiquito</a:t>
            </a:r>
          </a:p>
        </p:txBody>
      </p:sp>
      <p:sp>
        <p:nvSpPr>
          <p:cNvPr id="3" name="2 Rectángulo"/>
          <p:cNvSpPr/>
          <p:nvPr/>
        </p:nvSpPr>
        <p:spPr>
          <a:xfrm>
            <a:off x="1847528" y="1714486"/>
            <a:ext cx="8463314" cy="4837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400"/>
              </a:spcBef>
            </a:pPr>
            <a:r>
              <a:rPr lang="es-ES" dirty="0">
                <a:latin typeface="Arial" pitchFamily="34" charset="0"/>
                <a:cs typeface="Arial" pitchFamily="34" charset="0"/>
              </a:rPr>
              <a:t>Se practica la liquidación de finiquito cuando finaliza un contrato de trabajo. Los conceptos que se incluyen en este tipo de nóminas son:</a:t>
            </a:r>
          </a:p>
          <a:p>
            <a:pPr marL="800100" lvl="1" indent="-342900" algn="just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s-ES" dirty="0">
                <a:latin typeface="Arial" pitchFamily="34" charset="0"/>
                <a:cs typeface="Arial" pitchFamily="34" charset="0"/>
              </a:rPr>
              <a:t>Salarios devengados hasta el día de la extinción del contrato.</a:t>
            </a:r>
          </a:p>
          <a:p>
            <a:pPr marL="800100" lvl="1" indent="-342900" algn="just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s-ES" dirty="0">
                <a:latin typeface="Arial" pitchFamily="34" charset="0"/>
                <a:cs typeface="Arial" pitchFamily="34" charset="0"/>
              </a:rPr>
              <a:t>Parte proporcional de las pagas extraordinarias devengadas y no percibidas.</a:t>
            </a:r>
          </a:p>
          <a:p>
            <a:pPr marL="800100" lvl="1" indent="-342900" algn="just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s-ES" dirty="0">
                <a:latin typeface="Arial" pitchFamily="34" charset="0"/>
                <a:cs typeface="Arial" pitchFamily="34" charset="0"/>
              </a:rPr>
              <a:t>Vacaciones no disfrutadas.</a:t>
            </a:r>
          </a:p>
          <a:p>
            <a:pPr marL="800100" lvl="1" indent="-342900" algn="just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s-ES" dirty="0">
                <a:latin typeface="Arial" pitchFamily="34" charset="0"/>
                <a:cs typeface="Arial" pitchFamily="34" charset="0"/>
              </a:rPr>
              <a:t>Indemnización, si procede.</a:t>
            </a:r>
          </a:p>
          <a:p>
            <a:pPr marL="800100" lvl="1" indent="-342900" algn="just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s-ES" dirty="0">
                <a:latin typeface="Arial" pitchFamily="34" charset="0"/>
                <a:cs typeface="Arial" pitchFamily="34" charset="0"/>
              </a:rPr>
              <a:t>Otros conceptos pactados en contrato o convenio.</a:t>
            </a:r>
          </a:p>
          <a:p>
            <a:pPr marL="0" lvl="1" algn="just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</a:pPr>
            <a:r>
              <a:rPr lang="es-ES" dirty="0">
                <a:latin typeface="Arial" pitchFamily="34" charset="0"/>
                <a:cs typeface="Arial" pitchFamily="34" charset="0"/>
              </a:rPr>
              <a:t>Para el cálculo de las vacaciones no disfrutadas y de la indemnización, se partirá del salario total del trabajador, incluyendo todos los conceptos.</a:t>
            </a:r>
          </a:p>
        </p:txBody>
      </p:sp>
    </p:spTree>
    <p:extLst>
      <p:ext uri="{BB962C8B-B14F-4D97-AF65-F5344CB8AC3E}">
        <p14:creationId xmlns:p14="http://schemas.microsoft.com/office/powerpoint/2010/main" val="413415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847528" y="119675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5.3.12. </a:t>
            </a:r>
            <a:r>
              <a:rPr lang="es-E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Nómina huelga</a:t>
            </a:r>
          </a:p>
        </p:txBody>
      </p:sp>
      <p:sp>
        <p:nvSpPr>
          <p:cNvPr id="3" name="2 Rectángulo"/>
          <p:cNvSpPr/>
          <p:nvPr/>
        </p:nvSpPr>
        <p:spPr>
          <a:xfrm>
            <a:off x="1847528" y="1714487"/>
            <a:ext cx="8463314" cy="4529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400"/>
              </a:spcBef>
            </a:pPr>
            <a:r>
              <a:rPr lang="es-ES" dirty="0">
                <a:latin typeface="Arial" pitchFamily="34" charset="0"/>
                <a:cs typeface="Arial" pitchFamily="34" charset="0"/>
              </a:rPr>
              <a:t>Cuando el trabajador ejerce su derecho legal a realizar huelga, el contrato de trabajo se suspende, por lo tanto, deja de percibir las retribuciones correspondientes a los días de huelga.</a:t>
            </a:r>
          </a:p>
          <a:p>
            <a:pPr algn="just">
              <a:lnSpc>
                <a:spcPct val="150000"/>
              </a:lnSpc>
              <a:spcBef>
                <a:spcPts val="400"/>
              </a:spcBef>
            </a:pPr>
            <a:r>
              <a:rPr lang="es-ES" dirty="0">
                <a:latin typeface="Arial" pitchFamily="34" charset="0"/>
                <a:cs typeface="Arial" pitchFamily="34" charset="0"/>
              </a:rPr>
              <a:t>El trabajador permanece durante ese periodo en </a:t>
            </a:r>
            <a:r>
              <a:rPr lang="es-ES" b="1" dirty="0">
                <a:latin typeface="Arial" pitchFamily="34" charset="0"/>
                <a:cs typeface="Arial" pitchFamily="34" charset="0"/>
              </a:rPr>
              <a:t>ALTA ESPECIAL</a:t>
            </a:r>
            <a:r>
              <a:rPr lang="es-ES" dirty="0">
                <a:latin typeface="Arial" pitchFamily="34" charset="0"/>
                <a:cs typeface="Arial" pitchFamily="34" charset="0"/>
              </a:rPr>
              <a:t>, en el que no se ha de cotizar, puesto que no se devengan salarios:</a:t>
            </a:r>
          </a:p>
          <a:p>
            <a:pPr algn="just">
              <a:lnSpc>
                <a:spcPct val="150000"/>
              </a:lnSpc>
              <a:spcBef>
                <a:spcPts val="400"/>
              </a:spcBef>
            </a:pPr>
            <a:endParaRPr lang="es-ES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ts val="400"/>
              </a:spcBef>
            </a:pPr>
            <a:r>
              <a:rPr lang="es-ES" dirty="0">
                <a:latin typeface="Arial" pitchFamily="34" charset="0"/>
                <a:cs typeface="Arial" pitchFamily="34" charset="0"/>
              </a:rPr>
              <a:t>La huelga afecta a la nómina en los siguientes términos:</a:t>
            </a:r>
          </a:p>
          <a:p>
            <a:pPr marL="800100" lvl="1" indent="-342900" algn="just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s-ES" dirty="0">
                <a:latin typeface="Arial" pitchFamily="34" charset="0"/>
                <a:cs typeface="Arial" pitchFamily="34" charset="0"/>
              </a:rPr>
              <a:t>El salario se reduce en la proporción a los días de huelga.</a:t>
            </a:r>
          </a:p>
          <a:p>
            <a:pPr marL="800100" lvl="1" indent="-342900" algn="just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s-ES" dirty="0">
                <a:latin typeface="Arial" pitchFamily="34" charset="0"/>
                <a:cs typeface="Arial" pitchFamily="34" charset="0"/>
              </a:rPr>
              <a:t>Por cada jornada de huelga se descontarán los días de descanso correspondientes.</a:t>
            </a:r>
          </a:p>
        </p:txBody>
      </p:sp>
    </p:spTree>
    <p:extLst>
      <p:ext uri="{BB962C8B-B14F-4D97-AF65-F5344CB8AC3E}">
        <p14:creationId xmlns:p14="http://schemas.microsoft.com/office/powerpoint/2010/main" val="364017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1881158" y="1285861"/>
            <a:ext cx="8463314" cy="2503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s-ES" dirty="0">
                <a:latin typeface="Arial" pitchFamily="34" charset="0"/>
                <a:cs typeface="Arial" pitchFamily="34" charset="0"/>
              </a:rPr>
              <a:t>Los días de huelga no se tienen en cuenta para el cómputo de vacaciones.</a:t>
            </a:r>
          </a:p>
          <a:p>
            <a:pPr marL="800100" lvl="1" indent="-342900" algn="just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s-ES" dirty="0">
                <a:latin typeface="Arial" pitchFamily="34" charset="0"/>
                <a:cs typeface="Arial" pitchFamily="34" charset="0"/>
              </a:rPr>
              <a:t>Las pagas extraordinarias se reducen en proporción a los días de huelga.</a:t>
            </a:r>
          </a:p>
          <a:p>
            <a:pPr marL="800100" lvl="1" indent="-342900" algn="just">
              <a:lnSpc>
                <a:spcPct val="150000"/>
              </a:lnSpc>
              <a:spcBef>
                <a:spcPts val="200"/>
              </a:spcBef>
              <a:spcAft>
                <a:spcPts val="600"/>
              </a:spcAft>
              <a:buClr>
                <a:srgbClr val="C00000"/>
              </a:buClr>
              <a:buFont typeface="Arial" pitchFamily="34" charset="0"/>
              <a:buChar char="•"/>
            </a:pPr>
            <a:r>
              <a:rPr lang="es-ES" dirty="0">
                <a:latin typeface="Arial" pitchFamily="34" charset="0"/>
                <a:cs typeface="Arial" pitchFamily="34" charset="0"/>
              </a:rPr>
              <a:t>Los descuentos se practicarán en todos los conceptos salariales.</a:t>
            </a:r>
          </a:p>
          <a:p>
            <a:pPr algn="just">
              <a:lnSpc>
                <a:spcPct val="150000"/>
              </a:lnSpc>
              <a:spcBef>
                <a:spcPts val="400"/>
              </a:spcBef>
            </a:pP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4 Diagrama"/>
          <p:cNvGraphicFramePr/>
          <p:nvPr/>
        </p:nvGraphicFramePr>
        <p:xfrm>
          <a:off x="1952597" y="3643314"/>
          <a:ext cx="8286779" cy="2009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545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1956000" y="1152000"/>
            <a:ext cx="8280000" cy="476800"/>
          </a:xfrm>
          <a:prstGeom prst="roundRect">
            <a:avLst/>
          </a:prstGeom>
          <a:solidFill>
            <a:srgbClr val="C00000">
              <a:alpha val="5000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Clases </a:t>
            </a:r>
            <a:r>
              <a:rPr lang="es-ES" sz="19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 salario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919536" y="1714489"/>
            <a:ext cx="82809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es-ES" dirty="0">
                <a:latin typeface="Arial" pitchFamily="34" charset="0"/>
                <a:cs typeface="Arial" pitchFamily="34" charset="0"/>
              </a:rPr>
              <a:t>Según el medio de pago:</a:t>
            </a:r>
          </a:p>
        </p:txBody>
      </p:sp>
      <p:graphicFrame>
        <p:nvGraphicFramePr>
          <p:cNvPr id="7" name="6 Diagrama"/>
          <p:cNvGraphicFramePr/>
          <p:nvPr/>
        </p:nvGraphicFramePr>
        <p:xfrm>
          <a:off x="3238480" y="2428868"/>
          <a:ext cx="6000792" cy="2786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072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1952596" y="1428736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Arial" pitchFamily="34" charset="0"/>
                <a:cs typeface="Arial" pitchFamily="34" charset="0"/>
              </a:rPr>
              <a:t>Según la forma en la que se determinan:</a:t>
            </a:r>
          </a:p>
        </p:txBody>
      </p:sp>
      <p:graphicFrame>
        <p:nvGraphicFramePr>
          <p:cNvPr id="7" name="6 Diagrama"/>
          <p:cNvGraphicFramePr/>
          <p:nvPr/>
        </p:nvGraphicFramePr>
        <p:xfrm>
          <a:off x="3309918" y="2000240"/>
          <a:ext cx="5715040" cy="4214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346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1952596" y="1357299"/>
            <a:ext cx="82809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es-ES" dirty="0">
                <a:latin typeface="Arial" pitchFamily="34" charset="0"/>
                <a:cs typeface="Arial" pitchFamily="34" charset="0"/>
              </a:rPr>
              <a:t>Según la periodicidad en el devengo:</a:t>
            </a:r>
          </a:p>
        </p:txBody>
      </p:sp>
      <p:graphicFrame>
        <p:nvGraphicFramePr>
          <p:cNvPr id="8" name="7 Diagrama"/>
          <p:cNvGraphicFramePr/>
          <p:nvPr/>
        </p:nvGraphicFramePr>
        <p:xfrm>
          <a:off x="3095604" y="2143116"/>
          <a:ext cx="6000792" cy="2786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723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1956000" y="1152000"/>
            <a:ext cx="8280000" cy="476800"/>
          </a:xfrm>
          <a:prstGeom prst="roundRect">
            <a:avLst/>
          </a:prstGeom>
          <a:solidFill>
            <a:srgbClr val="C00000">
              <a:alpha val="5000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Salario </a:t>
            </a:r>
            <a:r>
              <a:rPr lang="es-ES" sz="19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Mínimo Interprofesional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952596" y="1785928"/>
            <a:ext cx="82809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Arial" pitchFamily="34" charset="0"/>
                <a:cs typeface="Arial" pitchFamily="34" charset="0"/>
              </a:rPr>
              <a:t>Es la cantidad mínima que todo trabajador tiene derecho a percibir por su trabajo.</a:t>
            </a:r>
          </a:p>
          <a:p>
            <a:endParaRPr lang="es-ES" dirty="0">
              <a:latin typeface="Arial" pitchFamily="34" charset="0"/>
              <a:cs typeface="Arial" pitchFamily="34" charset="0"/>
            </a:endParaRPr>
          </a:p>
          <a:p>
            <a:r>
              <a:rPr lang="es-ES" dirty="0">
                <a:latin typeface="Arial" pitchFamily="34" charset="0"/>
                <a:cs typeface="Arial" pitchFamily="34" charset="0"/>
              </a:rPr>
              <a:t>Lo determina cada año el Gobierno.</a:t>
            </a:r>
          </a:p>
          <a:p>
            <a:endParaRPr lang="es-ES" dirty="0">
              <a:latin typeface="Arial" pitchFamily="34" charset="0"/>
              <a:cs typeface="Arial" pitchFamily="34" charset="0"/>
            </a:endParaRPr>
          </a:p>
          <a:p>
            <a:r>
              <a:rPr lang="es-ES" dirty="0">
                <a:latin typeface="Arial" pitchFamily="34" charset="0"/>
                <a:cs typeface="Arial" pitchFamily="34" charset="0"/>
              </a:rPr>
              <a:t> </a:t>
            </a:r>
          </a:p>
          <a:p>
            <a:endParaRPr lang="es-ES" dirty="0">
              <a:latin typeface="Arial" pitchFamily="34" charset="0"/>
              <a:cs typeface="Arial" pitchFamily="34" charset="0"/>
            </a:endParaRPr>
          </a:p>
          <a:p>
            <a:endParaRPr lang="es-ES" dirty="0">
              <a:latin typeface="Arial" pitchFamily="34" charset="0"/>
              <a:cs typeface="Arial" pitchFamily="34" charset="0"/>
            </a:endParaRPr>
          </a:p>
          <a:p>
            <a:endParaRPr lang="es-ES" dirty="0">
              <a:latin typeface="Arial" pitchFamily="34" charset="0"/>
              <a:cs typeface="Arial" pitchFamily="34" charset="0"/>
            </a:endParaRPr>
          </a:p>
          <a:p>
            <a:endParaRPr lang="es-ES" dirty="0">
              <a:latin typeface="Arial" pitchFamily="34" charset="0"/>
              <a:cs typeface="Arial" pitchFamily="34" charset="0"/>
            </a:endParaRPr>
          </a:p>
          <a:p>
            <a:r>
              <a:rPr lang="es-ES" dirty="0"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6" name="5 Pergamino horizontal"/>
          <p:cNvSpPr/>
          <p:nvPr/>
        </p:nvSpPr>
        <p:spPr>
          <a:xfrm>
            <a:off x="6260994" y="5655719"/>
            <a:ext cx="3857652" cy="649212"/>
          </a:xfrm>
          <a:prstGeom prst="horizontalScroll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b="1" u="sng" dirty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www.salariominimo.es</a:t>
            </a:r>
            <a:r>
              <a:rPr lang="es-ES" dirty="0">
                <a:latin typeface="Arial" pitchFamily="34" charset="0"/>
                <a:cs typeface="Arial" pitchFamily="34" charset="0"/>
              </a:rPr>
              <a:t>. </a:t>
            </a:r>
            <a:endParaRPr lang="es-ES" u="sng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666976" y="5143512"/>
            <a:ext cx="657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b="1" dirty="0">
              <a:solidFill>
                <a:srgbClr val="FA981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166910" y="3143249"/>
            <a:ext cx="8242554" cy="1446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El importe del salario mínimo interprofesional en  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2021 (</a:t>
            </a:r>
            <a:r>
              <a:rPr lang="es-ES" sz="1600" dirty="0" smtClean="0"/>
              <a:t>Real </a:t>
            </a:r>
            <a:r>
              <a:rPr lang="es-ES" sz="1600" dirty="0"/>
              <a:t>Decreto </a:t>
            </a:r>
            <a:r>
              <a:rPr lang="es-ES" sz="1600" dirty="0" smtClean="0"/>
              <a:t>817/2021)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es de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:</a:t>
            </a:r>
            <a:endParaRPr lang="es-E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s-E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32,17 €</a:t>
            </a:r>
            <a:r>
              <a: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s-E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día (44,99 €/día eventuales y temporeros)</a:t>
            </a:r>
            <a:endParaRPr lang="es-E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s-E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965 </a:t>
            </a:r>
            <a:r>
              <a: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€/mes x 14 pagas</a:t>
            </a:r>
          </a:p>
          <a:p>
            <a:pPr marL="800100" lvl="1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s-E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1.125,83 </a:t>
            </a:r>
            <a:r>
              <a: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€/mes x 12 pagas</a:t>
            </a:r>
          </a:p>
          <a:p>
            <a:pPr marL="800100" lvl="1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s-E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13.510 €/año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2166910" y="5000637"/>
            <a:ext cx="8072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Arial" pitchFamily="34" charset="0"/>
                <a:cs typeface="Arial" pitchFamily="34" charset="0"/>
              </a:rPr>
              <a:t>Además, el SMI se utiliza para otros fines, como determinar la parte embargable de los salarios.</a:t>
            </a:r>
          </a:p>
        </p:txBody>
      </p:sp>
    </p:spTree>
    <p:extLst>
      <p:ext uri="{BB962C8B-B14F-4D97-AF65-F5344CB8AC3E}">
        <p14:creationId xmlns:p14="http://schemas.microsoft.com/office/powerpoint/2010/main" val="15402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1956000" y="1152000"/>
            <a:ext cx="8280000" cy="476800"/>
          </a:xfrm>
          <a:prstGeom prst="roundRect">
            <a:avLst/>
          </a:prstGeom>
          <a:solidFill>
            <a:srgbClr val="C00000">
              <a:alpha val="50000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" sz="19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Indicador Público de Rentas de Efectos Múltiples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952596" y="1785927"/>
            <a:ext cx="82809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Arial" pitchFamily="34" charset="0"/>
                <a:cs typeface="Arial" pitchFamily="34" charset="0"/>
              </a:rPr>
              <a:t>Se le conoce por el acrónimo IPREM.</a:t>
            </a:r>
          </a:p>
          <a:p>
            <a:endParaRPr lang="es-ES" dirty="0">
              <a:latin typeface="Arial" pitchFamily="34" charset="0"/>
              <a:cs typeface="Arial" pitchFamily="34" charset="0"/>
            </a:endParaRPr>
          </a:p>
          <a:p>
            <a:r>
              <a:rPr lang="es-ES" dirty="0">
                <a:latin typeface="Arial" pitchFamily="34" charset="0"/>
                <a:cs typeface="Arial" pitchFamily="34" charset="0"/>
              </a:rPr>
              <a:t>Es un indicador que sirve como referencia para la determinación de ayudas, desempleo, subvenciones y otras rentas.</a:t>
            </a:r>
          </a:p>
          <a:p>
            <a:endParaRPr lang="es-ES" dirty="0">
              <a:latin typeface="Arial" pitchFamily="34" charset="0"/>
              <a:cs typeface="Arial" pitchFamily="34" charset="0"/>
            </a:endParaRPr>
          </a:p>
          <a:p>
            <a:r>
              <a:rPr lang="es-ES" dirty="0">
                <a:latin typeface="Arial" pitchFamily="34" charset="0"/>
                <a:cs typeface="Arial" pitchFamily="34" charset="0"/>
              </a:rPr>
              <a:t>Se determina mediante publicación en los presupuestos generales del Estado.</a:t>
            </a:r>
          </a:p>
          <a:p>
            <a:endParaRPr lang="es-ES" dirty="0">
              <a:latin typeface="Arial" pitchFamily="34" charset="0"/>
              <a:cs typeface="Arial" pitchFamily="34" charset="0"/>
            </a:endParaRPr>
          </a:p>
          <a:p>
            <a:endParaRPr lang="es-ES" dirty="0">
              <a:latin typeface="Arial" pitchFamily="34" charset="0"/>
              <a:cs typeface="Arial" pitchFamily="34" charset="0"/>
            </a:endParaRPr>
          </a:p>
          <a:p>
            <a:r>
              <a:rPr lang="es-ES" dirty="0">
                <a:latin typeface="Arial" pitchFamily="34" charset="0"/>
                <a:cs typeface="Arial" pitchFamily="34" charset="0"/>
              </a:rPr>
              <a:t> </a:t>
            </a:r>
          </a:p>
          <a:p>
            <a:endParaRPr lang="es-ES" dirty="0">
              <a:latin typeface="Arial" pitchFamily="34" charset="0"/>
              <a:cs typeface="Arial" pitchFamily="34" charset="0"/>
            </a:endParaRPr>
          </a:p>
          <a:p>
            <a:endParaRPr lang="es-ES" dirty="0">
              <a:latin typeface="Arial" pitchFamily="34" charset="0"/>
              <a:cs typeface="Arial" pitchFamily="34" charset="0"/>
            </a:endParaRPr>
          </a:p>
          <a:p>
            <a:endParaRPr lang="es-ES" dirty="0">
              <a:latin typeface="Arial" pitchFamily="34" charset="0"/>
              <a:cs typeface="Arial" pitchFamily="34" charset="0"/>
            </a:endParaRPr>
          </a:p>
          <a:p>
            <a:endParaRPr lang="es-ES" dirty="0">
              <a:latin typeface="Arial" pitchFamily="34" charset="0"/>
              <a:cs typeface="Arial" pitchFamily="34" charset="0"/>
            </a:endParaRPr>
          </a:p>
          <a:p>
            <a:r>
              <a:rPr lang="es-ES" dirty="0"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6" name="5 Pergamino horizontal"/>
          <p:cNvSpPr/>
          <p:nvPr/>
        </p:nvSpPr>
        <p:spPr>
          <a:xfrm>
            <a:off x="5810248" y="6000768"/>
            <a:ext cx="3429024" cy="649212"/>
          </a:xfrm>
          <a:prstGeom prst="horizontalScroll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b="1" u="sng" dirty="0">
                <a:solidFill>
                  <a:srgbClr val="C0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www.iprem.com.es</a:t>
            </a:r>
            <a:r>
              <a:rPr lang="es-ES" dirty="0">
                <a:latin typeface="Arial" pitchFamily="34" charset="0"/>
                <a:cs typeface="Arial" pitchFamily="34" charset="0"/>
              </a:rPr>
              <a:t>. </a:t>
            </a:r>
            <a:endParaRPr lang="es-ES" u="sng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2309786" y="5929331"/>
            <a:ext cx="3429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Arial" pitchFamily="34" charset="0"/>
                <a:cs typeface="Arial" pitchFamily="34" charset="0"/>
              </a:rPr>
              <a:t> </a:t>
            </a:r>
          </a:p>
          <a:p>
            <a:r>
              <a:rPr lang="es-ES" dirty="0">
                <a:latin typeface="Arial" pitchFamily="34" charset="0"/>
                <a:cs typeface="Arial" pitchFamily="34" charset="0"/>
              </a:rPr>
              <a:t>Para conocer el importe actual: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666976" y="5143512"/>
            <a:ext cx="657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b="1" dirty="0">
              <a:solidFill>
                <a:srgbClr val="FA981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095604" y="3794354"/>
            <a:ext cx="5929354" cy="1446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El importe del IPREM en 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2021</a:t>
            </a:r>
            <a:r>
              <a:rPr lang="es-E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" sz="1600" dirty="0" smtClean="0">
                <a:solidFill>
                  <a:schemeClr val="tx1"/>
                </a:solidFill>
                <a:hlinkClick r:id="rId2"/>
              </a:rPr>
              <a:t>Ley </a:t>
            </a:r>
            <a:r>
              <a:rPr lang="es-ES" sz="1600" dirty="0">
                <a:solidFill>
                  <a:schemeClr val="tx1"/>
                </a:solidFill>
                <a:hlinkClick r:id="rId2"/>
              </a:rPr>
              <a:t>3/2017, de 27 de </a:t>
            </a:r>
            <a:r>
              <a:rPr lang="es-ES" sz="1600" dirty="0" smtClean="0">
                <a:solidFill>
                  <a:schemeClr val="tx1"/>
                </a:solidFill>
                <a:hlinkClick r:id="rId2"/>
              </a:rPr>
              <a:t>junio</a:t>
            </a:r>
            <a:r>
              <a:rPr lang="es-ES" sz="1600" dirty="0">
                <a:solidFill>
                  <a:schemeClr val="tx1"/>
                </a:solidFill>
              </a:rPr>
              <a:t>)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es de:</a:t>
            </a:r>
          </a:p>
          <a:p>
            <a:pPr marL="800100" lvl="1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s-E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18,83 </a:t>
            </a:r>
            <a:r>
              <a: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euros/día</a:t>
            </a:r>
          </a:p>
          <a:p>
            <a:pPr marL="800100" lvl="1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s-E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564,90 </a:t>
            </a:r>
            <a:r>
              <a: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euros/mes</a:t>
            </a:r>
          </a:p>
          <a:p>
            <a:pPr marL="800100" lvl="1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s-E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6.778,80 </a:t>
            </a:r>
            <a:r>
              <a: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euros/año (</a:t>
            </a:r>
            <a:r>
              <a:rPr lang="es-E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14 </a:t>
            </a:r>
            <a:r>
              <a: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pagas)</a:t>
            </a:r>
          </a:p>
          <a:p>
            <a:pPr marL="800100" lvl="1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s-E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7.908,60 </a:t>
            </a:r>
            <a:r>
              <a: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euros/año (</a:t>
            </a:r>
            <a:r>
              <a:rPr lang="es-E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12 </a:t>
            </a:r>
            <a:r>
              <a:rPr lang="es-ES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pagas)</a:t>
            </a:r>
          </a:p>
        </p:txBody>
      </p:sp>
    </p:spTree>
    <p:extLst>
      <p:ext uri="{BB962C8B-B14F-4D97-AF65-F5344CB8AC3E}">
        <p14:creationId xmlns:p14="http://schemas.microsoft.com/office/powerpoint/2010/main" val="377176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1467</TotalTime>
  <Words>3221</Words>
  <Application>Microsoft Office PowerPoint</Application>
  <PresentationFormat>Personalizado</PresentationFormat>
  <Paragraphs>470</Paragraphs>
  <Slides>44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45" baseType="lpstr">
      <vt:lpstr>Retrospección</vt:lpstr>
      <vt:lpstr>UNIDAD DIDÁCTICA  EL SALARIO Y LA NÓMINA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Conceptos no computables en la base de cotización </vt:lpstr>
      <vt:lpstr>Presentación de PowerPoint</vt:lpstr>
      <vt:lpstr>Presentación de PowerPoint</vt:lpstr>
      <vt:lpstr>Presentación de PowerPoint</vt:lpstr>
      <vt:lpstr>Cálculo de deducciones: descuentos en la nómina </vt:lpstr>
      <vt:lpstr>Procedimiento general para realizar nóminas con retribución mensual  </vt:lpstr>
      <vt:lpstr>Procedimiento general para realizar nóminas con retribución diaria  </vt:lpstr>
      <vt:lpstr>Presentación de PowerPoint</vt:lpstr>
      <vt:lpstr>Presentación de PowerPoint</vt:lpstr>
      <vt:lpstr>Presentación de PowerPoint</vt:lpstr>
      <vt:lpstr>Presentación de PowerPoint</vt:lpstr>
      <vt:lpstr>Nóminas con retribución diaria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Nómina de trabajadores  con contrato a tiempo parcial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LEGISLACIÓN LABORAL</dc:title>
  <dc:creator>SLR</dc:creator>
  <cp:lastModifiedBy>sonialopez</cp:lastModifiedBy>
  <cp:revision>208</cp:revision>
  <dcterms:created xsi:type="dcterms:W3CDTF">2019-10-15T10:21:17Z</dcterms:created>
  <dcterms:modified xsi:type="dcterms:W3CDTF">2021-12-09T17:10:46Z</dcterms:modified>
</cp:coreProperties>
</file>