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0FD98A-F126-4E8D-B1F6-CCAFC6616AD9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92D22112-42C1-4961-8668-FDABB5195DC7}">
      <dgm:prSet custT="1"/>
      <dgm:spPr/>
      <dgm:t>
        <a:bodyPr/>
        <a:lstStyle/>
        <a:p>
          <a:pPr rtl="0"/>
          <a:r>
            <a:rPr lang="es-ES" sz="1600" dirty="0"/>
            <a:t>Estudio del mercado laboral, buscando información precisa sobre cómo se encuentra nuestra profesión y los cambios a los que se enfrenta. </a:t>
          </a:r>
        </a:p>
      </dgm:t>
    </dgm:pt>
    <dgm:pt modelId="{44F2C9D4-321D-4FC4-8D54-80CA82C72F0D}" type="parTrans" cxnId="{E4C722D9-F54F-472D-B7F4-B66EAFB5E0E0}">
      <dgm:prSet/>
      <dgm:spPr/>
      <dgm:t>
        <a:bodyPr/>
        <a:lstStyle/>
        <a:p>
          <a:endParaRPr lang="es-ES"/>
        </a:p>
      </dgm:t>
    </dgm:pt>
    <dgm:pt modelId="{9DD63228-100B-4544-9D73-B54D41CE45B0}" type="sibTrans" cxnId="{E4C722D9-F54F-472D-B7F4-B66EAFB5E0E0}">
      <dgm:prSet/>
      <dgm:spPr/>
      <dgm:t>
        <a:bodyPr/>
        <a:lstStyle/>
        <a:p>
          <a:endParaRPr lang="es-ES"/>
        </a:p>
      </dgm:t>
    </dgm:pt>
    <dgm:pt modelId="{F7B6AFB5-063C-45AE-B36F-A0D0C69EF1A4}">
      <dgm:prSet custT="1"/>
      <dgm:spPr/>
      <dgm:t>
        <a:bodyPr/>
        <a:lstStyle/>
        <a:p>
          <a:pPr rtl="0"/>
          <a:r>
            <a:rPr lang="es-ES" sz="1600" dirty="0"/>
            <a:t>Autoanálisis profundo y sincero de nuestras competencias profesionales y personales. </a:t>
          </a:r>
        </a:p>
      </dgm:t>
    </dgm:pt>
    <dgm:pt modelId="{52255D3B-52CA-4148-A098-E04EEF79FFB4}" type="parTrans" cxnId="{9472780A-0F5D-4A7B-8698-8D2308DBA9E5}">
      <dgm:prSet/>
      <dgm:spPr/>
      <dgm:t>
        <a:bodyPr/>
        <a:lstStyle/>
        <a:p>
          <a:endParaRPr lang="es-ES"/>
        </a:p>
      </dgm:t>
    </dgm:pt>
    <dgm:pt modelId="{89227D5E-B6D7-408D-A12D-5300D53073D5}" type="sibTrans" cxnId="{9472780A-0F5D-4A7B-8698-8D2308DBA9E5}">
      <dgm:prSet/>
      <dgm:spPr/>
      <dgm:t>
        <a:bodyPr/>
        <a:lstStyle/>
        <a:p>
          <a:endParaRPr lang="es-ES"/>
        </a:p>
      </dgm:t>
    </dgm:pt>
    <dgm:pt modelId="{CD73D4C6-8146-4A73-81E2-40517882002B}">
      <dgm:prSet custT="1"/>
      <dgm:spPr/>
      <dgm:t>
        <a:bodyPr/>
        <a:lstStyle/>
        <a:p>
          <a:pPr rtl="0"/>
          <a:r>
            <a:rPr lang="es-ES" sz="1600" dirty="0"/>
            <a:t>Diseño de un plan de acción para buscar empleo. </a:t>
          </a:r>
        </a:p>
      </dgm:t>
    </dgm:pt>
    <dgm:pt modelId="{B2EACF4E-40DA-47CD-BD25-0FFB5EC5A246}" type="parTrans" cxnId="{47148310-4D46-42EF-AFF9-DE1557885D7B}">
      <dgm:prSet/>
      <dgm:spPr/>
      <dgm:t>
        <a:bodyPr/>
        <a:lstStyle/>
        <a:p>
          <a:endParaRPr lang="es-ES"/>
        </a:p>
      </dgm:t>
    </dgm:pt>
    <dgm:pt modelId="{244E8E99-8E6C-42BA-A7F4-77AFBFBC6379}" type="sibTrans" cxnId="{47148310-4D46-42EF-AFF9-DE1557885D7B}">
      <dgm:prSet/>
      <dgm:spPr/>
      <dgm:t>
        <a:bodyPr/>
        <a:lstStyle/>
        <a:p>
          <a:endParaRPr lang="es-ES"/>
        </a:p>
      </dgm:t>
    </dgm:pt>
    <dgm:pt modelId="{44FF9B32-563C-4258-B679-79A3DAFD3D44}">
      <dgm:prSet custT="1"/>
      <dgm:spPr/>
      <dgm:t>
        <a:bodyPr/>
        <a:lstStyle/>
        <a:p>
          <a:pPr rtl="0"/>
          <a:r>
            <a:rPr lang="es-ES" sz="1400" dirty="0"/>
            <a:t>Mejora de los conocimientos y adquisición de nuevas competencias profesionales y personales mediante el aprendizaje continuo para ajustarse al perfil demandado por las empresas. </a:t>
          </a:r>
        </a:p>
      </dgm:t>
    </dgm:pt>
    <dgm:pt modelId="{D7DD00A0-D608-4F13-B8D2-E1D667695025}" type="parTrans" cxnId="{B79DA01E-5AF8-414C-9401-ADBE02FEA6EF}">
      <dgm:prSet/>
      <dgm:spPr/>
      <dgm:t>
        <a:bodyPr/>
        <a:lstStyle/>
        <a:p>
          <a:endParaRPr lang="es-ES"/>
        </a:p>
      </dgm:t>
    </dgm:pt>
    <dgm:pt modelId="{2927A9F4-B252-4635-9342-8FA5585C9919}" type="sibTrans" cxnId="{B79DA01E-5AF8-414C-9401-ADBE02FEA6EF}">
      <dgm:prSet/>
      <dgm:spPr/>
      <dgm:t>
        <a:bodyPr/>
        <a:lstStyle/>
        <a:p>
          <a:endParaRPr lang="es-ES"/>
        </a:p>
      </dgm:t>
    </dgm:pt>
    <dgm:pt modelId="{F112AD5C-A62C-4C6D-837D-58B602CBEF52}">
      <dgm:prSet/>
      <dgm:spPr/>
      <dgm:t>
        <a:bodyPr/>
        <a:lstStyle/>
        <a:p>
          <a:pPr rtl="0"/>
          <a:r>
            <a:rPr lang="es-ES" dirty="0"/>
            <a:t>Revisión permanente del plan para adaptarlo a los cambios profesionales, tecnológicos, económicos, sociales y personales. </a:t>
          </a:r>
        </a:p>
      </dgm:t>
    </dgm:pt>
    <dgm:pt modelId="{5D0B4CF1-4C64-494D-A726-2B8A5004C111}" type="parTrans" cxnId="{A134579A-5AA6-46B9-A30E-1CEC51BF7F0C}">
      <dgm:prSet/>
      <dgm:spPr/>
      <dgm:t>
        <a:bodyPr/>
        <a:lstStyle/>
        <a:p>
          <a:endParaRPr lang="es-ES"/>
        </a:p>
      </dgm:t>
    </dgm:pt>
    <dgm:pt modelId="{DC9B0B9F-FD0B-47F7-B444-EE43CE0C48B1}" type="sibTrans" cxnId="{A134579A-5AA6-46B9-A30E-1CEC51BF7F0C}">
      <dgm:prSet/>
      <dgm:spPr/>
      <dgm:t>
        <a:bodyPr/>
        <a:lstStyle/>
        <a:p>
          <a:endParaRPr lang="es-ES"/>
        </a:p>
      </dgm:t>
    </dgm:pt>
    <dgm:pt modelId="{694746A6-7C4E-46D1-8E8C-558143504226}" type="pres">
      <dgm:prSet presAssocID="{D60FD98A-F126-4E8D-B1F6-CCAFC6616AD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DB0D422-F251-4162-AB43-6948F854EF7F}" type="pres">
      <dgm:prSet presAssocID="{D60FD98A-F126-4E8D-B1F6-CCAFC6616AD9}" presName="arrow" presStyleLbl="bgShp" presStyleIdx="0" presStyleCnt="1" custScaleX="117647" custLinFactNeighborX="4075" custLinFactNeighborY="-875"/>
      <dgm:spPr/>
    </dgm:pt>
    <dgm:pt modelId="{50FB7CBA-1E9A-4FE1-B0DA-4EA9025B05C1}" type="pres">
      <dgm:prSet presAssocID="{D60FD98A-F126-4E8D-B1F6-CCAFC6616AD9}" presName="linearProcess" presStyleCnt="0"/>
      <dgm:spPr/>
    </dgm:pt>
    <dgm:pt modelId="{7E924D9A-4B1E-4D7E-94F9-94146F223506}" type="pres">
      <dgm:prSet presAssocID="{92D22112-42C1-4961-8668-FDABB5195DC7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02C778-E627-4498-98BB-7470DEE1CEF4}" type="pres">
      <dgm:prSet presAssocID="{9DD63228-100B-4544-9D73-B54D41CE45B0}" presName="sibTrans" presStyleCnt="0"/>
      <dgm:spPr/>
    </dgm:pt>
    <dgm:pt modelId="{5091A0C3-6167-40D2-A21F-CB5A4C886A72}" type="pres">
      <dgm:prSet presAssocID="{F7B6AFB5-063C-45AE-B36F-A0D0C69EF1A4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33D6D3-4A75-4EB2-A449-6C8AE1E22A2E}" type="pres">
      <dgm:prSet presAssocID="{89227D5E-B6D7-408D-A12D-5300D53073D5}" presName="sibTrans" presStyleCnt="0"/>
      <dgm:spPr/>
    </dgm:pt>
    <dgm:pt modelId="{AA54A4D6-62C7-4181-907D-B23DB290DFBA}" type="pres">
      <dgm:prSet presAssocID="{CD73D4C6-8146-4A73-81E2-40517882002B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52F88C-0F01-46BA-9E5F-AF113CEB3981}" type="pres">
      <dgm:prSet presAssocID="{244E8E99-8E6C-42BA-A7F4-77AFBFBC6379}" presName="sibTrans" presStyleCnt="0"/>
      <dgm:spPr/>
    </dgm:pt>
    <dgm:pt modelId="{F350DB3E-5CD1-41FB-AE0C-A687B3DA634F}" type="pres">
      <dgm:prSet presAssocID="{44FF9B32-563C-4258-B679-79A3DAFD3D44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4B49B2D-375C-4AAD-B193-42E477880B27}" type="pres">
      <dgm:prSet presAssocID="{2927A9F4-B252-4635-9342-8FA5585C9919}" presName="sibTrans" presStyleCnt="0"/>
      <dgm:spPr/>
    </dgm:pt>
    <dgm:pt modelId="{7F5777D6-5D50-42BC-8188-062AE3FA31AB}" type="pres">
      <dgm:prSet presAssocID="{F112AD5C-A62C-4C6D-837D-58B602CBEF52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7148310-4D46-42EF-AFF9-DE1557885D7B}" srcId="{D60FD98A-F126-4E8D-B1F6-CCAFC6616AD9}" destId="{CD73D4C6-8146-4A73-81E2-40517882002B}" srcOrd="2" destOrd="0" parTransId="{B2EACF4E-40DA-47CD-BD25-0FFB5EC5A246}" sibTransId="{244E8E99-8E6C-42BA-A7F4-77AFBFBC6379}"/>
    <dgm:cxn modelId="{A76528BC-5B43-4B21-8F49-4314540DCA55}" type="presOf" srcId="{92D22112-42C1-4961-8668-FDABB5195DC7}" destId="{7E924D9A-4B1E-4D7E-94F9-94146F223506}" srcOrd="0" destOrd="0" presId="urn:microsoft.com/office/officeart/2005/8/layout/hProcess9"/>
    <dgm:cxn modelId="{8C95CB1B-0EB7-4EF1-87DE-B894B8449473}" type="presOf" srcId="{F112AD5C-A62C-4C6D-837D-58B602CBEF52}" destId="{7F5777D6-5D50-42BC-8188-062AE3FA31AB}" srcOrd="0" destOrd="0" presId="urn:microsoft.com/office/officeart/2005/8/layout/hProcess9"/>
    <dgm:cxn modelId="{A134579A-5AA6-46B9-A30E-1CEC51BF7F0C}" srcId="{D60FD98A-F126-4E8D-B1F6-CCAFC6616AD9}" destId="{F112AD5C-A62C-4C6D-837D-58B602CBEF52}" srcOrd="4" destOrd="0" parTransId="{5D0B4CF1-4C64-494D-A726-2B8A5004C111}" sibTransId="{DC9B0B9F-FD0B-47F7-B444-EE43CE0C48B1}"/>
    <dgm:cxn modelId="{B79DA01E-5AF8-414C-9401-ADBE02FEA6EF}" srcId="{D60FD98A-F126-4E8D-B1F6-CCAFC6616AD9}" destId="{44FF9B32-563C-4258-B679-79A3DAFD3D44}" srcOrd="3" destOrd="0" parTransId="{D7DD00A0-D608-4F13-B8D2-E1D667695025}" sibTransId="{2927A9F4-B252-4635-9342-8FA5585C9919}"/>
    <dgm:cxn modelId="{D5AC9FDD-7C6F-40CE-A826-ED50CF594499}" type="presOf" srcId="{D60FD98A-F126-4E8D-B1F6-CCAFC6616AD9}" destId="{694746A6-7C4E-46D1-8E8C-558143504226}" srcOrd="0" destOrd="0" presId="urn:microsoft.com/office/officeart/2005/8/layout/hProcess9"/>
    <dgm:cxn modelId="{9472780A-0F5D-4A7B-8698-8D2308DBA9E5}" srcId="{D60FD98A-F126-4E8D-B1F6-CCAFC6616AD9}" destId="{F7B6AFB5-063C-45AE-B36F-A0D0C69EF1A4}" srcOrd="1" destOrd="0" parTransId="{52255D3B-52CA-4148-A098-E04EEF79FFB4}" sibTransId="{89227D5E-B6D7-408D-A12D-5300D53073D5}"/>
    <dgm:cxn modelId="{6632F8A2-4D69-4D4A-95C4-09259A7CAC77}" type="presOf" srcId="{44FF9B32-563C-4258-B679-79A3DAFD3D44}" destId="{F350DB3E-5CD1-41FB-AE0C-A687B3DA634F}" srcOrd="0" destOrd="0" presId="urn:microsoft.com/office/officeart/2005/8/layout/hProcess9"/>
    <dgm:cxn modelId="{E4C722D9-F54F-472D-B7F4-B66EAFB5E0E0}" srcId="{D60FD98A-F126-4E8D-B1F6-CCAFC6616AD9}" destId="{92D22112-42C1-4961-8668-FDABB5195DC7}" srcOrd="0" destOrd="0" parTransId="{44F2C9D4-321D-4FC4-8D54-80CA82C72F0D}" sibTransId="{9DD63228-100B-4544-9D73-B54D41CE45B0}"/>
    <dgm:cxn modelId="{65857164-7A06-420E-AEE6-5C343E8AC5BF}" type="presOf" srcId="{F7B6AFB5-063C-45AE-B36F-A0D0C69EF1A4}" destId="{5091A0C3-6167-40D2-A21F-CB5A4C886A72}" srcOrd="0" destOrd="0" presId="urn:microsoft.com/office/officeart/2005/8/layout/hProcess9"/>
    <dgm:cxn modelId="{F5B12D2B-C02D-4CAF-AB63-2AFD41C47425}" type="presOf" srcId="{CD73D4C6-8146-4A73-81E2-40517882002B}" destId="{AA54A4D6-62C7-4181-907D-B23DB290DFBA}" srcOrd="0" destOrd="0" presId="urn:microsoft.com/office/officeart/2005/8/layout/hProcess9"/>
    <dgm:cxn modelId="{496670B4-86BC-4B91-81E1-BAA9659B9024}" type="presParOf" srcId="{694746A6-7C4E-46D1-8E8C-558143504226}" destId="{4DB0D422-F251-4162-AB43-6948F854EF7F}" srcOrd="0" destOrd="0" presId="urn:microsoft.com/office/officeart/2005/8/layout/hProcess9"/>
    <dgm:cxn modelId="{84956F1B-B104-4936-AB7C-EF9ADB9A8E53}" type="presParOf" srcId="{694746A6-7C4E-46D1-8E8C-558143504226}" destId="{50FB7CBA-1E9A-4FE1-B0DA-4EA9025B05C1}" srcOrd="1" destOrd="0" presId="urn:microsoft.com/office/officeart/2005/8/layout/hProcess9"/>
    <dgm:cxn modelId="{E598EBAD-482E-48E0-904A-FF238BCA7F74}" type="presParOf" srcId="{50FB7CBA-1E9A-4FE1-B0DA-4EA9025B05C1}" destId="{7E924D9A-4B1E-4D7E-94F9-94146F223506}" srcOrd="0" destOrd="0" presId="urn:microsoft.com/office/officeart/2005/8/layout/hProcess9"/>
    <dgm:cxn modelId="{61FF6F81-BA5F-4198-9570-28CF52A0FEB7}" type="presParOf" srcId="{50FB7CBA-1E9A-4FE1-B0DA-4EA9025B05C1}" destId="{4502C778-E627-4498-98BB-7470DEE1CEF4}" srcOrd="1" destOrd="0" presId="urn:microsoft.com/office/officeart/2005/8/layout/hProcess9"/>
    <dgm:cxn modelId="{87D99E3E-FD1D-48B9-80A1-EA8E6EC4ECC9}" type="presParOf" srcId="{50FB7CBA-1E9A-4FE1-B0DA-4EA9025B05C1}" destId="{5091A0C3-6167-40D2-A21F-CB5A4C886A72}" srcOrd="2" destOrd="0" presId="urn:microsoft.com/office/officeart/2005/8/layout/hProcess9"/>
    <dgm:cxn modelId="{E6D93E0C-E101-4551-8EF7-9508AFCE3076}" type="presParOf" srcId="{50FB7CBA-1E9A-4FE1-B0DA-4EA9025B05C1}" destId="{5433D6D3-4A75-4EB2-A449-6C8AE1E22A2E}" srcOrd="3" destOrd="0" presId="urn:microsoft.com/office/officeart/2005/8/layout/hProcess9"/>
    <dgm:cxn modelId="{4569DD6D-91B1-4562-A207-6DE06D66F7E3}" type="presParOf" srcId="{50FB7CBA-1E9A-4FE1-B0DA-4EA9025B05C1}" destId="{AA54A4D6-62C7-4181-907D-B23DB290DFBA}" srcOrd="4" destOrd="0" presId="urn:microsoft.com/office/officeart/2005/8/layout/hProcess9"/>
    <dgm:cxn modelId="{003019C4-393B-4D14-A3FE-B99B1C88263A}" type="presParOf" srcId="{50FB7CBA-1E9A-4FE1-B0DA-4EA9025B05C1}" destId="{3152F88C-0F01-46BA-9E5F-AF113CEB3981}" srcOrd="5" destOrd="0" presId="urn:microsoft.com/office/officeart/2005/8/layout/hProcess9"/>
    <dgm:cxn modelId="{163679D9-547E-4DB9-9259-01923CDBA24E}" type="presParOf" srcId="{50FB7CBA-1E9A-4FE1-B0DA-4EA9025B05C1}" destId="{F350DB3E-5CD1-41FB-AE0C-A687B3DA634F}" srcOrd="6" destOrd="0" presId="urn:microsoft.com/office/officeart/2005/8/layout/hProcess9"/>
    <dgm:cxn modelId="{96B2A812-A7DB-4C76-BD95-590E2B37372E}" type="presParOf" srcId="{50FB7CBA-1E9A-4FE1-B0DA-4EA9025B05C1}" destId="{C4B49B2D-375C-4AAD-B193-42E477880B27}" srcOrd="7" destOrd="0" presId="urn:microsoft.com/office/officeart/2005/8/layout/hProcess9"/>
    <dgm:cxn modelId="{C0CDAD12-309C-498B-9126-2AC1E3337F4F}" type="presParOf" srcId="{50FB7CBA-1E9A-4FE1-B0DA-4EA9025B05C1}" destId="{7F5777D6-5D50-42BC-8188-062AE3FA31AB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EFB881A-2111-47C9-BB1C-41AA0C675B05}" type="doc">
      <dgm:prSet loTypeId="urn:microsoft.com/office/officeart/2005/8/layout/l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1B40BF0-FD5A-4857-8827-F78A25723ACA}">
      <dgm:prSet custT="1"/>
      <dgm:spPr/>
      <dgm:t>
        <a:bodyPr/>
        <a:lstStyle/>
        <a:p>
          <a:r>
            <a:rPr lang="es-ES" sz="2800" dirty="0"/>
            <a:t>1. El autoempleo</a:t>
          </a:r>
          <a:endParaRPr lang="ca-ES" sz="2800" dirty="0"/>
        </a:p>
      </dgm:t>
    </dgm:pt>
    <dgm:pt modelId="{8C7D6371-1E09-416A-93A3-EC14EAD658A4}" type="parTrans" cxnId="{1FCC005A-4C96-4821-93F1-B5ED3DB06ED4}">
      <dgm:prSet/>
      <dgm:spPr/>
      <dgm:t>
        <a:bodyPr/>
        <a:lstStyle/>
        <a:p>
          <a:endParaRPr lang="en-US"/>
        </a:p>
      </dgm:t>
    </dgm:pt>
    <dgm:pt modelId="{F7EA456C-8479-493E-A9A7-9096A8726EF8}" type="sibTrans" cxnId="{1FCC005A-4C96-4821-93F1-B5ED3DB06ED4}">
      <dgm:prSet/>
      <dgm:spPr/>
      <dgm:t>
        <a:bodyPr/>
        <a:lstStyle/>
        <a:p>
          <a:endParaRPr lang="en-US"/>
        </a:p>
      </dgm:t>
    </dgm:pt>
    <dgm:pt modelId="{9F53F33E-2603-408C-BE67-5C7396FC1980}">
      <dgm:prSet custT="1"/>
      <dgm:spPr/>
      <dgm:t>
        <a:bodyPr/>
        <a:lstStyle/>
        <a:p>
          <a:r>
            <a:rPr lang="ca-ES" sz="2800" dirty="0"/>
            <a:t>2. Sigue formándote</a:t>
          </a:r>
        </a:p>
      </dgm:t>
    </dgm:pt>
    <dgm:pt modelId="{795A69CC-A9CE-475F-982B-EDB06E83B0BB}" type="parTrans" cxnId="{415865B7-6609-4259-B1A0-2D0E62064B4A}">
      <dgm:prSet/>
      <dgm:spPr/>
      <dgm:t>
        <a:bodyPr/>
        <a:lstStyle/>
        <a:p>
          <a:endParaRPr lang="en-US"/>
        </a:p>
      </dgm:t>
    </dgm:pt>
    <dgm:pt modelId="{24699E47-32EE-4327-9EF4-14F3B8D45808}" type="sibTrans" cxnId="{415865B7-6609-4259-B1A0-2D0E62064B4A}">
      <dgm:prSet/>
      <dgm:spPr/>
      <dgm:t>
        <a:bodyPr/>
        <a:lstStyle/>
        <a:p>
          <a:endParaRPr lang="en-US"/>
        </a:p>
      </dgm:t>
    </dgm:pt>
    <dgm:pt modelId="{E9138E42-6AD5-4D11-970D-9151EA63BB4D}">
      <dgm:prSet custT="1"/>
      <dgm:spPr/>
      <dgm:t>
        <a:bodyPr/>
        <a:lstStyle/>
        <a:p>
          <a:r>
            <a:rPr lang="ca-ES" sz="2400" dirty="0"/>
            <a:t>A. </a:t>
          </a:r>
          <a:r>
            <a:rPr lang="ca-ES" sz="2400" dirty="0" err="1"/>
            <a:t>Itinerarios</a:t>
          </a:r>
          <a:r>
            <a:rPr lang="ca-ES" sz="2400" dirty="0"/>
            <a:t> </a:t>
          </a:r>
          <a:r>
            <a:rPr lang="ca-ES" sz="2400" dirty="0" err="1"/>
            <a:t>formativos</a:t>
          </a:r>
          <a:endParaRPr lang="ca-ES" sz="2400" dirty="0"/>
        </a:p>
      </dgm:t>
    </dgm:pt>
    <dgm:pt modelId="{8E533CE7-0FF7-4A3E-BCF2-16559E790F88}" type="parTrans" cxnId="{7476EA96-D488-410E-94FA-7EEF8CC90E95}">
      <dgm:prSet/>
      <dgm:spPr/>
      <dgm:t>
        <a:bodyPr/>
        <a:lstStyle/>
        <a:p>
          <a:endParaRPr lang="en-US"/>
        </a:p>
      </dgm:t>
    </dgm:pt>
    <dgm:pt modelId="{805E2FB9-A0FE-40EC-B7FD-7B93646BED46}" type="sibTrans" cxnId="{7476EA96-D488-410E-94FA-7EEF8CC90E95}">
      <dgm:prSet/>
      <dgm:spPr/>
      <dgm:t>
        <a:bodyPr/>
        <a:lstStyle/>
        <a:p>
          <a:endParaRPr lang="en-US"/>
        </a:p>
      </dgm:t>
    </dgm:pt>
    <dgm:pt modelId="{BFDBC8C4-9070-461A-9273-F87580F216E8}">
      <dgm:prSet custT="1"/>
      <dgm:spPr/>
      <dgm:t>
        <a:bodyPr/>
        <a:lstStyle/>
        <a:p>
          <a:r>
            <a:rPr lang="es-ES" sz="2400" dirty="0"/>
            <a:t>B. Formación Profesional para el Empleo </a:t>
          </a:r>
          <a:endParaRPr lang="ca-ES" sz="2400" dirty="0"/>
        </a:p>
      </dgm:t>
    </dgm:pt>
    <dgm:pt modelId="{64717CC4-7D6E-40BF-ADF5-3727A9504B3F}" type="parTrans" cxnId="{E6DB3A0A-1716-454B-929A-A30253BE6B1D}">
      <dgm:prSet/>
      <dgm:spPr/>
      <dgm:t>
        <a:bodyPr/>
        <a:lstStyle/>
        <a:p>
          <a:endParaRPr lang="en-US"/>
        </a:p>
      </dgm:t>
    </dgm:pt>
    <dgm:pt modelId="{0FC141DE-CA5E-4252-941C-F7CF8214DD8F}" type="sibTrans" cxnId="{E6DB3A0A-1716-454B-929A-A30253BE6B1D}">
      <dgm:prSet/>
      <dgm:spPr/>
      <dgm:t>
        <a:bodyPr/>
        <a:lstStyle/>
        <a:p>
          <a:endParaRPr lang="en-US"/>
        </a:p>
      </dgm:t>
    </dgm:pt>
    <dgm:pt modelId="{57E9BD04-EA56-417B-B21F-96913BEA0BA4}">
      <dgm:prSet custT="1"/>
      <dgm:spPr/>
      <dgm:t>
        <a:bodyPr/>
        <a:lstStyle/>
        <a:p>
          <a:r>
            <a:rPr lang="es-ES" sz="2400" dirty="0"/>
            <a:t>Creación de una empresa </a:t>
          </a:r>
          <a:endParaRPr lang="ca-ES" sz="2400" dirty="0"/>
        </a:p>
      </dgm:t>
    </dgm:pt>
    <dgm:pt modelId="{5806E0D7-29F3-42E7-8F7E-751AE98D14C0}" type="parTrans" cxnId="{F0E892BB-3A63-4550-A78C-F2A110837486}">
      <dgm:prSet/>
      <dgm:spPr/>
      <dgm:t>
        <a:bodyPr/>
        <a:lstStyle/>
        <a:p>
          <a:endParaRPr lang="en-US"/>
        </a:p>
      </dgm:t>
    </dgm:pt>
    <dgm:pt modelId="{9828E090-11C2-4D41-9609-80CA240A51D6}" type="sibTrans" cxnId="{F0E892BB-3A63-4550-A78C-F2A110837486}">
      <dgm:prSet/>
      <dgm:spPr/>
      <dgm:t>
        <a:bodyPr/>
        <a:lstStyle/>
        <a:p>
          <a:endParaRPr lang="en-US"/>
        </a:p>
      </dgm:t>
    </dgm:pt>
    <dgm:pt modelId="{4B2F5043-B702-42E2-940D-FFF341D24746}">
      <dgm:prSet custT="1"/>
      <dgm:spPr/>
      <dgm:t>
        <a:bodyPr/>
        <a:lstStyle/>
        <a:p>
          <a:r>
            <a:rPr lang="ca-ES" sz="2400" dirty="0"/>
            <a:t>Los autónomos</a:t>
          </a:r>
        </a:p>
      </dgm:t>
    </dgm:pt>
    <dgm:pt modelId="{0FCB64CA-58FC-4B6F-80C1-2B0254EA1084}" type="parTrans" cxnId="{2E2B1FEB-EF6B-410A-BA96-31725CEC8A9F}">
      <dgm:prSet/>
      <dgm:spPr/>
      <dgm:t>
        <a:bodyPr/>
        <a:lstStyle/>
        <a:p>
          <a:endParaRPr lang="en-US"/>
        </a:p>
      </dgm:t>
    </dgm:pt>
    <dgm:pt modelId="{2EDC2455-746B-49E3-A530-B665E64E5AB9}" type="sibTrans" cxnId="{2E2B1FEB-EF6B-410A-BA96-31725CEC8A9F}">
      <dgm:prSet/>
      <dgm:spPr/>
      <dgm:t>
        <a:bodyPr/>
        <a:lstStyle/>
        <a:p>
          <a:endParaRPr lang="en-US"/>
        </a:p>
      </dgm:t>
    </dgm:pt>
    <dgm:pt modelId="{4513EAA6-3C99-4D9F-8FB0-863F941B7CC7}" type="pres">
      <dgm:prSet presAssocID="{8EFB881A-2111-47C9-BB1C-41AA0C675B0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A91C9EF-53FE-46DF-BA28-9EAA3D037BDF}" type="pres">
      <dgm:prSet presAssocID="{71B40BF0-FD5A-4857-8827-F78A25723ACA}" presName="horFlow" presStyleCnt="0"/>
      <dgm:spPr/>
    </dgm:pt>
    <dgm:pt modelId="{FF3FE20A-3D02-4F6F-923C-145D73548750}" type="pres">
      <dgm:prSet presAssocID="{71B40BF0-FD5A-4857-8827-F78A25723ACA}" presName="bigChev" presStyleLbl="node1" presStyleIdx="0" presStyleCnt="2"/>
      <dgm:spPr/>
      <dgm:t>
        <a:bodyPr/>
        <a:lstStyle/>
        <a:p>
          <a:endParaRPr lang="es-ES"/>
        </a:p>
      </dgm:t>
    </dgm:pt>
    <dgm:pt modelId="{F01D3D09-49C7-4BC2-AB54-B36DD1A0F468}" type="pres">
      <dgm:prSet presAssocID="{5806E0D7-29F3-42E7-8F7E-751AE98D14C0}" presName="parTrans" presStyleCnt="0"/>
      <dgm:spPr/>
    </dgm:pt>
    <dgm:pt modelId="{65DD3D96-6A7B-484E-AE7C-BE4EBEAFD4E3}" type="pres">
      <dgm:prSet presAssocID="{57E9BD04-EA56-417B-B21F-96913BEA0BA4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B50A5C3-4273-4E5A-9349-640F39B89807}" type="pres">
      <dgm:prSet presAssocID="{9828E090-11C2-4D41-9609-80CA240A51D6}" presName="sibTrans" presStyleCnt="0"/>
      <dgm:spPr/>
    </dgm:pt>
    <dgm:pt modelId="{B0B6AE10-D3D7-45DD-B982-0EA26BFC9E42}" type="pres">
      <dgm:prSet presAssocID="{4B2F5043-B702-42E2-940D-FFF341D24746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8F5E6D-8E1E-4EA1-9A02-69D9229044AF}" type="pres">
      <dgm:prSet presAssocID="{71B40BF0-FD5A-4857-8827-F78A25723ACA}" presName="vSp" presStyleCnt="0"/>
      <dgm:spPr/>
    </dgm:pt>
    <dgm:pt modelId="{A6A4196B-6E39-4266-98FD-F17BBEBFA1DD}" type="pres">
      <dgm:prSet presAssocID="{9F53F33E-2603-408C-BE67-5C7396FC1980}" presName="horFlow" presStyleCnt="0"/>
      <dgm:spPr/>
    </dgm:pt>
    <dgm:pt modelId="{5F88CD10-06FE-496F-BCB4-82F8103E0C95}" type="pres">
      <dgm:prSet presAssocID="{9F53F33E-2603-408C-BE67-5C7396FC1980}" presName="bigChev" presStyleLbl="node1" presStyleIdx="1" presStyleCnt="2"/>
      <dgm:spPr/>
      <dgm:t>
        <a:bodyPr/>
        <a:lstStyle/>
        <a:p>
          <a:endParaRPr lang="es-ES"/>
        </a:p>
      </dgm:t>
    </dgm:pt>
    <dgm:pt modelId="{A977E6EE-6A94-4014-A29C-8D85FBCDEE72}" type="pres">
      <dgm:prSet presAssocID="{8E533CE7-0FF7-4A3E-BCF2-16559E790F88}" presName="parTrans" presStyleCnt="0"/>
      <dgm:spPr/>
    </dgm:pt>
    <dgm:pt modelId="{AD5F1ED7-1D6D-4479-8841-F1E6755BF25C}" type="pres">
      <dgm:prSet presAssocID="{E9138E42-6AD5-4D11-970D-9151EA63BB4D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9F11DB-7141-4FA8-9186-4BFBD3100336}" type="pres">
      <dgm:prSet presAssocID="{805E2FB9-A0FE-40EC-B7FD-7B93646BED46}" presName="sibTrans" presStyleCnt="0"/>
      <dgm:spPr/>
    </dgm:pt>
    <dgm:pt modelId="{BAF4FB0E-5713-4EAA-A450-9D293510BD80}" type="pres">
      <dgm:prSet presAssocID="{BFDBC8C4-9070-461A-9273-F87580F216E8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476EA96-D488-410E-94FA-7EEF8CC90E95}" srcId="{9F53F33E-2603-408C-BE67-5C7396FC1980}" destId="{E9138E42-6AD5-4D11-970D-9151EA63BB4D}" srcOrd="0" destOrd="0" parTransId="{8E533CE7-0FF7-4A3E-BCF2-16559E790F88}" sibTransId="{805E2FB9-A0FE-40EC-B7FD-7B93646BED46}"/>
    <dgm:cxn modelId="{158FACC6-3309-444D-8AD9-2E59E21D680F}" type="presOf" srcId="{BFDBC8C4-9070-461A-9273-F87580F216E8}" destId="{BAF4FB0E-5713-4EAA-A450-9D293510BD80}" srcOrd="0" destOrd="0" presId="urn:microsoft.com/office/officeart/2005/8/layout/lProcess3"/>
    <dgm:cxn modelId="{365DC69E-E2DF-463C-B8B7-815FCA38AD48}" type="presOf" srcId="{E9138E42-6AD5-4D11-970D-9151EA63BB4D}" destId="{AD5F1ED7-1D6D-4479-8841-F1E6755BF25C}" srcOrd="0" destOrd="0" presId="urn:microsoft.com/office/officeart/2005/8/layout/lProcess3"/>
    <dgm:cxn modelId="{E6DB3A0A-1716-454B-929A-A30253BE6B1D}" srcId="{9F53F33E-2603-408C-BE67-5C7396FC1980}" destId="{BFDBC8C4-9070-461A-9273-F87580F216E8}" srcOrd="1" destOrd="0" parTransId="{64717CC4-7D6E-40BF-ADF5-3727A9504B3F}" sibTransId="{0FC141DE-CA5E-4252-941C-F7CF8214DD8F}"/>
    <dgm:cxn modelId="{1FCC005A-4C96-4821-93F1-B5ED3DB06ED4}" srcId="{8EFB881A-2111-47C9-BB1C-41AA0C675B05}" destId="{71B40BF0-FD5A-4857-8827-F78A25723ACA}" srcOrd="0" destOrd="0" parTransId="{8C7D6371-1E09-416A-93A3-EC14EAD658A4}" sibTransId="{F7EA456C-8479-493E-A9A7-9096A8726EF8}"/>
    <dgm:cxn modelId="{FA717C86-1AEC-4319-98F3-7D8B5331CA4B}" type="presOf" srcId="{4B2F5043-B702-42E2-940D-FFF341D24746}" destId="{B0B6AE10-D3D7-45DD-B982-0EA26BFC9E42}" srcOrd="0" destOrd="0" presId="urn:microsoft.com/office/officeart/2005/8/layout/lProcess3"/>
    <dgm:cxn modelId="{2E2B1FEB-EF6B-410A-BA96-31725CEC8A9F}" srcId="{71B40BF0-FD5A-4857-8827-F78A25723ACA}" destId="{4B2F5043-B702-42E2-940D-FFF341D24746}" srcOrd="1" destOrd="0" parTransId="{0FCB64CA-58FC-4B6F-80C1-2B0254EA1084}" sibTransId="{2EDC2455-746B-49E3-A530-B665E64E5AB9}"/>
    <dgm:cxn modelId="{F0E892BB-3A63-4550-A78C-F2A110837486}" srcId="{71B40BF0-FD5A-4857-8827-F78A25723ACA}" destId="{57E9BD04-EA56-417B-B21F-96913BEA0BA4}" srcOrd="0" destOrd="0" parTransId="{5806E0D7-29F3-42E7-8F7E-751AE98D14C0}" sibTransId="{9828E090-11C2-4D41-9609-80CA240A51D6}"/>
    <dgm:cxn modelId="{17213C9A-CB98-4B0E-85B6-F362A96F477F}" type="presOf" srcId="{9F53F33E-2603-408C-BE67-5C7396FC1980}" destId="{5F88CD10-06FE-496F-BCB4-82F8103E0C95}" srcOrd="0" destOrd="0" presId="urn:microsoft.com/office/officeart/2005/8/layout/lProcess3"/>
    <dgm:cxn modelId="{415865B7-6609-4259-B1A0-2D0E62064B4A}" srcId="{8EFB881A-2111-47C9-BB1C-41AA0C675B05}" destId="{9F53F33E-2603-408C-BE67-5C7396FC1980}" srcOrd="1" destOrd="0" parTransId="{795A69CC-A9CE-475F-982B-EDB06E83B0BB}" sibTransId="{24699E47-32EE-4327-9EF4-14F3B8D45808}"/>
    <dgm:cxn modelId="{94D777D1-874B-4B90-B11D-D8CB1B029934}" type="presOf" srcId="{8EFB881A-2111-47C9-BB1C-41AA0C675B05}" destId="{4513EAA6-3C99-4D9F-8FB0-863F941B7CC7}" srcOrd="0" destOrd="0" presId="urn:microsoft.com/office/officeart/2005/8/layout/lProcess3"/>
    <dgm:cxn modelId="{EF342BBF-DFDC-4061-909D-41F85E47C236}" type="presOf" srcId="{57E9BD04-EA56-417B-B21F-96913BEA0BA4}" destId="{65DD3D96-6A7B-484E-AE7C-BE4EBEAFD4E3}" srcOrd="0" destOrd="0" presId="urn:microsoft.com/office/officeart/2005/8/layout/lProcess3"/>
    <dgm:cxn modelId="{74D42268-67BC-4100-95F4-D8F37E9EAB2D}" type="presOf" srcId="{71B40BF0-FD5A-4857-8827-F78A25723ACA}" destId="{FF3FE20A-3D02-4F6F-923C-145D73548750}" srcOrd="0" destOrd="0" presId="urn:microsoft.com/office/officeart/2005/8/layout/lProcess3"/>
    <dgm:cxn modelId="{D909A0A4-6C55-4331-8EF7-36762FED9D06}" type="presParOf" srcId="{4513EAA6-3C99-4D9F-8FB0-863F941B7CC7}" destId="{5A91C9EF-53FE-46DF-BA28-9EAA3D037BDF}" srcOrd="0" destOrd="0" presId="urn:microsoft.com/office/officeart/2005/8/layout/lProcess3"/>
    <dgm:cxn modelId="{64FC4566-0E1A-4349-97CA-5B332197398B}" type="presParOf" srcId="{5A91C9EF-53FE-46DF-BA28-9EAA3D037BDF}" destId="{FF3FE20A-3D02-4F6F-923C-145D73548750}" srcOrd="0" destOrd="0" presId="urn:microsoft.com/office/officeart/2005/8/layout/lProcess3"/>
    <dgm:cxn modelId="{C625DCAA-B166-4DA6-B42F-838EF871534C}" type="presParOf" srcId="{5A91C9EF-53FE-46DF-BA28-9EAA3D037BDF}" destId="{F01D3D09-49C7-4BC2-AB54-B36DD1A0F468}" srcOrd="1" destOrd="0" presId="urn:microsoft.com/office/officeart/2005/8/layout/lProcess3"/>
    <dgm:cxn modelId="{3F859CF6-E50D-414C-A47F-6B9A004307D8}" type="presParOf" srcId="{5A91C9EF-53FE-46DF-BA28-9EAA3D037BDF}" destId="{65DD3D96-6A7B-484E-AE7C-BE4EBEAFD4E3}" srcOrd="2" destOrd="0" presId="urn:microsoft.com/office/officeart/2005/8/layout/lProcess3"/>
    <dgm:cxn modelId="{7E822BBC-F176-4EF7-8CCE-2A31DD34A4E7}" type="presParOf" srcId="{5A91C9EF-53FE-46DF-BA28-9EAA3D037BDF}" destId="{2B50A5C3-4273-4E5A-9349-640F39B89807}" srcOrd="3" destOrd="0" presId="urn:microsoft.com/office/officeart/2005/8/layout/lProcess3"/>
    <dgm:cxn modelId="{3E4A9038-662B-420A-BA4A-91B8163EEDF6}" type="presParOf" srcId="{5A91C9EF-53FE-46DF-BA28-9EAA3D037BDF}" destId="{B0B6AE10-D3D7-45DD-B982-0EA26BFC9E42}" srcOrd="4" destOrd="0" presId="urn:microsoft.com/office/officeart/2005/8/layout/lProcess3"/>
    <dgm:cxn modelId="{181110C8-A260-444B-A04B-36B3748C39DD}" type="presParOf" srcId="{4513EAA6-3C99-4D9F-8FB0-863F941B7CC7}" destId="{EF8F5E6D-8E1E-4EA1-9A02-69D9229044AF}" srcOrd="1" destOrd="0" presId="urn:microsoft.com/office/officeart/2005/8/layout/lProcess3"/>
    <dgm:cxn modelId="{68211652-480A-4A80-BE81-4738E02A7360}" type="presParOf" srcId="{4513EAA6-3C99-4D9F-8FB0-863F941B7CC7}" destId="{A6A4196B-6E39-4266-98FD-F17BBEBFA1DD}" srcOrd="2" destOrd="0" presId="urn:microsoft.com/office/officeart/2005/8/layout/lProcess3"/>
    <dgm:cxn modelId="{54622188-03E0-43A2-BF68-F33C7A5FC499}" type="presParOf" srcId="{A6A4196B-6E39-4266-98FD-F17BBEBFA1DD}" destId="{5F88CD10-06FE-496F-BCB4-82F8103E0C95}" srcOrd="0" destOrd="0" presId="urn:microsoft.com/office/officeart/2005/8/layout/lProcess3"/>
    <dgm:cxn modelId="{B3D41196-3276-41D9-90D4-A9EAA3F2F7A0}" type="presParOf" srcId="{A6A4196B-6E39-4266-98FD-F17BBEBFA1DD}" destId="{A977E6EE-6A94-4014-A29C-8D85FBCDEE72}" srcOrd="1" destOrd="0" presId="urn:microsoft.com/office/officeart/2005/8/layout/lProcess3"/>
    <dgm:cxn modelId="{0D028EE5-4A8A-42D5-9E27-DC092305F5D3}" type="presParOf" srcId="{A6A4196B-6E39-4266-98FD-F17BBEBFA1DD}" destId="{AD5F1ED7-1D6D-4479-8841-F1E6755BF25C}" srcOrd="2" destOrd="0" presId="urn:microsoft.com/office/officeart/2005/8/layout/lProcess3"/>
    <dgm:cxn modelId="{26D9C58F-3AD7-4D27-A505-0A9E2EB94C3C}" type="presParOf" srcId="{A6A4196B-6E39-4266-98FD-F17BBEBFA1DD}" destId="{029F11DB-7141-4FA8-9186-4BFBD3100336}" srcOrd="3" destOrd="0" presId="urn:microsoft.com/office/officeart/2005/8/layout/lProcess3"/>
    <dgm:cxn modelId="{4A045DA4-0920-44E1-BEF8-652122B6B396}" type="presParOf" srcId="{A6A4196B-6E39-4266-98FD-F17BBEBFA1DD}" destId="{BAF4FB0E-5713-4EAA-A450-9D293510BD80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EEF5BEE-97C6-4650-B7F0-CECA54AAB733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0BE5E71-A302-463E-9C24-D734CED92302}">
      <dgm:prSet custT="1"/>
      <dgm:spPr/>
      <dgm:t>
        <a:bodyPr/>
        <a:lstStyle/>
        <a:p>
          <a:r>
            <a:rPr lang="ca-ES" sz="2800" dirty="0"/>
            <a:t>Estructura de la carta de presentación</a:t>
          </a:r>
        </a:p>
      </dgm:t>
    </dgm:pt>
    <dgm:pt modelId="{0A78FA1E-C142-4D4C-9A97-61A3CAE20B6C}" type="parTrans" cxnId="{7997416D-D132-454B-9273-E9288282731C}">
      <dgm:prSet/>
      <dgm:spPr/>
      <dgm:t>
        <a:bodyPr/>
        <a:lstStyle/>
        <a:p>
          <a:endParaRPr lang="en-US"/>
        </a:p>
      </dgm:t>
    </dgm:pt>
    <dgm:pt modelId="{7C5732B6-E853-4AC4-9A00-88031746D33D}" type="sibTrans" cxnId="{7997416D-D132-454B-9273-E9288282731C}">
      <dgm:prSet/>
      <dgm:spPr/>
      <dgm:t>
        <a:bodyPr/>
        <a:lstStyle/>
        <a:p>
          <a:endParaRPr lang="en-US"/>
        </a:p>
      </dgm:t>
    </dgm:pt>
    <dgm:pt modelId="{B00FFDF6-2B38-42DD-A131-A059C400CF34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ES" sz="2000" noProof="0" dirty="0"/>
            <a:t>Se concreta la razón por la que se escribe, indicando el puesto o el tipo de trabajo que se desea conseguir.</a:t>
          </a:r>
        </a:p>
      </dgm:t>
    </dgm:pt>
    <dgm:pt modelId="{A39C859D-F685-4028-839B-0AF914561228}" type="parTrans" cxnId="{69EB281E-3AD5-40F9-A5CD-AB2C464D9949}">
      <dgm:prSet/>
      <dgm:spPr/>
      <dgm:t>
        <a:bodyPr/>
        <a:lstStyle/>
        <a:p>
          <a:endParaRPr lang="en-US"/>
        </a:p>
      </dgm:t>
    </dgm:pt>
    <dgm:pt modelId="{13BB264D-D6E5-4CCC-A1A0-3AC448A09052}" type="sibTrans" cxnId="{69EB281E-3AD5-40F9-A5CD-AB2C464D9949}">
      <dgm:prSet/>
      <dgm:spPr/>
      <dgm:t>
        <a:bodyPr/>
        <a:lstStyle/>
        <a:p>
          <a:endParaRPr lang="en-US"/>
        </a:p>
      </dgm:t>
    </dgm:pt>
    <dgm:pt modelId="{574413C2-8A45-4D6D-BA02-8DAAF2A5FBF0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ES" sz="2000" dirty="0"/>
            <a:t>Se hace referencia al currículum vítae que se adjunta, resaltando los puntos fuertes.</a:t>
          </a:r>
          <a:endParaRPr lang="ca-ES" sz="2000" dirty="0"/>
        </a:p>
      </dgm:t>
    </dgm:pt>
    <dgm:pt modelId="{7CE1AC98-804D-4121-AD16-93522A4BBB6D}" type="parTrans" cxnId="{6AE8CCEA-57DF-44B8-A804-45D292655BB5}">
      <dgm:prSet/>
      <dgm:spPr/>
      <dgm:t>
        <a:bodyPr/>
        <a:lstStyle/>
        <a:p>
          <a:endParaRPr lang="en-US"/>
        </a:p>
      </dgm:t>
    </dgm:pt>
    <dgm:pt modelId="{95553CF9-A63B-40DB-889B-FDE99915531F}" type="sibTrans" cxnId="{6AE8CCEA-57DF-44B8-A804-45D292655BB5}">
      <dgm:prSet/>
      <dgm:spPr/>
      <dgm:t>
        <a:bodyPr/>
        <a:lstStyle/>
        <a:p>
          <a:endParaRPr lang="en-US"/>
        </a:p>
      </dgm:t>
    </dgm:pt>
    <dgm:pt modelId="{8B4055BB-9247-4177-8772-70019AD7EAA5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s-ES" sz="2000" dirty="0"/>
            <a:t>Se escribe cómo, dónde y cuándo es posible establecer contacto para entablar una entrevista.</a:t>
          </a:r>
          <a:endParaRPr lang="ca-ES" sz="2000" dirty="0"/>
        </a:p>
      </dgm:t>
    </dgm:pt>
    <dgm:pt modelId="{25F2D963-F54D-4788-A0B3-1BF19ECD842B}" type="parTrans" cxnId="{FEDFEF43-FD46-4507-BC21-88614F7F05B9}">
      <dgm:prSet/>
      <dgm:spPr/>
      <dgm:t>
        <a:bodyPr/>
        <a:lstStyle/>
        <a:p>
          <a:endParaRPr lang="en-US"/>
        </a:p>
      </dgm:t>
    </dgm:pt>
    <dgm:pt modelId="{DC4EF8C8-DD43-4711-8E47-75A0ED0764DC}" type="sibTrans" cxnId="{FEDFEF43-FD46-4507-BC21-88614F7F05B9}">
      <dgm:prSet/>
      <dgm:spPr/>
      <dgm:t>
        <a:bodyPr/>
        <a:lstStyle/>
        <a:p>
          <a:endParaRPr lang="en-US"/>
        </a:p>
      </dgm:t>
    </dgm:pt>
    <dgm:pt modelId="{336D8EE7-BDD7-4560-8BB6-C2F43E78DEAB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ca-ES" sz="2000" dirty="0"/>
            <a:t>Despedida. </a:t>
          </a:r>
        </a:p>
      </dgm:t>
    </dgm:pt>
    <dgm:pt modelId="{60A74892-D656-4799-9F07-DC779F9EDB09}" type="parTrans" cxnId="{FD9216C1-5614-404B-9F4D-082D62A1A013}">
      <dgm:prSet/>
      <dgm:spPr/>
      <dgm:t>
        <a:bodyPr/>
        <a:lstStyle/>
        <a:p>
          <a:endParaRPr lang="en-US"/>
        </a:p>
      </dgm:t>
    </dgm:pt>
    <dgm:pt modelId="{79BDB782-BA55-4893-9B1F-37AC80B46DCB}" type="sibTrans" cxnId="{FD9216C1-5614-404B-9F4D-082D62A1A013}">
      <dgm:prSet/>
      <dgm:spPr/>
      <dgm:t>
        <a:bodyPr/>
        <a:lstStyle/>
        <a:p>
          <a:endParaRPr lang="en-US"/>
        </a:p>
      </dgm:t>
    </dgm:pt>
    <dgm:pt modelId="{BB857336-2A25-4958-BBEF-72D75F5FE10B}" type="pres">
      <dgm:prSet presAssocID="{CEEF5BEE-97C6-4650-B7F0-CECA54AAB73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4F593F1-090E-4919-9562-89E7BFB7DADD}" type="pres">
      <dgm:prSet presAssocID="{B0BE5E71-A302-463E-9C24-D734CED92302}" presName="composite" presStyleCnt="0"/>
      <dgm:spPr/>
    </dgm:pt>
    <dgm:pt modelId="{6E65C7B1-0D8B-4A05-9BED-D9C5883AD6B7}" type="pres">
      <dgm:prSet presAssocID="{B0BE5E71-A302-463E-9C24-D734CED92302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EC1C8A-FB20-41B7-85EE-1624A59AD0B4}" type="pres">
      <dgm:prSet presAssocID="{B0BE5E71-A302-463E-9C24-D734CED92302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AE8CCEA-57DF-44B8-A804-45D292655BB5}" srcId="{B0BE5E71-A302-463E-9C24-D734CED92302}" destId="{574413C2-8A45-4D6D-BA02-8DAAF2A5FBF0}" srcOrd="1" destOrd="0" parTransId="{7CE1AC98-804D-4121-AD16-93522A4BBB6D}" sibTransId="{95553CF9-A63B-40DB-889B-FDE99915531F}"/>
    <dgm:cxn modelId="{69EB281E-3AD5-40F9-A5CD-AB2C464D9949}" srcId="{B0BE5E71-A302-463E-9C24-D734CED92302}" destId="{B00FFDF6-2B38-42DD-A131-A059C400CF34}" srcOrd="0" destOrd="0" parTransId="{A39C859D-F685-4028-839B-0AF914561228}" sibTransId="{13BB264D-D6E5-4CCC-A1A0-3AC448A09052}"/>
    <dgm:cxn modelId="{C3614913-3C4D-4A8A-9146-F82C58D409D1}" type="presOf" srcId="{574413C2-8A45-4D6D-BA02-8DAAF2A5FBF0}" destId="{22EC1C8A-FB20-41B7-85EE-1624A59AD0B4}" srcOrd="0" destOrd="1" presId="urn:microsoft.com/office/officeart/2005/8/layout/chevron2"/>
    <dgm:cxn modelId="{7997416D-D132-454B-9273-E9288282731C}" srcId="{CEEF5BEE-97C6-4650-B7F0-CECA54AAB733}" destId="{B0BE5E71-A302-463E-9C24-D734CED92302}" srcOrd="0" destOrd="0" parTransId="{0A78FA1E-C142-4D4C-9A97-61A3CAE20B6C}" sibTransId="{7C5732B6-E853-4AC4-9A00-88031746D33D}"/>
    <dgm:cxn modelId="{FD9216C1-5614-404B-9F4D-082D62A1A013}" srcId="{B0BE5E71-A302-463E-9C24-D734CED92302}" destId="{336D8EE7-BDD7-4560-8BB6-C2F43E78DEAB}" srcOrd="3" destOrd="0" parTransId="{60A74892-D656-4799-9F07-DC779F9EDB09}" sibTransId="{79BDB782-BA55-4893-9B1F-37AC80B46DCB}"/>
    <dgm:cxn modelId="{AD8106AA-C8C9-4210-A08D-CD3043C4DCA3}" type="presOf" srcId="{B0BE5E71-A302-463E-9C24-D734CED92302}" destId="{6E65C7B1-0D8B-4A05-9BED-D9C5883AD6B7}" srcOrd="0" destOrd="0" presId="urn:microsoft.com/office/officeart/2005/8/layout/chevron2"/>
    <dgm:cxn modelId="{410C9C21-4F9F-44E4-88F8-1698583CD130}" type="presOf" srcId="{CEEF5BEE-97C6-4650-B7F0-CECA54AAB733}" destId="{BB857336-2A25-4958-BBEF-72D75F5FE10B}" srcOrd="0" destOrd="0" presId="urn:microsoft.com/office/officeart/2005/8/layout/chevron2"/>
    <dgm:cxn modelId="{FEDFEF43-FD46-4507-BC21-88614F7F05B9}" srcId="{B0BE5E71-A302-463E-9C24-D734CED92302}" destId="{8B4055BB-9247-4177-8772-70019AD7EAA5}" srcOrd="2" destOrd="0" parTransId="{25F2D963-F54D-4788-A0B3-1BF19ECD842B}" sibTransId="{DC4EF8C8-DD43-4711-8E47-75A0ED0764DC}"/>
    <dgm:cxn modelId="{C21FEB13-CA26-4069-A3FF-64854B3B04CB}" type="presOf" srcId="{336D8EE7-BDD7-4560-8BB6-C2F43E78DEAB}" destId="{22EC1C8A-FB20-41B7-85EE-1624A59AD0B4}" srcOrd="0" destOrd="3" presId="urn:microsoft.com/office/officeart/2005/8/layout/chevron2"/>
    <dgm:cxn modelId="{33D74B3E-BAB9-473C-8074-D1823916B266}" type="presOf" srcId="{8B4055BB-9247-4177-8772-70019AD7EAA5}" destId="{22EC1C8A-FB20-41B7-85EE-1624A59AD0B4}" srcOrd="0" destOrd="2" presId="urn:microsoft.com/office/officeart/2005/8/layout/chevron2"/>
    <dgm:cxn modelId="{B3E2406C-4035-4D25-9C94-3D7E099AB78D}" type="presOf" srcId="{B00FFDF6-2B38-42DD-A131-A059C400CF34}" destId="{22EC1C8A-FB20-41B7-85EE-1624A59AD0B4}" srcOrd="0" destOrd="0" presId="urn:microsoft.com/office/officeart/2005/8/layout/chevron2"/>
    <dgm:cxn modelId="{0A3B2896-719B-4E69-8CF1-E3C19C2E9C30}" type="presParOf" srcId="{BB857336-2A25-4958-BBEF-72D75F5FE10B}" destId="{E4F593F1-090E-4919-9562-89E7BFB7DADD}" srcOrd="0" destOrd="0" presId="urn:microsoft.com/office/officeart/2005/8/layout/chevron2"/>
    <dgm:cxn modelId="{5609263C-95A7-40BF-8DA1-0231A6054FF8}" type="presParOf" srcId="{E4F593F1-090E-4919-9562-89E7BFB7DADD}" destId="{6E65C7B1-0D8B-4A05-9BED-D9C5883AD6B7}" srcOrd="0" destOrd="0" presId="urn:microsoft.com/office/officeart/2005/8/layout/chevron2"/>
    <dgm:cxn modelId="{ADD038B4-0A9C-4494-9C3E-ED11D848D095}" type="presParOf" srcId="{E4F593F1-090E-4919-9562-89E7BFB7DADD}" destId="{22EC1C8A-FB20-41B7-85EE-1624A59AD0B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EEF5BEE-97C6-4650-B7F0-CECA54AAB733}" type="doc">
      <dgm:prSet loTypeId="urn:microsoft.com/office/officeart/2005/8/layout/chevron2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B0BE5E71-A302-463E-9C24-D734CED92302}">
      <dgm:prSet custT="1"/>
      <dgm:spPr/>
      <dgm:t>
        <a:bodyPr/>
        <a:lstStyle/>
        <a:p>
          <a:r>
            <a:rPr lang="ca-ES" sz="3000" dirty="0"/>
            <a:t>Estructura CV</a:t>
          </a:r>
        </a:p>
      </dgm:t>
    </dgm:pt>
    <dgm:pt modelId="{0A78FA1E-C142-4D4C-9A97-61A3CAE20B6C}" type="parTrans" cxnId="{7997416D-D132-454B-9273-E9288282731C}">
      <dgm:prSet/>
      <dgm:spPr/>
      <dgm:t>
        <a:bodyPr/>
        <a:lstStyle/>
        <a:p>
          <a:endParaRPr lang="en-US"/>
        </a:p>
      </dgm:t>
    </dgm:pt>
    <dgm:pt modelId="{7C5732B6-E853-4AC4-9A00-88031746D33D}" type="sibTrans" cxnId="{7997416D-D132-454B-9273-E9288282731C}">
      <dgm:prSet/>
      <dgm:spPr/>
      <dgm:t>
        <a:bodyPr/>
        <a:lstStyle/>
        <a:p>
          <a:endParaRPr lang="en-US"/>
        </a:p>
      </dgm:t>
    </dgm:pt>
    <dgm:pt modelId="{7ACCEF3B-8F68-4EC6-BF00-8E1184712F21}">
      <dgm:prSet custT="1"/>
      <dgm:spPr/>
      <dgm:t>
        <a:bodyPr/>
        <a:lstStyle/>
        <a:p>
          <a:r>
            <a:rPr lang="es-ES" sz="2000" dirty="0"/>
            <a:t>Redacción y presentación del Currículum </a:t>
          </a:r>
          <a:r>
            <a:rPr lang="es-ES" sz="2000" dirty="0" smtClean="0"/>
            <a:t>Vítae</a:t>
          </a:r>
          <a:r>
            <a:rPr lang="es-ES" sz="2000" dirty="0"/>
            <a:t>:</a:t>
          </a:r>
          <a:endParaRPr lang="ca-ES" sz="2000" dirty="0"/>
        </a:p>
      </dgm:t>
    </dgm:pt>
    <dgm:pt modelId="{124B3838-3D4F-4FD3-88B2-DE8FA7570088}" type="parTrans" cxnId="{6F9A8612-713F-47F5-BD50-542C7BEF0107}">
      <dgm:prSet/>
      <dgm:spPr/>
      <dgm:t>
        <a:bodyPr/>
        <a:lstStyle/>
        <a:p>
          <a:endParaRPr lang="en-US"/>
        </a:p>
      </dgm:t>
    </dgm:pt>
    <dgm:pt modelId="{0BD1EC74-B0B1-41A9-8678-D9AEC08010C0}" type="sibTrans" cxnId="{6F9A8612-713F-47F5-BD50-542C7BEF0107}">
      <dgm:prSet/>
      <dgm:spPr/>
      <dgm:t>
        <a:bodyPr/>
        <a:lstStyle/>
        <a:p>
          <a:endParaRPr lang="en-US"/>
        </a:p>
      </dgm:t>
    </dgm:pt>
    <dgm:pt modelId="{36D65F6F-454D-42C4-A2E1-F2C0D36AEEB0}">
      <dgm:prSet custT="1"/>
      <dgm:spPr/>
      <dgm:t>
        <a:bodyPr/>
        <a:lstStyle/>
        <a:p>
          <a:r>
            <a:rPr lang="ca-ES" sz="2000" dirty="0" err="1"/>
            <a:t>Datos</a:t>
          </a:r>
          <a:r>
            <a:rPr lang="ca-ES" sz="2000" dirty="0"/>
            <a:t> </a:t>
          </a:r>
          <a:r>
            <a:rPr lang="ca-ES" sz="2000" dirty="0" err="1"/>
            <a:t>personales</a:t>
          </a:r>
          <a:r>
            <a:rPr lang="ca-ES" sz="2000" dirty="0"/>
            <a:t>.</a:t>
          </a:r>
        </a:p>
      </dgm:t>
    </dgm:pt>
    <dgm:pt modelId="{4D56552C-C99C-4EEF-9972-0DABB10C84AA}" type="parTrans" cxnId="{B06FEAF5-18FA-4CC8-A3E1-AD55AE030042}">
      <dgm:prSet/>
      <dgm:spPr/>
      <dgm:t>
        <a:bodyPr/>
        <a:lstStyle/>
        <a:p>
          <a:endParaRPr lang="en-US"/>
        </a:p>
      </dgm:t>
    </dgm:pt>
    <dgm:pt modelId="{D1C024F5-259F-4988-9BFF-405D583E6E21}" type="sibTrans" cxnId="{B06FEAF5-18FA-4CC8-A3E1-AD55AE030042}">
      <dgm:prSet/>
      <dgm:spPr/>
      <dgm:t>
        <a:bodyPr/>
        <a:lstStyle/>
        <a:p>
          <a:endParaRPr lang="en-US"/>
        </a:p>
      </dgm:t>
    </dgm:pt>
    <dgm:pt modelId="{75410B09-3C82-423A-959E-FFB2AE103CD7}">
      <dgm:prSet custT="1"/>
      <dgm:spPr/>
      <dgm:t>
        <a:bodyPr/>
        <a:lstStyle/>
        <a:p>
          <a:r>
            <a:rPr lang="ca-ES" sz="2000" dirty="0" err="1"/>
            <a:t>Formación</a:t>
          </a:r>
          <a:r>
            <a:rPr lang="ca-ES" sz="2000" dirty="0"/>
            <a:t> acadèmica.</a:t>
          </a:r>
        </a:p>
      </dgm:t>
    </dgm:pt>
    <dgm:pt modelId="{ED700836-2355-4D1C-9E06-F11B2D8CF229}" type="parTrans" cxnId="{3DC74479-DD29-4BE0-8E63-0C14EF3C84B5}">
      <dgm:prSet/>
      <dgm:spPr/>
      <dgm:t>
        <a:bodyPr/>
        <a:lstStyle/>
        <a:p>
          <a:endParaRPr lang="en-US"/>
        </a:p>
      </dgm:t>
    </dgm:pt>
    <dgm:pt modelId="{55030855-0D37-4C38-AA2E-9A9A4D21060D}" type="sibTrans" cxnId="{3DC74479-DD29-4BE0-8E63-0C14EF3C84B5}">
      <dgm:prSet/>
      <dgm:spPr/>
      <dgm:t>
        <a:bodyPr/>
        <a:lstStyle/>
        <a:p>
          <a:endParaRPr lang="en-US"/>
        </a:p>
      </dgm:t>
    </dgm:pt>
    <dgm:pt modelId="{899815FF-DA88-4F34-BD04-809C53AD17E9}">
      <dgm:prSet custT="1"/>
      <dgm:spPr/>
      <dgm:t>
        <a:bodyPr/>
        <a:lstStyle/>
        <a:p>
          <a:r>
            <a:rPr lang="ca-ES" sz="2000" dirty="0"/>
            <a:t>Formación especializada y complementaria.</a:t>
          </a:r>
        </a:p>
      </dgm:t>
    </dgm:pt>
    <dgm:pt modelId="{EF2D04E8-D193-45EB-8ADE-74B65C36257C}" type="parTrans" cxnId="{CA7478EE-35E7-4079-B80D-2E730B1B95FB}">
      <dgm:prSet/>
      <dgm:spPr/>
      <dgm:t>
        <a:bodyPr/>
        <a:lstStyle/>
        <a:p>
          <a:endParaRPr lang="en-US"/>
        </a:p>
      </dgm:t>
    </dgm:pt>
    <dgm:pt modelId="{441A2C0E-D4D6-49D9-BA66-9BAE5F8053EE}" type="sibTrans" cxnId="{CA7478EE-35E7-4079-B80D-2E730B1B95FB}">
      <dgm:prSet/>
      <dgm:spPr/>
      <dgm:t>
        <a:bodyPr/>
        <a:lstStyle/>
        <a:p>
          <a:endParaRPr lang="en-US"/>
        </a:p>
      </dgm:t>
    </dgm:pt>
    <dgm:pt modelId="{14ABC134-43E9-4572-A260-A8EA163B0C9E}">
      <dgm:prSet custT="1"/>
      <dgm:spPr/>
      <dgm:t>
        <a:bodyPr/>
        <a:lstStyle/>
        <a:p>
          <a:r>
            <a:rPr lang="ca-ES" sz="2000" dirty="0" err="1"/>
            <a:t>Idiomas</a:t>
          </a:r>
          <a:r>
            <a:rPr lang="ca-ES" sz="2000" dirty="0"/>
            <a:t>.</a:t>
          </a:r>
        </a:p>
      </dgm:t>
    </dgm:pt>
    <dgm:pt modelId="{E7BDFAE1-9B0E-4806-8BFC-9AF38E0D45F7}" type="parTrans" cxnId="{246EB5FE-FC32-4561-B2B7-A2CA45DE8674}">
      <dgm:prSet/>
      <dgm:spPr/>
      <dgm:t>
        <a:bodyPr/>
        <a:lstStyle/>
        <a:p>
          <a:endParaRPr lang="en-US"/>
        </a:p>
      </dgm:t>
    </dgm:pt>
    <dgm:pt modelId="{D1247705-66DC-4EB3-BCC0-ED499755492E}" type="sibTrans" cxnId="{246EB5FE-FC32-4561-B2B7-A2CA45DE8674}">
      <dgm:prSet/>
      <dgm:spPr/>
      <dgm:t>
        <a:bodyPr/>
        <a:lstStyle/>
        <a:p>
          <a:endParaRPr lang="en-US"/>
        </a:p>
      </dgm:t>
    </dgm:pt>
    <dgm:pt modelId="{B4BA5982-9D85-4B80-9727-D6D218BC3DDB}">
      <dgm:prSet custT="1"/>
      <dgm:spPr/>
      <dgm:t>
        <a:bodyPr/>
        <a:lstStyle/>
        <a:p>
          <a:r>
            <a:rPr lang="ca-ES" sz="2000" dirty="0" err="1"/>
            <a:t>Experiencia</a:t>
          </a:r>
          <a:r>
            <a:rPr lang="ca-ES" sz="2000" dirty="0"/>
            <a:t> </a:t>
          </a:r>
          <a:r>
            <a:rPr lang="ca-ES" sz="2000" dirty="0" err="1"/>
            <a:t>profesional</a:t>
          </a:r>
          <a:r>
            <a:rPr lang="ca-ES" sz="2000" dirty="0"/>
            <a:t>.</a:t>
          </a:r>
        </a:p>
      </dgm:t>
    </dgm:pt>
    <dgm:pt modelId="{A2D4FE9F-6504-4D50-893C-6BD89805B06C}" type="parTrans" cxnId="{B38BCE91-C19C-451A-A79E-725EAC2E78B9}">
      <dgm:prSet/>
      <dgm:spPr/>
      <dgm:t>
        <a:bodyPr/>
        <a:lstStyle/>
        <a:p>
          <a:endParaRPr lang="en-US"/>
        </a:p>
      </dgm:t>
    </dgm:pt>
    <dgm:pt modelId="{1994FB9C-97ED-49EA-BB0C-8177A59E4C13}" type="sibTrans" cxnId="{B38BCE91-C19C-451A-A79E-725EAC2E78B9}">
      <dgm:prSet/>
      <dgm:spPr/>
      <dgm:t>
        <a:bodyPr/>
        <a:lstStyle/>
        <a:p>
          <a:endParaRPr lang="en-US"/>
        </a:p>
      </dgm:t>
    </dgm:pt>
    <dgm:pt modelId="{CFEB5B9F-8A9E-4C75-BED3-DF59181A6F33}">
      <dgm:prSet custT="1"/>
      <dgm:spPr/>
      <dgm:t>
        <a:bodyPr/>
        <a:lstStyle/>
        <a:p>
          <a:r>
            <a:rPr lang="ca-ES" sz="2000" dirty="0"/>
            <a:t>Otros datos de interès.</a:t>
          </a:r>
        </a:p>
      </dgm:t>
    </dgm:pt>
    <dgm:pt modelId="{992A3EAE-41F0-478D-810F-74D480C3811A}" type="parTrans" cxnId="{D979B00F-D745-44BD-B3F3-421726D97A45}">
      <dgm:prSet/>
      <dgm:spPr/>
      <dgm:t>
        <a:bodyPr/>
        <a:lstStyle/>
        <a:p>
          <a:endParaRPr lang="en-US"/>
        </a:p>
      </dgm:t>
    </dgm:pt>
    <dgm:pt modelId="{EB7D54D6-D6E4-4E21-8BF6-3B067B0E18B5}" type="sibTrans" cxnId="{D979B00F-D745-44BD-B3F3-421726D97A45}">
      <dgm:prSet/>
      <dgm:spPr/>
      <dgm:t>
        <a:bodyPr/>
        <a:lstStyle/>
        <a:p>
          <a:endParaRPr lang="en-US"/>
        </a:p>
      </dgm:t>
    </dgm:pt>
    <dgm:pt modelId="{BB857336-2A25-4958-BBEF-72D75F5FE10B}" type="pres">
      <dgm:prSet presAssocID="{CEEF5BEE-97C6-4650-B7F0-CECA54AAB73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4F593F1-090E-4919-9562-89E7BFB7DADD}" type="pres">
      <dgm:prSet presAssocID="{B0BE5E71-A302-463E-9C24-D734CED92302}" presName="composite" presStyleCnt="0"/>
      <dgm:spPr/>
    </dgm:pt>
    <dgm:pt modelId="{6E65C7B1-0D8B-4A05-9BED-D9C5883AD6B7}" type="pres">
      <dgm:prSet presAssocID="{B0BE5E71-A302-463E-9C24-D734CED92302}" presName="parentText" presStyleLbl="align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EC1C8A-FB20-41B7-85EE-1624A59AD0B4}" type="pres">
      <dgm:prSet presAssocID="{B0BE5E71-A302-463E-9C24-D734CED92302}" presName="descendantText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46EB5FE-FC32-4561-B2B7-A2CA45DE8674}" srcId="{7ACCEF3B-8F68-4EC6-BF00-8E1184712F21}" destId="{14ABC134-43E9-4572-A260-A8EA163B0C9E}" srcOrd="3" destOrd="0" parTransId="{E7BDFAE1-9B0E-4806-8BFC-9AF38E0D45F7}" sibTransId="{D1247705-66DC-4EB3-BCC0-ED499755492E}"/>
    <dgm:cxn modelId="{C2640E95-C213-46AE-A034-1B630A38C47F}" type="presOf" srcId="{899815FF-DA88-4F34-BD04-809C53AD17E9}" destId="{22EC1C8A-FB20-41B7-85EE-1624A59AD0B4}" srcOrd="0" destOrd="3" presId="urn:microsoft.com/office/officeart/2005/8/layout/chevron2"/>
    <dgm:cxn modelId="{D979B00F-D745-44BD-B3F3-421726D97A45}" srcId="{7ACCEF3B-8F68-4EC6-BF00-8E1184712F21}" destId="{CFEB5B9F-8A9E-4C75-BED3-DF59181A6F33}" srcOrd="5" destOrd="0" parTransId="{992A3EAE-41F0-478D-810F-74D480C3811A}" sibTransId="{EB7D54D6-D6E4-4E21-8BF6-3B067B0E18B5}"/>
    <dgm:cxn modelId="{B4D1C50B-3354-4175-928D-31A2E4A77B87}" type="presOf" srcId="{CFEB5B9F-8A9E-4C75-BED3-DF59181A6F33}" destId="{22EC1C8A-FB20-41B7-85EE-1624A59AD0B4}" srcOrd="0" destOrd="6" presId="urn:microsoft.com/office/officeart/2005/8/layout/chevron2"/>
    <dgm:cxn modelId="{7997416D-D132-454B-9273-E9288282731C}" srcId="{CEEF5BEE-97C6-4650-B7F0-CECA54AAB733}" destId="{B0BE5E71-A302-463E-9C24-D734CED92302}" srcOrd="0" destOrd="0" parTransId="{0A78FA1E-C142-4D4C-9A97-61A3CAE20B6C}" sibTransId="{7C5732B6-E853-4AC4-9A00-88031746D33D}"/>
    <dgm:cxn modelId="{CA7478EE-35E7-4079-B80D-2E730B1B95FB}" srcId="{7ACCEF3B-8F68-4EC6-BF00-8E1184712F21}" destId="{899815FF-DA88-4F34-BD04-809C53AD17E9}" srcOrd="2" destOrd="0" parTransId="{EF2D04E8-D193-45EB-8ADE-74B65C36257C}" sibTransId="{441A2C0E-D4D6-49D9-BA66-9BAE5F8053EE}"/>
    <dgm:cxn modelId="{80AD0C70-FF36-48CD-862C-D2302243B688}" type="presOf" srcId="{75410B09-3C82-423A-959E-FFB2AE103CD7}" destId="{22EC1C8A-FB20-41B7-85EE-1624A59AD0B4}" srcOrd="0" destOrd="2" presId="urn:microsoft.com/office/officeart/2005/8/layout/chevron2"/>
    <dgm:cxn modelId="{B06FEAF5-18FA-4CC8-A3E1-AD55AE030042}" srcId="{7ACCEF3B-8F68-4EC6-BF00-8E1184712F21}" destId="{36D65F6F-454D-42C4-A2E1-F2C0D36AEEB0}" srcOrd="0" destOrd="0" parTransId="{4D56552C-C99C-4EEF-9972-0DABB10C84AA}" sibTransId="{D1C024F5-259F-4988-9BFF-405D583E6E21}"/>
    <dgm:cxn modelId="{B38BCE91-C19C-451A-A79E-725EAC2E78B9}" srcId="{7ACCEF3B-8F68-4EC6-BF00-8E1184712F21}" destId="{B4BA5982-9D85-4B80-9727-D6D218BC3DDB}" srcOrd="4" destOrd="0" parTransId="{A2D4FE9F-6504-4D50-893C-6BD89805B06C}" sibTransId="{1994FB9C-97ED-49EA-BB0C-8177A59E4C13}"/>
    <dgm:cxn modelId="{AD8106AA-C8C9-4210-A08D-CD3043C4DCA3}" type="presOf" srcId="{B0BE5E71-A302-463E-9C24-D734CED92302}" destId="{6E65C7B1-0D8B-4A05-9BED-D9C5883AD6B7}" srcOrd="0" destOrd="0" presId="urn:microsoft.com/office/officeart/2005/8/layout/chevron2"/>
    <dgm:cxn modelId="{410C9C21-4F9F-44E4-88F8-1698583CD130}" type="presOf" srcId="{CEEF5BEE-97C6-4650-B7F0-CECA54AAB733}" destId="{BB857336-2A25-4958-BBEF-72D75F5FE10B}" srcOrd="0" destOrd="0" presId="urn:microsoft.com/office/officeart/2005/8/layout/chevron2"/>
    <dgm:cxn modelId="{F512F903-2BFF-4D3B-B83F-DA41A746AF8B}" type="presOf" srcId="{B4BA5982-9D85-4B80-9727-D6D218BC3DDB}" destId="{22EC1C8A-FB20-41B7-85EE-1624A59AD0B4}" srcOrd="0" destOrd="5" presId="urn:microsoft.com/office/officeart/2005/8/layout/chevron2"/>
    <dgm:cxn modelId="{7FB42BEE-CDD7-49F7-9CFC-C41E0CB8C2B4}" type="presOf" srcId="{7ACCEF3B-8F68-4EC6-BF00-8E1184712F21}" destId="{22EC1C8A-FB20-41B7-85EE-1624A59AD0B4}" srcOrd="0" destOrd="0" presId="urn:microsoft.com/office/officeart/2005/8/layout/chevron2"/>
    <dgm:cxn modelId="{3DC74479-DD29-4BE0-8E63-0C14EF3C84B5}" srcId="{7ACCEF3B-8F68-4EC6-BF00-8E1184712F21}" destId="{75410B09-3C82-423A-959E-FFB2AE103CD7}" srcOrd="1" destOrd="0" parTransId="{ED700836-2355-4D1C-9E06-F11B2D8CF229}" sibTransId="{55030855-0D37-4C38-AA2E-9A9A4D21060D}"/>
    <dgm:cxn modelId="{6F9A8612-713F-47F5-BD50-542C7BEF0107}" srcId="{B0BE5E71-A302-463E-9C24-D734CED92302}" destId="{7ACCEF3B-8F68-4EC6-BF00-8E1184712F21}" srcOrd="0" destOrd="0" parTransId="{124B3838-3D4F-4FD3-88B2-DE8FA7570088}" sibTransId="{0BD1EC74-B0B1-41A9-8678-D9AEC08010C0}"/>
    <dgm:cxn modelId="{EE8DC1AE-A089-40CF-BDC6-0BEC67BB99CB}" type="presOf" srcId="{36D65F6F-454D-42C4-A2E1-F2C0D36AEEB0}" destId="{22EC1C8A-FB20-41B7-85EE-1624A59AD0B4}" srcOrd="0" destOrd="1" presId="urn:microsoft.com/office/officeart/2005/8/layout/chevron2"/>
    <dgm:cxn modelId="{EF8C75F9-BB9F-4882-A41B-891F55745624}" type="presOf" srcId="{14ABC134-43E9-4572-A260-A8EA163B0C9E}" destId="{22EC1C8A-FB20-41B7-85EE-1624A59AD0B4}" srcOrd="0" destOrd="4" presId="urn:microsoft.com/office/officeart/2005/8/layout/chevron2"/>
    <dgm:cxn modelId="{0A3B2896-719B-4E69-8CF1-E3C19C2E9C30}" type="presParOf" srcId="{BB857336-2A25-4958-BBEF-72D75F5FE10B}" destId="{E4F593F1-090E-4919-9562-89E7BFB7DADD}" srcOrd="0" destOrd="0" presId="urn:microsoft.com/office/officeart/2005/8/layout/chevron2"/>
    <dgm:cxn modelId="{5609263C-95A7-40BF-8DA1-0231A6054FF8}" type="presParOf" srcId="{E4F593F1-090E-4919-9562-89E7BFB7DADD}" destId="{6E65C7B1-0D8B-4A05-9BED-D9C5883AD6B7}" srcOrd="0" destOrd="0" presId="urn:microsoft.com/office/officeart/2005/8/layout/chevron2"/>
    <dgm:cxn modelId="{ADD038B4-0A9C-4494-9C3E-ED11D848D095}" type="presParOf" srcId="{E4F593F1-090E-4919-9562-89E7BFB7DADD}" destId="{22EC1C8A-FB20-41B7-85EE-1624A59AD0B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880239E-BE2B-46C1-8911-3E94903099B6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5021097-17D1-4CA0-A85B-D6B86AD55BAB}">
      <dgm:prSet/>
      <dgm:spPr/>
      <dgm:t>
        <a:bodyPr/>
        <a:lstStyle/>
        <a:p>
          <a:r>
            <a:rPr lang="es-ES" dirty="0"/>
            <a:t>¿Cómo causar una buena primera impresión?</a:t>
          </a:r>
          <a:endParaRPr lang="ca-ES" dirty="0"/>
        </a:p>
      </dgm:t>
    </dgm:pt>
    <dgm:pt modelId="{63E511BF-60FF-4C91-8195-6620CD65348E}" type="parTrans" cxnId="{86A1079B-5003-4873-A35E-6D14F03EE2B2}">
      <dgm:prSet/>
      <dgm:spPr/>
      <dgm:t>
        <a:bodyPr/>
        <a:lstStyle/>
        <a:p>
          <a:endParaRPr lang="en-US"/>
        </a:p>
      </dgm:t>
    </dgm:pt>
    <dgm:pt modelId="{E110FDB3-FF2C-427C-A276-5F9442D50EF4}" type="sibTrans" cxnId="{86A1079B-5003-4873-A35E-6D14F03EE2B2}">
      <dgm:prSet/>
      <dgm:spPr/>
      <dgm:t>
        <a:bodyPr/>
        <a:lstStyle/>
        <a:p>
          <a:endParaRPr lang="en-US"/>
        </a:p>
      </dgm:t>
    </dgm:pt>
    <dgm:pt modelId="{E57727D8-517F-4095-80C6-81286C90D5CA}">
      <dgm:prSet/>
      <dgm:spPr/>
      <dgm:t>
        <a:bodyPr/>
        <a:lstStyle/>
        <a:p>
          <a:r>
            <a:rPr lang="ca-ES" dirty="0"/>
            <a:t>¿Cómo vestir?</a:t>
          </a:r>
        </a:p>
      </dgm:t>
    </dgm:pt>
    <dgm:pt modelId="{D13EF3FB-A8FA-46F4-8EF4-0B618D1BDBAB}" type="parTrans" cxnId="{D03662E6-932F-452E-A376-85BE9F2AC4B2}">
      <dgm:prSet/>
      <dgm:spPr/>
      <dgm:t>
        <a:bodyPr/>
        <a:lstStyle/>
        <a:p>
          <a:endParaRPr lang="en-US"/>
        </a:p>
      </dgm:t>
    </dgm:pt>
    <dgm:pt modelId="{0DB1BBE3-AD03-4E4F-9735-42B670FEC04F}" type="sibTrans" cxnId="{D03662E6-932F-452E-A376-85BE9F2AC4B2}">
      <dgm:prSet/>
      <dgm:spPr/>
      <dgm:t>
        <a:bodyPr/>
        <a:lstStyle/>
        <a:p>
          <a:endParaRPr lang="en-US"/>
        </a:p>
      </dgm:t>
    </dgm:pt>
    <dgm:pt modelId="{8160E0EE-5932-45F4-B195-B53A0D5BD3D6}">
      <dgm:prSet/>
      <dgm:spPr/>
      <dgm:t>
        <a:bodyPr/>
        <a:lstStyle/>
        <a:p>
          <a:r>
            <a:rPr lang="es-ES" dirty="0"/>
            <a:t>Cuida la comunicación verbal y no verbal</a:t>
          </a:r>
          <a:endParaRPr lang="ca-ES" dirty="0"/>
        </a:p>
      </dgm:t>
    </dgm:pt>
    <dgm:pt modelId="{C667C047-88A1-4690-9765-B3D6A8F47C5A}" type="parTrans" cxnId="{AACBA0F7-2D4D-4F94-8C74-9F2CE31D46ED}">
      <dgm:prSet/>
      <dgm:spPr/>
      <dgm:t>
        <a:bodyPr/>
        <a:lstStyle/>
        <a:p>
          <a:endParaRPr lang="en-US"/>
        </a:p>
      </dgm:t>
    </dgm:pt>
    <dgm:pt modelId="{95D24BE8-06E0-4E0C-B115-DB14B47A9E16}" type="sibTrans" cxnId="{AACBA0F7-2D4D-4F94-8C74-9F2CE31D46ED}">
      <dgm:prSet/>
      <dgm:spPr/>
      <dgm:t>
        <a:bodyPr/>
        <a:lstStyle/>
        <a:p>
          <a:endParaRPr lang="en-US"/>
        </a:p>
      </dgm:t>
    </dgm:pt>
    <dgm:pt modelId="{593AF848-7923-4361-84E1-D5C72A8C2062}">
      <dgm:prSet/>
      <dgm:spPr/>
      <dgm:t>
        <a:bodyPr/>
        <a:lstStyle/>
        <a:p>
          <a:r>
            <a:rPr lang="es-ES" dirty="0"/>
            <a:t> Las preguntas en la entrevista</a:t>
          </a:r>
          <a:endParaRPr lang="ca-ES" dirty="0"/>
        </a:p>
      </dgm:t>
    </dgm:pt>
    <dgm:pt modelId="{00F9A210-F932-4CA1-8C84-25550FBFABC9}" type="parTrans" cxnId="{155FC6B5-60FB-49BB-A942-6086205C17E6}">
      <dgm:prSet/>
      <dgm:spPr/>
      <dgm:t>
        <a:bodyPr/>
        <a:lstStyle/>
        <a:p>
          <a:endParaRPr lang="en-US"/>
        </a:p>
      </dgm:t>
    </dgm:pt>
    <dgm:pt modelId="{F9D551CF-AE3B-4E37-8BE3-EB0DEF07CAA4}" type="sibTrans" cxnId="{155FC6B5-60FB-49BB-A942-6086205C17E6}">
      <dgm:prSet/>
      <dgm:spPr/>
      <dgm:t>
        <a:bodyPr/>
        <a:lstStyle/>
        <a:p>
          <a:endParaRPr lang="en-US"/>
        </a:p>
      </dgm:t>
    </dgm:pt>
    <dgm:pt modelId="{8C2179EE-DB09-41ED-9300-0DF5C938F253}">
      <dgm:prSet/>
      <dgm:spPr/>
      <dgm:t>
        <a:bodyPr/>
        <a:lstStyle/>
        <a:p>
          <a:r>
            <a:rPr lang="es-ES" dirty="0"/>
            <a:t> Preguntas adecuadas para realizar al entrevistador</a:t>
          </a:r>
          <a:endParaRPr lang="ca-ES" dirty="0"/>
        </a:p>
      </dgm:t>
    </dgm:pt>
    <dgm:pt modelId="{1A133812-97C6-4B91-B72A-FCCCF3C27A23}" type="parTrans" cxnId="{778F3561-BC5E-4045-A188-E57E2F457981}">
      <dgm:prSet/>
      <dgm:spPr/>
      <dgm:t>
        <a:bodyPr/>
        <a:lstStyle/>
        <a:p>
          <a:endParaRPr lang="en-US"/>
        </a:p>
      </dgm:t>
    </dgm:pt>
    <dgm:pt modelId="{55D98606-C642-4CAE-9B51-AB240438EEEF}" type="sibTrans" cxnId="{778F3561-BC5E-4045-A188-E57E2F457981}">
      <dgm:prSet/>
      <dgm:spPr/>
      <dgm:t>
        <a:bodyPr/>
        <a:lstStyle/>
        <a:p>
          <a:endParaRPr lang="en-US"/>
        </a:p>
      </dgm:t>
    </dgm:pt>
    <dgm:pt modelId="{4D7ED1B7-B1E9-4D82-8A81-DEEBDB5A82BC}" type="pres">
      <dgm:prSet presAssocID="{7880239E-BE2B-46C1-8911-3E94903099B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1E1EE96-A634-4546-9D85-5D2BD6594E2F}" type="pres">
      <dgm:prSet presAssocID="{F5021097-17D1-4CA0-A85B-D6B86AD55BAB}" presName="linNode" presStyleCnt="0"/>
      <dgm:spPr/>
    </dgm:pt>
    <dgm:pt modelId="{DE1728A9-A9DC-42DC-86CF-A2A00E47AAD9}" type="pres">
      <dgm:prSet presAssocID="{F5021097-17D1-4CA0-A85B-D6B86AD55BAB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08062FA-B66A-47AB-BA0D-B03188BB2EF5}" type="pres">
      <dgm:prSet presAssocID="{E110FDB3-FF2C-427C-A276-5F9442D50EF4}" presName="sp" presStyleCnt="0"/>
      <dgm:spPr/>
    </dgm:pt>
    <dgm:pt modelId="{B4A1D0B2-1BA6-453E-9E7E-43185105CC8B}" type="pres">
      <dgm:prSet presAssocID="{E57727D8-517F-4095-80C6-81286C90D5CA}" presName="linNode" presStyleCnt="0"/>
      <dgm:spPr/>
    </dgm:pt>
    <dgm:pt modelId="{413A3A7C-B3C1-4BAA-98D2-536C35D41DD1}" type="pres">
      <dgm:prSet presAssocID="{E57727D8-517F-4095-80C6-81286C90D5CA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DC424F-E523-490C-A6D8-825C205C0FAF}" type="pres">
      <dgm:prSet presAssocID="{0DB1BBE3-AD03-4E4F-9735-42B670FEC04F}" presName="sp" presStyleCnt="0"/>
      <dgm:spPr/>
    </dgm:pt>
    <dgm:pt modelId="{71E2C2DC-D444-4B2E-A12C-48E56E43F103}" type="pres">
      <dgm:prSet presAssocID="{8160E0EE-5932-45F4-B195-B53A0D5BD3D6}" presName="linNode" presStyleCnt="0"/>
      <dgm:spPr/>
    </dgm:pt>
    <dgm:pt modelId="{712E37C2-E962-48C9-8D55-E9CCE26545FA}" type="pres">
      <dgm:prSet presAssocID="{8160E0EE-5932-45F4-B195-B53A0D5BD3D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8583CD-722F-4FB8-98E2-6CDA7301F53E}" type="pres">
      <dgm:prSet presAssocID="{95D24BE8-06E0-4E0C-B115-DB14B47A9E16}" presName="sp" presStyleCnt="0"/>
      <dgm:spPr/>
    </dgm:pt>
    <dgm:pt modelId="{5684737D-95B8-465C-9AF5-6C74FF9CA98B}" type="pres">
      <dgm:prSet presAssocID="{593AF848-7923-4361-84E1-D5C72A8C2062}" presName="linNode" presStyleCnt="0"/>
      <dgm:spPr/>
    </dgm:pt>
    <dgm:pt modelId="{D084EC65-EB10-45E0-9EC7-423915BD3A41}" type="pres">
      <dgm:prSet presAssocID="{593AF848-7923-4361-84E1-D5C72A8C2062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8065B4-59DB-44FE-9DE2-E01030975DC6}" type="pres">
      <dgm:prSet presAssocID="{F9D551CF-AE3B-4E37-8BE3-EB0DEF07CAA4}" presName="sp" presStyleCnt="0"/>
      <dgm:spPr/>
    </dgm:pt>
    <dgm:pt modelId="{1E7C5D1C-A8AF-4C64-82C0-C17B7DE4A74E}" type="pres">
      <dgm:prSet presAssocID="{8C2179EE-DB09-41ED-9300-0DF5C938F253}" presName="linNode" presStyleCnt="0"/>
      <dgm:spPr/>
    </dgm:pt>
    <dgm:pt modelId="{ABF7C23C-DDAF-4EA8-8483-143917490CDB}" type="pres">
      <dgm:prSet presAssocID="{8C2179EE-DB09-41ED-9300-0DF5C938F253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03662E6-932F-452E-A376-85BE9F2AC4B2}" srcId="{7880239E-BE2B-46C1-8911-3E94903099B6}" destId="{E57727D8-517F-4095-80C6-81286C90D5CA}" srcOrd="1" destOrd="0" parTransId="{D13EF3FB-A8FA-46F4-8EF4-0B618D1BDBAB}" sibTransId="{0DB1BBE3-AD03-4E4F-9735-42B670FEC04F}"/>
    <dgm:cxn modelId="{A754F14B-BDE5-4A6F-A04D-4661434364F5}" type="presOf" srcId="{E57727D8-517F-4095-80C6-81286C90D5CA}" destId="{413A3A7C-B3C1-4BAA-98D2-536C35D41DD1}" srcOrd="0" destOrd="0" presId="urn:microsoft.com/office/officeart/2005/8/layout/vList5"/>
    <dgm:cxn modelId="{7943DE28-DD98-43EA-9BEB-3AF0D0457E77}" type="presOf" srcId="{8C2179EE-DB09-41ED-9300-0DF5C938F253}" destId="{ABF7C23C-DDAF-4EA8-8483-143917490CDB}" srcOrd="0" destOrd="0" presId="urn:microsoft.com/office/officeart/2005/8/layout/vList5"/>
    <dgm:cxn modelId="{86A1079B-5003-4873-A35E-6D14F03EE2B2}" srcId="{7880239E-BE2B-46C1-8911-3E94903099B6}" destId="{F5021097-17D1-4CA0-A85B-D6B86AD55BAB}" srcOrd="0" destOrd="0" parTransId="{63E511BF-60FF-4C91-8195-6620CD65348E}" sibTransId="{E110FDB3-FF2C-427C-A276-5F9442D50EF4}"/>
    <dgm:cxn modelId="{17DFAFAF-B0AA-423C-A3DB-0CD66E86BD08}" type="presOf" srcId="{8160E0EE-5932-45F4-B195-B53A0D5BD3D6}" destId="{712E37C2-E962-48C9-8D55-E9CCE26545FA}" srcOrd="0" destOrd="0" presId="urn:microsoft.com/office/officeart/2005/8/layout/vList5"/>
    <dgm:cxn modelId="{3A1084FF-AA0C-41C6-A71A-72332F28EEDC}" type="presOf" srcId="{593AF848-7923-4361-84E1-D5C72A8C2062}" destId="{D084EC65-EB10-45E0-9EC7-423915BD3A41}" srcOrd="0" destOrd="0" presId="urn:microsoft.com/office/officeart/2005/8/layout/vList5"/>
    <dgm:cxn modelId="{AACBA0F7-2D4D-4F94-8C74-9F2CE31D46ED}" srcId="{7880239E-BE2B-46C1-8911-3E94903099B6}" destId="{8160E0EE-5932-45F4-B195-B53A0D5BD3D6}" srcOrd="2" destOrd="0" parTransId="{C667C047-88A1-4690-9765-B3D6A8F47C5A}" sibTransId="{95D24BE8-06E0-4E0C-B115-DB14B47A9E16}"/>
    <dgm:cxn modelId="{0EC59A03-950B-4422-B1FF-72EC53758197}" type="presOf" srcId="{7880239E-BE2B-46C1-8911-3E94903099B6}" destId="{4D7ED1B7-B1E9-4D82-8A81-DEEBDB5A82BC}" srcOrd="0" destOrd="0" presId="urn:microsoft.com/office/officeart/2005/8/layout/vList5"/>
    <dgm:cxn modelId="{155FC6B5-60FB-49BB-A942-6086205C17E6}" srcId="{7880239E-BE2B-46C1-8911-3E94903099B6}" destId="{593AF848-7923-4361-84E1-D5C72A8C2062}" srcOrd="3" destOrd="0" parTransId="{00F9A210-F932-4CA1-8C84-25550FBFABC9}" sibTransId="{F9D551CF-AE3B-4E37-8BE3-EB0DEF07CAA4}"/>
    <dgm:cxn modelId="{778F3561-BC5E-4045-A188-E57E2F457981}" srcId="{7880239E-BE2B-46C1-8911-3E94903099B6}" destId="{8C2179EE-DB09-41ED-9300-0DF5C938F253}" srcOrd="4" destOrd="0" parTransId="{1A133812-97C6-4B91-B72A-FCCCF3C27A23}" sibTransId="{55D98606-C642-4CAE-9B51-AB240438EEEF}"/>
    <dgm:cxn modelId="{B6976CF9-F08F-4FF4-BD3F-84855A9D9B46}" type="presOf" srcId="{F5021097-17D1-4CA0-A85B-D6B86AD55BAB}" destId="{DE1728A9-A9DC-42DC-86CF-A2A00E47AAD9}" srcOrd="0" destOrd="0" presId="urn:microsoft.com/office/officeart/2005/8/layout/vList5"/>
    <dgm:cxn modelId="{93922964-70B7-458B-B913-E6F1A71B46A1}" type="presParOf" srcId="{4D7ED1B7-B1E9-4D82-8A81-DEEBDB5A82BC}" destId="{31E1EE96-A634-4546-9D85-5D2BD6594E2F}" srcOrd="0" destOrd="0" presId="urn:microsoft.com/office/officeart/2005/8/layout/vList5"/>
    <dgm:cxn modelId="{E4A0A1D3-6C60-425B-814F-DCDA963BB273}" type="presParOf" srcId="{31E1EE96-A634-4546-9D85-5D2BD6594E2F}" destId="{DE1728A9-A9DC-42DC-86CF-A2A00E47AAD9}" srcOrd="0" destOrd="0" presId="urn:microsoft.com/office/officeart/2005/8/layout/vList5"/>
    <dgm:cxn modelId="{6B9DE13E-16E8-493B-8AF0-83FCB4D689BA}" type="presParOf" srcId="{4D7ED1B7-B1E9-4D82-8A81-DEEBDB5A82BC}" destId="{108062FA-B66A-47AB-BA0D-B03188BB2EF5}" srcOrd="1" destOrd="0" presId="urn:microsoft.com/office/officeart/2005/8/layout/vList5"/>
    <dgm:cxn modelId="{CA70C41D-1D9D-4540-8A5D-26ED6E70026C}" type="presParOf" srcId="{4D7ED1B7-B1E9-4D82-8A81-DEEBDB5A82BC}" destId="{B4A1D0B2-1BA6-453E-9E7E-43185105CC8B}" srcOrd="2" destOrd="0" presId="urn:microsoft.com/office/officeart/2005/8/layout/vList5"/>
    <dgm:cxn modelId="{6984265E-AE67-4B20-96C0-1645DE17C03F}" type="presParOf" srcId="{B4A1D0B2-1BA6-453E-9E7E-43185105CC8B}" destId="{413A3A7C-B3C1-4BAA-98D2-536C35D41DD1}" srcOrd="0" destOrd="0" presId="urn:microsoft.com/office/officeart/2005/8/layout/vList5"/>
    <dgm:cxn modelId="{6EF98681-C77E-4291-9D18-F027F229583B}" type="presParOf" srcId="{4D7ED1B7-B1E9-4D82-8A81-DEEBDB5A82BC}" destId="{86DC424F-E523-490C-A6D8-825C205C0FAF}" srcOrd="3" destOrd="0" presId="urn:microsoft.com/office/officeart/2005/8/layout/vList5"/>
    <dgm:cxn modelId="{0009BDC1-82AA-40E3-BEFF-7A96CAD2332C}" type="presParOf" srcId="{4D7ED1B7-B1E9-4D82-8A81-DEEBDB5A82BC}" destId="{71E2C2DC-D444-4B2E-A12C-48E56E43F103}" srcOrd="4" destOrd="0" presId="urn:microsoft.com/office/officeart/2005/8/layout/vList5"/>
    <dgm:cxn modelId="{27D0286E-7E8C-4D6C-AED7-DE1F4543BC52}" type="presParOf" srcId="{71E2C2DC-D444-4B2E-A12C-48E56E43F103}" destId="{712E37C2-E962-48C9-8D55-E9CCE26545FA}" srcOrd="0" destOrd="0" presId="urn:microsoft.com/office/officeart/2005/8/layout/vList5"/>
    <dgm:cxn modelId="{3D83681C-F230-4514-B46B-97286C03D750}" type="presParOf" srcId="{4D7ED1B7-B1E9-4D82-8A81-DEEBDB5A82BC}" destId="{B48583CD-722F-4FB8-98E2-6CDA7301F53E}" srcOrd="5" destOrd="0" presId="urn:microsoft.com/office/officeart/2005/8/layout/vList5"/>
    <dgm:cxn modelId="{1247522E-9222-4037-8DA4-7769FB5A9F64}" type="presParOf" srcId="{4D7ED1B7-B1E9-4D82-8A81-DEEBDB5A82BC}" destId="{5684737D-95B8-465C-9AF5-6C74FF9CA98B}" srcOrd="6" destOrd="0" presId="urn:microsoft.com/office/officeart/2005/8/layout/vList5"/>
    <dgm:cxn modelId="{B498B762-2BEB-4D1D-8413-289B903C68E9}" type="presParOf" srcId="{5684737D-95B8-465C-9AF5-6C74FF9CA98B}" destId="{D084EC65-EB10-45E0-9EC7-423915BD3A41}" srcOrd="0" destOrd="0" presId="urn:microsoft.com/office/officeart/2005/8/layout/vList5"/>
    <dgm:cxn modelId="{1CC174DE-4AFE-40D3-8394-1DD4B50D1914}" type="presParOf" srcId="{4D7ED1B7-B1E9-4D82-8A81-DEEBDB5A82BC}" destId="{348065B4-59DB-44FE-9DE2-E01030975DC6}" srcOrd="7" destOrd="0" presId="urn:microsoft.com/office/officeart/2005/8/layout/vList5"/>
    <dgm:cxn modelId="{47061D0A-8EE1-4A11-A561-3F995502CDD1}" type="presParOf" srcId="{4D7ED1B7-B1E9-4D82-8A81-DEEBDB5A82BC}" destId="{1E7C5D1C-A8AF-4C64-82C0-C17B7DE4A74E}" srcOrd="8" destOrd="0" presId="urn:microsoft.com/office/officeart/2005/8/layout/vList5"/>
    <dgm:cxn modelId="{446BCE9F-3B67-44B3-B8B4-3D050EFDDDDF}" type="presParOf" srcId="{1E7C5D1C-A8AF-4C64-82C0-C17B7DE4A74E}" destId="{ABF7C23C-DDAF-4EA8-8483-143917490CD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03A25E2-6038-4092-B11E-214EE3CBCED7}" type="doc">
      <dgm:prSet loTypeId="urn:microsoft.com/office/officeart/2005/8/layout/target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2BA7763-17E1-41A0-87E0-BEC90419D26B}">
      <dgm:prSet/>
      <dgm:spPr/>
      <dgm:t>
        <a:bodyPr/>
        <a:lstStyle/>
        <a:p>
          <a:r>
            <a:rPr lang="es-ES" dirty="0"/>
            <a:t>Preparación de la entrevista de selección </a:t>
          </a:r>
          <a:endParaRPr lang="ca-ES" dirty="0"/>
        </a:p>
      </dgm:t>
    </dgm:pt>
    <dgm:pt modelId="{68B0C100-F038-419E-9CB6-0A3CD50DCE68}" type="parTrans" cxnId="{2686DDE3-7DCB-42AC-B1E5-8C3C9D10AB75}">
      <dgm:prSet/>
      <dgm:spPr/>
      <dgm:t>
        <a:bodyPr/>
        <a:lstStyle/>
        <a:p>
          <a:endParaRPr lang="en-US"/>
        </a:p>
      </dgm:t>
    </dgm:pt>
    <dgm:pt modelId="{5BFBBC04-2082-4B46-899E-75AEC560B5BB}" type="sibTrans" cxnId="{2686DDE3-7DCB-42AC-B1E5-8C3C9D10AB75}">
      <dgm:prSet/>
      <dgm:spPr/>
      <dgm:t>
        <a:bodyPr/>
        <a:lstStyle/>
        <a:p>
          <a:endParaRPr lang="en-US"/>
        </a:p>
      </dgm:t>
    </dgm:pt>
    <dgm:pt modelId="{80F9E923-F73E-4ED6-9049-EA7A6D1B116A}">
      <dgm:prSet/>
      <dgm:spPr/>
      <dgm:t>
        <a:bodyPr/>
        <a:lstStyle/>
        <a:p>
          <a:r>
            <a:rPr lang="ca-ES" dirty="0"/>
            <a:t>Autoconoci- miento</a:t>
          </a:r>
        </a:p>
      </dgm:t>
    </dgm:pt>
    <dgm:pt modelId="{F833E6AE-6E24-4470-B63E-2972FD982487}" type="parTrans" cxnId="{74DF365C-3C76-47B6-B400-09461D862565}">
      <dgm:prSet/>
      <dgm:spPr/>
      <dgm:t>
        <a:bodyPr/>
        <a:lstStyle/>
        <a:p>
          <a:endParaRPr lang="en-US"/>
        </a:p>
      </dgm:t>
    </dgm:pt>
    <dgm:pt modelId="{52E59991-4C43-49CA-8014-1611A694BEC7}" type="sibTrans" cxnId="{74DF365C-3C76-47B6-B400-09461D862565}">
      <dgm:prSet/>
      <dgm:spPr/>
      <dgm:t>
        <a:bodyPr/>
        <a:lstStyle/>
        <a:p>
          <a:endParaRPr lang="en-US"/>
        </a:p>
      </dgm:t>
    </dgm:pt>
    <dgm:pt modelId="{56CF1C18-A09F-4CB7-BCAB-7611FDC58A86}">
      <dgm:prSet/>
      <dgm:spPr/>
      <dgm:t>
        <a:bodyPr/>
        <a:lstStyle/>
        <a:p>
          <a:r>
            <a:rPr lang="es-ES"/>
            <a:t>Conocimiento y defensa del CV</a:t>
          </a:r>
          <a:endParaRPr lang="ca-ES"/>
        </a:p>
      </dgm:t>
    </dgm:pt>
    <dgm:pt modelId="{AADC5A33-E821-4C49-B5FB-DB807E793CB6}" type="parTrans" cxnId="{670C3DB9-9F19-4809-8BE2-403368A0AC43}">
      <dgm:prSet/>
      <dgm:spPr/>
      <dgm:t>
        <a:bodyPr/>
        <a:lstStyle/>
        <a:p>
          <a:endParaRPr lang="en-US"/>
        </a:p>
      </dgm:t>
    </dgm:pt>
    <dgm:pt modelId="{67EEB22F-9D29-4295-AEFF-E0B785723BCC}" type="sibTrans" cxnId="{670C3DB9-9F19-4809-8BE2-403368A0AC43}">
      <dgm:prSet/>
      <dgm:spPr/>
      <dgm:t>
        <a:bodyPr/>
        <a:lstStyle/>
        <a:p>
          <a:endParaRPr lang="en-US"/>
        </a:p>
      </dgm:t>
    </dgm:pt>
    <dgm:pt modelId="{803A1E9E-04F6-4C69-BCFA-FDF0BD019077}">
      <dgm:prSet/>
      <dgm:spPr/>
      <dgm:t>
        <a:bodyPr/>
        <a:lstStyle/>
        <a:p>
          <a:r>
            <a:rPr lang="ca-ES"/>
            <a:t>Conocimiento de la empresa</a:t>
          </a:r>
        </a:p>
      </dgm:t>
    </dgm:pt>
    <dgm:pt modelId="{B3EA59A3-042D-4057-90EC-E11BFC643E7C}" type="parTrans" cxnId="{FA6808E1-3906-41DD-9DCE-3B1A2A754AE0}">
      <dgm:prSet/>
      <dgm:spPr/>
      <dgm:t>
        <a:bodyPr/>
        <a:lstStyle/>
        <a:p>
          <a:endParaRPr lang="en-US"/>
        </a:p>
      </dgm:t>
    </dgm:pt>
    <dgm:pt modelId="{CAA10C83-DF2E-47E9-AE2B-97660EC4B387}" type="sibTrans" cxnId="{FA6808E1-3906-41DD-9DCE-3B1A2A754AE0}">
      <dgm:prSet/>
      <dgm:spPr/>
      <dgm:t>
        <a:bodyPr/>
        <a:lstStyle/>
        <a:p>
          <a:endParaRPr lang="en-US"/>
        </a:p>
      </dgm:t>
    </dgm:pt>
    <dgm:pt modelId="{9A53C906-F5FE-4FF9-9132-3E6CBA22DFC0}">
      <dgm:prSet/>
      <dgm:spPr/>
      <dgm:t>
        <a:bodyPr/>
        <a:lstStyle/>
        <a:p>
          <a:r>
            <a:rPr lang="ca-ES" dirty="0"/>
            <a:t>Conocimiento del entrevistador</a:t>
          </a:r>
        </a:p>
      </dgm:t>
    </dgm:pt>
    <dgm:pt modelId="{C8B3EF46-D6CB-4F68-988B-B00E04BF3C2D}" type="parTrans" cxnId="{0FF4793B-4D4F-487A-A934-919454B44D63}">
      <dgm:prSet/>
      <dgm:spPr/>
      <dgm:t>
        <a:bodyPr/>
        <a:lstStyle/>
        <a:p>
          <a:endParaRPr lang="en-US"/>
        </a:p>
      </dgm:t>
    </dgm:pt>
    <dgm:pt modelId="{961782AA-4DDB-4A9A-8269-1539AF27AA72}" type="sibTrans" cxnId="{0FF4793B-4D4F-487A-A934-919454B44D63}">
      <dgm:prSet/>
      <dgm:spPr/>
      <dgm:t>
        <a:bodyPr/>
        <a:lstStyle/>
        <a:p>
          <a:endParaRPr lang="en-US"/>
        </a:p>
      </dgm:t>
    </dgm:pt>
    <dgm:pt modelId="{80AECF01-351F-4530-AB88-2E9E6D81F0B1}">
      <dgm:prSet/>
      <dgm:spPr/>
      <dgm:t>
        <a:bodyPr/>
        <a:lstStyle/>
        <a:p>
          <a:r>
            <a:rPr lang="ca-ES" dirty="0"/>
            <a:t>Preparación de las preguntas</a:t>
          </a:r>
        </a:p>
      </dgm:t>
    </dgm:pt>
    <dgm:pt modelId="{1438C28E-158D-42B1-BB51-893D1E2EF18B}" type="parTrans" cxnId="{4FF7B222-7F72-4866-9813-6070A4E6C6DB}">
      <dgm:prSet/>
      <dgm:spPr/>
      <dgm:t>
        <a:bodyPr/>
        <a:lstStyle/>
        <a:p>
          <a:endParaRPr lang="en-US"/>
        </a:p>
      </dgm:t>
    </dgm:pt>
    <dgm:pt modelId="{E9277777-BA10-4F49-9453-384FB1C8C97D}" type="sibTrans" cxnId="{4FF7B222-7F72-4866-9813-6070A4E6C6DB}">
      <dgm:prSet/>
      <dgm:spPr/>
      <dgm:t>
        <a:bodyPr/>
        <a:lstStyle/>
        <a:p>
          <a:endParaRPr lang="en-US"/>
        </a:p>
      </dgm:t>
    </dgm:pt>
    <dgm:pt modelId="{C7312EDC-B8FE-4068-8711-F3F806BDB2AF}">
      <dgm:prSet/>
      <dgm:spPr/>
      <dgm:t>
        <a:bodyPr/>
        <a:lstStyle/>
        <a:p>
          <a:r>
            <a:rPr lang="ca-ES"/>
            <a:t>Preguntas al entrevistador</a:t>
          </a:r>
        </a:p>
      </dgm:t>
    </dgm:pt>
    <dgm:pt modelId="{091CB23C-EC23-4752-BA76-E0BE8A9EF576}" type="parTrans" cxnId="{E85A1DF5-EC54-45D6-AE7D-1E3C3F2F041E}">
      <dgm:prSet/>
      <dgm:spPr/>
      <dgm:t>
        <a:bodyPr/>
        <a:lstStyle/>
        <a:p>
          <a:endParaRPr lang="en-US"/>
        </a:p>
      </dgm:t>
    </dgm:pt>
    <dgm:pt modelId="{BDB76791-353B-40D6-8B99-999BDD64715E}" type="sibTrans" cxnId="{E85A1DF5-EC54-45D6-AE7D-1E3C3F2F041E}">
      <dgm:prSet/>
      <dgm:spPr/>
      <dgm:t>
        <a:bodyPr/>
        <a:lstStyle/>
        <a:p>
          <a:endParaRPr lang="en-US"/>
        </a:p>
      </dgm:t>
    </dgm:pt>
    <dgm:pt modelId="{34EE00D8-1878-4A47-A702-71C8CA1988B0}" type="pres">
      <dgm:prSet presAssocID="{B03A25E2-6038-4092-B11E-214EE3CBCED7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CE2F4C21-BECC-441D-87BC-F34882C6C943}" type="pres">
      <dgm:prSet presAssocID="{B03A25E2-6038-4092-B11E-214EE3CBCED7}" presName="outerBox" presStyleCnt="0"/>
      <dgm:spPr/>
    </dgm:pt>
    <dgm:pt modelId="{F6D197B3-F97C-495D-A133-790FE9AA1839}" type="pres">
      <dgm:prSet presAssocID="{B03A25E2-6038-4092-B11E-214EE3CBCED7}" presName="outerBoxParent" presStyleLbl="node1" presStyleIdx="0" presStyleCnt="1"/>
      <dgm:spPr/>
      <dgm:t>
        <a:bodyPr/>
        <a:lstStyle/>
        <a:p>
          <a:endParaRPr lang="es-ES"/>
        </a:p>
      </dgm:t>
    </dgm:pt>
    <dgm:pt modelId="{DC0FD8C8-1711-4445-BAD3-0660FBAC6D07}" type="pres">
      <dgm:prSet presAssocID="{B03A25E2-6038-4092-B11E-214EE3CBCED7}" presName="outerBoxChildren" presStyleCnt="0"/>
      <dgm:spPr/>
    </dgm:pt>
    <dgm:pt modelId="{6E21711E-C1D0-42CF-858A-7D10629D3689}" type="pres">
      <dgm:prSet presAssocID="{80F9E923-F73E-4ED6-9049-EA7A6D1B116A}" presName="oChild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4EFD59-B3AD-4295-A0DE-78F23B5AC3FD}" type="pres">
      <dgm:prSet presAssocID="{52E59991-4C43-49CA-8014-1611A694BEC7}" presName="outerSibTrans" presStyleCnt="0"/>
      <dgm:spPr/>
    </dgm:pt>
    <dgm:pt modelId="{10333225-CC92-4E08-8B32-49744249C3D5}" type="pres">
      <dgm:prSet presAssocID="{56CF1C18-A09F-4CB7-BCAB-7611FDC58A86}" presName="oChild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CF77DB-0879-448D-B8EA-4B86E3A53DA1}" type="pres">
      <dgm:prSet presAssocID="{67EEB22F-9D29-4295-AEFF-E0B785723BCC}" presName="outerSibTrans" presStyleCnt="0"/>
      <dgm:spPr/>
    </dgm:pt>
    <dgm:pt modelId="{CFE31BC8-7456-49AF-A39E-CC9A4BC2C783}" type="pres">
      <dgm:prSet presAssocID="{803A1E9E-04F6-4C69-BCFA-FDF0BD019077}" presName="oChild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9D2D452-607D-4853-9D23-8BBEEF5F32BD}" type="pres">
      <dgm:prSet presAssocID="{CAA10C83-DF2E-47E9-AE2B-97660EC4B387}" presName="outerSibTrans" presStyleCnt="0"/>
      <dgm:spPr/>
    </dgm:pt>
    <dgm:pt modelId="{1C75C738-EA4D-448C-AC81-2FC908660116}" type="pres">
      <dgm:prSet presAssocID="{9A53C906-F5FE-4FF9-9132-3E6CBA22DFC0}" presName="oChild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CE73C02-D691-46AE-9793-E5029C55F632}" type="pres">
      <dgm:prSet presAssocID="{961782AA-4DDB-4A9A-8269-1539AF27AA72}" presName="outerSibTrans" presStyleCnt="0"/>
      <dgm:spPr/>
    </dgm:pt>
    <dgm:pt modelId="{2BC7DDDD-C31A-4340-9224-1184C5F675E4}" type="pres">
      <dgm:prSet presAssocID="{80AECF01-351F-4530-AB88-2E9E6D81F0B1}" presName="oChild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3495143-4EE1-4819-B974-5656793D6BC0}" type="pres">
      <dgm:prSet presAssocID="{E9277777-BA10-4F49-9453-384FB1C8C97D}" presName="outerSibTrans" presStyleCnt="0"/>
      <dgm:spPr/>
    </dgm:pt>
    <dgm:pt modelId="{E6EEC512-BBBA-4C29-95C4-77AC013BB1CE}" type="pres">
      <dgm:prSet presAssocID="{C7312EDC-B8FE-4068-8711-F3F806BDB2AF}" presName="oChild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1D1F562-48E8-42B4-AB8A-8B93ACF5CB09}" type="presOf" srcId="{92BA7763-17E1-41A0-87E0-BEC90419D26B}" destId="{F6D197B3-F97C-495D-A133-790FE9AA1839}" srcOrd="0" destOrd="0" presId="urn:microsoft.com/office/officeart/2005/8/layout/target2"/>
    <dgm:cxn modelId="{E85A1DF5-EC54-45D6-AE7D-1E3C3F2F041E}" srcId="{92BA7763-17E1-41A0-87E0-BEC90419D26B}" destId="{C7312EDC-B8FE-4068-8711-F3F806BDB2AF}" srcOrd="5" destOrd="0" parTransId="{091CB23C-EC23-4752-BA76-E0BE8A9EF576}" sibTransId="{BDB76791-353B-40D6-8B99-999BDD64715E}"/>
    <dgm:cxn modelId="{0FF4793B-4D4F-487A-A934-919454B44D63}" srcId="{92BA7763-17E1-41A0-87E0-BEC90419D26B}" destId="{9A53C906-F5FE-4FF9-9132-3E6CBA22DFC0}" srcOrd="3" destOrd="0" parTransId="{C8B3EF46-D6CB-4F68-988B-B00E04BF3C2D}" sibTransId="{961782AA-4DDB-4A9A-8269-1539AF27AA72}"/>
    <dgm:cxn modelId="{FA6808E1-3906-41DD-9DCE-3B1A2A754AE0}" srcId="{92BA7763-17E1-41A0-87E0-BEC90419D26B}" destId="{803A1E9E-04F6-4C69-BCFA-FDF0BD019077}" srcOrd="2" destOrd="0" parTransId="{B3EA59A3-042D-4057-90EC-E11BFC643E7C}" sibTransId="{CAA10C83-DF2E-47E9-AE2B-97660EC4B387}"/>
    <dgm:cxn modelId="{4FF7B222-7F72-4866-9813-6070A4E6C6DB}" srcId="{92BA7763-17E1-41A0-87E0-BEC90419D26B}" destId="{80AECF01-351F-4530-AB88-2E9E6D81F0B1}" srcOrd="4" destOrd="0" parTransId="{1438C28E-158D-42B1-BB51-893D1E2EF18B}" sibTransId="{E9277777-BA10-4F49-9453-384FB1C8C97D}"/>
    <dgm:cxn modelId="{C1422A46-CA8A-43FC-BD8D-D9ADDE92A145}" type="presOf" srcId="{803A1E9E-04F6-4C69-BCFA-FDF0BD019077}" destId="{CFE31BC8-7456-49AF-A39E-CC9A4BC2C783}" srcOrd="0" destOrd="0" presId="urn:microsoft.com/office/officeart/2005/8/layout/target2"/>
    <dgm:cxn modelId="{CE878F34-7056-4630-AB16-AA6957BD4F75}" type="presOf" srcId="{B03A25E2-6038-4092-B11E-214EE3CBCED7}" destId="{34EE00D8-1878-4A47-A702-71C8CA1988B0}" srcOrd="0" destOrd="0" presId="urn:microsoft.com/office/officeart/2005/8/layout/target2"/>
    <dgm:cxn modelId="{670C3DB9-9F19-4809-8BE2-403368A0AC43}" srcId="{92BA7763-17E1-41A0-87E0-BEC90419D26B}" destId="{56CF1C18-A09F-4CB7-BCAB-7611FDC58A86}" srcOrd="1" destOrd="0" parTransId="{AADC5A33-E821-4C49-B5FB-DB807E793CB6}" sibTransId="{67EEB22F-9D29-4295-AEFF-E0B785723BCC}"/>
    <dgm:cxn modelId="{74DF365C-3C76-47B6-B400-09461D862565}" srcId="{92BA7763-17E1-41A0-87E0-BEC90419D26B}" destId="{80F9E923-F73E-4ED6-9049-EA7A6D1B116A}" srcOrd="0" destOrd="0" parTransId="{F833E6AE-6E24-4470-B63E-2972FD982487}" sibTransId="{52E59991-4C43-49CA-8014-1611A694BEC7}"/>
    <dgm:cxn modelId="{2686DDE3-7DCB-42AC-B1E5-8C3C9D10AB75}" srcId="{B03A25E2-6038-4092-B11E-214EE3CBCED7}" destId="{92BA7763-17E1-41A0-87E0-BEC90419D26B}" srcOrd="0" destOrd="0" parTransId="{68B0C100-F038-419E-9CB6-0A3CD50DCE68}" sibTransId="{5BFBBC04-2082-4B46-899E-75AEC560B5BB}"/>
    <dgm:cxn modelId="{844B2E26-B0E0-41ED-BAE2-3780FC392DFF}" type="presOf" srcId="{56CF1C18-A09F-4CB7-BCAB-7611FDC58A86}" destId="{10333225-CC92-4E08-8B32-49744249C3D5}" srcOrd="0" destOrd="0" presId="urn:microsoft.com/office/officeart/2005/8/layout/target2"/>
    <dgm:cxn modelId="{4A41BDEF-FEBF-449F-86B8-701E728963E4}" type="presOf" srcId="{C7312EDC-B8FE-4068-8711-F3F806BDB2AF}" destId="{E6EEC512-BBBA-4C29-95C4-77AC013BB1CE}" srcOrd="0" destOrd="0" presId="urn:microsoft.com/office/officeart/2005/8/layout/target2"/>
    <dgm:cxn modelId="{4645AC1B-5FDC-4E7B-99EC-340648DDFE03}" type="presOf" srcId="{9A53C906-F5FE-4FF9-9132-3E6CBA22DFC0}" destId="{1C75C738-EA4D-448C-AC81-2FC908660116}" srcOrd="0" destOrd="0" presId="urn:microsoft.com/office/officeart/2005/8/layout/target2"/>
    <dgm:cxn modelId="{50118491-2A66-4C38-9CF5-30D507A2CF57}" type="presOf" srcId="{80AECF01-351F-4530-AB88-2E9E6D81F0B1}" destId="{2BC7DDDD-C31A-4340-9224-1184C5F675E4}" srcOrd="0" destOrd="0" presId="urn:microsoft.com/office/officeart/2005/8/layout/target2"/>
    <dgm:cxn modelId="{2DF3FEF9-6E01-4974-8913-C4B122A09A96}" type="presOf" srcId="{80F9E923-F73E-4ED6-9049-EA7A6D1B116A}" destId="{6E21711E-C1D0-42CF-858A-7D10629D3689}" srcOrd="0" destOrd="0" presId="urn:microsoft.com/office/officeart/2005/8/layout/target2"/>
    <dgm:cxn modelId="{0C2F5046-8619-46F2-82B8-AB44AD19047E}" type="presParOf" srcId="{34EE00D8-1878-4A47-A702-71C8CA1988B0}" destId="{CE2F4C21-BECC-441D-87BC-F34882C6C943}" srcOrd="0" destOrd="0" presId="urn:microsoft.com/office/officeart/2005/8/layout/target2"/>
    <dgm:cxn modelId="{5E3DDEBD-820A-4FE5-8D68-D193239A9DD1}" type="presParOf" srcId="{CE2F4C21-BECC-441D-87BC-F34882C6C943}" destId="{F6D197B3-F97C-495D-A133-790FE9AA1839}" srcOrd="0" destOrd="0" presId="urn:microsoft.com/office/officeart/2005/8/layout/target2"/>
    <dgm:cxn modelId="{0AE8A3E5-CED8-4BA3-AC2D-B9026AD52D00}" type="presParOf" srcId="{CE2F4C21-BECC-441D-87BC-F34882C6C943}" destId="{DC0FD8C8-1711-4445-BAD3-0660FBAC6D07}" srcOrd="1" destOrd="0" presId="urn:microsoft.com/office/officeart/2005/8/layout/target2"/>
    <dgm:cxn modelId="{67DFCAAA-4521-460E-9BAB-3E071792C85D}" type="presParOf" srcId="{DC0FD8C8-1711-4445-BAD3-0660FBAC6D07}" destId="{6E21711E-C1D0-42CF-858A-7D10629D3689}" srcOrd="0" destOrd="0" presId="urn:microsoft.com/office/officeart/2005/8/layout/target2"/>
    <dgm:cxn modelId="{A9512D3B-E965-49A4-85EF-3C9F189A81D4}" type="presParOf" srcId="{DC0FD8C8-1711-4445-BAD3-0660FBAC6D07}" destId="{994EFD59-B3AD-4295-A0DE-78F23B5AC3FD}" srcOrd="1" destOrd="0" presId="urn:microsoft.com/office/officeart/2005/8/layout/target2"/>
    <dgm:cxn modelId="{41CE8A6A-37F9-48D8-877D-9993E1E1CDAA}" type="presParOf" srcId="{DC0FD8C8-1711-4445-BAD3-0660FBAC6D07}" destId="{10333225-CC92-4E08-8B32-49744249C3D5}" srcOrd="2" destOrd="0" presId="urn:microsoft.com/office/officeart/2005/8/layout/target2"/>
    <dgm:cxn modelId="{FDCC2217-6E37-4028-9CFB-B8D3343C5682}" type="presParOf" srcId="{DC0FD8C8-1711-4445-BAD3-0660FBAC6D07}" destId="{3ACF77DB-0879-448D-B8EA-4B86E3A53DA1}" srcOrd="3" destOrd="0" presId="urn:microsoft.com/office/officeart/2005/8/layout/target2"/>
    <dgm:cxn modelId="{91944BF1-1773-4E55-BAA0-097856F10BE3}" type="presParOf" srcId="{DC0FD8C8-1711-4445-BAD3-0660FBAC6D07}" destId="{CFE31BC8-7456-49AF-A39E-CC9A4BC2C783}" srcOrd="4" destOrd="0" presId="urn:microsoft.com/office/officeart/2005/8/layout/target2"/>
    <dgm:cxn modelId="{59CB2204-2AF1-4554-97E5-22220AC2FA5C}" type="presParOf" srcId="{DC0FD8C8-1711-4445-BAD3-0660FBAC6D07}" destId="{89D2D452-607D-4853-9D23-8BBEEF5F32BD}" srcOrd="5" destOrd="0" presId="urn:microsoft.com/office/officeart/2005/8/layout/target2"/>
    <dgm:cxn modelId="{71268AC8-6FE2-4069-9F38-253ED26D85E9}" type="presParOf" srcId="{DC0FD8C8-1711-4445-BAD3-0660FBAC6D07}" destId="{1C75C738-EA4D-448C-AC81-2FC908660116}" srcOrd="6" destOrd="0" presId="urn:microsoft.com/office/officeart/2005/8/layout/target2"/>
    <dgm:cxn modelId="{22BE7D17-8488-4FEC-95B6-A51960C203E9}" type="presParOf" srcId="{DC0FD8C8-1711-4445-BAD3-0660FBAC6D07}" destId="{CCE73C02-D691-46AE-9793-E5029C55F632}" srcOrd="7" destOrd="0" presId="urn:microsoft.com/office/officeart/2005/8/layout/target2"/>
    <dgm:cxn modelId="{82DC9A78-F699-4CDF-970D-1A83CA3D1DF2}" type="presParOf" srcId="{DC0FD8C8-1711-4445-BAD3-0660FBAC6D07}" destId="{2BC7DDDD-C31A-4340-9224-1184C5F675E4}" srcOrd="8" destOrd="0" presId="urn:microsoft.com/office/officeart/2005/8/layout/target2"/>
    <dgm:cxn modelId="{3A1C489A-260A-4162-AE07-8FF76BEF064E}" type="presParOf" srcId="{DC0FD8C8-1711-4445-BAD3-0660FBAC6D07}" destId="{03495143-4EE1-4819-B974-5656793D6BC0}" srcOrd="9" destOrd="0" presId="urn:microsoft.com/office/officeart/2005/8/layout/target2"/>
    <dgm:cxn modelId="{1386FD26-6D11-4DEF-874F-72C14C07BF93}" type="presParOf" srcId="{DC0FD8C8-1711-4445-BAD3-0660FBAC6D07}" destId="{E6EEC512-BBBA-4C29-95C4-77AC013BB1CE}" srcOrd="1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6B4B3F5-AA6A-410E-9CB6-356DEBB8D0E4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C03C80A-3108-4EA8-9DEE-C3C2DB1AA93E}">
      <dgm:prSet/>
      <dgm:spPr/>
      <dgm:t>
        <a:bodyPr/>
        <a:lstStyle/>
        <a:p>
          <a:r>
            <a:rPr lang="es-ES" dirty="0"/>
            <a:t>Pruebas psicométricas de inteligencia y aptitudes. </a:t>
          </a:r>
          <a:endParaRPr lang="ca-ES" dirty="0"/>
        </a:p>
      </dgm:t>
    </dgm:pt>
    <dgm:pt modelId="{3535157C-28A3-4C0D-B7D2-8F78C169AD40}" type="parTrans" cxnId="{AEBA7C1F-6FFD-47E6-A53D-11F85F18C2D8}">
      <dgm:prSet/>
      <dgm:spPr/>
      <dgm:t>
        <a:bodyPr/>
        <a:lstStyle/>
        <a:p>
          <a:endParaRPr lang="en-US"/>
        </a:p>
      </dgm:t>
    </dgm:pt>
    <dgm:pt modelId="{ACFE1990-8C64-4542-BD2A-A0D389C2ACC2}" type="sibTrans" cxnId="{AEBA7C1F-6FFD-47E6-A53D-11F85F18C2D8}">
      <dgm:prSet/>
      <dgm:spPr/>
      <dgm:t>
        <a:bodyPr/>
        <a:lstStyle/>
        <a:p>
          <a:endParaRPr lang="en-US"/>
        </a:p>
      </dgm:t>
    </dgm:pt>
    <dgm:pt modelId="{35DAAF2C-AF42-459D-9ADD-735D594923B7}">
      <dgm:prSet/>
      <dgm:spPr/>
      <dgm:t>
        <a:bodyPr/>
        <a:lstStyle/>
        <a:p>
          <a:r>
            <a:rPr lang="es-ES" dirty="0"/>
            <a:t>Cuestionarios de personalidad e intereses.</a:t>
          </a:r>
          <a:endParaRPr lang="ca-ES" dirty="0"/>
        </a:p>
      </dgm:t>
    </dgm:pt>
    <dgm:pt modelId="{009A8CB6-5908-459E-B210-1758FB3775E6}" type="parTrans" cxnId="{15682915-68D9-471D-99BA-8FF0D4D22C0B}">
      <dgm:prSet/>
      <dgm:spPr/>
      <dgm:t>
        <a:bodyPr/>
        <a:lstStyle/>
        <a:p>
          <a:endParaRPr lang="en-US"/>
        </a:p>
      </dgm:t>
    </dgm:pt>
    <dgm:pt modelId="{83AB5701-8023-4CD5-940B-DC89556C91B5}" type="sibTrans" cxnId="{15682915-68D9-471D-99BA-8FF0D4D22C0B}">
      <dgm:prSet/>
      <dgm:spPr/>
      <dgm:t>
        <a:bodyPr/>
        <a:lstStyle/>
        <a:p>
          <a:endParaRPr lang="en-US"/>
        </a:p>
      </dgm:t>
    </dgm:pt>
    <dgm:pt modelId="{7C396EFE-0C56-4593-8606-FA31006295E3}">
      <dgm:prSet/>
      <dgm:spPr/>
      <dgm:t>
        <a:bodyPr/>
        <a:lstStyle/>
        <a:p>
          <a:r>
            <a:rPr lang="es-ES"/>
            <a:t>Pruebas profesionales y de conocimientos. </a:t>
          </a:r>
          <a:endParaRPr lang="ca-ES"/>
        </a:p>
      </dgm:t>
    </dgm:pt>
    <dgm:pt modelId="{5BA17E6A-B2C7-40D0-BE52-4412F359854E}" type="parTrans" cxnId="{EA1D3B9C-D9E6-4175-99AF-184D328B5964}">
      <dgm:prSet/>
      <dgm:spPr/>
      <dgm:t>
        <a:bodyPr/>
        <a:lstStyle/>
        <a:p>
          <a:endParaRPr lang="en-US"/>
        </a:p>
      </dgm:t>
    </dgm:pt>
    <dgm:pt modelId="{6AF87783-F4C4-4114-BE02-E0FF72941515}" type="sibTrans" cxnId="{EA1D3B9C-D9E6-4175-99AF-184D328B5964}">
      <dgm:prSet/>
      <dgm:spPr/>
      <dgm:t>
        <a:bodyPr/>
        <a:lstStyle/>
        <a:p>
          <a:endParaRPr lang="en-US"/>
        </a:p>
      </dgm:t>
    </dgm:pt>
    <dgm:pt modelId="{0550F6E4-C1FE-4ADC-931E-EC133E17AA7C}">
      <dgm:prSet/>
      <dgm:spPr/>
      <dgm:t>
        <a:bodyPr/>
        <a:lstStyle/>
        <a:p>
          <a:r>
            <a:rPr lang="es-ES"/>
            <a:t>Pruebas de idiomas.</a:t>
          </a:r>
          <a:endParaRPr lang="ca-ES"/>
        </a:p>
      </dgm:t>
    </dgm:pt>
    <dgm:pt modelId="{44F6D4C1-57F3-427A-B403-E040CFC3952B}" type="parTrans" cxnId="{010BB6A2-7B7D-4838-86EE-FB5B9470E9D6}">
      <dgm:prSet/>
      <dgm:spPr/>
      <dgm:t>
        <a:bodyPr/>
        <a:lstStyle/>
        <a:p>
          <a:endParaRPr lang="en-US"/>
        </a:p>
      </dgm:t>
    </dgm:pt>
    <dgm:pt modelId="{1C13D0B5-B02B-42AB-8B8B-0AE64DF2F82E}" type="sibTrans" cxnId="{010BB6A2-7B7D-4838-86EE-FB5B9470E9D6}">
      <dgm:prSet/>
      <dgm:spPr/>
      <dgm:t>
        <a:bodyPr/>
        <a:lstStyle/>
        <a:p>
          <a:endParaRPr lang="en-US"/>
        </a:p>
      </dgm:t>
    </dgm:pt>
    <dgm:pt modelId="{8A27D8AA-EC08-4CAE-B484-E51F0773B891}" type="pres">
      <dgm:prSet presAssocID="{16B4B3F5-AA6A-410E-9CB6-356DEBB8D0E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C841DB7-2F4A-4A3C-8B34-7DC63A92F32B}" type="pres">
      <dgm:prSet presAssocID="{DC03C80A-3108-4EA8-9DEE-C3C2DB1AA93E}" presName="linNode" presStyleCnt="0"/>
      <dgm:spPr/>
    </dgm:pt>
    <dgm:pt modelId="{ADF04921-4CE8-44CD-824E-BEADBAEA63BC}" type="pres">
      <dgm:prSet presAssocID="{DC03C80A-3108-4EA8-9DEE-C3C2DB1AA93E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A4A1A1-AD17-43AA-A700-91C678ABF136}" type="pres">
      <dgm:prSet presAssocID="{ACFE1990-8C64-4542-BD2A-A0D389C2ACC2}" presName="sp" presStyleCnt="0"/>
      <dgm:spPr/>
    </dgm:pt>
    <dgm:pt modelId="{33884C7B-BDEC-4F48-B40D-6EA84D9CBE87}" type="pres">
      <dgm:prSet presAssocID="{35DAAF2C-AF42-459D-9ADD-735D594923B7}" presName="linNode" presStyleCnt="0"/>
      <dgm:spPr/>
    </dgm:pt>
    <dgm:pt modelId="{796A706F-61F1-4B37-BD2D-6871FCAF8078}" type="pres">
      <dgm:prSet presAssocID="{35DAAF2C-AF42-459D-9ADD-735D594923B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8235F10-0988-49E9-BC31-B83AD01A2C4B}" type="pres">
      <dgm:prSet presAssocID="{83AB5701-8023-4CD5-940B-DC89556C91B5}" presName="sp" presStyleCnt="0"/>
      <dgm:spPr/>
    </dgm:pt>
    <dgm:pt modelId="{C6E420FF-C0E6-4076-B7BE-B36E145B15D7}" type="pres">
      <dgm:prSet presAssocID="{7C396EFE-0C56-4593-8606-FA31006295E3}" presName="linNode" presStyleCnt="0"/>
      <dgm:spPr/>
    </dgm:pt>
    <dgm:pt modelId="{D8B94E94-E809-484F-8222-2CFEAC0472DD}" type="pres">
      <dgm:prSet presAssocID="{7C396EFE-0C56-4593-8606-FA31006295E3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EDB835-4083-408B-AB5E-435066130CF4}" type="pres">
      <dgm:prSet presAssocID="{6AF87783-F4C4-4114-BE02-E0FF72941515}" presName="sp" presStyleCnt="0"/>
      <dgm:spPr/>
    </dgm:pt>
    <dgm:pt modelId="{BD6B2E4F-BF34-456A-9200-4BC8A0F42E57}" type="pres">
      <dgm:prSet presAssocID="{0550F6E4-C1FE-4ADC-931E-EC133E17AA7C}" presName="linNode" presStyleCnt="0"/>
      <dgm:spPr/>
    </dgm:pt>
    <dgm:pt modelId="{6C7F6078-7A8A-49E4-A6CC-BD0C62EB5954}" type="pres">
      <dgm:prSet presAssocID="{0550F6E4-C1FE-4ADC-931E-EC133E17AA7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A1D3B9C-D9E6-4175-99AF-184D328B5964}" srcId="{16B4B3F5-AA6A-410E-9CB6-356DEBB8D0E4}" destId="{7C396EFE-0C56-4593-8606-FA31006295E3}" srcOrd="2" destOrd="0" parTransId="{5BA17E6A-B2C7-40D0-BE52-4412F359854E}" sibTransId="{6AF87783-F4C4-4114-BE02-E0FF72941515}"/>
    <dgm:cxn modelId="{010BB6A2-7B7D-4838-86EE-FB5B9470E9D6}" srcId="{16B4B3F5-AA6A-410E-9CB6-356DEBB8D0E4}" destId="{0550F6E4-C1FE-4ADC-931E-EC133E17AA7C}" srcOrd="3" destOrd="0" parTransId="{44F6D4C1-57F3-427A-B403-E040CFC3952B}" sibTransId="{1C13D0B5-B02B-42AB-8B8B-0AE64DF2F82E}"/>
    <dgm:cxn modelId="{B880D7C2-AB0E-4776-95B6-5EA516758BD3}" type="presOf" srcId="{16B4B3F5-AA6A-410E-9CB6-356DEBB8D0E4}" destId="{8A27D8AA-EC08-4CAE-B484-E51F0773B891}" srcOrd="0" destOrd="0" presId="urn:microsoft.com/office/officeart/2005/8/layout/vList5"/>
    <dgm:cxn modelId="{5853C65C-A519-48A1-890C-5E5EACA60FA3}" type="presOf" srcId="{0550F6E4-C1FE-4ADC-931E-EC133E17AA7C}" destId="{6C7F6078-7A8A-49E4-A6CC-BD0C62EB5954}" srcOrd="0" destOrd="0" presId="urn:microsoft.com/office/officeart/2005/8/layout/vList5"/>
    <dgm:cxn modelId="{C6BDA8BC-026C-4B36-BAA6-D15401BDE6D9}" type="presOf" srcId="{7C396EFE-0C56-4593-8606-FA31006295E3}" destId="{D8B94E94-E809-484F-8222-2CFEAC0472DD}" srcOrd="0" destOrd="0" presId="urn:microsoft.com/office/officeart/2005/8/layout/vList5"/>
    <dgm:cxn modelId="{15682915-68D9-471D-99BA-8FF0D4D22C0B}" srcId="{16B4B3F5-AA6A-410E-9CB6-356DEBB8D0E4}" destId="{35DAAF2C-AF42-459D-9ADD-735D594923B7}" srcOrd="1" destOrd="0" parTransId="{009A8CB6-5908-459E-B210-1758FB3775E6}" sibTransId="{83AB5701-8023-4CD5-940B-DC89556C91B5}"/>
    <dgm:cxn modelId="{B7E1B184-BDDB-4194-A92F-7E86AF97923F}" type="presOf" srcId="{35DAAF2C-AF42-459D-9ADD-735D594923B7}" destId="{796A706F-61F1-4B37-BD2D-6871FCAF8078}" srcOrd="0" destOrd="0" presId="urn:microsoft.com/office/officeart/2005/8/layout/vList5"/>
    <dgm:cxn modelId="{C1D3D8AF-B917-425B-BA7F-872CE08475CE}" type="presOf" srcId="{DC03C80A-3108-4EA8-9DEE-C3C2DB1AA93E}" destId="{ADF04921-4CE8-44CD-824E-BEADBAEA63BC}" srcOrd="0" destOrd="0" presId="urn:microsoft.com/office/officeart/2005/8/layout/vList5"/>
    <dgm:cxn modelId="{AEBA7C1F-6FFD-47E6-A53D-11F85F18C2D8}" srcId="{16B4B3F5-AA6A-410E-9CB6-356DEBB8D0E4}" destId="{DC03C80A-3108-4EA8-9DEE-C3C2DB1AA93E}" srcOrd="0" destOrd="0" parTransId="{3535157C-28A3-4C0D-B7D2-8F78C169AD40}" sibTransId="{ACFE1990-8C64-4542-BD2A-A0D389C2ACC2}"/>
    <dgm:cxn modelId="{5B007FF5-02B0-45C8-BEC3-A8AD97832E4E}" type="presParOf" srcId="{8A27D8AA-EC08-4CAE-B484-E51F0773B891}" destId="{BC841DB7-2F4A-4A3C-8B34-7DC63A92F32B}" srcOrd="0" destOrd="0" presId="urn:microsoft.com/office/officeart/2005/8/layout/vList5"/>
    <dgm:cxn modelId="{8E99C7B2-5B32-4B3D-9FDC-D66B2DF2890C}" type="presParOf" srcId="{BC841DB7-2F4A-4A3C-8B34-7DC63A92F32B}" destId="{ADF04921-4CE8-44CD-824E-BEADBAEA63BC}" srcOrd="0" destOrd="0" presId="urn:microsoft.com/office/officeart/2005/8/layout/vList5"/>
    <dgm:cxn modelId="{4AA1FC6F-7703-4F98-B81C-E6D3CB2161D7}" type="presParOf" srcId="{8A27D8AA-EC08-4CAE-B484-E51F0773B891}" destId="{2DA4A1A1-AD17-43AA-A700-91C678ABF136}" srcOrd="1" destOrd="0" presId="urn:microsoft.com/office/officeart/2005/8/layout/vList5"/>
    <dgm:cxn modelId="{136AFFEE-F461-42A2-86AA-48451A1D48B3}" type="presParOf" srcId="{8A27D8AA-EC08-4CAE-B484-E51F0773B891}" destId="{33884C7B-BDEC-4F48-B40D-6EA84D9CBE87}" srcOrd="2" destOrd="0" presId="urn:microsoft.com/office/officeart/2005/8/layout/vList5"/>
    <dgm:cxn modelId="{F56BBBFB-B92C-440B-95FB-5FC415042E88}" type="presParOf" srcId="{33884C7B-BDEC-4F48-B40D-6EA84D9CBE87}" destId="{796A706F-61F1-4B37-BD2D-6871FCAF8078}" srcOrd="0" destOrd="0" presId="urn:microsoft.com/office/officeart/2005/8/layout/vList5"/>
    <dgm:cxn modelId="{C1121F03-BB81-4AC9-A7A9-38BC27200AC6}" type="presParOf" srcId="{8A27D8AA-EC08-4CAE-B484-E51F0773B891}" destId="{E8235F10-0988-49E9-BC31-B83AD01A2C4B}" srcOrd="3" destOrd="0" presId="urn:microsoft.com/office/officeart/2005/8/layout/vList5"/>
    <dgm:cxn modelId="{D706E66F-0CF7-4B43-9F01-CDD3746DA8B1}" type="presParOf" srcId="{8A27D8AA-EC08-4CAE-B484-E51F0773B891}" destId="{C6E420FF-C0E6-4076-B7BE-B36E145B15D7}" srcOrd="4" destOrd="0" presId="urn:microsoft.com/office/officeart/2005/8/layout/vList5"/>
    <dgm:cxn modelId="{AFF07A2D-8E9E-46F3-883D-2EE6518AD33A}" type="presParOf" srcId="{C6E420FF-C0E6-4076-B7BE-B36E145B15D7}" destId="{D8B94E94-E809-484F-8222-2CFEAC0472DD}" srcOrd="0" destOrd="0" presId="urn:microsoft.com/office/officeart/2005/8/layout/vList5"/>
    <dgm:cxn modelId="{6206D8C4-A230-4B9B-B24B-2378B17C6CA1}" type="presParOf" srcId="{8A27D8AA-EC08-4CAE-B484-E51F0773B891}" destId="{91EDB835-4083-408B-AB5E-435066130CF4}" srcOrd="5" destOrd="0" presId="urn:microsoft.com/office/officeart/2005/8/layout/vList5"/>
    <dgm:cxn modelId="{C29E2657-48A9-4714-A117-C7E427B8CD6A}" type="presParOf" srcId="{8A27D8AA-EC08-4CAE-B484-E51F0773B891}" destId="{BD6B2E4F-BF34-456A-9200-4BC8A0F42E57}" srcOrd="6" destOrd="0" presId="urn:microsoft.com/office/officeart/2005/8/layout/vList5"/>
    <dgm:cxn modelId="{5D8E9C85-64BD-4296-A1C5-0CD9576F09BF}" type="presParOf" srcId="{BD6B2E4F-BF34-456A-9200-4BC8A0F42E57}" destId="{6C7F6078-7A8A-49E4-A6CC-BD0C62EB595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113750-DB90-4971-8751-0B6DC2AD70A5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s-ES"/>
        </a:p>
      </dgm:t>
    </dgm:pt>
    <dgm:pt modelId="{5FE68E43-E13B-4ED0-975E-24284065A97F}">
      <dgm:prSet/>
      <dgm:spPr/>
      <dgm:t>
        <a:bodyPr/>
        <a:lstStyle/>
        <a:p>
          <a:pPr rtl="0"/>
          <a:r>
            <a:rPr lang="es-ES" b="1" dirty="0"/>
            <a:t>Trabajar por cuenta ajena bajo alguna de las formas de contratación laboral. </a:t>
          </a:r>
          <a:endParaRPr lang="es-ES" dirty="0"/>
        </a:p>
      </dgm:t>
    </dgm:pt>
    <dgm:pt modelId="{8C6A0D48-EC7F-4711-950B-00D2E3515F04}" type="parTrans" cxnId="{7807D42A-3725-453D-BC57-20A95A779AEB}">
      <dgm:prSet/>
      <dgm:spPr/>
      <dgm:t>
        <a:bodyPr/>
        <a:lstStyle/>
        <a:p>
          <a:endParaRPr lang="es-ES"/>
        </a:p>
      </dgm:t>
    </dgm:pt>
    <dgm:pt modelId="{F17CE8F4-1293-4A24-85C8-3CE12858D138}" type="sibTrans" cxnId="{7807D42A-3725-453D-BC57-20A95A779AEB}">
      <dgm:prSet/>
      <dgm:spPr/>
      <dgm:t>
        <a:bodyPr/>
        <a:lstStyle/>
        <a:p>
          <a:endParaRPr lang="es-ES"/>
        </a:p>
      </dgm:t>
    </dgm:pt>
    <dgm:pt modelId="{850BF2CD-C0B2-4FE0-B6BE-BA41BDE86817}">
      <dgm:prSet/>
      <dgm:spPr/>
      <dgm:t>
        <a:bodyPr/>
        <a:lstStyle/>
        <a:p>
          <a:pPr rtl="0"/>
          <a:r>
            <a:rPr lang="es-ES" b="1" dirty="0"/>
            <a:t>Crear tu propia empresa para trabajar como empresario o profesional. </a:t>
          </a:r>
          <a:endParaRPr lang="es-ES" dirty="0"/>
        </a:p>
      </dgm:t>
    </dgm:pt>
    <dgm:pt modelId="{F4EBCEC8-40FD-4071-B212-F12C30F197EC}" type="parTrans" cxnId="{C985E124-9A25-4287-AE6B-FF685B31072B}">
      <dgm:prSet/>
      <dgm:spPr/>
      <dgm:t>
        <a:bodyPr/>
        <a:lstStyle/>
        <a:p>
          <a:endParaRPr lang="es-ES"/>
        </a:p>
      </dgm:t>
    </dgm:pt>
    <dgm:pt modelId="{734C5A72-FC44-432C-957F-5AA6308C4D5F}" type="sibTrans" cxnId="{C985E124-9A25-4287-AE6B-FF685B31072B}">
      <dgm:prSet/>
      <dgm:spPr/>
      <dgm:t>
        <a:bodyPr/>
        <a:lstStyle/>
        <a:p>
          <a:endParaRPr lang="es-ES"/>
        </a:p>
      </dgm:t>
    </dgm:pt>
    <dgm:pt modelId="{8E96F5B7-64E7-43B4-9660-1D82B345CC08}">
      <dgm:prSet/>
      <dgm:spPr/>
      <dgm:t>
        <a:bodyPr/>
        <a:lstStyle/>
        <a:p>
          <a:pPr rtl="0"/>
          <a:r>
            <a:rPr lang="es-ES" b="1" dirty="0"/>
            <a:t>Preparar una oposición para acceder a un puesto de funcionario público. </a:t>
          </a:r>
          <a:endParaRPr lang="es-ES" dirty="0"/>
        </a:p>
      </dgm:t>
    </dgm:pt>
    <dgm:pt modelId="{3D165A31-CD1F-460B-920F-5A2611E5B093}" type="parTrans" cxnId="{55969729-9F58-42CA-8282-95C43E3CB3C7}">
      <dgm:prSet/>
      <dgm:spPr/>
      <dgm:t>
        <a:bodyPr/>
        <a:lstStyle/>
        <a:p>
          <a:endParaRPr lang="es-ES"/>
        </a:p>
      </dgm:t>
    </dgm:pt>
    <dgm:pt modelId="{F16B5BAD-EB9C-4523-A88A-77B06811FB01}" type="sibTrans" cxnId="{55969729-9F58-42CA-8282-95C43E3CB3C7}">
      <dgm:prSet/>
      <dgm:spPr/>
      <dgm:t>
        <a:bodyPr/>
        <a:lstStyle/>
        <a:p>
          <a:endParaRPr lang="es-ES"/>
        </a:p>
      </dgm:t>
    </dgm:pt>
    <dgm:pt modelId="{6A998FF2-A831-4EA9-A907-C9DBB2D7F9AB}">
      <dgm:prSet/>
      <dgm:spPr/>
      <dgm:t>
        <a:bodyPr/>
        <a:lstStyle/>
        <a:p>
          <a:pPr rtl="0"/>
          <a:r>
            <a:rPr lang="es-ES" b="1" dirty="0"/>
            <a:t>Trabajar y seguir formándote de forma simultánea. </a:t>
          </a:r>
          <a:endParaRPr lang="es-ES" dirty="0"/>
        </a:p>
      </dgm:t>
    </dgm:pt>
    <dgm:pt modelId="{1388E7A3-C74D-4862-9DAE-C4D2384AEC7E}" type="parTrans" cxnId="{473312DF-0A76-466D-97D1-8EC0D4BECF45}">
      <dgm:prSet/>
      <dgm:spPr/>
      <dgm:t>
        <a:bodyPr/>
        <a:lstStyle/>
        <a:p>
          <a:endParaRPr lang="es-ES"/>
        </a:p>
      </dgm:t>
    </dgm:pt>
    <dgm:pt modelId="{1CF07104-6C2F-4F1C-9C08-1E063A54639C}" type="sibTrans" cxnId="{473312DF-0A76-466D-97D1-8EC0D4BECF45}">
      <dgm:prSet/>
      <dgm:spPr/>
      <dgm:t>
        <a:bodyPr/>
        <a:lstStyle/>
        <a:p>
          <a:endParaRPr lang="es-ES"/>
        </a:p>
      </dgm:t>
    </dgm:pt>
    <dgm:pt modelId="{E411A7B4-627B-4FFC-94DE-AC96872C19A0}">
      <dgm:prSet/>
      <dgm:spPr/>
      <dgm:t>
        <a:bodyPr/>
        <a:lstStyle/>
        <a:p>
          <a:pPr rtl="0"/>
          <a:r>
            <a:rPr lang="es-ES" b="1" dirty="0"/>
            <a:t>Seguir formándote, accediendo a otros ciclos formativos, grados universitarios, etc. </a:t>
          </a:r>
          <a:endParaRPr lang="es-ES" dirty="0"/>
        </a:p>
      </dgm:t>
    </dgm:pt>
    <dgm:pt modelId="{7A1122CE-234E-4C34-8F84-1F940E3740DD}" type="sibTrans" cxnId="{065671ED-D385-4C8B-AE1D-710058A6A348}">
      <dgm:prSet/>
      <dgm:spPr/>
      <dgm:t>
        <a:bodyPr/>
        <a:lstStyle/>
        <a:p>
          <a:endParaRPr lang="es-ES"/>
        </a:p>
      </dgm:t>
    </dgm:pt>
    <dgm:pt modelId="{6E539FFF-C172-42AA-BD7A-9BB06F8C4849}" type="parTrans" cxnId="{065671ED-D385-4C8B-AE1D-710058A6A348}">
      <dgm:prSet/>
      <dgm:spPr/>
      <dgm:t>
        <a:bodyPr/>
        <a:lstStyle/>
        <a:p>
          <a:endParaRPr lang="es-ES"/>
        </a:p>
      </dgm:t>
    </dgm:pt>
    <dgm:pt modelId="{D9A5F6EF-28AB-4A64-999A-1AEEC0459A16}" type="pres">
      <dgm:prSet presAssocID="{A1113750-DB90-4971-8751-0B6DC2AD70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6E4C45B-4042-4FAD-A292-AE41A2C2F046}" type="pres">
      <dgm:prSet presAssocID="{5FE68E43-E13B-4ED0-975E-24284065A97F}" presName="linNode" presStyleCnt="0"/>
      <dgm:spPr/>
    </dgm:pt>
    <dgm:pt modelId="{F844E758-F4CC-400F-9552-EC1079C51C07}" type="pres">
      <dgm:prSet presAssocID="{5FE68E43-E13B-4ED0-975E-24284065A97F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153FC7-140A-4C64-A56E-4D079B15EA9B}" type="pres">
      <dgm:prSet presAssocID="{F17CE8F4-1293-4A24-85C8-3CE12858D138}" presName="sp" presStyleCnt="0"/>
      <dgm:spPr/>
    </dgm:pt>
    <dgm:pt modelId="{D9199306-AFF8-4453-8443-65F290A97178}" type="pres">
      <dgm:prSet presAssocID="{850BF2CD-C0B2-4FE0-B6BE-BA41BDE86817}" presName="linNode" presStyleCnt="0"/>
      <dgm:spPr/>
    </dgm:pt>
    <dgm:pt modelId="{CBDD7684-5D0C-4C93-9818-001A513D4961}" type="pres">
      <dgm:prSet presAssocID="{850BF2CD-C0B2-4FE0-B6BE-BA41BDE86817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77ADAC-86D6-4428-8786-F98DF38B11D3}" type="pres">
      <dgm:prSet presAssocID="{734C5A72-FC44-432C-957F-5AA6308C4D5F}" presName="sp" presStyleCnt="0"/>
      <dgm:spPr/>
    </dgm:pt>
    <dgm:pt modelId="{E67BC6D6-F827-4F27-90F8-0F2A64DF2639}" type="pres">
      <dgm:prSet presAssocID="{8E96F5B7-64E7-43B4-9660-1D82B345CC08}" presName="linNode" presStyleCnt="0"/>
      <dgm:spPr/>
    </dgm:pt>
    <dgm:pt modelId="{50D5BFC2-7BA6-4E95-8BF9-CEFFDDF2B5E3}" type="pres">
      <dgm:prSet presAssocID="{8E96F5B7-64E7-43B4-9660-1D82B345CC08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60765B-3506-42E0-AC36-7BC6E8FEF685}" type="pres">
      <dgm:prSet presAssocID="{F16B5BAD-EB9C-4523-A88A-77B06811FB01}" presName="sp" presStyleCnt="0"/>
      <dgm:spPr/>
    </dgm:pt>
    <dgm:pt modelId="{335A6A60-B6AF-4BBF-8CD1-07400CCCC3C1}" type="pres">
      <dgm:prSet presAssocID="{E411A7B4-627B-4FFC-94DE-AC96872C19A0}" presName="linNode" presStyleCnt="0"/>
      <dgm:spPr/>
    </dgm:pt>
    <dgm:pt modelId="{CF9D2934-C6E4-4399-9D72-3C1116DC823C}" type="pres">
      <dgm:prSet presAssocID="{E411A7B4-627B-4FFC-94DE-AC96872C19A0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33831A7-922E-4DCD-98B5-F87C5DFB295D}" type="pres">
      <dgm:prSet presAssocID="{7A1122CE-234E-4C34-8F84-1F940E3740DD}" presName="sp" presStyleCnt="0"/>
      <dgm:spPr/>
    </dgm:pt>
    <dgm:pt modelId="{C0142C90-A27A-4360-9B68-F993EA195666}" type="pres">
      <dgm:prSet presAssocID="{6A998FF2-A831-4EA9-A907-C9DBB2D7F9AB}" presName="linNode" presStyleCnt="0"/>
      <dgm:spPr/>
    </dgm:pt>
    <dgm:pt modelId="{4235A187-B80D-42A9-A32E-AFA057FB1663}" type="pres">
      <dgm:prSet presAssocID="{6A998FF2-A831-4EA9-A907-C9DBB2D7F9AB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5969729-9F58-42CA-8282-95C43E3CB3C7}" srcId="{A1113750-DB90-4971-8751-0B6DC2AD70A5}" destId="{8E96F5B7-64E7-43B4-9660-1D82B345CC08}" srcOrd="2" destOrd="0" parTransId="{3D165A31-CD1F-460B-920F-5A2611E5B093}" sibTransId="{F16B5BAD-EB9C-4523-A88A-77B06811FB01}"/>
    <dgm:cxn modelId="{065671ED-D385-4C8B-AE1D-710058A6A348}" srcId="{A1113750-DB90-4971-8751-0B6DC2AD70A5}" destId="{E411A7B4-627B-4FFC-94DE-AC96872C19A0}" srcOrd="3" destOrd="0" parTransId="{6E539FFF-C172-42AA-BD7A-9BB06F8C4849}" sibTransId="{7A1122CE-234E-4C34-8F84-1F940E3740DD}"/>
    <dgm:cxn modelId="{0FF18E61-407C-429D-8F67-37D33ED921A0}" type="presOf" srcId="{8E96F5B7-64E7-43B4-9660-1D82B345CC08}" destId="{50D5BFC2-7BA6-4E95-8BF9-CEFFDDF2B5E3}" srcOrd="0" destOrd="0" presId="urn:microsoft.com/office/officeart/2005/8/layout/vList5"/>
    <dgm:cxn modelId="{C985E124-9A25-4287-AE6B-FF685B31072B}" srcId="{A1113750-DB90-4971-8751-0B6DC2AD70A5}" destId="{850BF2CD-C0B2-4FE0-B6BE-BA41BDE86817}" srcOrd="1" destOrd="0" parTransId="{F4EBCEC8-40FD-4071-B212-F12C30F197EC}" sibTransId="{734C5A72-FC44-432C-957F-5AA6308C4D5F}"/>
    <dgm:cxn modelId="{7807D42A-3725-453D-BC57-20A95A779AEB}" srcId="{A1113750-DB90-4971-8751-0B6DC2AD70A5}" destId="{5FE68E43-E13B-4ED0-975E-24284065A97F}" srcOrd="0" destOrd="0" parTransId="{8C6A0D48-EC7F-4711-950B-00D2E3515F04}" sibTransId="{F17CE8F4-1293-4A24-85C8-3CE12858D138}"/>
    <dgm:cxn modelId="{3844BF1F-911F-44EF-B80E-84B28632231C}" type="presOf" srcId="{6A998FF2-A831-4EA9-A907-C9DBB2D7F9AB}" destId="{4235A187-B80D-42A9-A32E-AFA057FB1663}" srcOrd="0" destOrd="0" presId="urn:microsoft.com/office/officeart/2005/8/layout/vList5"/>
    <dgm:cxn modelId="{C9261922-B7C1-4C91-833A-B043BD5DF15C}" type="presOf" srcId="{5FE68E43-E13B-4ED0-975E-24284065A97F}" destId="{F844E758-F4CC-400F-9552-EC1079C51C07}" srcOrd="0" destOrd="0" presId="urn:microsoft.com/office/officeart/2005/8/layout/vList5"/>
    <dgm:cxn modelId="{BA3A63F0-A1AF-438B-AABF-BEC653F724FB}" type="presOf" srcId="{850BF2CD-C0B2-4FE0-B6BE-BA41BDE86817}" destId="{CBDD7684-5D0C-4C93-9818-001A513D4961}" srcOrd="0" destOrd="0" presId="urn:microsoft.com/office/officeart/2005/8/layout/vList5"/>
    <dgm:cxn modelId="{DE042DCF-0777-461A-BCAB-B6B84E6004BB}" type="presOf" srcId="{A1113750-DB90-4971-8751-0B6DC2AD70A5}" destId="{D9A5F6EF-28AB-4A64-999A-1AEEC0459A16}" srcOrd="0" destOrd="0" presId="urn:microsoft.com/office/officeart/2005/8/layout/vList5"/>
    <dgm:cxn modelId="{F0519AB0-864D-4BE8-B411-74F544309E0C}" type="presOf" srcId="{E411A7B4-627B-4FFC-94DE-AC96872C19A0}" destId="{CF9D2934-C6E4-4399-9D72-3C1116DC823C}" srcOrd="0" destOrd="0" presId="urn:microsoft.com/office/officeart/2005/8/layout/vList5"/>
    <dgm:cxn modelId="{473312DF-0A76-466D-97D1-8EC0D4BECF45}" srcId="{A1113750-DB90-4971-8751-0B6DC2AD70A5}" destId="{6A998FF2-A831-4EA9-A907-C9DBB2D7F9AB}" srcOrd="4" destOrd="0" parTransId="{1388E7A3-C74D-4862-9DAE-C4D2384AEC7E}" sibTransId="{1CF07104-6C2F-4F1C-9C08-1E063A54639C}"/>
    <dgm:cxn modelId="{296091F3-DEF7-4D8D-8F3A-B2DE04B892FF}" type="presParOf" srcId="{D9A5F6EF-28AB-4A64-999A-1AEEC0459A16}" destId="{A6E4C45B-4042-4FAD-A292-AE41A2C2F046}" srcOrd="0" destOrd="0" presId="urn:microsoft.com/office/officeart/2005/8/layout/vList5"/>
    <dgm:cxn modelId="{3B138FE4-5BD6-4F41-991F-1D1F615F3FB2}" type="presParOf" srcId="{A6E4C45B-4042-4FAD-A292-AE41A2C2F046}" destId="{F844E758-F4CC-400F-9552-EC1079C51C07}" srcOrd="0" destOrd="0" presId="urn:microsoft.com/office/officeart/2005/8/layout/vList5"/>
    <dgm:cxn modelId="{4376A2B1-7A80-4E63-B7E5-52E4B944CF23}" type="presParOf" srcId="{D9A5F6EF-28AB-4A64-999A-1AEEC0459A16}" destId="{2F153FC7-140A-4C64-A56E-4D079B15EA9B}" srcOrd="1" destOrd="0" presId="urn:microsoft.com/office/officeart/2005/8/layout/vList5"/>
    <dgm:cxn modelId="{C498905F-0F4B-4DB4-BC3F-60F492F5AA6B}" type="presParOf" srcId="{D9A5F6EF-28AB-4A64-999A-1AEEC0459A16}" destId="{D9199306-AFF8-4453-8443-65F290A97178}" srcOrd="2" destOrd="0" presId="urn:microsoft.com/office/officeart/2005/8/layout/vList5"/>
    <dgm:cxn modelId="{487AAD8E-C549-4137-9E72-E49AED6EC9D0}" type="presParOf" srcId="{D9199306-AFF8-4453-8443-65F290A97178}" destId="{CBDD7684-5D0C-4C93-9818-001A513D4961}" srcOrd="0" destOrd="0" presId="urn:microsoft.com/office/officeart/2005/8/layout/vList5"/>
    <dgm:cxn modelId="{D824A21C-D697-47F9-B4BB-ADCEE73C7145}" type="presParOf" srcId="{D9A5F6EF-28AB-4A64-999A-1AEEC0459A16}" destId="{9877ADAC-86D6-4428-8786-F98DF38B11D3}" srcOrd="3" destOrd="0" presId="urn:microsoft.com/office/officeart/2005/8/layout/vList5"/>
    <dgm:cxn modelId="{1F0C2242-E4B3-44EE-A5B1-5024471FD118}" type="presParOf" srcId="{D9A5F6EF-28AB-4A64-999A-1AEEC0459A16}" destId="{E67BC6D6-F827-4F27-90F8-0F2A64DF2639}" srcOrd="4" destOrd="0" presId="urn:microsoft.com/office/officeart/2005/8/layout/vList5"/>
    <dgm:cxn modelId="{70707A53-4F75-47C9-8A7D-CE1008F23D42}" type="presParOf" srcId="{E67BC6D6-F827-4F27-90F8-0F2A64DF2639}" destId="{50D5BFC2-7BA6-4E95-8BF9-CEFFDDF2B5E3}" srcOrd="0" destOrd="0" presId="urn:microsoft.com/office/officeart/2005/8/layout/vList5"/>
    <dgm:cxn modelId="{BFE372E3-0317-4C08-A0C5-B3F45BFB8F9F}" type="presParOf" srcId="{D9A5F6EF-28AB-4A64-999A-1AEEC0459A16}" destId="{6460765B-3506-42E0-AC36-7BC6E8FEF685}" srcOrd="5" destOrd="0" presId="urn:microsoft.com/office/officeart/2005/8/layout/vList5"/>
    <dgm:cxn modelId="{BD89FB8D-EF9F-45DC-B192-257EEC827D05}" type="presParOf" srcId="{D9A5F6EF-28AB-4A64-999A-1AEEC0459A16}" destId="{335A6A60-B6AF-4BBF-8CD1-07400CCCC3C1}" srcOrd="6" destOrd="0" presId="urn:microsoft.com/office/officeart/2005/8/layout/vList5"/>
    <dgm:cxn modelId="{172C0596-1575-43DD-AA15-C6CE421C2231}" type="presParOf" srcId="{335A6A60-B6AF-4BBF-8CD1-07400CCCC3C1}" destId="{CF9D2934-C6E4-4399-9D72-3C1116DC823C}" srcOrd="0" destOrd="0" presId="urn:microsoft.com/office/officeart/2005/8/layout/vList5"/>
    <dgm:cxn modelId="{639393F2-6090-4B8B-9A49-A8769AC77FD6}" type="presParOf" srcId="{D9A5F6EF-28AB-4A64-999A-1AEEC0459A16}" destId="{E33831A7-922E-4DCD-98B5-F87C5DFB295D}" srcOrd="7" destOrd="0" presId="urn:microsoft.com/office/officeart/2005/8/layout/vList5"/>
    <dgm:cxn modelId="{DF7A89EE-2C32-402E-89B8-0C43BCD17FD3}" type="presParOf" srcId="{D9A5F6EF-28AB-4A64-999A-1AEEC0459A16}" destId="{C0142C90-A27A-4360-9B68-F993EA195666}" srcOrd="8" destOrd="0" presId="urn:microsoft.com/office/officeart/2005/8/layout/vList5"/>
    <dgm:cxn modelId="{427F1106-B273-41C6-BCB5-56A873A8EB4E}" type="presParOf" srcId="{C0142C90-A27A-4360-9B68-F993EA195666}" destId="{4235A187-B80D-42A9-A32E-AFA057FB166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159DE6-CE5F-425F-92E1-CCC927EB6712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17FFCA1-2781-4854-949D-CB4B8B747E14}">
      <dgm:prSet/>
      <dgm:spPr/>
      <dgm:t>
        <a:bodyPr/>
        <a:lstStyle/>
        <a:p>
          <a:r>
            <a:rPr lang="es-ES"/>
            <a:t>Autoconocerte. En primer lugar, has de plantearte tu objetivo laboral. Las preguntas clave son: «¿qué quieres hacer?» y «¿qué puedes hacer?»</a:t>
          </a:r>
          <a:endParaRPr lang="ca-ES"/>
        </a:p>
      </dgm:t>
    </dgm:pt>
    <dgm:pt modelId="{51699D1C-516E-4FAF-8A03-AB15DE24C7FB}" type="parTrans" cxnId="{7C9BF9E4-F8EE-4C2A-B9FA-7E5B6CA59792}">
      <dgm:prSet/>
      <dgm:spPr/>
      <dgm:t>
        <a:bodyPr/>
        <a:lstStyle/>
        <a:p>
          <a:endParaRPr lang="en-US"/>
        </a:p>
      </dgm:t>
    </dgm:pt>
    <dgm:pt modelId="{BC77783B-8FDE-48A2-A736-702F0CD03888}" type="sibTrans" cxnId="{7C9BF9E4-F8EE-4C2A-B9FA-7E5B6CA59792}">
      <dgm:prSet/>
      <dgm:spPr/>
      <dgm:t>
        <a:bodyPr/>
        <a:lstStyle/>
        <a:p>
          <a:endParaRPr lang="en-US"/>
        </a:p>
      </dgm:t>
    </dgm:pt>
    <dgm:pt modelId="{FDBADA71-F8EF-4808-85BE-82B6DD1C5A5A}">
      <dgm:prSet/>
      <dgm:spPr/>
      <dgm:t>
        <a:bodyPr/>
        <a:lstStyle/>
        <a:p>
          <a:r>
            <a:rPr lang="es-ES"/>
            <a:t>Realizar un inventario profesional y personal. Debes elaborar el autoanálisis por escrito, apuntando tus competencias.</a:t>
          </a:r>
          <a:endParaRPr lang="ca-ES"/>
        </a:p>
      </dgm:t>
    </dgm:pt>
    <dgm:pt modelId="{63E9530D-B4AA-49AF-A23C-F2F77BF49BF0}" type="parTrans" cxnId="{376ACC4E-8D1C-4232-91B4-65F1400CA6C5}">
      <dgm:prSet/>
      <dgm:spPr/>
      <dgm:t>
        <a:bodyPr/>
        <a:lstStyle/>
        <a:p>
          <a:endParaRPr lang="en-US"/>
        </a:p>
      </dgm:t>
    </dgm:pt>
    <dgm:pt modelId="{6D141F53-ECC0-4C62-92C8-36338CCC7A5C}" type="sibTrans" cxnId="{376ACC4E-8D1C-4232-91B4-65F1400CA6C5}">
      <dgm:prSet/>
      <dgm:spPr/>
      <dgm:t>
        <a:bodyPr/>
        <a:lstStyle/>
        <a:p>
          <a:endParaRPr lang="en-US"/>
        </a:p>
      </dgm:t>
    </dgm:pt>
    <dgm:pt modelId="{85FB7FC2-DB85-45BA-A020-C148EC3F7C78}">
      <dgm:prSet/>
      <dgm:spPr/>
      <dgm:t>
        <a:bodyPr/>
        <a:lstStyle/>
        <a:p>
          <a:r>
            <a:rPr lang="es-ES"/>
            <a:t>Detectar los puntos fuertes y débiles. Debes explicitar cuáles son tus puntos fuertes tanto profesionales como personales.</a:t>
          </a:r>
          <a:endParaRPr lang="ca-ES"/>
        </a:p>
      </dgm:t>
    </dgm:pt>
    <dgm:pt modelId="{CB10FA8E-E47A-44DA-8029-D75FDDB81681}" type="parTrans" cxnId="{678625F3-CC23-44B2-B1F9-EFD8D12C5CE6}">
      <dgm:prSet/>
      <dgm:spPr/>
      <dgm:t>
        <a:bodyPr/>
        <a:lstStyle/>
        <a:p>
          <a:endParaRPr lang="en-US"/>
        </a:p>
      </dgm:t>
    </dgm:pt>
    <dgm:pt modelId="{AFA6A28B-7BE9-41DE-9276-7B762EBA7E7F}" type="sibTrans" cxnId="{678625F3-CC23-44B2-B1F9-EFD8D12C5CE6}">
      <dgm:prSet/>
      <dgm:spPr/>
      <dgm:t>
        <a:bodyPr/>
        <a:lstStyle/>
        <a:p>
          <a:endParaRPr lang="en-US"/>
        </a:p>
      </dgm:t>
    </dgm:pt>
    <dgm:pt modelId="{62303230-9EEF-4E06-9E83-CA10C0E8406F}">
      <dgm:prSet/>
      <dgm:spPr/>
      <dgm:t>
        <a:bodyPr/>
        <a:lstStyle/>
        <a:p>
          <a:r>
            <a:rPr lang="es-ES"/>
            <a:t>Mejorar. Al conocer tus puntos fuertes y débiles puedes tomar las decisiones necesarias para mejorar tu currículum personal y profesional.</a:t>
          </a:r>
          <a:endParaRPr lang="ca-ES"/>
        </a:p>
      </dgm:t>
    </dgm:pt>
    <dgm:pt modelId="{F8369502-A139-4533-9BDE-E59A9D573676}" type="parTrans" cxnId="{F4507AE5-F9BB-4B01-8398-7C0C6B64C102}">
      <dgm:prSet/>
      <dgm:spPr/>
      <dgm:t>
        <a:bodyPr/>
        <a:lstStyle/>
        <a:p>
          <a:endParaRPr lang="en-US"/>
        </a:p>
      </dgm:t>
    </dgm:pt>
    <dgm:pt modelId="{0B3A0C1E-0384-4028-BD92-51FC85C70B22}" type="sibTrans" cxnId="{F4507AE5-F9BB-4B01-8398-7C0C6B64C102}">
      <dgm:prSet/>
      <dgm:spPr/>
      <dgm:t>
        <a:bodyPr/>
        <a:lstStyle/>
        <a:p>
          <a:endParaRPr lang="en-US"/>
        </a:p>
      </dgm:t>
    </dgm:pt>
    <dgm:pt modelId="{4C70E184-22E7-4713-BFA7-342183A67D6C}" type="pres">
      <dgm:prSet presAssocID="{3C159DE6-CE5F-425F-92E1-CCC927EB6712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836BF08-BA80-43DF-9D3C-D6DAC120719A}" type="pres">
      <dgm:prSet presAssocID="{3C159DE6-CE5F-425F-92E1-CCC927EB6712}" presName="arrow" presStyleLbl="bgShp" presStyleIdx="0" presStyleCnt="1" custScaleX="117647"/>
      <dgm:spPr/>
    </dgm:pt>
    <dgm:pt modelId="{D85D8A09-47E9-45D7-885A-69B6A3970238}" type="pres">
      <dgm:prSet presAssocID="{3C159DE6-CE5F-425F-92E1-CCC927EB6712}" presName="linearProcess" presStyleCnt="0"/>
      <dgm:spPr/>
    </dgm:pt>
    <dgm:pt modelId="{FC5E9FCA-164A-4262-A64F-517B2CB63010}" type="pres">
      <dgm:prSet presAssocID="{217FFCA1-2781-4854-949D-CB4B8B747E14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A157B5-B204-4F21-A5C1-EF5D993C1C3D}" type="pres">
      <dgm:prSet presAssocID="{BC77783B-8FDE-48A2-A736-702F0CD03888}" presName="sibTrans" presStyleCnt="0"/>
      <dgm:spPr/>
    </dgm:pt>
    <dgm:pt modelId="{720C9A8D-D73A-4B8C-8741-745E2A341C17}" type="pres">
      <dgm:prSet presAssocID="{FDBADA71-F8EF-4808-85BE-82B6DD1C5A5A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490A53A-1FE9-45FA-8E9B-6ED507420DEF}" type="pres">
      <dgm:prSet presAssocID="{6D141F53-ECC0-4C62-92C8-36338CCC7A5C}" presName="sibTrans" presStyleCnt="0"/>
      <dgm:spPr/>
    </dgm:pt>
    <dgm:pt modelId="{BE17ADEC-960E-41EF-BF3C-5C4D76F9245E}" type="pres">
      <dgm:prSet presAssocID="{85FB7FC2-DB85-45BA-A020-C148EC3F7C78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FEA910-6A41-4F34-A638-21BE669E8E13}" type="pres">
      <dgm:prSet presAssocID="{AFA6A28B-7BE9-41DE-9276-7B762EBA7E7F}" presName="sibTrans" presStyleCnt="0"/>
      <dgm:spPr/>
    </dgm:pt>
    <dgm:pt modelId="{3CCC9A19-F0D5-4E99-9DE7-2B9B8F5438D8}" type="pres">
      <dgm:prSet presAssocID="{62303230-9EEF-4E06-9E83-CA10C0E8406F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C89C442-6833-4F95-92C6-A8A73403F012}" type="presOf" srcId="{217FFCA1-2781-4854-949D-CB4B8B747E14}" destId="{FC5E9FCA-164A-4262-A64F-517B2CB63010}" srcOrd="0" destOrd="0" presId="urn:microsoft.com/office/officeart/2005/8/layout/hProcess9"/>
    <dgm:cxn modelId="{7C9BF9E4-F8EE-4C2A-B9FA-7E5B6CA59792}" srcId="{3C159DE6-CE5F-425F-92E1-CCC927EB6712}" destId="{217FFCA1-2781-4854-949D-CB4B8B747E14}" srcOrd="0" destOrd="0" parTransId="{51699D1C-516E-4FAF-8A03-AB15DE24C7FB}" sibTransId="{BC77783B-8FDE-48A2-A736-702F0CD03888}"/>
    <dgm:cxn modelId="{F4507AE5-F9BB-4B01-8398-7C0C6B64C102}" srcId="{3C159DE6-CE5F-425F-92E1-CCC927EB6712}" destId="{62303230-9EEF-4E06-9E83-CA10C0E8406F}" srcOrd="3" destOrd="0" parTransId="{F8369502-A139-4533-9BDE-E59A9D573676}" sibTransId="{0B3A0C1E-0384-4028-BD92-51FC85C70B22}"/>
    <dgm:cxn modelId="{4C35B2C5-5826-4093-9B47-0B9FD3205DEB}" type="presOf" srcId="{62303230-9EEF-4E06-9E83-CA10C0E8406F}" destId="{3CCC9A19-F0D5-4E99-9DE7-2B9B8F5438D8}" srcOrd="0" destOrd="0" presId="urn:microsoft.com/office/officeart/2005/8/layout/hProcess9"/>
    <dgm:cxn modelId="{B454FDD8-3AC6-4B98-8676-4509C059C592}" type="presOf" srcId="{3C159DE6-CE5F-425F-92E1-CCC927EB6712}" destId="{4C70E184-22E7-4713-BFA7-342183A67D6C}" srcOrd="0" destOrd="0" presId="urn:microsoft.com/office/officeart/2005/8/layout/hProcess9"/>
    <dgm:cxn modelId="{AFA70AF7-9380-441A-8976-3274944EAFA2}" type="presOf" srcId="{85FB7FC2-DB85-45BA-A020-C148EC3F7C78}" destId="{BE17ADEC-960E-41EF-BF3C-5C4D76F9245E}" srcOrd="0" destOrd="0" presId="urn:microsoft.com/office/officeart/2005/8/layout/hProcess9"/>
    <dgm:cxn modelId="{678625F3-CC23-44B2-B1F9-EFD8D12C5CE6}" srcId="{3C159DE6-CE5F-425F-92E1-CCC927EB6712}" destId="{85FB7FC2-DB85-45BA-A020-C148EC3F7C78}" srcOrd="2" destOrd="0" parTransId="{CB10FA8E-E47A-44DA-8029-D75FDDB81681}" sibTransId="{AFA6A28B-7BE9-41DE-9276-7B762EBA7E7F}"/>
    <dgm:cxn modelId="{376ACC4E-8D1C-4232-91B4-65F1400CA6C5}" srcId="{3C159DE6-CE5F-425F-92E1-CCC927EB6712}" destId="{FDBADA71-F8EF-4808-85BE-82B6DD1C5A5A}" srcOrd="1" destOrd="0" parTransId="{63E9530D-B4AA-49AF-A23C-F2F77BF49BF0}" sibTransId="{6D141F53-ECC0-4C62-92C8-36338CCC7A5C}"/>
    <dgm:cxn modelId="{67D9128D-3AAF-4870-B0BA-AFFC9A4CC285}" type="presOf" srcId="{FDBADA71-F8EF-4808-85BE-82B6DD1C5A5A}" destId="{720C9A8D-D73A-4B8C-8741-745E2A341C17}" srcOrd="0" destOrd="0" presId="urn:microsoft.com/office/officeart/2005/8/layout/hProcess9"/>
    <dgm:cxn modelId="{E238A96D-4DE3-4D76-8D85-E9A632868B9C}" type="presParOf" srcId="{4C70E184-22E7-4713-BFA7-342183A67D6C}" destId="{9836BF08-BA80-43DF-9D3C-D6DAC120719A}" srcOrd="0" destOrd="0" presId="urn:microsoft.com/office/officeart/2005/8/layout/hProcess9"/>
    <dgm:cxn modelId="{CCD72428-86D5-4B2E-82B7-9BFA95B7B8A4}" type="presParOf" srcId="{4C70E184-22E7-4713-BFA7-342183A67D6C}" destId="{D85D8A09-47E9-45D7-885A-69B6A3970238}" srcOrd="1" destOrd="0" presId="urn:microsoft.com/office/officeart/2005/8/layout/hProcess9"/>
    <dgm:cxn modelId="{C8547E78-AAAC-4EC5-8BF6-81B62C628D78}" type="presParOf" srcId="{D85D8A09-47E9-45D7-885A-69B6A3970238}" destId="{FC5E9FCA-164A-4262-A64F-517B2CB63010}" srcOrd="0" destOrd="0" presId="urn:microsoft.com/office/officeart/2005/8/layout/hProcess9"/>
    <dgm:cxn modelId="{B05595E9-A612-4D7C-8172-0DEE6F1063EC}" type="presParOf" srcId="{D85D8A09-47E9-45D7-885A-69B6A3970238}" destId="{4FA157B5-B204-4F21-A5C1-EF5D993C1C3D}" srcOrd="1" destOrd="0" presId="urn:microsoft.com/office/officeart/2005/8/layout/hProcess9"/>
    <dgm:cxn modelId="{98CD01CE-C128-4ED2-BF7F-3F5154CCEE7D}" type="presParOf" srcId="{D85D8A09-47E9-45D7-885A-69B6A3970238}" destId="{720C9A8D-D73A-4B8C-8741-745E2A341C17}" srcOrd="2" destOrd="0" presId="urn:microsoft.com/office/officeart/2005/8/layout/hProcess9"/>
    <dgm:cxn modelId="{18846CDF-2280-4552-843C-7A088F58BB58}" type="presParOf" srcId="{D85D8A09-47E9-45D7-885A-69B6A3970238}" destId="{D490A53A-1FE9-45FA-8E9B-6ED507420DEF}" srcOrd="3" destOrd="0" presId="urn:microsoft.com/office/officeart/2005/8/layout/hProcess9"/>
    <dgm:cxn modelId="{8B0C9F64-DEFD-4D55-8FC7-C18F1413BDCC}" type="presParOf" srcId="{D85D8A09-47E9-45D7-885A-69B6A3970238}" destId="{BE17ADEC-960E-41EF-BF3C-5C4D76F9245E}" srcOrd="4" destOrd="0" presId="urn:microsoft.com/office/officeart/2005/8/layout/hProcess9"/>
    <dgm:cxn modelId="{522F2F57-370A-4DD0-8F13-D115586D9705}" type="presParOf" srcId="{D85D8A09-47E9-45D7-885A-69B6A3970238}" destId="{A3FEA910-6A41-4F34-A638-21BE669E8E13}" srcOrd="5" destOrd="0" presId="urn:microsoft.com/office/officeart/2005/8/layout/hProcess9"/>
    <dgm:cxn modelId="{30B6D798-A3C9-42AE-86A0-59B7F27AC18F}" type="presParOf" srcId="{D85D8A09-47E9-45D7-885A-69B6A3970238}" destId="{3CCC9A19-F0D5-4E99-9DE7-2B9B8F5438D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EA78F6-EC7A-4ED9-B968-62631C1D617D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1F1E57A6-A79A-426A-8505-150691431895}">
      <dgm:prSet/>
      <dgm:spPr/>
      <dgm:t>
        <a:bodyPr/>
        <a:lstStyle/>
        <a:p>
          <a:pPr rtl="0"/>
          <a:r>
            <a:rPr lang="es-ES" b="1" dirty="0"/>
            <a:t>Planificación de la carrera profesional</a:t>
          </a:r>
          <a:endParaRPr lang="es-ES" dirty="0"/>
        </a:p>
      </dgm:t>
    </dgm:pt>
    <dgm:pt modelId="{02A08BF7-FB07-44A9-BA33-E51B0E431885}" type="parTrans" cxnId="{C32CC925-8014-472B-8B2C-5C9D8A6FC501}">
      <dgm:prSet/>
      <dgm:spPr/>
      <dgm:t>
        <a:bodyPr/>
        <a:lstStyle/>
        <a:p>
          <a:endParaRPr lang="es-ES"/>
        </a:p>
      </dgm:t>
    </dgm:pt>
    <dgm:pt modelId="{5DD27E1D-2FC6-43BC-BC39-3818A8D89A88}" type="sibTrans" cxnId="{C32CC925-8014-472B-8B2C-5C9D8A6FC501}">
      <dgm:prSet/>
      <dgm:spPr/>
      <dgm:t>
        <a:bodyPr/>
        <a:lstStyle/>
        <a:p>
          <a:endParaRPr lang="es-ES"/>
        </a:p>
      </dgm:t>
    </dgm:pt>
    <dgm:pt modelId="{2CF55E6B-3DAB-4700-BA52-45FC7805E86A}">
      <dgm:prSet/>
      <dgm:spPr/>
      <dgm:t>
        <a:bodyPr/>
        <a:lstStyle/>
        <a:p>
          <a:pPr rtl="0"/>
          <a:r>
            <a:rPr lang="es-ES" dirty="0"/>
            <a:t>Autoanálisis. </a:t>
          </a:r>
        </a:p>
      </dgm:t>
    </dgm:pt>
    <dgm:pt modelId="{1D90D955-1DF8-4DA9-9732-693F5433417D}" type="parTrans" cxnId="{49851AE0-A9DC-4751-B4D8-3B0DB71D47CB}">
      <dgm:prSet/>
      <dgm:spPr/>
      <dgm:t>
        <a:bodyPr/>
        <a:lstStyle/>
        <a:p>
          <a:endParaRPr lang="es-ES"/>
        </a:p>
      </dgm:t>
    </dgm:pt>
    <dgm:pt modelId="{96080DDD-CB10-4430-A078-E1AE925A3C3B}" type="sibTrans" cxnId="{49851AE0-A9DC-4751-B4D8-3B0DB71D47CB}">
      <dgm:prSet/>
      <dgm:spPr/>
      <dgm:t>
        <a:bodyPr/>
        <a:lstStyle/>
        <a:p>
          <a:endParaRPr lang="es-ES"/>
        </a:p>
      </dgm:t>
    </dgm:pt>
    <dgm:pt modelId="{29ED63A6-9494-4D78-B39D-7CD76CE8774B}">
      <dgm:prSet/>
      <dgm:spPr/>
      <dgm:t>
        <a:bodyPr/>
        <a:lstStyle/>
        <a:p>
          <a:pPr rtl="0"/>
          <a:r>
            <a:rPr lang="es-ES" dirty="0"/>
            <a:t>Definición del objetivo profesional. </a:t>
          </a:r>
        </a:p>
      </dgm:t>
    </dgm:pt>
    <dgm:pt modelId="{B904DBCC-FC68-4B71-B505-0E79E7801414}" type="parTrans" cxnId="{C16750E6-FB0C-4D96-B77D-8789721E9D23}">
      <dgm:prSet/>
      <dgm:spPr/>
      <dgm:t>
        <a:bodyPr/>
        <a:lstStyle/>
        <a:p>
          <a:endParaRPr lang="es-ES"/>
        </a:p>
      </dgm:t>
    </dgm:pt>
    <dgm:pt modelId="{B49E18DB-C314-444B-B4D3-DEC9638D1DF7}" type="sibTrans" cxnId="{C16750E6-FB0C-4D96-B77D-8789721E9D23}">
      <dgm:prSet/>
      <dgm:spPr/>
      <dgm:t>
        <a:bodyPr/>
        <a:lstStyle/>
        <a:p>
          <a:endParaRPr lang="es-ES"/>
        </a:p>
      </dgm:t>
    </dgm:pt>
    <dgm:pt modelId="{31C03E22-ACC3-4BF3-8905-3798B12D0ABB}">
      <dgm:prSet/>
      <dgm:spPr/>
      <dgm:t>
        <a:bodyPr/>
        <a:lstStyle/>
        <a:p>
          <a:pPr rtl="0"/>
          <a:r>
            <a:rPr lang="es-ES" dirty="0"/>
            <a:t>Creación de la marca personal </a:t>
          </a:r>
        </a:p>
      </dgm:t>
    </dgm:pt>
    <dgm:pt modelId="{AF6F42D7-B1DE-4149-B85B-E24856965CF4}" type="parTrans" cxnId="{3B9A6738-EA95-4EB4-A8F2-2B77EF8003E7}">
      <dgm:prSet/>
      <dgm:spPr/>
      <dgm:t>
        <a:bodyPr/>
        <a:lstStyle/>
        <a:p>
          <a:endParaRPr lang="es-ES"/>
        </a:p>
      </dgm:t>
    </dgm:pt>
    <dgm:pt modelId="{C88B1B08-6811-4E63-8CCB-F8805D42AFCE}" type="sibTrans" cxnId="{3B9A6738-EA95-4EB4-A8F2-2B77EF8003E7}">
      <dgm:prSet/>
      <dgm:spPr/>
      <dgm:t>
        <a:bodyPr/>
        <a:lstStyle/>
        <a:p>
          <a:endParaRPr lang="es-ES"/>
        </a:p>
      </dgm:t>
    </dgm:pt>
    <dgm:pt modelId="{C285A691-E4EB-46D2-9561-861D1E5C9311}">
      <dgm:prSet/>
      <dgm:spPr/>
      <dgm:t>
        <a:bodyPr/>
        <a:lstStyle/>
        <a:p>
          <a:pPr rtl="0"/>
          <a:r>
            <a:rPr lang="es-ES" dirty="0"/>
            <a:t>Estudio del mercado laboral. </a:t>
          </a:r>
        </a:p>
      </dgm:t>
    </dgm:pt>
    <dgm:pt modelId="{3ED45039-32CB-4A15-BCAC-D03676105BBD}" type="parTrans" cxnId="{E3CDA193-63BF-4634-B5B4-BF22161FAB9A}">
      <dgm:prSet/>
      <dgm:spPr/>
      <dgm:t>
        <a:bodyPr/>
        <a:lstStyle/>
        <a:p>
          <a:endParaRPr lang="es-ES"/>
        </a:p>
      </dgm:t>
    </dgm:pt>
    <dgm:pt modelId="{1C492E70-B7A8-4E54-B02F-AA0D3849108B}" type="sibTrans" cxnId="{E3CDA193-63BF-4634-B5B4-BF22161FAB9A}">
      <dgm:prSet/>
      <dgm:spPr/>
      <dgm:t>
        <a:bodyPr/>
        <a:lstStyle/>
        <a:p>
          <a:endParaRPr lang="es-ES"/>
        </a:p>
      </dgm:t>
    </dgm:pt>
    <dgm:pt modelId="{9DD39595-534A-475E-B914-8F45C63A1B69}">
      <dgm:prSet/>
      <dgm:spPr/>
      <dgm:t>
        <a:bodyPr/>
        <a:lstStyle/>
        <a:p>
          <a:pPr rtl="0"/>
          <a:r>
            <a:rPr lang="es-ES" dirty="0"/>
            <a:t>Confección de un plan de acción. </a:t>
          </a:r>
        </a:p>
      </dgm:t>
    </dgm:pt>
    <dgm:pt modelId="{D43BB57B-0405-4F06-9254-8B0D441622AC}" type="parTrans" cxnId="{EFDB3772-FC95-4C75-A9F2-F7FD7D954896}">
      <dgm:prSet/>
      <dgm:spPr/>
      <dgm:t>
        <a:bodyPr/>
        <a:lstStyle/>
        <a:p>
          <a:endParaRPr lang="es-ES"/>
        </a:p>
      </dgm:t>
    </dgm:pt>
    <dgm:pt modelId="{EA7ED99F-8A09-46FA-9A18-EE7E87166ED7}" type="sibTrans" cxnId="{EFDB3772-FC95-4C75-A9F2-F7FD7D954896}">
      <dgm:prSet/>
      <dgm:spPr/>
      <dgm:t>
        <a:bodyPr/>
        <a:lstStyle/>
        <a:p>
          <a:endParaRPr lang="es-ES"/>
        </a:p>
      </dgm:t>
    </dgm:pt>
    <dgm:pt modelId="{B31A0EA0-F774-42C0-8DB6-BA2B1768BC5B}">
      <dgm:prSet custT="1"/>
      <dgm:spPr/>
      <dgm:t>
        <a:bodyPr/>
        <a:lstStyle/>
        <a:p>
          <a:pPr rtl="0"/>
          <a:r>
            <a:rPr lang="es-ES" sz="1400" b="1" dirty="0"/>
            <a:t>Búsqueda de ofertas de empleo</a:t>
          </a:r>
        </a:p>
      </dgm:t>
    </dgm:pt>
    <dgm:pt modelId="{50D76B00-2CBE-44A8-86C3-91BBA9E418C4}" type="parTrans" cxnId="{C67A24C6-ABE3-4768-8864-071F89AA8F41}">
      <dgm:prSet/>
      <dgm:spPr/>
      <dgm:t>
        <a:bodyPr/>
        <a:lstStyle/>
        <a:p>
          <a:endParaRPr lang="es-ES"/>
        </a:p>
      </dgm:t>
    </dgm:pt>
    <dgm:pt modelId="{33DAD900-353A-4C62-947A-579EF63C158B}" type="sibTrans" cxnId="{C67A24C6-ABE3-4768-8864-071F89AA8F41}">
      <dgm:prSet/>
      <dgm:spPr/>
      <dgm:t>
        <a:bodyPr/>
        <a:lstStyle/>
        <a:p>
          <a:endParaRPr lang="es-ES"/>
        </a:p>
      </dgm:t>
    </dgm:pt>
    <dgm:pt modelId="{5A662F40-0685-4486-80B2-13D958C88288}">
      <dgm:prSet custT="1"/>
      <dgm:spPr/>
      <dgm:t>
        <a:bodyPr/>
        <a:lstStyle/>
        <a:p>
          <a:pPr rtl="0"/>
          <a:r>
            <a:rPr lang="es-ES" sz="1400" b="1" dirty="0"/>
            <a:t>Elaboración CV y  carta de presentación</a:t>
          </a:r>
          <a:endParaRPr lang="es-ES" sz="1400" dirty="0"/>
        </a:p>
      </dgm:t>
    </dgm:pt>
    <dgm:pt modelId="{ED83F09C-3F7E-403D-9451-EB76BE7082C3}" type="parTrans" cxnId="{B17AD146-77E0-42FD-B56F-8DD6E4E567C4}">
      <dgm:prSet/>
      <dgm:spPr/>
      <dgm:t>
        <a:bodyPr/>
        <a:lstStyle/>
        <a:p>
          <a:endParaRPr lang="es-ES"/>
        </a:p>
      </dgm:t>
    </dgm:pt>
    <dgm:pt modelId="{18987D4C-1866-432C-83A7-2257E30BE2BD}" type="sibTrans" cxnId="{B17AD146-77E0-42FD-B56F-8DD6E4E567C4}">
      <dgm:prSet/>
      <dgm:spPr/>
      <dgm:t>
        <a:bodyPr/>
        <a:lstStyle/>
        <a:p>
          <a:endParaRPr lang="es-ES"/>
        </a:p>
      </dgm:t>
    </dgm:pt>
    <dgm:pt modelId="{4E7A402C-C693-4579-8027-47BF09F4606B}">
      <dgm:prSet custT="1"/>
      <dgm:spPr/>
      <dgm:t>
        <a:bodyPr/>
        <a:lstStyle/>
        <a:p>
          <a:pPr rtl="0"/>
          <a:r>
            <a:rPr lang="es-ES" sz="1400" b="1" dirty="0"/>
            <a:t>Pruebas psicométricas</a:t>
          </a:r>
          <a:endParaRPr lang="es-ES" sz="1400" dirty="0"/>
        </a:p>
      </dgm:t>
    </dgm:pt>
    <dgm:pt modelId="{E6FEF027-CD14-4083-B4B6-C93079F2E691}" type="parTrans" cxnId="{47273EC1-9D72-4D24-B1EF-6886F2967630}">
      <dgm:prSet/>
      <dgm:spPr/>
      <dgm:t>
        <a:bodyPr/>
        <a:lstStyle/>
        <a:p>
          <a:endParaRPr lang="es-ES"/>
        </a:p>
      </dgm:t>
    </dgm:pt>
    <dgm:pt modelId="{5B90C433-EBFF-4140-8D9E-AEC702053B34}" type="sibTrans" cxnId="{47273EC1-9D72-4D24-B1EF-6886F2967630}">
      <dgm:prSet/>
      <dgm:spPr/>
      <dgm:t>
        <a:bodyPr/>
        <a:lstStyle/>
        <a:p>
          <a:endParaRPr lang="es-ES"/>
        </a:p>
      </dgm:t>
    </dgm:pt>
    <dgm:pt modelId="{0F85F6DA-F98D-4555-BBAD-C66B9E24CBAF}">
      <dgm:prSet custT="1"/>
      <dgm:spPr/>
      <dgm:t>
        <a:bodyPr/>
        <a:lstStyle/>
        <a:p>
          <a:pPr rtl="0"/>
          <a:r>
            <a:rPr lang="es-ES" sz="1600" b="1" dirty="0"/>
            <a:t>Primera entrevista</a:t>
          </a:r>
        </a:p>
      </dgm:t>
    </dgm:pt>
    <dgm:pt modelId="{16145FD3-ABEC-4446-A7BA-839C2E9CFDC4}" type="parTrans" cxnId="{E4AF1372-FF08-4528-BCA6-F2DF8143A165}">
      <dgm:prSet/>
      <dgm:spPr/>
      <dgm:t>
        <a:bodyPr/>
        <a:lstStyle/>
        <a:p>
          <a:endParaRPr lang="es-ES"/>
        </a:p>
      </dgm:t>
    </dgm:pt>
    <dgm:pt modelId="{2F579266-21A5-478E-909B-AE0E1D6D9C4A}" type="sibTrans" cxnId="{E4AF1372-FF08-4528-BCA6-F2DF8143A165}">
      <dgm:prSet/>
      <dgm:spPr/>
      <dgm:t>
        <a:bodyPr/>
        <a:lstStyle/>
        <a:p>
          <a:endParaRPr lang="es-ES"/>
        </a:p>
      </dgm:t>
    </dgm:pt>
    <dgm:pt modelId="{EC8B06B5-D483-4328-872C-FDC518FC5704}">
      <dgm:prSet custT="1"/>
      <dgm:spPr/>
      <dgm:t>
        <a:bodyPr/>
        <a:lstStyle/>
        <a:p>
          <a:pPr rtl="0"/>
          <a:r>
            <a:rPr lang="es-ES" sz="1400" b="1" dirty="0"/>
            <a:t>Segunda entrevista</a:t>
          </a:r>
          <a:endParaRPr lang="es-ES" sz="1400" dirty="0"/>
        </a:p>
      </dgm:t>
    </dgm:pt>
    <dgm:pt modelId="{7E7BFCFC-D56E-49FB-806B-F86D6DCBA57E}" type="parTrans" cxnId="{CF78EDFD-B97E-479D-AD9E-921DF5B3CBC6}">
      <dgm:prSet/>
      <dgm:spPr/>
      <dgm:t>
        <a:bodyPr/>
        <a:lstStyle/>
        <a:p>
          <a:endParaRPr lang="es-ES"/>
        </a:p>
      </dgm:t>
    </dgm:pt>
    <dgm:pt modelId="{0FBF0A05-1B87-434B-AC71-4E6254B0BAA3}" type="sibTrans" cxnId="{CF78EDFD-B97E-479D-AD9E-921DF5B3CBC6}">
      <dgm:prSet/>
      <dgm:spPr/>
      <dgm:t>
        <a:bodyPr/>
        <a:lstStyle/>
        <a:p>
          <a:endParaRPr lang="es-ES"/>
        </a:p>
      </dgm:t>
    </dgm:pt>
    <dgm:pt modelId="{03AAC085-90B8-4A93-B246-1E85A1AE04D2}">
      <dgm:prSet custT="1"/>
      <dgm:spPr/>
      <dgm:t>
        <a:bodyPr/>
        <a:lstStyle/>
        <a:p>
          <a:pPr rtl="0"/>
          <a:r>
            <a:rPr lang="es-ES" sz="1600" b="1" dirty="0"/>
            <a:t>Fase final</a:t>
          </a:r>
          <a:endParaRPr lang="es-ES" sz="1600" dirty="0"/>
        </a:p>
      </dgm:t>
    </dgm:pt>
    <dgm:pt modelId="{C160A8B9-0B4A-4AB5-8549-78CF0484249A}" type="parTrans" cxnId="{DC96E3E4-C311-4619-93CA-18B2F62C42E9}">
      <dgm:prSet/>
      <dgm:spPr/>
      <dgm:t>
        <a:bodyPr/>
        <a:lstStyle/>
        <a:p>
          <a:endParaRPr lang="es-ES"/>
        </a:p>
      </dgm:t>
    </dgm:pt>
    <dgm:pt modelId="{8D48680E-50B4-43B4-9B1F-805906A91EE3}" type="sibTrans" cxnId="{DC96E3E4-C311-4619-93CA-18B2F62C42E9}">
      <dgm:prSet/>
      <dgm:spPr/>
      <dgm:t>
        <a:bodyPr/>
        <a:lstStyle/>
        <a:p>
          <a:endParaRPr lang="es-ES"/>
        </a:p>
      </dgm:t>
    </dgm:pt>
    <dgm:pt modelId="{58AD2466-744A-40FD-B0B8-DB134B4E19E3}">
      <dgm:prSet/>
      <dgm:spPr/>
      <dgm:t>
        <a:bodyPr/>
        <a:lstStyle/>
        <a:p>
          <a:pPr rtl="0"/>
          <a:endParaRPr lang="es-ES" dirty="0"/>
        </a:p>
      </dgm:t>
    </dgm:pt>
    <dgm:pt modelId="{C39276D0-E0C0-4F1D-9AD2-AB25D494DE6B}" type="parTrans" cxnId="{79DC10A1-55B0-4FE4-9874-2E5CF2055188}">
      <dgm:prSet/>
      <dgm:spPr/>
      <dgm:t>
        <a:bodyPr/>
        <a:lstStyle/>
        <a:p>
          <a:endParaRPr lang="es-ES"/>
        </a:p>
      </dgm:t>
    </dgm:pt>
    <dgm:pt modelId="{9BF0A156-A9BF-41A0-96EF-504DD8BFA57C}" type="sibTrans" cxnId="{79DC10A1-55B0-4FE4-9874-2E5CF2055188}">
      <dgm:prSet/>
      <dgm:spPr/>
      <dgm:t>
        <a:bodyPr/>
        <a:lstStyle/>
        <a:p>
          <a:endParaRPr lang="es-ES"/>
        </a:p>
      </dgm:t>
    </dgm:pt>
    <dgm:pt modelId="{B5247596-6ADE-41D5-85C2-C009DD86A70A}">
      <dgm:prSet/>
      <dgm:spPr/>
      <dgm:t>
        <a:bodyPr/>
        <a:lstStyle/>
        <a:p>
          <a:pPr rtl="0"/>
          <a:endParaRPr lang="es-ES" dirty="0"/>
        </a:p>
      </dgm:t>
    </dgm:pt>
    <dgm:pt modelId="{10CE8179-8A23-416D-B66D-B050748532DC}" type="parTrans" cxnId="{B76FF3FE-E875-44DF-BA02-41381F11998A}">
      <dgm:prSet/>
      <dgm:spPr/>
      <dgm:t>
        <a:bodyPr/>
        <a:lstStyle/>
        <a:p>
          <a:endParaRPr lang="es-ES"/>
        </a:p>
      </dgm:t>
    </dgm:pt>
    <dgm:pt modelId="{561001D7-5B80-4632-996E-9BBDB7FC0CCD}" type="sibTrans" cxnId="{B76FF3FE-E875-44DF-BA02-41381F11998A}">
      <dgm:prSet/>
      <dgm:spPr/>
      <dgm:t>
        <a:bodyPr/>
        <a:lstStyle/>
        <a:p>
          <a:endParaRPr lang="es-ES"/>
        </a:p>
      </dgm:t>
    </dgm:pt>
    <dgm:pt modelId="{4C90D45D-0DE0-43A2-ABC5-2239FC0608C5}">
      <dgm:prSet/>
      <dgm:spPr/>
      <dgm:t>
        <a:bodyPr/>
        <a:lstStyle/>
        <a:p>
          <a:pPr rtl="0"/>
          <a:endParaRPr lang="es-ES" dirty="0"/>
        </a:p>
      </dgm:t>
    </dgm:pt>
    <dgm:pt modelId="{5D243B45-E0D3-4AE1-BF5A-225E73D49DD5}" type="parTrans" cxnId="{93A78214-F9A5-4373-9D53-027F74AC554F}">
      <dgm:prSet/>
      <dgm:spPr/>
      <dgm:t>
        <a:bodyPr/>
        <a:lstStyle/>
        <a:p>
          <a:endParaRPr lang="es-ES"/>
        </a:p>
      </dgm:t>
    </dgm:pt>
    <dgm:pt modelId="{2E408AFC-EA34-44BB-8615-F30F02C0D238}" type="sibTrans" cxnId="{93A78214-F9A5-4373-9D53-027F74AC554F}">
      <dgm:prSet/>
      <dgm:spPr/>
      <dgm:t>
        <a:bodyPr/>
        <a:lstStyle/>
        <a:p>
          <a:endParaRPr lang="es-ES"/>
        </a:p>
      </dgm:t>
    </dgm:pt>
    <dgm:pt modelId="{B146DC0B-EAB9-43B7-8BB6-46F29BD506CC}" type="pres">
      <dgm:prSet presAssocID="{75EA78F6-EC7A-4ED9-B968-62631C1D617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5C2DBDD-D070-4FE4-B450-8CC6ED8C1846}" type="pres">
      <dgm:prSet presAssocID="{1F1E57A6-A79A-426A-8505-150691431895}" presName="composite" presStyleCnt="0"/>
      <dgm:spPr/>
    </dgm:pt>
    <dgm:pt modelId="{0E27BC2E-0BAB-4C45-ACAE-51BC9C8D8A23}" type="pres">
      <dgm:prSet presAssocID="{1F1E57A6-A79A-426A-8505-150691431895}" presName="par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ADD1E3-5F63-46B9-AFCB-D417DBB49EE9}" type="pres">
      <dgm:prSet presAssocID="{1F1E57A6-A79A-426A-8505-150691431895}" presName="desTx" presStyleLbl="revTx" presStyleIdx="0" presStyleCnt="2" custLinFactNeighborY="41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B2EBFD8-3ECE-4452-B1D6-936D8A3A35B5}" type="pres">
      <dgm:prSet presAssocID="{5DD27E1D-2FC6-43BC-BC39-3818A8D89A88}" presName="space" presStyleCnt="0"/>
      <dgm:spPr/>
    </dgm:pt>
    <dgm:pt modelId="{03FC5724-53B6-4FCE-ADDC-CB1EF85E3186}" type="pres">
      <dgm:prSet presAssocID="{B31A0EA0-F774-42C0-8DB6-BA2B1768BC5B}" presName="composite" presStyleCnt="0"/>
      <dgm:spPr/>
    </dgm:pt>
    <dgm:pt modelId="{BA9509FB-E9AD-4F99-98C8-065012845D7A}" type="pres">
      <dgm:prSet presAssocID="{B31A0EA0-F774-42C0-8DB6-BA2B1768BC5B}" presName="par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708A8B-CCAE-4721-9C81-C20D465C910A}" type="pres">
      <dgm:prSet presAssocID="{B31A0EA0-F774-42C0-8DB6-BA2B1768BC5B}" presName="desTx" presStyleLbl="revTx" presStyleIdx="0" presStyleCnt="2">
        <dgm:presLayoutVars>
          <dgm:bulletEnabled val="1"/>
        </dgm:presLayoutVars>
      </dgm:prSet>
      <dgm:spPr/>
    </dgm:pt>
    <dgm:pt modelId="{0A2EDD60-CF78-4AE2-9CC3-C2CB0B5907CB}" type="pres">
      <dgm:prSet presAssocID="{33DAD900-353A-4C62-947A-579EF63C158B}" presName="space" presStyleCnt="0"/>
      <dgm:spPr/>
    </dgm:pt>
    <dgm:pt modelId="{EF05665B-2863-4A5F-A818-AC4A4D839AD2}" type="pres">
      <dgm:prSet presAssocID="{5A662F40-0685-4486-80B2-13D958C88288}" presName="composite" presStyleCnt="0"/>
      <dgm:spPr/>
    </dgm:pt>
    <dgm:pt modelId="{7D3648B6-AC7D-41B9-A29D-98BD198266BD}" type="pres">
      <dgm:prSet presAssocID="{5A662F40-0685-4486-80B2-13D958C88288}" presName="par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E4BDAF-F0A7-453C-A36D-9773A25C0A1F}" type="pres">
      <dgm:prSet presAssocID="{5A662F40-0685-4486-80B2-13D958C88288}" presName="desTx" presStyleLbl="revTx" presStyleIdx="0" presStyleCnt="2">
        <dgm:presLayoutVars>
          <dgm:bulletEnabled val="1"/>
        </dgm:presLayoutVars>
      </dgm:prSet>
      <dgm:spPr/>
    </dgm:pt>
    <dgm:pt modelId="{3671BC35-8E74-42EE-B99A-FE01078139D0}" type="pres">
      <dgm:prSet presAssocID="{18987D4C-1866-432C-83A7-2257E30BE2BD}" presName="space" presStyleCnt="0"/>
      <dgm:spPr/>
    </dgm:pt>
    <dgm:pt modelId="{F31291B1-B9F2-4E4B-879D-B2D455671406}" type="pres">
      <dgm:prSet presAssocID="{4E7A402C-C693-4579-8027-47BF09F4606B}" presName="composite" presStyleCnt="0"/>
      <dgm:spPr/>
    </dgm:pt>
    <dgm:pt modelId="{5DA8DB55-269A-4E47-BD74-C4DF230CE9AD}" type="pres">
      <dgm:prSet presAssocID="{4E7A402C-C693-4579-8027-47BF09F4606B}" presName="par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69ABBA-30AA-43F6-AF90-32D222A5DBBC}" type="pres">
      <dgm:prSet presAssocID="{4E7A402C-C693-4579-8027-47BF09F4606B}" presName="desTx" presStyleLbl="revTx" presStyleIdx="0" presStyleCnt="2">
        <dgm:presLayoutVars>
          <dgm:bulletEnabled val="1"/>
        </dgm:presLayoutVars>
      </dgm:prSet>
      <dgm:spPr/>
    </dgm:pt>
    <dgm:pt modelId="{BBA67659-D961-4A5D-875B-DA8FAF6B9B58}" type="pres">
      <dgm:prSet presAssocID="{5B90C433-EBFF-4140-8D9E-AEC702053B34}" presName="space" presStyleCnt="0"/>
      <dgm:spPr/>
    </dgm:pt>
    <dgm:pt modelId="{91A285F5-93D5-4768-A75D-4CF3B2A8ABA8}" type="pres">
      <dgm:prSet presAssocID="{0F85F6DA-F98D-4555-BBAD-C66B9E24CBAF}" presName="composite" presStyleCnt="0"/>
      <dgm:spPr/>
    </dgm:pt>
    <dgm:pt modelId="{AD159B52-1957-491B-9BC3-9654192912CD}" type="pres">
      <dgm:prSet presAssocID="{0F85F6DA-F98D-4555-BBAD-C66B9E24CBAF}" presName="par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845698A-DD77-480E-846D-DF9B66AA632E}" type="pres">
      <dgm:prSet presAssocID="{0F85F6DA-F98D-4555-BBAD-C66B9E24CBAF}" presName="desTx" presStyleLbl="revTx" presStyleIdx="0" presStyleCnt="2">
        <dgm:presLayoutVars>
          <dgm:bulletEnabled val="1"/>
        </dgm:presLayoutVars>
      </dgm:prSet>
      <dgm:spPr/>
    </dgm:pt>
    <dgm:pt modelId="{FB5AAEC6-86C6-4AC2-82D5-ADC599A27AA1}" type="pres">
      <dgm:prSet presAssocID="{2F579266-21A5-478E-909B-AE0E1D6D9C4A}" presName="space" presStyleCnt="0"/>
      <dgm:spPr/>
    </dgm:pt>
    <dgm:pt modelId="{CC33E168-2ED3-42C0-B3C5-795119198C73}" type="pres">
      <dgm:prSet presAssocID="{EC8B06B5-D483-4328-872C-FDC518FC5704}" presName="composite" presStyleCnt="0"/>
      <dgm:spPr/>
    </dgm:pt>
    <dgm:pt modelId="{B7BF920F-2B31-436D-AC99-A7D4CC15EB39}" type="pres">
      <dgm:prSet presAssocID="{EC8B06B5-D483-4328-872C-FDC518FC5704}" presName="par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EDE0EE-7C4E-4CC6-825B-3863B06431B9}" type="pres">
      <dgm:prSet presAssocID="{EC8B06B5-D483-4328-872C-FDC518FC5704}" presName="desTx" presStyleLbl="revTx" presStyleIdx="0" presStyleCnt="2">
        <dgm:presLayoutVars>
          <dgm:bulletEnabled val="1"/>
        </dgm:presLayoutVars>
      </dgm:prSet>
      <dgm:spPr/>
    </dgm:pt>
    <dgm:pt modelId="{88D1F8F4-F582-4F32-9668-FD73EE5D97D4}" type="pres">
      <dgm:prSet presAssocID="{0FBF0A05-1B87-434B-AC71-4E6254B0BAA3}" presName="space" presStyleCnt="0"/>
      <dgm:spPr/>
    </dgm:pt>
    <dgm:pt modelId="{2CF5A02C-29EE-4A26-A4AF-3BF88BDE848A}" type="pres">
      <dgm:prSet presAssocID="{03AAC085-90B8-4A93-B246-1E85A1AE04D2}" presName="composite" presStyleCnt="0"/>
      <dgm:spPr/>
    </dgm:pt>
    <dgm:pt modelId="{1A99056C-015F-4375-9F63-6E469FAF2A52}" type="pres">
      <dgm:prSet presAssocID="{03AAC085-90B8-4A93-B246-1E85A1AE04D2}" presName="par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FE385F9-F6C2-45DC-87C8-186D4AA7C10D}" type="pres">
      <dgm:prSet presAssocID="{03AAC085-90B8-4A93-B246-1E85A1AE04D2}" presName="desTx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FDB3772-FC95-4C75-A9F2-F7FD7D954896}" srcId="{1F1E57A6-A79A-426A-8505-150691431895}" destId="{9DD39595-534A-475E-B914-8F45C63A1B69}" srcOrd="4" destOrd="0" parTransId="{D43BB57B-0405-4F06-9254-8B0D441622AC}" sibTransId="{EA7ED99F-8A09-46FA-9A18-EE7E87166ED7}"/>
    <dgm:cxn modelId="{2F4A6D51-A224-4422-B785-E7BBA3D9D0EB}" type="presOf" srcId="{31C03E22-ACC3-4BF3-8905-3798B12D0ABB}" destId="{A6ADD1E3-5F63-46B9-AFCB-D417DBB49EE9}" srcOrd="0" destOrd="2" presId="urn:microsoft.com/office/officeart/2005/8/layout/chevron1"/>
    <dgm:cxn modelId="{14AA0E22-5FFA-4D69-B69E-0C435A823832}" type="presOf" srcId="{4C90D45D-0DE0-43A2-ABC5-2239FC0608C5}" destId="{9FE385F9-F6C2-45DC-87C8-186D4AA7C10D}" srcOrd="0" destOrd="2" presId="urn:microsoft.com/office/officeart/2005/8/layout/chevron1"/>
    <dgm:cxn modelId="{E3CDA193-63BF-4634-B5B4-BF22161FAB9A}" srcId="{1F1E57A6-A79A-426A-8505-150691431895}" destId="{C285A691-E4EB-46D2-9561-861D1E5C9311}" srcOrd="3" destOrd="0" parTransId="{3ED45039-32CB-4A15-BCAC-D03676105BBD}" sibTransId="{1C492E70-B7A8-4E54-B02F-AA0D3849108B}"/>
    <dgm:cxn modelId="{771F30F7-E2BB-47E1-A268-5D69D63DFF9D}" type="presOf" srcId="{2CF55E6B-3DAB-4700-BA52-45FC7805E86A}" destId="{A6ADD1E3-5F63-46B9-AFCB-D417DBB49EE9}" srcOrd="0" destOrd="0" presId="urn:microsoft.com/office/officeart/2005/8/layout/chevron1"/>
    <dgm:cxn modelId="{B17AD146-77E0-42FD-B56F-8DD6E4E567C4}" srcId="{75EA78F6-EC7A-4ED9-B968-62631C1D617D}" destId="{5A662F40-0685-4486-80B2-13D958C88288}" srcOrd="2" destOrd="0" parTransId="{ED83F09C-3F7E-403D-9451-EB76BE7082C3}" sibTransId="{18987D4C-1866-432C-83A7-2257E30BE2BD}"/>
    <dgm:cxn modelId="{E4AF1372-FF08-4528-BCA6-F2DF8143A165}" srcId="{75EA78F6-EC7A-4ED9-B968-62631C1D617D}" destId="{0F85F6DA-F98D-4555-BBAD-C66B9E24CBAF}" srcOrd="4" destOrd="0" parTransId="{16145FD3-ABEC-4446-A7BA-839C2E9CFDC4}" sibTransId="{2F579266-21A5-478E-909B-AE0E1D6D9C4A}"/>
    <dgm:cxn modelId="{C32CC925-8014-472B-8B2C-5C9D8A6FC501}" srcId="{75EA78F6-EC7A-4ED9-B968-62631C1D617D}" destId="{1F1E57A6-A79A-426A-8505-150691431895}" srcOrd="0" destOrd="0" parTransId="{02A08BF7-FB07-44A9-BA33-E51B0E431885}" sibTransId="{5DD27E1D-2FC6-43BC-BC39-3818A8D89A88}"/>
    <dgm:cxn modelId="{28DA7E99-54AB-4D9E-B840-210AA4E599D9}" type="presOf" srcId="{C285A691-E4EB-46D2-9561-861D1E5C9311}" destId="{A6ADD1E3-5F63-46B9-AFCB-D417DBB49EE9}" srcOrd="0" destOrd="3" presId="urn:microsoft.com/office/officeart/2005/8/layout/chevron1"/>
    <dgm:cxn modelId="{B76FF3FE-E875-44DF-BA02-41381F11998A}" srcId="{03AAC085-90B8-4A93-B246-1E85A1AE04D2}" destId="{B5247596-6ADE-41D5-85C2-C009DD86A70A}" srcOrd="1" destOrd="0" parTransId="{10CE8179-8A23-416D-B66D-B050748532DC}" sibTransId="{561001D7-5B80-4632-996E-9BBDB7FC0CCD}"/>
    <dgm:cxn modelId="{38608FB8-D1E0-4AD4-AF35-B5CD79AB30CE}" type="presOf" srcId="{B5247596-6ADE-41D5-85C2-C009DD86A70A}" destId="{9FE385F9-F6C2-45DC-87C8-186D4AA7C10D}" srcOrd="0" destOrd="1" presId="urn:microsoft.com/office/officeart/2005/8/layout/chevron1"/>
    <dgm:cxn modelId="{23C8066A-9931-4702-A450-27714CDCB5CE}" type="presOf" srcId="{75EA78F6-EC7A-4ED9-B968-62631C1D617D}" destId="{B146DC0B-EAB9-43B7-8BB6-46F29BD506CC}" srcOrd="0" destOrd="0" presId="urn:microsoft.com/office/officeart/2005/8/layout/chevron1"/>
    <dgm:cxn modelId="{7DDBE27C-BA60-448B-A7EC-DAF18A94B04A}" type="presOf" srcId="{B31A0EA0-F774-42C0-8DB6-BA2B1768BC5B}" destId="{BA9509FB-E9AD-4F99-98C8-065012845D7A}" srcOrd="0" destOrd="0" presId="urn:microsoft.com/office/officeart/2005/8/layout/chevron1"/>
    <dgm:cxn modelId="{CFB35404-1393-42CC-BC2D-25795442ED81}" type="presOf" srcId="{5A662F40-0685-4486-80B2-13D958C88288}" destId="{7D3648B6-AC7D-41B9-A29D-98BD198266BD}" srcOrd="0" destOrd="0" presId="urn:microsoft.com/office/officeart/2005/8/layout/chevron1"/>
    <dgm:cxn modelId="{C67A24C6-ABE3-4768-8864-071F89AA8F41}" srcId="{75EA78F6-EC7A-4ED9-B968-62631C1D617D}" destId="{B31A0EA0-F774-42C0-8DB6-BA2B1768BC5B}" srcOrd="1" destOrd="0" parTransId="{50D76B00-2CBE-44A8-86C3-91BBA9E418C4}" sibTransId="{33DAD900-353A-4C62-947A-579EF63C158B}"/>
    <dgm:cxn modelId="{CB9901AB-411B-4A25-9422-DCE6CC589C01}" type="presOf" srcId="{29ED63A6-9494-4D78-B39D-7CD76CE8774B}" destId="{A6ADD1E3-5F63-46B9-AFCB-D417DBB49EE9}" srcOrd="0" destOrd="1" presId="urn:microsoft.com/office/officeart/2005/8/layout/chevron1"/>
    <dgm:cxn modelId="{93A78214-F9A5-4373-9D53-027F74AC554F}" srcId="{03AAC085-90B8-4A93-B246-1E85A1AE04D2}" destId="{4C90D45D-0DE0-43A2-ABC5-2239FC0608C5}" srcOrd="2" destOrd="0" parTransId="{5D243B45-E0D3-4AE1-BF5A-225E73D49DD5}" sibTransId="{2E408AFC-EA34-44BB-8615-F30F02C0D238}"/>
    <dgm:cxn modelId="{09422762-9B7D-4AE0-8E5D-D1F69CF17AA7}" type="presOf" srcId="{9DD39595-534A-475E-B914-8F45C63A1B69}" destId="{A6ADD1E3-5F63-46B9-AFCB-D417DBB49EE9}" srcOrd="0" destOrd="4" presId="urn:microsoft.com/office/officeart/2005/8/layout/chevron1"/>
    <dgm:cxn modelId="{C16750E6-FB0C-4D96-B77D-8789721E9D23}" srcId="{1F1E57A6-A79A-426A-8505-150691431895}" destId="{29ED63A6-9494-4D78-B39D-7CD76CE8774B}" srcOrd="1" destOrd="0" parTransId="{B904DBCC-FC68-4B71-B505-0E79E7801414}" sibTransId="{B49E18DB-C314-444B-B4D3-DEC9638D1DF7}"/>
    <dgm:cxn modelId="{7F832670-F561-4CC3-8F96-4DC63019009B}" type="presOf" srcId="{EC8B06B5-D483-4328-872C-FDC518FC5704}" destId="{B7BF920F-2B31-436D-AC99-A7D4CC15EB39}" srcOrd="0" destOrd="0" presId="urn:microsoft.com/office/officeart/2005/8/layout/chevron1"/>
    <dgm:cxn modelId="{3B9A6738-EA95-4EB4-A8F2-2B77EF8003E7}" srcId="{1F1E57A6-A79A-426A-8505-150691431895}" destId="{31C03E22-ACC3-4BF3-8905-3798B12D0ABB}" srcOrd="2" destOrd="0" parTransId="{AF6F42D7-B1DE-4149-B85B-E24856965CF4}" sibTransId="{C88B1B08-6811-4E63-8CCB-F8805D42AFCE}"/>
    <dgm:cxn modelId="{79DC10A1-55B0-4FE4-9874-2E5CF2055188}" srcId="{03AAC085-90B8-4A93-B246-1E85A1AE04D2}" destId="{58AD2466-744A-40FD-B0B8-DB134B4E19E3}" srcOrd="0" destOrd="0" parTransId="{C39276D0-E0C0-4F1D-9AD2-AB25D494DE6B}" sibTransId="{9BF0A156-A9BF-41A0-96EF-504DD8BFA57C}"/>
    <dgm:cxn modelId="{27D3393D-5D2E-4F1D-998A-3CA5DCC7CFF7}" type="presOf" srcId="{0F85F6DA-F98D-4555-BBAD-C66B9E24CBAF}" destId="{AD159B52-1957-491B-9BC3-9654192912CD}" srcOrd="0" destOrd="0" presId="urn:microsoft.com/office/officeart/2005/8/layout/chevron1"/>
    <dgm:cxn modelId="{0F85BC27-3CF0-457B-A9E2-2A30DBA2D40B}" type="presOf" srcId="{58AD2466-744A-40FD-B0B8-DB134B4E19E3}" destId="{9FE385F9-F6C2-45DC-87C8-186D4AA7C10D}" srcOrd="0" destOrd="0" presId="urn:microsoft.com/office/officeart/2005/8/layout/chevron1"/>
    <dgm:cxn modelId="{0620651E-0E79-4BC5-A493-A39F253EBF55}" type="presOf" srcId="{03AAC085-90B8-4A93-B246-1E85A1AE04D2}" destId="{1A99056C-015F-4375-9F63-6E469FAF2A52}" srcOrd="0" destOrd="0" presId="urn:microsoft.com/office/officeart/2005/8/layout/chevron1"/>
    <dgm:cxn modelId="{7B243A5E-26DE-4096-AC42-548535316CDB}" type="presOf" srcId="{4E7A402C-C693-4579-8027-47BF09F4606B}" destId="{5DA8DB55-269A-4E47-BD74-C4DF230CE9AD}" srcOrd="0" destOrd="0" presId="urn:microsoft.com/office/officeart/2005/8/layout/chevron1"/>
    <dgm:cxn modelId="{CF78EDFD-B97E-479D-AD9E-921DF5B3CBC6}" srcId="{75EA78F6-EC7A-4ED9-B968-62631C1D617D}" destId="{EC8B06B5-D483-4328-872C-FDC518FC5704}" srcOrd="5" destOrd="0" parTransId="{7E7BFCFC-D56E-49FB-806B-F86D6DCBA57E}" sibTransId="{0FBF0A05-1B87-434B-AC71-4E6254B0BAA3}"/>
    <dgm:cxn modelId="{49851AE0-A9DC-4751-B4D8-3B0DB71D47CB}" srcId="{1F1E57A6-A79A-426A-8505-150691431895}" destId="{2CF55E6B-3DAB-4700-BA52-45FC7805E86A}" srcOrd="0" destOrd="0" parTransId="{1D90D955-1DF8-4DA9-9732-693F5433417D}" sibTransId="{96080DDD-CB10-4430-A078-E1AE925A3C3B}"/>
    <dgm:cxn modelId="{7938514F-99C6-454E-B3EB-22B1706E7FD3}" type="presOf" srcId="{1F1E57A6-A79A-426A-8505-150691431895}" destId="{0E27BC2E-0BAB-4C45-ACAE-51BC9C8D8A23}" srcOrd="0" destOrd="0" presId="urn:microsoft.com/office/officeart/2005/8/layout/chevron1"/>
    <dgm:cxn modelId="{DC96E3E4-C311-4619-93CA-18B2F62C42E9}" srcId="{75EA78F6-EC7A-4ED9-B968-62631C1D617D}" destId="{03AAC085-90B8-4A93-B246-1E85A1AE04D2}" srcOrd="6" destOrd="0" parTransId="{C160A8B9-0B4A-4AB5-8549-78CF0484249A}" sibTransId="{8D48680E-50B4-43B4-9B1F-805906A91EE3}"/>
    <dgm:cxn modelId="{47273EC1-9D72-4D24-B1EF-6886F2967630}" srcId="{75EA78F6-EC7A-4ED9-B968-62631C1D617D}" destId="{4E7A402C-C693-4579-8027-47BF09F4606B}" srcOrd="3" destOrd="0" parTransId="{E6FEF027-CD14-4083-B4B6-C93079F2E691}" sibTransId="{5B90C433-EBFF-4140-8D9E-AEC702053B34}"/>
    <dgm:cxn modelId="{AA7540D8-6BBD-4CDC-BF4D-3DEDFCEE6F93}" type="presParOf" srcId="{B146DC0B-EAB9-43B7-8BB6-46F29BD506CC}" destId="{85C2DBDD-D070-4FE4-B450-8CC6ED8C1846}" srcOrd="0" destOrd="0" presId="urn:microsoft.com/office/officeart/2005/8/layout/chevron1"/>
    <dgm:cxn modelId="{2E666468-751E-4CAA-96FA-6E4ECD86E95A}" type="presParOf" srcId="{85C2DBDD-D070-4FE4-B450-8CC6ED8C1846}" destId="{0E27BC2E-0BAB-4C45-ACAE-51BC9C8D8A23}" srcOrd="0" destOrd="0" presId="urn:microsoft.com/office/officeart/2005/8/layout/chevron1"/>
    <dgm:cxn modelId="{1651E21B-5B08-4805-9F08-545B87938D9D}" type="presParOf" srcId="{85C2DBDD-D070-4FE4-B450-8CC6ED8C1846}" destId="{A6ADD1E3-5F63-46B9-AFCB-D417DBB49EE9}" srcOrd="1" destOrd="0" presId="urn:microsoft.com/office/officeart/2005/8/layout/chevron1"/>
    <dgm:cxn modelId="{CAC0D387-2B17-40C4-81CF-2085C72148FF}" type="presParOf" srcId="{B146DC0B-EAB9-43B7-8BB6-46F29BD506CC}" destId="{3B2EBFD8-3ECE-4452-B1D6-936D8A3A35B5}" srcOrd="1" destOrd="0" presId="urn:microsoft.com/office/officeart/2005/8/layout/chevron1"/>
    <dgm:cxn modelId="{517F532E-1ED2-43F1-999C-718DABCE9F34}" type="presParOf" srcId="{B146DC0B-EAB9-43B7-8BB6-46F29BD506CC}" destId="{03FC5724-53B6-4FCE-ADDC-CB1EF85E3186}" srcOrd="2" destOrd="0" presId="urn:microsoft.com/office/officeart/2005/8/layout/chevron1"/>
    <dgm:cxn modelId="{18F8ADF2-6CAE-4AA5-A8EC-0D12E6E67ECB}" type="presParOf" srcId="{03FC5724-53B6-4FCE-ADDC-CB1EF85E3186}" destId="{BA9509FB-E9AD-4F99-98C8-065012845D7A}" srcOrd="0" destOrd="0" presId="urn:microsoft.com/office/officeart/2005/8/layout/chevron1"/>
    <dgm:cxn modelId="{71E9E0F3-3DD4-49AB-B935-782C0C82FAF9}" type="presParOf" srcId="{03FC5724-53B6-4FCE-ADDC-CB1EF85E3186}" destId="{F9708A8B-CCAE-4721-9C81-C20D465C910A}" srcOrd="1" destOrd="0" presId="urn:microsoft.com/office/officeart/2005/8/layout/chevron1"/>
    <dgm:cxn modelId="{5E04DF46-5276-4D2F-9802-4E647866A3D1}" type="presParOf" srcId="{B146DC0B-EAB9-43B7-8BB6-46F29BD506CC}" destId="{0A2EDD60-CF78-4AE2-9CC3-C2CB0B5907CB}" srcOrd="3" destOrd="0" presId="urn:microsoft.com/office/officeart/2005/8/layout/chevron1"/>
    <dgm:cxn modelId="{4D652967-1375-46BC-A392-90D9E0AE0602}" type="presParOf" srcId="{B146DC0B-EAB9-43B7-8BB6-46F29BD506CC}" destId="{EF05665B-2863-4A5F-A818-AC4A4D839AD2}" srcOrd="4" destOrd="0" presId="urn:microsoft.com/office/officeart/2005/8/layout/chevron1"/>
    <dgm:cxn modelId="{977405CA-FD5F-4E6D-B559-2C7651EEEA25}" type="presParOf" srcId="{EF05665B-2863-4A5F-A818-AC4A4D839AD2}" destId="{7D3648B6-AC7D-41B9-A29D-98BD198266BD}" srcOrd="0" destOrd="0" presId="urn:microsoft.com/office/officeart/2005/8/layout/chevron1"/>
    <dgm:cxn modelId="{F70CA572-4D58-4DBC-9565-94D47E358F10}" type="presParOf" srcId="{EF05665B-2863-4A5F-A818-AC4A4D839AD2}" destId="{4EE4BDAF-F0A7-453C-A36D-9773A25C0A1F}" srcOrd="1" destOrd="0" presId="urn:microsoft.com/office/officeart/2005/8/layout/chevron1"/>
    <dgm:cxn modelId="{D19B09FE-B037-4AEE-80E8-EA345F3F0DF2}" type="presParOf" srcId="{B146DC0B-EAB9-43B7-8BB6-46F29BD506CC}" destId="{3671BC35-8E74-42EE-B99A-FE01078139D0}" srcOrd="5" destOrd="0" presId="urn:microsoft.com/office/officeart/2005/8/layout/chevron1"/>
    <dgm:cxn modelId="{BB7BBE8B-FBE4-4A26-88DE-94F4F3B8B386}" type="presParOf" srcId="{B146DC0B-EAB9-43B7-8BB6-46F29BD506CC}" destId="{F31291B1-B9F2-4E4B-879D-B2D455671406}" srcOrd="6" destOrd="0" presId="urn:microsoft.com/office/officeart/2005/8/layout/chevron1"/>
    <dgm:cxn modelId="{6852D6F3-5FBA-4C2F-8901-0422E522C3F4}" type="presParOf" srcId="{F31291B1-B9F2-4E4B-879D-B2D455671406}" destId="{5DA8DB55-269A-4E47-BD74-C4DF230CE9AD}" srcOrd="0" destOrd="0" presId="urn:microsoft.com/office/officeart/2005/8/layout/chevron1"/>
    <dgm:cxn modelId="{2A2AA159-2A97-451E-8793-371C58D0A874}" type="presParOf" srcId="{F31291B1-B9F2-4E4B-879D-B2D455671406}" destId="{4869ABBA-30AA-43F6-AF90-32D222A5DBBC}" srcOrd="1" destOrd="0" presId="urn:microsoft.com/office/officeart/2005/8/layout/chevron1"/>
    <dgm:cxn modelId="{B67681A7-55DA-4BA5-A476-61F4B4C063FB}" type="presParOf" srcId="{B146DC0B-EAB9-43B7-8BB6-46F29BD506CC}" destId="{BBA67659-D961-4A5D-875B-DA8FAF6B9B58}" srcOrd="7" destOrd="0" presId="urn:microsoft.com/office/officeart/2005/8/layout/chevron1"/>
    <dgm:cxn modelId="{A7106344-7DBD-4F86-A05E-B7CB17FE449D}" type="presParOf" srcId="{B146DC0B-EAB9-43B7-8BB6-46F29BD506CC}" destId="{91A285F5-93D5-4768-A75D-4CF3B2A8ABA8}" srcOrd="8" destOrd="0" presId="urn:microsoft.com/office/officeart/2005/8/layout/chevron1"/>
    <dgm:cxn modelId="{960F947F-4D3E-435D-B629-652B5F04E3A0}" type="presParOf" srcId="{91A285F5-93D5-4768-A75D-4CF3B2A8ABA8}" destId="{AD159B52-1957-491B-9BC3-9654192912CD}" srcOrd="0" destOrd="0" presId="urn:microsoft.com/office/officeart/2005/8/layout/chevron1"/>
    <dgm:cxn modelId="{9E232BCA-3104-47A8-9EB0-8197552321E1}" type="presParOf" srcId="{91A285F5-93D5-4768-A75D-4CF3B2A8ABA8}" destId="{A845698A-DD77-480E-846D-DF9B66AA632E}" srcOrd="1" destOrd="0" presId="urn:microsoft.com/office/officeart/2005/8/layout/chevron1"/>
    <dgm:cxn modelId="{7E1650DF-E17D-48F9-BBFD-7ED27681D701}" type="presParOf" srcId="{B146DC0B-EAB9-43B7-8BB6-46F29BD506CC}" destId="{FB5AAEC6-86C6-4AC2-82D5-ADC599A27AA1}" srcOrd="9" destOrd="0" presId="urn:microsoft.com/office/officeart/2005/8/layout/chevron1"/>
    <dgm:cxn modelId="{F796E30D-758B-4DF3-8997-0E43E25CD7D8}" type="presParOf" srcId="{B146DC0B-EAB9-43B7-8BB6-46F29BD506CC}" destId="{CC33E168-2ED3-42C0-B3C5-795119198C73}" srcOrd="10" destOrd="0" presId="urn:microsoft.com/office/officeart/2005/8/layout/chevron1"/>
    <dgm:cxn modelId="{02153D08-7108-48C4-8B81-3B76430E386E}" type="presParOf" srcId="{CC33E168-2ED3-42C0-B3C5-795119198C73}" destId="{B7BF920F-2B31-436D-AC99-A7D4CC15EB39}" srcOrd="0" destOrd="0" presId="urn:microsoft.com/office/officeart/2005/8/layout/chevron1"/>
    <dgm:cxn modelId="{7E07471A-B193-47DF-BB8B-C9E9045643C2}" type="presParOf" srcId="{CC33E168-2ED3-42C0-B3C5-795119198C73}" destId="{8AEDE0EE-7C4E-4CC6-825B-3863B06431B9}" srcOrd="1" destOrd="0" presId="urn:microsoft.com/office/officeart/2005/8/layout/chevron1"/>
    <dgm:cxn modelId="{D010AE4D-F1A1-451F-89E5-B8908BA8E8BC}" type="presParOf" srcId="{B146DC0B-EAB9-43B7-8BB6-46F29BD506CC}" destId="{88D1F8F4-F582-4F32-9668-FD73EE5D97D4}" srcOrd="11" destOrd="0" presId="urn:microsoft.com/office/officeart/2005/8/layout/chevron1"/>
    <dgm:cxn modelId="{675C0267-26BE-45EB-B111-6E5850D65F81}" type="presParOf" srcId="{B146DC0B-EAB9-43B7-8BB6-46F29BD506CC}" destId="{2CF5A02C-29EE-4A26-A4AF-3BF88BDE848A}" srcOrd="12" destOrd="0" presId="urn:microsoft.com/office/officeart/2005/8/layout/chevron1"/>
    <dgm:cxn modelId="{42386377-A7FC-4D86-BA8C-76D6FF74F9A8}" type="presParOf" srcId="{2CF5A02C-29EE-4A26-A4AF-3BF88BDE848A}" destId="{1A99056C-015F-4375-9F63-6E469FAF2A52}" srcOrd="0" destOrd="0" presId="urn:microsoft.com/office/officeart/2005/8/layout/chevron1"/>
    <dgm:cxn modelId="{F0AEEFAA-D358-40EB-8472-E0109531D2F4}" type="presParOf" srcId="{2CF5A02C-29EE-4A26-A4AF-3BF88BDE848A}" destId="{9FE385F9-F6C2-45DC-87C8-186D4AA7C10D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90A560-CCED-4BB0-B92F-DF61F227C9E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097360-9F68-495B-B0B1-49BAC72CA890}">
      <dgm:prSet/>
      <dgm:spPr/>
      <dgm:t>
        <a:bodyPr/>
        <a:lstStyle/>
        <a:p>
          <a:r>
            <a:rPr lang="ca-ES" dirty="0"/>
            <a:t>A. El </a:t>
          </a:r>
          <a:r>
            <a:rPr lang="ca-ES" i="1" dirty="0"/>
            <a:t>networking</a:t>
          </a:r>
        </a:p>
      </dgm:t>
    </dgm:pt>
    <dgm:pt modelId="{BE52EFDD-3E48-4622-B79F-0007C1B0A8EE}" type="parTrans" cxnId="{62241FC7-6EB4-41D7-A07D-33882EE909ED}">
      <dgm:prSet/>
      <dgm:spPr/>
      <dgm:t>
        <a:bodyPr/>
        <a:lstStyle/>
        <a:p>
          <a:endParaRPr lang="en-US"/>
        </a:p>
      </dgm:t>
    </dgm:pt>
    <dgm:pt modelId="{B377C64B-4706-4849-94CB-DBE86109B26A}" type="sibTrans" cxnId="{62241FC7-6EB4-41D7-A07D-33882EE909ED}">
      <dgm:prSet/>
      <dgm:spPr/>
      <dgm:t>
        <a:bodyPr/>
        <a:lstStyle/>
        <a:p>
          <a:endParaRPr lang="en-US"/>
        </a:p>
      </dgm:t>
    </dgm:pt>
    <dgm:pt modelId="{642D4C90-5231-4B00-B8BC-DD688467CE0B}">
      <dgm:prSet/>
      <dgm:spPr/>
      <dgm:t>
        <a:bodyPr/>
        <a:lstStyle/>
        <a:p>
          <a:r>
            <a:rPr lang="ca-ES" dirty="0"/>
            <a:t>Dar antes de </a:t>
          </a:r>
          <a:r>
            <a:rPr lang="ca-ES" dirty="0" err="1"/>
            <a:t>recibir</a:t>
          </a:r>
          <a:r>
            <a:rPr lang="ca-ES" dirty="0"/>
            <a:t>.</a:t>
          </a:r>
        </a:p>
      </dgm:t>
    </dgm:pt>
    <dgm:pt modelId="{E98F1BEF-2664-4B75-AA57-5EBF60D2A364}" type="parTrans" cxnId="{BF23A49B-21A5-48DF-9F0E-4282A2F9E8F8}">
      <dgm:prSet/>
      <dgm:spPr/>
      <dgm:t>
        <a:bodyPr/>
        <a:lstStyle/>
        <a:p>
          <a:endParaRPr lang="en-US"/>
        </a:p>
      </dgm:t>
    </dgm:pt>
    <dgm:pt modelId="{12C9656B-BB9E-4C4E-BC43-F258B256195C}" type="sibTrans" cxnId="{BF23A49B-21A5-48DF-9F0E-4282A2F9E8F8}">
      <dgm:prSet/>
      <dgm:spPr/>
      <dgm:t>
        <a:bodyPr/>
        <a:lstStyle/>
        <a:p>
          <a:endParaRPr lang="en-US"/>
        </a:p>
      </dgm:t>
    </dgm:pt>
    <dgm:pt modelId="{F0ED603E-8994-4246-8603-CEFA7D18546F}">
      <dgm:prSet/>
      <dgm:spPr/>
      <dgm:t>
        <a:bodyPr/>
        <a:lstStyle/>
        <a:p>
          <a:r>
            <a:rPr lang="es-ES" dirty="0"/>
            <a:t>Contacta con personas que te puedan ayudar.</a:t>
          </a:r>
          <a:endParaRPr lang="ca-ES" dirty="0"/>
        </a:p>
      </dgm:t>
    </dgm:pt>
    <dgm:pt modelId="{D5566EBE-219A-4A86-8B80-CEE9B7694487}" type="parTrans" cxnId="{5997570E-8C27-4D33-B24C-C805DB6F1301}">
      <dgm:prSet/>
      <dgm:spPr/>
      <dgm:t>
        <a:bodyPr/>
        <a:lstStyle/>
        <a:p>
          <a:endParaRPr lang="en-US"/>
        </a:p>
      </dgm:t>
    </dgm:pt>
    <dgm:pt modelId="{85EF7925-EE26-430A-A4FF-4BD6835F17BA}" type="sibTrans" cxnId="{5997570E-8C27-4D33-B24C-C805DB6F1301}">
      <dgm:prSet/>
      <dgm:spPr/>
      <dgm:t>
        <a:bodyPr/>
        <a:lstStyle/>
        <a:p>
          <a:endParaRPr lang="en-US"/>
        </a:p>
      </dgm:t>
    </dgm:pt>
    <dgm:pt modelId="{7E57F264-ACFC-47CF-B054-E49BF82B5BC7}">
      <dgm:prSet/>
      <dgm:spPr/>
      <dgm:t>
        <a:bodyPr/>
        <a:lstStyle/>
        <a:p>
          <a:r>
            <a:rPr lang="ca-ES" dirty="0"/>
            <a:t>Contacta con </a:t>
          </a:r>
          <a:r>
            <a:rPr lang="ca-ES" dirty="0" err="1"/>
            <a:t>desconocidos</a:t>
          </a:r>
          <a:r>
            <a:rPr lang="ca-ES" dirty="0"/>
            <a:t>.</a:t>
          </a:r>
        </a:p>
      </dgm:t>
    </dgm:pt>
    <dgm:pt modelId="{3F25307F-C294-48D4-A202-5D5315F3CD50}" type="parTrans" cxnId="{27DE0AFE-4622-410A-B80E-37138FF19053}">
      <dgm:prSet/>
      <dgm:spPr/>
      <dgm:t>
        <a:bodyPr/>
        <a:lstStyle/>
        <a:p>
          <a:endParaRPr lang="en-US"/>
        </a:p>
      </dgm:t>
    </dgm:pt>
    <dgm:pt modelId="{1F3D2DA9-E1FC-40CD-BFF1-CDBD83B8E71E}" type="sibTrans" cxnId="{27DE0AFE-4622-410A-B80E-37138FF19053}">
      <dgm:prSet/>
      <dgm:spPr/>
      <dgm:t>
        <a:bodyPr/>
        <a:lstStyle/>
        <a:p>
          <a:endParaRPr lang="en-US"/>
        </a:p>
      </dgm:t>
    </dgm:pt>
    <dgm:pt modelId="{66388B19-3FE0-4022-ADCF-48A999C15CE0}">
      <dgm:prSet/>
      <dgm:spPr/>
      <dgm:t>
        <a:bodyPr/>
        <a:lstStyle/>
        <a:p>
          <a:r>
            <a:rPr lang="es-ES" dirty="0"/>
            <a:t>Mantén tu red de contactos al día.</a:t>
          </a:r>
          <a:endParaRPr lang="ca-ES" dirty="0"/>
        </a:p>
      </dgm:t>
    </dgm:pt>
    <dgm:pt modelId="{3B953388-8996-4A62-9392-8F7FD126F43E}" type="parTrans" cxnId="{4EFF1093-669E-49B0-82FC-25EB91F85BF3}">
      <dgm:prSet/>
      <dgm:spPr/>
      <dgm:t>
        <a:bodyPr/>
        <a:lstStyle/>
        <a:p>
          <a:endParaRPr lang="en-US"/>
        </a:p>
      </dgm:t>
    </dgm:pt>
    <dgm:pt modelId="{A5B80538-98E1-4572-B580-68E63635988A}" type="sibTrans" cxnId="{4EFF1093-669E-49B0-82FC-25EB91F85BF3}">
      <dgm:prSet/>
      <dgm:spPr/>
      <dgm:t>
        <a:bodyPr/>
        <a:lstStyle/>
        <a:p>
          <a:endParaRPr lang="en-US"/>
        </a:p>
      </dgm:t>
    </dgm:pt>
    <dgm:pt modelId="{39AAAA89-F1A0-4133-86DD-373B1C2C0166}">
      <dgm:prSet/>
      <dgm:spPr/>
      <dgm:t>
        <a:bodyPr/>
        <a:lstStyle/>
        <a:p>
          <a:r>
            <a:rPr lang="es-ES" dirty="0"/>
            <a:t>Establece un ritmo de trabajo.</a:t>
          </a:r>
          <a:endParaRPr lang="ca-ES" dirty="0"/>
        </a:p>
      </dgm:t>
    </dgm:pt>
    <dgm:pt modelId="{A01AD627-270E-46AC-B4F5-FB92A8805A48}" type="parTrans" cxnId="{6F10029C-1AE9-456D-8B98-BFBCAF6AD0B5}">
      <dgm:prSet/>
      <dgm:spPr/>
      <dgm:t>
        <a:bodyPr/>
        <a:lstStyle/>
        <a:p>
          <a:endParaRPr lang="en-US"/>
        </a:p>
      </dgm:t>
    </dgm:pt>
    <dgm:pt modelId="{C07B4574-8144-4609-9911-F63D8CA8C1DC}" type="sibTrans" cxnId="{6F10029C-1AE9-456D-8B98-BFBCAF6AD0B5}">
      <dgm:prSet/>
      <dgm:spPr/>
      <dgm:t>
        <a:bodyPr/>
        <a:lstStyle/>
        <a:p>
          <a:endParaRPr lang="en-US"/>
        </a:p>
      </dgm:t>
    </dgm:pt>
    <dgm:pt modelId="{29E22960-6EEE-47CD-8A36-6483AF691290}">
      <dgm:prSet/>
      <dgm:spPr/>
      <dgm:t>
        <a:bodyPr/>
        <a:lstStyle/>
        <a:p>
          <a:r>
            <a:rPr lang="ca-ES" dirty="0"/>
            <a:t>B. </a:t>
          </a:r>
          <a:r>
            <a:rPr lang="ca-ES" dirty="0" smtClean="0"/>
            <a:t>El </a:t>
          </a:r>
          <a:r>
            <a:rPr lang="ca-ES" i="1" dirty="0" err="1" smtClean="0"/>
            <a:t>blogging</a:t>
          </a:r>
          <a:endParaRPr lang="ca-ES" i="1" dirty="0"/>
        </a:p>
      </dgm:t>
    </dgm:pt>
    <dgm:pt modelId="{06E8AEB1-F4CF-4E57-8939-987BFB10722D}" type="parTrans" cxnId="{C6B71E33-AF14-4F7F-8390-31920B6E9431}">
      <dgm:prSet/>
      <dgm:spPr/>
      <dgm:t>
        <a:bodyPr/>
        <a:lstStyle/>
        <a:p>
          <a:endParaRPr lang="en-US"/>
        </a:p>
      </dgm:t>
    </dgm:pt>
    <dgm:pt modelId="{A7E184C8-AC4C-47F8-8977-ADBC4A4FF90C}" type="sibTrans" cxnId="{C6B71E33-AF14-4F7F-8390-31920B6E9431}">
      <dgm:prSet/>
      <dgm:spPr/>
      <dgm:t>
        <a:bodyPr/>
        <a:lstStyle/>
        <a:p>
          <a:endParaRPr lang="en-US"/>
        </a:p>
      </dgm:t>
    </dgm:pt>
    <dgm:pt modelId="{DA2C85AC-02B9-47BB-A7A8-A10AD4A443CD}" type="pres">
      <dgm:prSet presAssocID="{EA90A560-CCED-4BB0-B92F-DF61F227C9E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26495A6E-C30A-4ED4-80FA-CC385EBA33EE}" type="pres">
      <dgm:prSet presAssocID="{F3097360-9F68-495B-B0B1-49BAC72CA890}" presName="parentText" presStyleLbl="node1" presStyleIdx="0" presStyleCnt="2" custLinFactNeighborX="480" custLinFactNeighborY="-1482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798A776-95DB-41C7-8A02-E8F0997355D3}" type="pres">
      <dgm:prSet presAssocID="{F3097360-9F68-495B-B0B1-49BAC72CA89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5C0E8E-87D9-43BA-89AF-55E90A98478E}" type="pres">
      <dgm:prSet presAssocID="{29E22960-6EEE-47CD-8A36-6483AF69129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B3A149C-783C-4A9C-A9C5-D8BE3EDFDB21}" type="presOf" srcId="{39AAAA89-F1A0-4133-86DD-373B1C2C0166}" destId="{3798A776-95DB-41C7-8A02-E8F0997355D3}" srcOrd="0" destOrd="4" presId="urn:microsoft.com/office/officeart/2005/8/layout/vList2"/>
    <dgm:cxn modelId="{29121DC4-6738-4B7F-864B-7C6ED41D8AE2}" type="presOf" srcId="{66388B19-3FE0-4022-ADCF-48A999C15CE0}" destId="{3798A776-95DB-41C7-8A02-E8F0997355D3}" srcOrd="0" destOrd="3" presId="urn:microsoft.com/office/officeart/2005/8/layout/vList2"/>
    <dgm:cxn modelId="{62241FC7-6EB4-41D7-A07D-33882EE909ED}" srcId="{EA90A560-CCED-4BB0-B92F-DF61F227C9EA}" destId="{F3097360-9F68-495B-B0B1-49BAC72CA890}" srcOrd="0" destOrd="0" parTransId="{BE52EFDD-3E48-4622-B79F-0007C1B0A8EE}" sibTransId="{B377C64B-4706-4849-94CB-DBE86109B26A}"/>
    <dgm:cxn modelId="{4C970A7E-1E0A-451C-B679-97FF36ED0D2E}" type="presOf" srcId="{29E22960-6EEE-47CD-8A36-6483AF691290}" destId="{2D5C0E8E-87D9-43BA-89AF-55E90A98478E}" srcOrd="0" destOrd="0" presId="urn:microsoft.com/office/officeart/2005/8/layout/vList2"/>
    <dgm:cxn modelId="{6F10029C-1AE9-456D-8B98-BFBCAF6AD0B5}" srcId="{F3097360-9F68-495B-B0B1-49BAC72CA890}" destId="{39AAAA89-F1A0-4133-86DD-373B1C2C0166}" srcOrd="4" destOrd="0" parTransId="{A01AD627-270E-46AC-B4F5-FB92A8805A48}" sibTransId="{C07B4574-8144-4609-9911-F63D8CA8C1DC}"/>
    <dgm:cxn modelId="{37B09B45-A5F1-49EC-80D6-9469BB491229}" type="presOf" srcId="{F3097360-9F68-495B-B0B1-49BAC72CA890}" destId="{26495A6E-C30A-4ED4-80FA-CC385EBA33EE}" srcOrd="0" destOrd="0" presId="urn:microsoft.com/office/officeart/2005/8/layout/vList2"/>
    <dgm:cxn modelId="{F5B6F97A-792B-4837-9840-7E0E47DFAA3C}" type="presOf" srcId="{F0ED603E-8994-4246-8603-CEFA7D18546F}" destId="{3798A776-95DB-41C7-8A02-E8F0997355D3}" srcOrd="0" destOrd="1" presId="urn:microsoft.com/office/officeart/2005/8/layout/vList2"/>
    <dgm:cxn modelId="{1BE95DBA-AEBD-49D0-AB4C-0FA021378135}" type="presOf" srcId="{642D4C90-5231-4B00-B8BC-DD688467CE0B}" destId="{3798A776-95DB-41C7-8A02-E8F0997355D3}" srcOrd="0" destOrd="0" presId="urn:microsoft.com/office/officeart/2005/8/layout/vList2"/>
    <dgm:cxn modelId="{5EE646AE-726D-43BD-B0B5-CBA1AC7FB12F}" type="presOf" srcId="{EA90A560-CCED-4BB0-B92F-DF61F227C9EA}" destId="{DA2C85AC-02B9-47BB-A7A8-A10AD4A443CD}" srcOrd="0" destOrd="0" presId="urn:microsoft.com/office/officeart/2005/8/layout/vList2"/>
    <dgm:cxn modelId="{BF23A49B-21A5-48DF-9F0E-4282A2F9E8F8}" srcId="{F3097360-9F68-495B-B0B1-49BAC72CA890}" destId="{642D4C90-5231-4B00-B8BC-DD688467CE0B}" srcOrd="0" destOrd="0" parTransId="{E98F1BEF-2664-4B75-AA57-5EBF60D2A364}" sibTransId="{12C9656B-BB9E-4C4E-BC43-F258B256195C}"/>
    <dgm:cxn modelId="{5997570E-8C27-4D33-B24C-C805DB6F1301}" srcId="{F3097360-9F68-495B-B0B1-49BAC72CA890}" destId="{F0ED603E-8994-4246-8603-CEFA7D18546F}" srcOrd="1" destOrd="0" parTransId="{D5566EBE-219A-4A86-8B80-CEE9B7694487}" sibTransId="{85EF7925-EE26-430A-A4FF-4BD6835F17BA}"/>
    <dgm:cxn modelId="{FF4B6580-A08A-4B80-8054-16C64E3AF04F}" type="presOf" srcId="{7E57F264-ACFC-47CF-B054-E49BF82B5BC7}" destId="{3798A776-95DB-41C7-8A02-E8F0997355D3}" srcOrd="0" destOrd="2" presId="urn:microsoft.com/office/officeart/2005/8/layout/vList2"/>
    <dgm:cxn modelId="{27DE0AFE-4622-410A-B80E-37138FF19053}" srcId="{F3097360-9F68-495B-B0B1-49BAC72CA890}" destId="{7E57F264-ACFC-47CF-B054-E49BF82B5BC7}" srcOrd="2" destOrd="0" parTransId="{3F25307F-C294-48D4-A202-5D5315F3CD50}" sibTransId="{1F3D2DA9-E1FC-40CD-BFF1-CDBD83B8E71E}"/>
    <dgm:cxn modelId="{4EFF1093-669E-49B0-82FC-25EB91F85BF3}" srcId="{F3097360-9F68-495B-B0B1-49BAC72CA890}" destId="{66388B19-3FE0-4022-ADCF-48A999C15CE0}" srcOrd="3" destOrd="0" parTransId="{3B953388-8996-4A62-9392-8F7FD126F43E}" sibTransId="{A5B80538-98E1-4572-B580-68E63635988A}"/>
    <dgm:cxn modelId="{C6B71E33-AF14-4F7F-8390-31920B6E9431}" srcId="{EA90A560-CCED-4BB0-B92F-DF61F227C9EA}" destId="{29E22960-6EEE-47CD-8A36-6483AF691290}" srcOrd="1" destOrd="0" parTransId="{06E8AEB1-F4CF-4E57-8939-987BFB10722D}" sibTransId="{A7E184C8-AC4C-47F8-8977-ADBC4A4FF90C}"/>
    <dgm:cxn modelId="{43C2516D-6D4A-4C35-B758-E10C650DEC08}" type="presParOf" srcId="{DA2C85AC-02B9-47BB-A7A8-A10AD4A443CD}" destId="{26495A6E-C30A-4ED4-80FA-CC385EBA33EE}" srcOrd="0" destOrd="0" presId="urn:microsoft.com/office/officeart/2005/8/layout/vList2"/>
    <dgm:cxn modelId="{3EEEA91D-DFCE-409E-A44A-9764107F05A5}" type="presParOf" srcId="{DA2C85AC-02B9-47BB-A7A8-A10AD4A443CD}" destId="{3798A776-95DB-41C7-8A02-E8F0997355D3}" srcOrd="1" destOrd="0" presId="urn:microsoft.com/office/officeart/2005/8/layout/vList2"/>
    <dgm:cxn modelId="{D1D625E0-2486-4FC3-907B-71E10F189CD2}" type="presParOf" srcId="{DA2C85AC-02B9-47BB-A7A8-A10AD4A443CD}" destId="{2D5C0E8E-87D9-43BA-89AF-55E90A98478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DF0F56-AC6E-4E34-ACD8-826564FAA4F1}" type="doc">
      <dgm:prSet loTypeId="urn:microsoft.com/office/officeart/2011/layout/HexagonRadial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17FE4DF-1673-4F23-A40C-1E982730417F}">
      <dgm:prSet phldrT="[Text]" custT="1"/>
      <dgm:spPr/>
      <dgm:t>
        <a:bodyPr/>
        <a:lstStyle/>
        <a:p>
          <a:r>
            <a:rPr lang="es-ES" sz="2800" dirty="0" err="1"/>
            <a:t>Búsque</a:t>
          </a:r>
          <a:r>
            <a:rPr lang="es-ES" sz="2800" dirty="0"/>
            <a:t>-da de empleo</a:t>
          </a:r>
          <a:endParaRPr lang="en-US" sz="2800" dirty="0"/>
        </a:p>
      </dgm:t>
    </dgm:pt>
    <dgm:pt modelId="{BB8F462A-9292-4A58-96E4-74387A94A5E0}" type="parTrans" cxnId="{7668EE81-9A42-4C2C-A4BF-37FBA5ADF1D2}">
      <dgm:prSet/>
      <dgm:spPr/>
      <dgm:t>
        <a:bodyPr/>
        <a:lstStyle/>
        <a:p>
          <a:endParaRPr lang="en-US"/>
        </a:p>
      </dgm:t>
    </dgm:pt>
    <dgm:pt modelId="{BA53599E-16E2-42C8-94C9-FE7EFBADEFA6}" type="sibTrans" cxnId="{7668EE81-9A42-4C2C-A4BF-37FBA5ADF1D2}">
      <dgm:prSet/>
      <dgm:spPr/>
      <dgm:t>
        <a:bodyPr/>
        <a:lstStyle/>
        <a:p>
          <a:endParaRPr lang="en-US"/>
        </a:p>
      </dgm:t>
    </dgm:pt>
    <dgm:pt modelId="{E48A983F-1B38-4136-98F6-7982363CDD36}">
      <dgm:prSet phldrT="[Text]" custT="1"/>
      <dgm:spPr/>
      <dgm:t>
        <a:bodyPr/>
        <a:lstStyle/>
        <a:p>
          <a:r>
            <a:rPr lang="en-US" sz="2000" dirty="0" err="1"/>
            <a:t>Autocan-didatura</a:t>
          </a:r>
          <a:endParaRPr lang="en-US" sz="2000" dirty="0"/>
        </a:p>
      </dgm:t>
    </dgm:pt>
    <dgm:pt modelId="{32F4D0D3-6D65-4050-A814-F15E45E8DE1D}" type="parTrans" cxnId="{13D6EF34-3C82-4FAF-B590-66A2EBBAE4FB}">
      <dgm:prSet/>
      <dgm:spPr/>
      <dgm:t>
        <a:bodyPr/>
        <a:lstStyle/>
        <a:p>
          <a:endParaRPr lang="en-US"/>
        </a:p>
      </dgm:t>
    </dgm:pt>
    <dgm:pt modelId="{516B3AF5-C0A4-465C-866F-D6C72CCB6FC9}" type="sibTrans" cxnId="{13D6EF34-3C82-4FAF-B590-66A2EBBAE4FB}">
      <dgm:prSet/>
      <dgm:spPr/>
      <dgm:t>
        <a:bodyPr/>
        <a:lstStyle/>
        <a:p>
          <a:endParaRPr lang="en-US"/>
        </a:p>
      </dgm:t>
    </dgm:pt>
    <dgm:pt modelId="{A0D9A315-2024-46FE-BFB2-DC96C34BC951}">
      <dgm:prSet phldrT="[Text]" custT="1"/>
      <dgm:spPr/>
      <dgm:t>
        <a:bodyPr/>
        <a:lstStyle/>
        <a:p>
          <a:r>
            <a:rPr lang="en-US" sz="1800" dirty="0"/>
            <a:t>Portales de </a:t>
          </a:r>
          <a:r>
            <a:rPr lang="en-US" sz="1800" dirty="0" err="1"/>
            <a:t>empleo</a:t>
          </a:r>
          <a:r>
            <a:rPr lang="en-US" sz="1800" dirty="0"/>
            <a:t> de Internet</a:t>
          </a:r>
        </a:p>
      </dgm:t>
    </dgm:pt>
    <dgm:pt modelId="{FCF1C0C3-A581-4879-95A8-793F0B4A75CB}" type="parTrans" cxnId="{7F782765-0A7B-4DAB-B3CA-21DFCF8E439A}">
      <dgm:prSet/>
      <dgm:spPr/>
      <dgm:t>
        <a:bodyPr/>
        <a:lstStyle/>
        <a:p>
          <a:endParaRPr lang="en-US"/>
        </a:p>
      </dgm:t>
    </dgm:pt>
    <dgm:pt modelId="{461C3F7F-2E55-4D62-BE9A-8369835AF86C}" type="sibTrans" cxnId="{7F782765-0A7B-4DAB-B3CA-21DFCF8E439A}">
      <dgm:prSet/>
      <dgm:spPr/>
      <dgm:t>
        <a:bodyPr/>
        <a:lstStyle/>
        <a:p>
          <a:endParaRPr lang="en-US"/>
        </a:p>
      </dgm:t>
    </dgm:pt>
    <dgm:pt modelId="{11499ED9-B054-48D1-B8BC-473940C9235B}">
      <dgm:prSet phldrT="[Text]" phldr="1"/>
      <dgm:spPr/>
      <dgm:t>
        <a:bodyPr/>
        <a:lstStyle/>
        <a:p>
          <a:endParaRPr lang="en-US" dirty="0"/>
        </a:p>
      </dgm:t>
    </dgm:pt>
    <dgm:pt modelId="{8B59088B-9BC8-44F0-A33B-F63226BCC6FC}" type="parTrans" cxnId="{CFA4348F-37C1-4BA5-BB93-F7ADB96ABAEC}">
      <dgm:prSet/>
      <dgm:spPr/>
      <dgm:t>
        <a:bodyPr/>
        <a:lstStyle/>
        <a:p>
          <a:endParaRPr lang="en-US"/>
        </a:p>
      </dgm:t>
    </dgm:pt>
    <dgm:pt modelId="{3B101678-B6BC-4E17-9565-109C5EE81A6D}" type="sibTrans" cxnId="{CFA4348F-37C1-4BA5-BB93-F7ADB96ABAEC}">
      <dgm:prSet/>
      <dgm:spPr/>
      <dgm:t>
        <a:bodyPr/>
        <a:lstStyle/>
        <a:p>
          <a:endParaRPr lang="en-US"/>
        </a:p>
      </dgm:t>
    </dgm:pt>
    <dgm:pt modelId="{17F8A318-1210-4E20-BA0D-D99FB6B30CB3}">
      <dgm:prSet phldrT="[Text]" phldr="1"/>
      <dgm:spPr/>
      <dgm:t>
        <a:bodyPr/>
        <a:lstStyle/>
        <a:p>
          <a:endParaRPr lang="en-US"/>
        </a:p>
      </dgm:t>
    </dgm:pt>
    <dgm:pt modelId="{F5C99896-C0AF-4E9F-9EBD-6E2347652F8F}" type="parTrans" cxnId="{093EA9F5-39D6-4ADF-A925-C0AA6BCBBFA0}">
      <dgm:prSet/>
      <dgm:spPr/>
      <dgm:t>
        <a:bodyPr/>
        <a:lstStyle/>
        <a:p>
          <a:endParaRPr lang="en-US"/>
        </a:p>
      </dgm:t>
    </dgm:pt>
    <dgm:pt modelId="{2B066FDF-3C2B-4765-9118-9BA79C120F57}" type="sibTrans" cxnId="{093EA9F5-39D6-4ADF-A925-C0AA6BCBBFA0}">
      <dgm:prSet/>
      <dgm:spPr/>
      <dgm:t>
        <a:bodyPr/>
        <a:lstStyle/>
        <a:p>
          <a:endParaRPr lang="en-US"/>
        </a:p>
      </dgm:t>
    </dgm:pt>
    <dgm:pt modelId="{2A726863-F4C0-4561-A724-BBDD5C6FD711}">
      <dgm:prSet phldrT="[Text]" phldr="1"/>
      <dgm:spPr/>
      <dgm:t>
        <a:bodyPr/>
        <a:lstStyle/>
        <a:p>
          <a:endParaRPr lang="en-US"/>
        </a:p>
      </dgm:t>
    </dgm:pt>
    <dgm:pt modelId="{A15721D4-E473-48D2-8D9C-32A1BE3E2B54}" type="parTrans" cxnId="{7F764A6D-3D23-4CF9-89DA-76EDAF810EFB}">
      <dgm:prSet/>
      <dgm:spPr/>
      <dgm:t>
        <a:bodyPr/>
        <a:lstStyle/>
        <a:p>
          <a:endParaRPr lang="en-US"/>
        </a:p>
      </dgm:t>
    </dgm:pt>
    <dgm:pt modelId="{7B817EA2-AB50-40EB-9C0F-6167A2D51621}" type="sibTrans" cxnId="{7F764A6D-3D23-4CF9-89DA-76EDAF810EFB}">
      <dgm:prSet/>
      <dgm:spPr/>
      <dgm:t>
        <a:bodyPr/>
        <a:lstStyle/>
        <a:p>
          <a:endParaRPr lang="en-US"/>
        </a:p>
      </dgm:t>
    </dgm:pt>
    <dgm:pt modelId="{6CDB680F-388A-479B-8D7F-7A24DDB72C32}">
      <dgm:prSet phldrT="[Text]" phldr="1"/>
      <dgm:spPr/>
      <dgm:t>
        <a:bodyPr/>
        <a:lstStyle/>
        <a:p>
          <a:endParaRPr lang="en-US" dirty="0"/>
        </a:p>
      </dgm:t>
    </dgm:pt>
    <dgm:pt modelId="{23EB60AD-4473-4FB2-9140-68DFF00E878D}" type="parTrans" cxnId="{12F9ACE1-3FC8-4A13-8817-23B61B7EB0CF}">
      <dgm:prSet/>
      <dgm:spPr/>
      <dgm:t>
        <a:bodyPr/>
        <a:lstStyle/>
        <a:p>
          <a:endParaRPr lang="en-US"/>
        </a:p>
      </dgm:t>
    </dgm:pt>
    <dgm:pt modelId="{63F69080-A274-43B0-BC17-F9AFF3C5DF31}" type="sibTrans" cxnId="{12F9ACE1-3FC8-4A13-8817-23B61B7EB0CF}">
      <dgm:prSet/>
      <dgm:spPr/>
      <dgm:t>
        <a:bodyPr/>
        <a:lstStyle/>
        <a:p>
          <a:endParaRPr lang="en-US"/>
        </a:p>
      </dgm:t>
    </dgm:pt>
    <dgm:pt modelId="{9D9EAFBD-0B92-4FC4-A035-EECFAEC2122F}">
      <dgm:prSet/>
      <dgm:spPr/>
      <dgm:t>
        <a:bodyPr/>
        <a:lstStyle/>
        <a:p>
          <a:endParaRPr lang="es-ES"/>
        </a:p>
      </dgm:t>
    </dgm:pt>
    <dgm:pt modelId="{020AFDE0-5432-4972-A765-109C9BBBAAAA}" type="parTrans" cxnId="{299D5D09-F47E-4018-AD31-EB7841C22E30}">
      <dgm:prSet/>
      <dgm:spPr/>
      <dgm:t>
        <a:bodyPr/>
        <a:lstStyle/>
        <a:p>
          <a:endParaRPr lang="en-US"/>
        </a:p>
      </dgm:t>
    </dgm:pt>
    <dgm:pt modelId="{7235BB04-DD45-431A-A765-E87687675999}" type="sibTrans" cxnId="{299D5D09-F47E-4018-AD31-EB7841C22E30}">
      <dgm:prSet/>
      <dgm:spPr/>
      <dgm:t>
        <a:bodyPr/>
        <a:lstStyle/>
        <a:p>
          <a:endParaRPr lang="en-US"/>
        </a:p>
      </dgm:t>
    </dgm:pt>
    <dgm:pt modelId="{9E98F48E-F502-4CFA-BA9A-F63EBC0B060E}">
      <dgm:prSet phldrT="[Text]" custT="1"/>
      <dgm:spPr/>
      <dgm:t>
        <a:bodyPr/>
        <a:lstStyle/>
        <a:p>
          <a:r>
            <a:rPr lang="en-US" sz="1800" dirty="0"/>
            <a:t>Sistema Nacional de </a:t>
          </a:r>
          <a:r>
            <a:rPr lang="en-US" sz="1800" dirty="0" err="1"/>
            <a:t>Empleo</a:t>
          </a:r>
          <a:endParaRPr lang="en-US" sz="1800" dirty="0"/>
        </a:p>
      </dgm:t>
    </dgm:pt>
    <dgm:pt modelId="{82E17CEC-22E3-495C-A83B-1DEAFAB71558}" type="parTrans" cxnId="{270628EF-CC6A-4BC6-8122-0F8B17CFD7B5}">
      <dgm:prSet/>
      <dgm:spPr/>
      <dgm:t>
        <a:bodyPr/>
        <a:lstStyle/>
        <a:p>
          <a:endParaRPr lang="en-US"/>
        </a:p>
      </dgm:t>
    </dgm:pt>
    <dgm:pt modelId="{66615A50-E480-49F2-82C9-7133ACF5942E}" type="sibTrans" cxnId="{270628EF-CC6A-4BC6-8122-0F8B17CFD7B5}">
      <dgm:prSet/>
      <dgm:spPr/>
      <dgm:t>
        <a:bodyPr/>
        <a:lstStyle/>
        <a:p>
          <a:endParaRPr lang="en-US"/>
        </a:p>
      </dgm:t>
    </dgm:pt>
    <dgm:pt modelId="{D02C4061-6437-4F83-9FCE-FD2639EB2705}">
      <dgm:prSet phldrT="[Text]" custT="1"/>
      <dgm:spPr/>
      <dgm:t>
        <a:bodyPr/>
        <a:lstStyle/>
        <a:p>
          <a:r>
            <a:rPr lang="en-US" sz="1800" dirty="0" err="1"/>
            <a:t>Empresas</a:t>
          </a:r>
          <a:r>
            <a:rPr lang="en-US" sz="1800" dirty="0"/>
            <a:t> de </a:t>
          </a:r>
          <a:r>
            <a:rPr lang="en-US" sz="1800" dirty="0" err="1"/>
            <a:t>trabajo</a:t>
          </a:r>
          <a:r>
            <a:rPr lang="en-US" sz="1800" dirty="0"/>
            <a:t> temporal (ETT)</a:t>
          </a:r>
        </a:p>
      </dgm:t>
    </dgm:pt>
    <dgm:pt modelId="{F752E4E3-D749-4841-834D-14DD6D8EC32C}" type="parTrans" cxnId="{E918C994-03CE-40DE-AAC6-D05818328187}">
      <dgm:prSet/>
      <dgm:spPr/>
      <dgm:t>
        <a:bodyPr/>
        <a:lstStyle/>
        <a:p>
          <a:endParaRPr lang="en-US"/>
        </a:p>
      </dgm:t>
    </dgm:pt>
    <dgm:pt modelId="{4C6FFB2E-D705-4E25-A608-8E640D0BB9C7}" type="sibTrans" cxnId="{E918C994-03CE-40DE-AAC6-D05818328187}">
      <dgm:prSet/>
      <dgm:spPr/>
      <dgm:t>
        <a:bodyPr/>
        <a:lstStyle/>
        <a:p>
          <a:endParaRPr lang="en-US"/>
        </a:p>
      </dgm:t>
    </dgm:pt>
    <dgm:pt modelId="{B9156CAC-1402-40BA-A1A2-C81C68D159DD}">
      <dgm:prSet phldrT="[Text]" custT="1"/>
      <dgm:spPr/>
      <dgm:t>
        <a:bodyPr/>
        <a:lstStyle/>
        <a:p>
          <a:r>
            <a:rPr lang="en-US" sz="1800" dirty="0" err="1"/>
            <a:t>Agencias</a:t>
          </a:r>
          <a:r>
            <a:rPr lang="en-US" sz="1800" dirty="0"/>
            <a:t> de </a:t>
          </a:r>
          <a:r>
            <a:rPr lang="en-US" sz="1800" dirty="0" err="1"/>
            <a:t>colocación</a:t>
          </a:r>
          <a:endParaRPr lang="en-US" sz="1800" dirty="0"/>
        </a:p>
      </dgm:t>
    </dgm:pt>
    <dgm:pt modelId="{E42A358D-A73F-43D4-94CC-42E42A001C98}" type="parTrans" cxnId="{9DAA81E6-3CE7-4160-8A76-4848A647BFBF}">
      <dgm:prSet/>
      <dgm:spPr/>
      <dgm:t>
        <a:bodyPr/>
        <a:lstStyle/>
        <a:p>
          <a:endParaRPr lang="en-US"/>
        </a:p>
      </dgm:t>
    </dgm:pt>
    <dgm:pt modelId="{2A39E4B3-F169-4B6F-88B5-D6F9683CA18E}" type="sibTrans" cxnId="{9DAA81E6-3CE7-4160-8A76-4848A647BFBF}">
      <dgm:prSet/>
      <dgm:spPr/>
      <dgm:t>
        <a:bodyPr/>
        <a:lstStyle/>
        <a:p>
          <a:endParaRPr lang="en-US"/>
        </a:p>
      </dgm:t>
    </dgm:pt>
    <dgm:pt modelId="{A9E5ECBB-4E16-4CB5-B1AF-F3E37F5F835E}">
      <dgm:prSet phldrT="[Text]" custT="1"/>
      <dgm:spPr/>
      <dgm:t>
        <a:bodyPr/>
        <a:lstStyle/>
        <a:p>
          <a:r>
            <a:rPr lang="en-US" sz="1800" dirty="0" err="1"/>
            <a:t>Relaciones</a:t>
          </a:r>
          <a:r>
            <a:rPr lang="en-US" sz="1800" dirty="0"/>
            <a:t> </a:t>
          </a:r>
          <a:r>
            <a:rPr lang="en-US" sz="1800" dirty="0" err="1"/>
            <a:t>personales</a:t>
          </a:r>
          <a:endParaRPr lang="en-US" sz="1800" dirty="0"/>
        </a:p>
      </dgm:t>
    </dgm:pt>
    <dgm:pt modelId="{67E8735D-93D5-4F5B-87EC-997CBCF6C0C8}" type="parTrans" cxnId="{E20F94D5-7748-45B5-AE99-EAEEEB9FDD5F}">
      <dgm:prSet/>
      <dgm:spPr/>
      <dgm:t>
        <a:bodyPr/>
        <a:lstStyle/>
        <a:p>
          <a:endParaRPr lang="en-US"/>
        </a:p>
      </dgm:t>
    </dgm:pt>
    <dgm:pt modelId="{53B6D196-DBFA-49B2-8788-B70B4BEDF2B8}" type="sibTrans" cxnId="{E20F94D5-7748-45B5-AE99-EAEEEB9FDD5F}">
      <dgm:prSet/>
      <dgm:spPr/>
      <dgm:t>
        <a:bodyPr/>
        <a:lstStyle/>
        <a:p>
          <a:endParaRPr lang="en-US"/>
        </a:p>
      </dgm:t>
    </dgm:pt>
    <dgm:pt modelId="{E6E799E4-BF9D-4A8F-9C43-E1DA38AC737E}">
      <dgm:prSet phldrT="[Text]"/>
      <dgm:spPr/>
      <dgm:t>
        <a:bodyPr/>
        <a:lstStyle/>
        <a:p>
          <a:endParaRPr lang="en-US" dirty="0"/>
        </a:p>
      </dgm:t>
    </dgm:pt>
    <dgm:pt modelId="{882093C5-2D12-4BC6-96F9-552C67F1E5F9}" type="parTrans" cxnId="{D55A31CD-FA4E-4D0B-9FBD-8C70B580FB63}">
      <dgm:prSet/>
      <dgm:spPr/>
      <dgm:t>
        <a:bodyPr/>
        <a:lstStyle/>
        <a:p>
          <a:endParaRPr lang="en-US"/>
        </a:p>
      </dgm:t>
    </dgm:pt>
    <dgm:pt modelId="{DB0C9251-C197-4701-9C28-FFD7982D7479}" type="sibTrans" cxnId="{D55A31CD-FA4E-4D0B-9FBD-8C70B580FB63}">
      <dgm:prSet/>
      <dgm:spPr/>
      <dgm:t>
        <a:bodyPr/>
        <a:lstStyle/>
        <a:p>
          <a:endParaRPr lang="en-US"/>
        </a:p>
      </dgm:t>
    </dgm:pt>
    <dgm:pt modelId="{1059B66C-27E5-4374-BEFD-4A49AAAED67C}">
      <dgm:prSet phldrT="[Text]"/>
      <dgm:spPr/>
      <dgm:t>
        <a:bodyPr/>
        <a:lstStyle/>
        <a:p>
          <a:endParaRPr lang="en-US" dirty="0"/>
        </a:p>
      </dgm:t>
    </dgm:pt>
    <dgm:pt modelId="{5FEDA068-E1AE-42D1-875F-DA764DE6615B}" type="parTrans" cxnId="{2D0931AC-A296-4ACB-AB69-78251259A204}">
      <dgm:prSet/>
      <dgm:spPr/>
      <dgm:t>
        <a:bodyPr/>
        <a:lstStyle/>
        <a:p>
          <a:endParaRPr lang="en-US"/>
        </a:p>
      </dgm:t>
    </dgm:pt>
    <dgm:pt modelId="{0A51C795-44F3-42CB-A119-7572A176E0BF}" type="sibTrans" cxnId="{2D0931AC-A296-4ACB-AB69-78251259A204}">
      <dgm:prSet/>
      <dgm:spPr/>
      <dgm:t>
        <a:bodyPr/>
        <a:lstStyle/>
        <a:p>
          <a:endParaRPr lang="en-US"/>
        </a:p>
      </dgm:t>
    </dgm:pt>
    <dgm:pt modelId="{1A8C8EE4-15BD-478C-A804-DAC98CAA19CC}">
      <dgm:prSet phldrT="[Text]"/>
      <dgm:spPr/>
      <dgm:t>
        <a:bodyPr/>
        <a:lstStyle/>
        <a:p>
          <a:endParaRPr lang="es-ES"/>
        </a:p>
      </dgm:t>
    </dgm:pt>
    <dgm:pt modelId="{6E1DAE8F-CF56-4DBA-B197-B138F5B163D9}" type="parTrans" cxnId="{DB0EA167-89BE-4727-A487-B33B75514041}">
      <dgm:prSet/>
      <dgm:spPr/>
      <dgm:t>
        <a:bodyPr/>
        <a:lstStyle/>
        <a:p>
          <a:endParaRPr lang="en-US"/>
        </a:p>
      </dgm:t>
    </dgm:pt>
    <dgm:pt modelId="{BE57A62E-3532-477C-A577-C3E93043EB94}" type="sibTrans" cxnId="{DB0EA167-89BE-4727-A487-B33B75514041}">
      <dgm:prSet/>
      <dgm:spPr/>
      <dgm:t>
        <a:bodyPr/>
        <a:lstStyle/>
        <a:p>
          <a:endParaRPr lang="en-US"/>
        </a:p>
      </dgm:t>
    </dgm:pt>
    <dgm:pt modelId="{69562DC9-5515-43B3-B02B-00B87ABDACA8}">
      <dgm:prSet/>
      <dgm:spPr/>
      <dgm:t>
        <a:bodyPr/>
        <a:lstStyle/>
        <a:p>
          <a:endParaRPr lang="es-ES"/>
        </a:p>
      </dgm:t>
    </dgm:pt>
    <dgm:pt modelId="{2D13D01F-C8B8-42F1-9BBE-2E6BDDAD0EB9}" type="parTrans" cxnId="{5E23EF5B-9EAF-4D07-988F-F4ACBE9FC301}">
      <dgm:prSet/>
      <dgm:spPr/>
      <dgm:t>
        <a:bodyPr/>
        <a:lstStyle/>
        <a:p>
          <a:endParaRPr lang="en-US"/>
        </a:p>
      </dgm:t>
    </dgm:pt>
    <dgm:pt modelId="{DFC07351-7BBE-4F6A-844E-095FAE63C3BF}" type="sibTrans" cxnId="{5E23EF5B-9EAF-4D07-988F-F4ACBE9FC301}">
      <dgm:prSet/>
      <dgm:spPr/>
      <dgm:t>
        <a:bodyPr/>
        <a:lstStyle/>
        <a:p>
          <a:endParaRPr lang="en-US"/>
        </a:p>
      </dgm:t>
    </dgm:pt>
    <dgm:pt modelId="{0BFD3AC3-7FED-4D1A-AD33-37B4A0AD28B7}" type="pres">
      <dgm:prSet presAssocID="{80DF0F56-AC6E-4E34-ACD8-826564FAA4F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6449545B-882F-410C-85A5-975ED7BC39CC}" type="pres">
      <dgm:prSet presAssocID="{717FE4DF-1673-4F23-A40C-1E982730417F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s-ES"/>
        </a:p>
      </dgm:t>
    </dgm:pt>
    <dgm:pt modelId="{92656D2C-4CDD-4451-9F24-CD742D2C0175}" type="pres">
      <dgm:prSet presAssocID="{E48A983F-1B38-4136-98F6-7982363CDD36}" presName="Accent1" presStyleCnt="0"/>
      <dgm:spPr/>
    </dgm:pt>
    <dgm:pt modelId="{F259D49B-DC6F-4FF1-B093-6B2255304FDD}" type="pres">
      <dgm:prSet presAssocID="{E48A983F-1B38-4136-98F6-7982363CDD36}" presName="Accent" presStyleLbl="bgShp" presStyleIdx="0" presStyleCnt="6"/>
      <dgm:spPr/>
    </dgm:pt>
    <dgm:pt modelId="{7342A9D9-FCF8-407D-BAA6-66605C07EAEB}" type="pres">
      <dgm:prSet presAssocID="{E48A983F-1B38-4136-98F6-7982363CDD36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DC84EE-04BA-41ED-B836-74A29459869D}" type="pres">
      <dgm:prSet presAssocID="{A0D9A315-2024-46FE-BFB2-DC96C34BC951}" presName="Accent2" presStyleCnt="0"/>
      <dgm:spPr/>
    </dgm:pt>
    <dgm:pt modelId="{6961FE92-9C41-4607-8EAE-D627D8237C11}" type="pres">
      <dgm:prSet presAssocID="{A0D9A315-2024-46FE-BFB2-DC96C34BC951}" presName="Accent" presStyleLbl="bgShp" presStyleIdx="1" presStyleCnt="6"/>
      <dgm:spPr/>
    </dgm:pt>
    <dgm:pt modelId="{E8E252CB-617B-4120-A55B-8D3F6E257CB3}" type="pres">
      <dgm:prSet presAssocID="{A0D9A315-2024-46FE-BFB2-DC96C34BC951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6CB2A83-52C3-42C9-BCAE-88CED707FE19}" type="pres">
      <dgm:prSet presAssocID="{9E98F48E-F502-4CFA-BA9A-F63EBC0B060E}" presName="Accent3" presStyleCnt="0"/>
      <dgm:spPr/>
    </dgm:pt>
    <dgm:pt modelId="{37E2A987-0A29-47C1-95EB-3A76E4B02FE4}" type="pres">
      <dgm:prSet presAssocID="{9E98F48E-F502-4CFA-BA9A-F63EBC0B060E}" presName="Accent" presStyleLbl="bgShp" presStyleIdx="2" presStyleCnt="6"/>
      <dgm:spPr/>
    </dgm:pt>
    <dgm:pt modelId="{227EC1AD-6E05-4100-ADE1-8E6725C810BD}" type="pres">
      <dgm:prSet presAssocID="{9E98F48E-F502-4CFA-BA9A-F63EBC0B060E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9DF987-4C3B-4E4C-903C-668FAB91670B}" type="pres">
      <dgm:prSet presAssocID="{D02C4061-6437-4F83-9FCE-FD2639EB2705}" presName="Accent4" presStyleCnt="0"/>
      <dgm:spPr/>
    </dgm:pt>
    <dgm:pt modelId="{A98C38F5-3B35-4128-987C-0CCF0751078C}" type="pres">
      <dgm:prSet presAssocID="{D02C4061-6437-4F83-9FCE-FD2639EB2705}" presName="Accent" presStyleLbl="bgShp" presStyleIdx="3" presStyleCnt="6"/>
      <dgm:spPr/>
    </dgm:pt>
    <dgm:pt modelId="{A0093F25-DD77-4EF4-823B-EF902C357FB0}" type="pres">
      <dgm:prSet presAssocID="{D02C4061-6437-4F83-9FCE-FD2639EB2705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150487-7C4F-4D42-AEB7-B7FFA08224C8}" type="pres">
      <dgm:prSet presAssocID="{B9156CAC-1402-40BA-A1A2-C81C68D159DD}" presName="Accent5" presStyleCnt="0"/>
      <dgm:spPr/>
    </dgm:pt>
    <dgm:pt modelId="{864A26CD-1740-4FAB-8984-2DB3FA3BBCC0}" type="pres">
      <dgm:prSet presAssocID="{B9156CAC-1402-40BA-A1A2-C81C68D159DD}" presName="Accent" presStyleLbl="bgShp" presStyleIdx="4" presStyleCnt="6"/>
      <dgm:spPr/>
    </dgm:pt>
    <dgm:pt modelId="{14F54F20-FAB9-4825-B6EF-2FFF03891006}" type="pres">
      <dgm:prSet presAssocID="{B9156CAC-1402-40BA-A1A2-C81C68D159DD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A8A9AA-8788-47E9-A6AD-B333BBE7F307}" type="pres">
      <dgm:prSet presAssocID="{A9E5ECBB-4E16-4CB5-B1AF-F3E37F5F835E}" presName="Accent6" presStyleCnt="0"/>
      <dgm:spPr/>
    </dgm:pt>
    <dgm:pt modelId="{01C86630-1351-4D5C-9B11-696BC16F1825}" type="pres">
      <dgm:prSet presAssocID="{A9E5ECBB-4E16-4CB5-B1AF-F3E37F5F835E}" presName="Accent" presStyleLbl="bgShp" presStyleIdx="5" presStyleCnt="6"/>
      <dgm:spPr/>
    </dgm:pt>
    <dgm:pt modelId="{62F0FDF6-5690-48E2-9AED-EEB690C9ADE9}" type="pres">
      <dgm:prSet presAssocID="{A9E5ECBB-4E16-4CB5-B1AF-F3E37F5F835E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2F9ACE1-3FC8-4A13-8817-23B61B7EB0CF}" srcId="{11499ED9-B054-48D1-B8BC-473940C9235B}" destId="{6CDB680F-388A-479B-8D7F-7A24DDB72C32}" srcOrd="2" destOrd="0" parTransId="{23EB60AD-4473-4FB2-9140-68DFF00E878D}" sibTransId="{63F69080-A274-43B0-BC17-F9AFF3C5DF31}"/>
    <dgm:cxn modelId="{FBC2A59F-86AA-4337-979D-2BF3A8644B93}" type="presOf" srcId="{A0D9A315-2024-46FE-BFB2-DC96C34BC951}" destId="{E8E252CB-617B-4120-A55B-8D3F6E257CB3}" srcOrd="0" destOrd="0" presId="urn:microsoft.com/office/officeart/2011/layout/HexagonRadial"/>
    <dgm:cxn modelId="{13D6EF34-3C82-4FAF-B590-66A2EBBAE4FB}" srcId="{717FE4DF-1673-4F23-A40C-1E982730417F}" destId="{E48A983F-1B38-4136-98F6-7982363CDD36}" srcOrd="0" destOrd="0" parTransId="{32F4D0D3-6D65-4050-A814-F15E45E8DE1D}" sibTransId="{516B3AF5-C0A4-465C-866F-D6C72CCB6FC9}"/>
    <dgm:cxn modelId="{874A0243-D6D5-4774-B1C4-561048DAA0FB}" type="presOf" srcId="{E48A983F-1B38-4136-98F6-7982363CDD36}" destId="{7342A9D9-FCF8-407D-BAA6-66605C07EAEB}" srcOrd="0" destOrd="0" presId="urn:microsoft.com/office/officeart/2011/layout/HexagonRadial"/>
    <dgm:cxn modelId="{77784897-98FF-4D1E-8FF5-EC9F9C46FE04}" type="presOf" srcId="{717FE4DF-1673-4F23-A40C-1E982730417F}" destId="{6449545B-882F-410C-85A5-975ED7BC39CC}" srcOrd="0" destOrd="0" presId="urn:microsoft.com/office/officeart/2011/layout/HexagonRadial"/>
    <dgm:cxn modelId="{373F9B94-06C4-4719-A099-05C68D285404}" type="presOf" srcId="{D02C4061-6437-4F83-9FCE-FD2639EB2705}" destId="{A0093F25-DD77-4EF4-823B-EF902C357FB0}" srcOrd="0" destOrd="0" presId="urn:microsoft.com/office/officeart/2011/layout/HexagonRadial"/>
    <dgm:cxn modelId="{E20F94D5-7748-45B5-AE99-EAEEEB9FDD5F}" srcId="{717FE4DF-1673-4F23-A40C-1E982730417F}" destId="{A9E5ECBB-4E16-4CB5-B1AF-F3E37F5F835E}" srcOrd="5" destOrd="0" parTransId="{67E8735D-93D5-4F5B-87EC-997CBCF6C0C8}" sibTransId="{53B6D196-DBFA-49B2-8788-B70B4BEDF2B8}"/>
    <dgm:cxn modelId="{CFA4348F-37C1-4BA5-BB93-F7ADB96ABAEC}" srcId="{80DF0F56-AC6E-4E34-ACD8-826564FAA4F1}" destId="{11499ED9-B054-48D1-B8BC-473940C9235B}" srcOrd="1" destOrd="0" parTransId="{8B59088B-9BC8-44F0-A33B-F63226BCC6FC}" sibTransId="{3B101678-B6BC-4E17-9565-109C5EE81A6D}"/>
    <dgm:cxn modelId="{D55A31CD-FA4E-4D0B-9FBD-8C70B580FB63}" srcId="{717FE4DF-1673-4F23-A40C-1E982730417F}" destId="{E6E799E4-BF9D-4A8F-9C43-E1DA38AC737E}" srcOrd="9" destOrd="0" parTransId="{882093C5-2D12-4BC6-96F9-552C67F1E5F9}" sibTransId="{DB0C9251-C197-4701-9C28-FFD7982D7479}"/>
    <dgm:cxn modelId="{299D5D09-F47E-4018-AD31-EB7841C22E30}" srcId="{80DF0F56-AC6E-4E34-ACD8-826564FAA4F1}" destId="{9D9EAFBD-0B92-4FC4-A035-EECFAEC2122F}" srcOrd="2" destOrd="0" parTransId="{020AFDE0-5432-4972-A765-109C9BBBAAAA}" sibTransId="{7235BB04-DD45-431A-A765-E87687675999}"/>
    <dgm:cxn modelId="{270628EF-CC6A-4BC6-8122-0F8B17CFD7B5}" srcId="{717FE4DF-1673-4F23-A40C-1E982730417F}" destId="{9E98F48E-F502-4CFA-BA9A-F63EBC0B060E}" srcOrd="2" destOrd="0" parTransId="{82E17CEC-22E3-495C-A83B-1DEAFAB71558}" sibTransId="{66615A50-E480-49F2-82C9-7133ACF5942E}"/>
    <dgm:cxn modelId="{E918C994-03CE-40DE-AAC6-D05818328187}" srcId="{717FE4DF-1673-4F23-A40C-1E982730417F}" destId="{D02C4061-6437-4F83-9FCE-FD2639EB2705}" srcOrd="3" destOrd="0" parTransId="{F752E4E3-D749-4841-834D-14DD6D8EC32C}" sibTransId="{4C6FFB2E-D705-4E25-A608-8E640D0BB9C7}"/>
    <dgm:cxn modelId="{B00089F7-4EB7-40B0-9DDE-502FD2AB99AB}" type="presOf" srcId="{80DF0F56-AC6E-4E34-ACD8-826564FAA4F1}" destId="{0BFD3AC3-7FED-4D1A-AD33-37B4A0AD28B7}" srcOrd="0" destOrd="0" presId="urn:microsoft.com/office/officeart/2011/layout/HexagonRadial"/>
    <dgm:cxn modelId="{8CB24A94-D85D-476B-9E6A-BEED0287CA04}" type="presOf" srcId="{9E98F48E-F502-4CFA-BA9A-F63EBC0B060E}" destId="{227EC1AD-6E05-4100-ADE1-8E6725C810BD}" srcOrd="0" destOrd="0" presId="urn:microsoft.com/office/officeart/2011/layout/HexagonRadial"/>
    <dgm:cxn modelId="{5E23EF5B-9EAF-4D07-988F-F4ACBE9FC301}" srcId="{717FE4DF-1673-4F23-A40C-1E982730417F}" destId="{69562DC9-5515-43B3-B02B-00B87ABDACA8}" srcOrd="7" destOrd="0" parTransId="{2D13D01F-C8B8-42F1-9BBE-2E6BDDAD0EB9}" sibTransId="{DFC07351-7BBE-4F6A-844E-095FAE63C3BF}"/>
    <dgm:cxn modelId="{2D0931AC-A296-4ACB-AB69-78251259A204}" srcId="{717FE4DF-1673-4F23-A40C-1E982730417F}" destId="{1059B66C-27E5-4374-BEFD-4A49AAAED67C}" srcOrd="8" destOrd="0" parTransId="{5FEDA068-E1AE-42D1-875F-DA764DE6615B}" sibTransId="{0A51C795-44F3-42CB-A119-7572A176E0BF}"/>
    <dgm:cxn modelId="{DB0EA167-89BE-4727-A487-B33B75514041}" srcId="{717FE4DF-1673-4F23-A40C-1E982730417F}" destId="{1A8C8EE4-15BD-478C-A804-DAC98CAA19CC}" srcOrd="6" destOrd="0" parTransId="{6E1DAE8F-CF56-4DBA-B197-B138F5B163D9}" sibTransId="{BE57A62E-3532-477C-A577-C3E93043EB94}"/>
    <dgm:cxn modelId="{9DAA81E6-3CE7-4160-8A76-4848A647BFBF}" srcId="{717FE4DF-1673-4F23-A40C-1E982730417F}" destId="{B9156CAC-1402-40BA-A1A2-C81C68D159DD}" srcOrd="4" destOrd="0" parTransId="{E42A358D-A73F-43D4-94CC-42E42A001C98}" sibTransId="{2A39E4B3-F169-4B6F-88B5-D6F9683CA18E}"/>
    <dgm:cxn modelId="{7F782765-0A7B-4DAB-B3CA-21DFCF8E439A}" srcId="{717FE4DF-1673-4F23-A40C-1E982730417F}" destId="{A0D9A315-2024-46FE-BFB2-DC96C34BC951}" srcOrd="1" destOrd="0" parTransId="{FCF1C0C3-A581-4879-95A8-793F0B4A75CB}" sibTransId="{461C3F7F-2E55-4D62-BE9A-8369835AF86C}"/>
    <dgm:cxn modelId="{91F376D2-7841-4DA7-A952-A42471D46B95}" type="presOf" srcId="{A9E5ECBB-4E16-4CB5-B1AF-F3E37F5F835E}" destId="{62F0FDF6-5690-48E2-9AED-EEB690C9ADE9}" srcOrd="0" destOrd="0" presId="urn:microsoft.com/office/officeart/2011/layout/HexagonRadial"/>
    <dgm:cxn modelId="{093EA9F5-39D6-4ADF-A925-C0AA6BCBBFA0}" srcId="{11499ED9-B054-48D1-B8BC-473940C9235B}" destId="{17F8A318-1210-4E20-BA0D-D99FB6B30CB3}" srcOrd="0" destOrd="0" parTransId="{F5C99896-C0AF-4E9F-9EBD-6E2347652F8F}" sibTransId="{2B066FDF-3C2B-4765-9118-9BA79C120F57}"/>
    <dgm:cxn modelId="{7668EE81-9A42-4C2C-A4BF-37FBA5ADF1D2}" srcId="{80DF0F56-AC6E-4E34-ACD8-826564FAA4F1}" destId="{717FE4DF-1673-4F23-A40C-1E982730417F}" srcOrd="0" destOrd="0" parTransId="{BB8F462A-9292-4A58-96E4-74387A94A5E0}" sibTransId="{BA53599E-16E2-42C8-94C9-FE7EFBADEFA6}"/>
    <dgm:cxn modelId="{022E954E-F0C0-4F2C-86B9-7416F6398A53}" type="presOf" srcId="{B9156CAC-1402-40BA-A1A2-C81C68D159DD}" destId="{14F54F20-FAB9-4825-B6EF-2FFF03891006}" srcOrd="0" destOrd="0" presId="urn:microsoft.com/office/officeart/2011/layout/HexagonRadial"/>
    <dgm:cxn modelId="{7F764A6D-3D23-4CF9-89DA-76EDAF810EFB}" srcId="{11499ED9-B054-48D1-B8BC-473940C9235B}" destId="{2A726863-F4C0-4561-A724-BBDD5C6FD711}" srcOrd="1" destOrd="0" parTransId="{A15721D4-E473-48D2-8D9C-32A1BE3E2B54}" sibTransId="{7B817EA2-AB50-40EB-9C0F-6167A2D51621}"/>
    <dgm:cxn modelId="{28B35290-EAFD-46CE-AB41-509854AE2C18}" type="presParOf" srcId="{0BFD3AC3-7FED-4D1A-AD33-37B4A0AD28B7}" destId="{6449545B-882F-410C-85A5-975ED7BC39CC}" srcOrd="0" destOrd="0" presId="urn:microsoft.com/office/officeart/2011/layout/HexagonRadial"/>
    <dgm:cxn modelId="{447C4600-B107-45DE-B96B-350143A581F5}" type="presParOf" srcId="{0BFD3AC3-7FED-4D1A-AD33-37B4A0AD28B7}" destId="{92656D2C-4CDD-4451-9F24-CD742D2C0175}" srcOrd="1" destOrd="0" presId="urn:microsoft.com/office/officeart/2011/layout/HexagonRadial"/>
    <dgm:cxn modelId="{CB30E457-2325-4368-9CB9-484178E7191A}" type="presParOf" srcId="{92656D2C-4CDD-4451-9F24-CD742D2C0175}" destId="{F259D49B-DC6F-4FF1-B093-6B2255304FDD}" srcOrd="0" destOrd="0" presId="urn:microsoft.com/office/officeart/2011/layout/HexagonRadial"/>
    <dgm:cxn modelId="{FE826199-F8BD-422A-832C-0F5C90096B55}" type="presParOf" srcId="{0BFD3AC3-7FED-4D1A-AD33-37B4A0AD28B7}" destId="{7342A9D9-FCF8-407D-BAA6-66605C07EAEB}" srcOrd="2" destOrd="0" presId="urn:microsoft.com/office/officeart/2011/layout/HexagonRadial"/>
    <dgm:cxn modelId="{45548F1B-22BE-4361-86C2-DDA338464766}" type="presParOf" srcId="{0BFD3AC3-7FED-4D1A-AD33-37B4A0AD28B7}" destId="{F2DC84EE-04BA-41ED-B836-74A29459869D}" srcOrd="3" destOrd="0" presId="urn:microsoft.com/office/officeart/2011/layout/HexagonRadial"/>
    <dgm:cxn modelId="{E2D842AA-FB83-46D9-BEE5-E01234B3CDBF}" type="presParOf" srcId="{F2DC84EE-04BA-41ED-B836-74A29459869D}" destId="{6961FE92-9C41-4607-8EAE-D627D8237C11}" srcOrd="0" destOrd="0" presId="urn:microsoft.com/office/officeart/2011/layout/HexagonRadial"/>
    <dgm:cxn modelId="{2CF2B169-1B47-494E-96D7-5CB1C08FDA41}" type="presParOf" srcId="{0BFD3AC3-7FED-4D1A-AD33-37B4A0AD28B7}" destId="{E8E252CB-617B-4120-A55B-8D3F6E257CB3}" srcOrd="4" destOrd="0" presId="urn:microsoft.com/office/officeart/2011/layout/HexagonRadial"/>
    <dgm:cxn modelId="{8AB66FEE-78CA-4EAE-BD3D-5C8F796B164E}" type="presParOf" srcId="{0BFD3AC3-7FED-4D1A-AD33-37B4A0AD28B7}" destId="{C6CB2A83-52C3-42C9-BCAE-88CED707FE19}" srcOrd="5" destOrd="0" presId="urn:microsoft.com/office/officeart/2011/layout/HexagonRadial"/>
    <dgm:cxn modelId="{EDD8206E-DFE0-4D84-AE21-8D8FEC278A90}" type="presParOf" srcId="{C6CB2A83-52C3-42C9-BCAE-88CED707FE19}" destId="{37E2A987-0A29-47C1-95EB-3A76E4B02FE4}" srcOrd="0" destOrd="0" presId="urn:microsoft.com/office/officeart/2011/layout/HexagonRadial"/>
    <dgm:cxn modelId="{BAF05543-27AB-4DCE-B4BE-19F78CA73CDB}" type="presParOf" srcId="{0BFD3AC3-7FED-4D1A-AD33-37B4A0AD28B7}" destId="{227EC1AD-6E05-4100-ADE1-8E6725C810BD}" srcOrd="6" destOrd="0" presId="urn:microsoft.com/office/officeart/2011/layout/HexagonRadial"/>
    <dgm:cxn modelId="{CC258BF2-B3F6-4BBD-835E-1DCFA1529874}" type="presParOf" srcId="{0BFD3AC3-7FED-4D1A-AD33-37B4A0AD28B7}" destId="{1C9DF987-4C3B-4E4C-903C-668FAB91670B}" srcOrd="7" destOrd="0" presId="urn:microsoft.com/office/officeart/2011/layout/HexagonRadial"/>
    <dgm:cxn modelId="{CF62450E-D2E7-4B4E-BF0A-3E28248DDF33}" type="presParOf" srcId="{1C9DF987-4C3B-4E4C-903C-668FAB91670B}" destId="{A98C38F5-3B35-4128-987C-0CCF0751078C}" srcOrd="0" destOrd="0" presId="urn:microsoft.com/office/officeart/2011/layout/HexagonRadial"/>
    <dgm:cxn modelId="{4DD98ECA-155B-43B9-A082-B0BD82867964}" type="presParOf" srcId="{0BFD3AC3-7FED-4D1A-AD33-37B4A0AD28B7}" destId="{A0093F25-DD77-4EF4-823B-EF902C357FB0}" srcOrd="8" destOrd="0" presId="urn:microsoft.com/office/officeart/2011/layout/HexagonRadial"/>
    <dgm:cxn modelId="{1993EBBA-8C63-4654-9857-E768C351462A}" type="presParOf" srcId="{0BFD3AC3-7FED-4D1A-AD33-37B4A0AD28B7}" destId="{CD150487-7C4F-4D42-AEB7-B7FFA08224C8}" srcOrd="9" destOrd="0" presId="urn:microsoft.com/office/officeart/2011/layout/HexagonRadial"/>
    <dgm:cxn modelId="{44EC8031-5353-4893-801F-4EC638537678}" type="presParOf" srcId="{CD150487-7C4F-4D42-AEB7-B7FFA08224C8}" destId="{864A26CD-1740-4FAB-8984-2DB3FA3BBCC0}" srcOrd="0" destOrd="0" presId="urn:microsoft.com/office/officeart/2011/layout/HexagonRadial"/>
    <dgm:cxn modelId="{6C010002-2BBF-4061-B26C-D04405C9E8C1}" type="presParOf" srcId="{0BFD3AC3-7FED-4D1A-AD33-37B4A0AD28B7}" destId="{14F54F20-FAB9-4825-B6EF-2FFF03891006}" srcOrd="10" destOrd="0" presId="urn:microsoft.com/office/officeart/2011/layout/HexagonRadial"/>
    <dgm:cxn modelId="{7BA36504-EB84-46A2-9D98-11A97735977E}" type="presParOf" srcId="{0BFD3AC3-7FED-4D1A-AD33-37B4A0AD28B7}" destId="{04A8A9AA-8788-47E9-A6AD-B333BBE7F307}" srcOrd="11" destOrd="0" presId="urn:microsoft.com/office/officeart/2011/layout/HexagonRadial"/>
    <dgm:cxn modelId="{4CD95750-DE19-4A6E-9C35-B2F762DCCD75}" type="presParOf" srcId="{04A8A9AA-8788-47E9-A6AD-B333BBE7F307}" destId="{01C86630-1351-4D5C-9B11-696BC16F1825}" srcOrd="0" destOrd="0" presId="urn:microsoft.com/office/officeart/2011/layout/HexagonRadial"/>
    <dgm:cxn modelId="{D4F0772C-931F-4A45-B6AA-48D9FE6A7797}" type="presParOf" srcId="{0BFD3AC3-7FED-4D1A-AD33-37B4A0AD28B7}" destId="{62F0FDF6-5690-48E2-9AED-EEB690C9ADE9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7A1246-D110-46E5-84B0-DE8AF7D7ED11}" type="doc">
      <dgm:prSet loTypeId="urn:microsoft.com/office/officeart/2005/8/layout/lProcess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D50B60A4-A4A8-49F9-A4C1-D4B96B85413D}">
      <dgm:prSet custT="1"/>
      <dgm:spPr/>
      <dgm:t>
        <a:bodyPr/>
        <a:lstStyle/>
        <a:p>
          <a:pPr rtl="0"/>
          <a:r>
            <a:rPr lang="es-ES" sz="1000" dirty="0"/>
            <a:t>Estudio de mercado.</a:t>
          </a:r>
        </a:p>
      </dgm:t>
    </dgm:pt>
    <dgm:pt modelId="{F0FC365E-D83C-4544-A59E-DC5629930A91}" type="parTrans" cxnId="{5B1F2709-B27D-43B0-A0A3-DED9E6BF2069}">
      <dgm:prSet/>
      <dgm:spPr/>
      <dgm:t>
        <a:bodyPr/>
        <a:lstStyle/>
        <a:p>
          <a:endParaRPr lang="es-ES"/>
        </a:p>
      </dgm:t>
    </dgm:pt>
    <dgm:pt modelId="{F1D53455-1F3D-4446-BEF5-F16FB79D9E94}" type="sibTrans" cxnId="{5B1F2709-B27D-43B0-A0A3-DED9E6BF2069}">
      <dgm:prSet/>
      <dgm:spPr/>
      <dgm:t>
        <a:bodyPr/>
        <a:lstStyle/>
        <a:p>
          <a:endParaRPr lang="es-ES"/>
        </a:p>
      </dgm:t>
    </dgm:pt>
    <dgm:pt modelId="{9315F674-7B53-4205-8C62-8C7675AB8DF6}">
      <dgm:prSet/>
      <dgm:spPr/>
      <dgm:t>
        <a:bodyPr/>
        <a:lstStyle/>
        <a:p>
          <a:pPr rtl="0"/>
          <a:r>
            <a:rPr lang="es-ES" dirty="0"/>
            <a:t>Plan de marketing.</a:t>
          </a:r>
        </a:p>
      </dgm:t>
    </dgm:pt>
    <dgm:pt modelId="{C195C742-9586-4F4E-87A1-19142A83FE36}" type="parTrans" cxnId="{23B4E624-DEB7-46B8-A044-7C685615B4C3}">
      <dgm:prSet/>
      <dgm:spPr/>
      <dgm:t>
        <a:bodyPr/>
        <a:lstStyle/>
        <a:p>
          <a:endParaRPr lang="es-ES"/>
        </a:p>
      </dgm:t>
    </dgm:pt>
    <dgm:pt modelId="{8E82388D-F454-4A60-BA28-A377365C27AF}" type="sibTrans" cxnId="{23B4E624-DEB7-46B8-A044-7C685615B4C3}">
      <dgm:prSet/>
      <dgm:spPr/>
      <dgm:t>
        <a:bodyPr/>
        <a:lstStyle/>
        <a:p>
          <a:endParaRPr lang="es-ES"/>
        </a:p>
      </dgm:t>
    </dgm:pt>
    <dgm:pt modelId="{CD691320-399B-4911-B921-70411AC14F47}">
      <dgm:prSet/>
      <dgm:spPr/>
      <dgm:t>
        <a:bodyPr/>
        <a:lstStyle/>
        <a:p>
          <a:pPr rtl="0"/>
          <a:r>
            <a:rPr lang="es-ES" dirty="0"/>
            <a:t>Definición de los medios necesarios.</a:t>
          </a:r>
        </a:p>
      </dgm:t>
    </dgm:pt>
    <dgm:pt modelId="{687A9ABD-7659-4B3F-8638-FCB741EAA0D0}" type="parTrans" cxnId="{7597F012-46C0-4365-9481-60AC7492A4BD}">
      <dgm:prSet/>
      <dgm:spPr/>
      <dgm:t>
        <a:bodyPr/>
        <a:lstStyle/>
        <a:p>
          <a:endParaRPr lang="es-ES"/>
        </a:p>
      </dgm:t>
    </dgm:pt>
    <dgm:pt modelId="{6F3D1988-CBFF-44D3-8C32-8FB0A9D18952}" type="sibTrans" cxnId="{7597F012-46C0-4365-9481-60AC7492A4BD}">
      <dgm:prSet/>
      <dgm:spPr/>
      <dgm:t>
        <a:bodyPr/>
        <a:lstStyle/>
        <a:p>
          <a:endParaRPr lang="es-ES"/>
        </a:p>
      </dgm:t>
    </dgm:pt>
    <dgm:pt modelId="{8BF5D59C-B236-4BA4-B9B3-81759235754A}">
      <dgm:prSet/>
      <dgm:spPr/>
      <dgm:t>
        <a:bodyPr/>
        <a:lstStyle/>
        <a:p>
          <a:pPr rtl="0"/>
          <a:r>
            <a:rPr lang="es-ES" dirty="0"/>
            <a:t>Recursos humanos necesarios.</a:t>
          </a:r>
        </a:p>
      </dgm:t>
    </dgm:pt>
    <dgm:pt modelId="{C0C1A9D9-EF8D-449A-98EC-390AA37778B9}" type="parTrans" cxnId="{0420B4B6-A9DA-49CB-AB10-0F1F4A0C3A5E}">
      <dgm:prSet/>
      <dgm:spPr/>
      <dgm:t>
        <a:bodyPr/>
        <a:lstStyle/>
        <a:p>
          <a:endParaRPr lang="es-ES"/>
        </a:p>
      </dgm:t>
    </dgm:pt>
    <dgm:pt modelId="{3C5BD496-B36C-4F64-BBD5-E83DD59E5DC1}" type="sibTrans" cxnId="{0420B4B6-A9DA-49CB-AB10-0F1F4A0C3A5E}">
      <dgm:prSet/>
      <dgm:spPr/>
      <dgm:t>
        <a:bodyPr/>
        <a:lstStyle/>
        <a:p>
          <a:endParaRPr lang="es-ES"/>
        </a:p>
      </dgm:t>
    </dgm:pt>
    <dgm:pt modelId="{EE195593-225C-4135-8707-630CE23BE12F}">
      <dgm:prSet/>
      <dgm:spPr/>
      <dgm:t>
        <a:bodyPr/>
        <a:lstStyle/>
        <a:p>
          <a:pPr rtl="0"/>
          <a:r>
            <a:rPr lang="es-ES" dirty="0"/>
            <a:t>Estudio económico y financiero.</a:t>
          </a:r>
        </a:p>
      </dgm:t>
    </dgm:pt>
    <dgm:pt modelId="{880C530B-3663-40AF-9114-BC1D2CA5CCE1}" type="parTrans" cxnId="{91F0734A-6A90-4387-A5B7-D9D5762CAF8B}">
      <dgm:prSet/>
      <dgm:spPr/>
      <dgm:t>
        <a:bodyPr/>
        <a:lstStyle/>
        <a:p>
          <a:endParaRPr lang="es-ES"/>
        </a:p>
      </dgm:t>
    </dgm:pt>
    <dgm:pt modelId="{DD77DB36-F3B5-448C-A8C3-F966FDA8B6FB}" type="sibTrans" cxnId="{91F0734A-6A90-4387-A5B7-D9D5762CAF8B}">
      <dgm:prSet/>
      <dgm:spPr/>
      <dgm:t>
        <a:bodyPr/>
        <a:lstStyle/>
        <a:p>
          <a:endParaRPr lang="es-ES"/>
        </a:p>
      </dgm:t>
    </dgm:pt>
    <dgm:pt modelId="{DB86012A-C8F8-4AF5-A4FD-184598B1373C}">
      <dgm:prSet/>
      <dgm:spPr/>
      <dgm:t>
        <a:bodyPr/>
        <a:lstStyle/>
        <a:p>
          <a:pPr rtl="0"/>
          <a:r>
            <a:rPr lang="es-ES" dirty="0"/>
            <a:t>Trámites legales.</a:t>
          </a:r>
        </a:p>
      </dgm:t>
    </dgm:pt>
    <dgm:pt modelId="{4887D521-EC5B-44A3-8BCE-8B0777EA0284}" type="parTrans" cxnId="{3FB47AB6-2FDB-4B95-9A44-902F9FEF9E90}">
      <dgm:prSet/>
      <dgm:spPr/>
      <dgm:t>
        <a:bodyPr/>
        <a:lstStyle/>
        <a:p>
          <a:endParaRPr lang="es-ES"/>
        </a:p>
      </dgm:t>
    </dgm:pt>
    <dgm:pt modelId="{CCDC251F-FB80-4C24-A915-D3F2D31718F7}" type="sibTrans" cxnId="{3FB47AB6-2FDB-4B95-9A44-902F9FEF9E90}">
      <dgm:prSet/>
      <dgm:spPr/>
      <dgm:t>
        <a:bodyPr/>
        <a:lstStyle/>
        <a:p>
          <a:endParaRPr lang="es-ES"/>
        </a:p>
      </dgm:t>
    </dgm:pt>
    <dgm:pt modelId="{5B3C4688-378E-43E2-A232-109A3E4C404E}">
      <dgm:prSet/>
      <dgm:spPr/>
      <dgm:t>
        <a:bodyPr/>
        <a:lstStyle/>
        <a:p>
          <a:pPr rtl="0"/>
          <a:r>
            <a:rPr lang="es-ES" dirty="0"/>
            <a:t>Descripción de la empresa y del producto o servicio.</a:t>
          </a:r>
        </a:p>
      </dgm:t>
    </dgm:pt>
    <dgm:pt modelId="{B5687E7F-22BF-4A56-9E9A-73CFF660F101}" type="parTrans" cxnId="{A79DAA8E-5B7F-44A5-97F6-4DB1A2640215}">
      <dgm:prSet/>
      <dgm:spPr/>
      <dgm:t>
        <a:bodyPr/>
        <a:lstStyle/>
        <a:p>
          <a:endParaRPr lang="es-ES"/>
        </a:p>
      </dgm:t>
    </dgm:pt>
    <dgm:pt modelId="{37D3A808-C2BD-4A10-A8FD-5C38149ABB98}" type="sibTrans" cxnId="{A79DAA8E-5B7F-44A5-97F6-4DB1A2640215}">
      <dgm:prSet/>
      <dgm:spPr/>
      <dgm:t>
        <a:bodyPr/>
        <a:lstStyle/>
        <a:p>
          <a:endParaRPr lang="es-ES"/>
        </a:p>
      </dgm:t>
    </dgm:pt>
    <dgm:pt modelId="{D38CBC83-1928-4336-9E04-4528FBDC699E}">
      <dgm:prSet/>
      <dgm:spPr/>
      <dgm:t>
        <a:bodyPr/>
        <a:lstStyle/>
        <a:p>
          <a:pPr rtl="0"/>
          <a:r>
            <a:rPr lang="ca-ES" dirty="0"/>
            <a:t>Diseño de un plan de negocio</a:t>
          </a:r>
          <a:endParaRPr lang="es-ES" dirty="0"/>
        </a:p>
      </dgm:t>
    </dgm:pt>
    <dgm:pt modelId="{5B3EAA04-D467-449D-8098-DF790AD4A550}" type="parTrans" cxnId="{E2A55F83-93D0-44E2-B6EC-B35405FBF23E}">
      <dgm:prSet/>
      <dgm:spPr/>
      <dgm:t>
        <a:bodyPr/>
        <a:lstStyle/>
        <a:p>
          <a:endParaRPr lang="es-ES"/>
        </a:p>
      </dgm:t>
    </dgm:pt>
    <dgm:pt modelId="{FDE06BC9-DCB4-43DF-9C39-60B13B880EB5}" type="sibTrans" cxnId="{E2A55F83-93D0-44E2-B6EC-B35405FBF23E}">
      <dgm:prSet/>
      <dgm:spPr/>
      <dgm:t>
        <a:bodyPr/>
        <a:lstStyle/>
        <a:p>
          <a:endParaRPr lang="es-ES"/>
        </a:p>
      </dgm:t>
    </dgm:pt>
    <dgm:pt modelId="{1CEEEF23-7043-4C1A-AE9C-D2FD657C6F60}">
      <dgm:prSet/>
      <dgm:spPr/>
      <dgm:t>
        <a:bodyPr/>
        <a:lstStyle/>
        <a:p>
          <a:pPr rtl="0"/>
          <a:r>
            <a:rPr lang="ca-ES" dirty="0"/>
            <a:t>Idea de negocio</a:t>
          </a:r>
          <a:endParaRPr lang="es-ES" dirty="0"/>
        </a:p>
      </dgm:t>
    </dgm:pt>
    <dgm:pt modelId="{2DE3D194-434A-4B86-A53A-F875F5D99FDB}" type="parTrans" cxnId="{FBAC234E-A69A-45A4-BC30-D55097E63446}">
      <dgm:prSet/>
      <dgm:spPr/>
      <dgm:t>
        <a:bodyPr/>
        <a:lstStyle/>
        <a:p>
          <a:endParaRPr lang="es-ES"/>
        </a:p>
      </dgm:t>
    </dgm:pt>
    <dgm:pt modelId="{B10C50D8-DDC7-47B6-8CF8-2F43C6095F6B}" type="sibTrans" cxnId="{FBAC234E-A69A-45A4-BC30-D55097E63446}">
      <dgm:prSet/>
      <dgm:spPr/>
      <dgm:t>
        <a:bodyPr/>
        <a:lstStyle/>
        <a:p>
          <a:endParaRPr lang="es-ES"/>
        </a:p>
      </dgm:t>
    </dgm:pt>
    <dgm:pt modelId="{2E71BF00-9339-4B1B-A99B-F73F6F35AE79}" type="pres">
      <dgm:prSet presAssocID="{7B7A1246-D110-46E5-84B0-DE8AF7D7ED1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82B99CF5-723B-4722-A7F4-F49598AA863C}" type="pres">
      <dgm:prSet presAssocID="{1CEEEF23-7043-4C1A-AE9C-D2FD657C6F60}" presName="horFlow" presStyleCnt="0"/>
      <dgm:spPr/>
    </dgm:pt>
    <dgm:pt modelId="{22D3F187-5B7E-49D6-ABF1-3D407CB217CB}" type="pres">
      <dgm:prSet presAssocID="{1CEEEF23-7043-4C1A-AE9C-D2FD657C6F60}" presName="bigChev" presStyleLbl="node1" presStyleIdx="0" presStyleCnt="2"/>
      <dgm:spPr/>
      <dgm:t>
        <a:bodyPr/>
        <a:lstStyle/>
        <a:p>
          <a:endParaRPr lang="es-ES"/>
        </a:p>
      </dgm:t>
    </dgm:pt>
    <dgm:pt modelId="{16E01487-BBF7-4FCE-AEAF-F03121513D69}" type="pres">
      <dgm:prSet presAssocID="{1CEEEF23-7043-4C1A-AE9C-D2FD657C6F60}" presName="vSp" presStyleCnt="0"/>
      <dgm:spPr/>
    </dgm:pt>
    <dgm:pt modelId="{4DCD6C89-D8B9-4970-82F1-87C69443DF07}" type="pres">
      <dgm:prSet presAssocID="{D38CBC83-1928-4336-9E04-4528FBDC699E}" presName="horFlow" presStyleCnt="0"/>
      <dgm:spPr/>
    </dgm:pt>
    <dgm:pt modelId="{118F0B91-E5EC-4727-9D0A-5501E51AEFEA}" type="pres">
      <dgm:prSet presAssocID="{D38CBC83-1928-4336-9E04-4528FBDC699E}" presName="bigChev" presStyleLbl="node1" presStyleIdx="1" presStyleCnt="2"/>
      <dgm:spPr/>
      <dgm:t>
        <a:bodyPr/>
        <a:lstStyle/>
        <a:p>
          <a:endParaRPr lang="es-ES"/>
        </a:p>
      </dgm:t>
    </dgm:pt>
    <dgm:pt modelId="{7542E21F-AF92-4AAF-B5CC-05725AD9451A}" type="pres">
      <dgm:prSet presAssocID="{B5687E7F-22BF-4A56-9E9A-73CFF660F101}" presName="parTrans" presStyleCnt="0"/>
      <dgm:spPr/>
    </dgm:pt>
    <dgm:pt modelId="{B4D0891B-09B9-49A8-AA04-094D015D9CE2}" type="pres">
      <dgm:prSet presAssocID="{5B3C4688-378E-43E2-A232-109A3E4C404E}" presName="node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2F4C68-3BDD-4568-AF1D-DFDF66401FB0}" type="pres">
      <dgm:prSet presAssocID="{37D3A808-C2BD-4A10-A8FD-5C38149ABB98}" presName="sibTrans" presStyleCnt="0"/>
      <dgm:spPr/>
    </dgm:pt>
    <dgm:pt modelId="{2E986792-3FA3-4F13-899C-808C97CFB2D0}" type="pres">
      <dgm:prSet presAssocID="{D50B60A4-A4A8-49F9-A4C1-D4B96B85413D}" presName="node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F689724-5CE8-4B28-A9EF-DCB72BDEF1E4}" type="pres">
      <dgm:prSet presAssocID="{F1D53455-1F3D-4446-BEF5-F16FB79D9E94}" presName="sibTrans" presStyleCnt="0"/>
      <dgm:spPr/>
    </dgm:pt>
    <dgm:pt modelId="{8AA032EE-9E61-4B8D-BCDA-2BA3A8089CB8}" type="pres">
      <dgm:prSet presAssocID="{9315F674-7B53-4205-8C62-8C7675AB8DF6}" presName="node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B4ACDA1-5D04-47D0-BD33-4F8B1BF08586}" type="pres">
      <dgm:prSet presAssocID="{8E82388D-F454-4A60-BA28-A377365C27AF}" presName="sibTrans" presStyleCnt="0"/>
      <dgm:spPr/>
    </dgm:pt>
    <dgm:pt modelId="{838BFC74-E221-42C1-AB4E-5F710BD90813}" type="pres">
      <dgm:prSet presAssocID="{CD691320-399B-4911-B921-70411AC14F47}" presName="node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8A5B80-F630-462E-8D38-BBD18EBB0AB3}" type="pres">
      <dgm:prSet presAssocID="{6F3D1988-CBFF-44D3-8C32-8FB0A9D18952}" presName="sibTrans" presStyleCnt="0"/>
      <dgm:spPr/>
    </dgm:pt>
    <dgm:pt modelId="{259CC0C6-42E6-4812-987F-DF60FF787FA6}" type="pres">
      <dgm:prSet presAssocID="{8BF5D59C-B236-4BA4-B9B3-81759235754A}" presName="node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CC2A5E-8515-4D8D-BE41-0968CB3B063C}" type="pres">
      <dgm:prSet presAssocID="{3C5BD496-B36C-4F64-BBD5-E83DD59E5DC1}" presName="sibTrans" presStyleCnt="0"/>
      <dgm:spPr/>
    </dgm:pt>
    <dgm:pt modelId="{5C2FFC67-035E-405F-B87E-7CDBE2B7AAF5}" type="pres">
      <dgm:prSet presAssocID="{EE195593-225C-4135-8707-630CE23BE12F}" presName="node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CDF47C6-96CB-403A-821C-B6AD4379BEC7}" type="pres">
      <dgm:prSet presAssocID="{DD77DB36-F3B5-448C-A8C3-F966FDA8B6FB}" presName="sibTrans" presStyleCnt="0"/>
      <dgm:spPr/>
    </dgm:pt>
    <dgm:pt modelId="{A3EF7FA4-87EF-40FA-BBFE-9BB9F5F3E022}" type="pres">
      <dgm:prSet presAssocID="{DB86012A-C8F8-4AF5-A4FD-184598B1373C}" presName="node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3B4E624-DEB7-46B8-A044-7C685615B4C3}" srcId="{D38CBC83-1928-4336-9E04-4528FBDC699E}" destId="{9315F674-7B53-4205-8C62-8C7675AB8DF6}" srcOrd="2" destOrd="0" parTransId="{C195C742-9586-4F4E-87A1-19142A83FE36}" sibTransId="{8E82388D-F454-4A60-BA28-A377365C27AF}"/>
    <dgm:cxn modelId="{BA281911-7BA9-46E1-8994-0BCBABF8ABD4}" type="presOf" srcId="{9315F674-7B53-4205-8C62-8C7675AB8DF6}" destId="{8AA032EE-9E61-4B8D-BCDA-2BA3A8089CB8}" srcOrd="0" destOrd="0" presId="urn:microsoft.com/office/officeart/2005/8/layout/lProcess3"/>
    <dgm:cxn modelId="{A79DAA8E-5B7F-44A5-97F6-4DB1A2640215}" srcId="{D38CBC83-1928-4336-9E04-4528FBDC699E}" destId="{5B3C4688-378E-43E2-A232-109A3E4C404E}" srcOrd="0" destOrd="0" parTransId="{B5687E7F-22BF-4A56-9E9A-73CFF660F101}" sibTransId="{37D3A808-C2BD-4A10-A8FD-5C38149ABB98}"/>
    <dgm:cxn modelId="{449A15A0-FCA4-4423-9D05-91362988F417}" type="presOf" srcId="{D38CBC83-1928-4336-9E04-4528FBDC699E}" destId="{118F0B91-E5EC-4727-9D0A-5501E51AEFEA}" srcOrd="0" destOrd="0" presId="urn:microsoft.com/office/officeart/2005/8/layout/lProcess3"/>
    <dgm:cxn modelId="{0420B4B6-A9DA-49CB-AB10-0F1F4A0C3A5E}" srcId="{D38CBC83-1928-4336-9E04-4528FBDC699E}" destId="{8BF5D59C-B236-4BA4-B9B3-81759235754A}" srcOrd="4" destOrd="0" parTransId="{C0C1A9D9-EF8D-449A-98EC-390AA37778B9}" sibTransId="{3C5BD496-B36C-4F64-BBD5-E83DD59E5DC1}"/>
    <dgm:cxn modelId="{91F0734A-6A90-4387-A5B7-D9D5762CAF8B}" srcId="{D38CBC83-1928-4336-9E04-4528FBDC699E}" destId="{EE195593-225C-4135-8707-630CE23BE12F}" srcOrd="5" destOrd="0" parTransId="{880C530B-3663-40AF-9114-BC1D2CA5CCE1}" sibTransId="{DD77DB36-F3B5-448C-A8C3-F966FDA8B6FB}"/>
    <dgm:cxn modelId="{C9510E10-3D51-42EF-9EE1-1B3B89A94410}" type="presOf" srcId="{1CEEEF23-7043-4C1A-AE9C-D2FD657C6F60}" destId="{22D3F187-5B7E-49D6-ABF1-3D407CB217CB}" srcOrd="0" destOrd="0" presId="urn:microsoft.com/office/officeart/2005/8/layout/lProcess3"/>
    <dgm:cxn modelId="{3A0A9B30-68D6-4EB5-8F06-840055969EE8}" type="presOf" srcId="{5B3C4688-378E-43E2-A232-109A3E4C404E}" destId="{B4D0891B-09B9-49A8-AA04-094D015D9CE2}" srcOrd="0" destOrd="0" presId="urn:microsoft.com/office/officeart/2005/8/layout/lProcess3"/>
    <dgm:cxn modelId="{5B1F2709-B27D-43B0-A0A3-DED9E6BF2069}" srcId="{D38CBC83-1928-4336-9E04-4528FBDC699E}" destId="{D50B60A4-A4A8-49F9-A4C1-D4B96B85413D}" srcOrd="1" destOrd="0" parTransId="{F0FC365E-D83C-4544-A59E-DC5629930A91}" sibTransId="{F1D53455-1F3D-4446-BEF5-F16FB79D9E94}"/>
    <dgm:cxn modelId="{96C25AE8-979E-40FA-A060-8A2537D9E003}" type="presOf" srcId="{EE195593-225C-4135-8707-630CE23BE12F}" destId="{5C2FFC67-035E-405F-B87E-7CDBE2B7AAF5}" srcOrd="0" destOrd="0" presId="urn:microsoft.com/office/officeart/2005/8/layout/lProcess3"/>
    <dgm:cxn modelId="{036D9F0C-6952-4E72-9AB8-C9FE58A60C7C}" type="presOf" srcId="{7B7A1246-D110-46E5-84B0-DE8AF7D7ED11}" destId="{2E71BF00-9339-4B1B-A99B-F73F6F35AE79}" srcOrd="0" destOrd="0" presId="urn:microsoft.com/office/officeart/2005/8/layout/lProcess3"/>
    <dgm:cxn modelId="{3FB47AB6-2FDB-4B95-9A44-902F9FEF9E90}" srcId="{D38CBC83-1928-4336-9E04-4528FBDC699E}" destId="{DB86012A-C8F8-4AF5-A4FD-184598B1373C}" srcOrd="6" destOrd="0" parTransId="{4887D521-EC5B-44A3-8BCE-8B0777EA0284}" sibTransId="{CCDC251F-FB80-4C24-A915-D3F2D31718F7}"/>
    <dgm:cxn modelId="{7597F012-46C0-4365-9481-60AC7492A4BD}" srcId="{D38CBC83-1928-4336-9E04-4528FBDC699E}" destId="{CD691320-399B-4911-B921-70411AC14F47}" srcOrd="3" destOrd="0" parTransId="{687A9ABD-7659-4B3F-8638-FCB741EAA0D0}" sibTransId="{6F3D1988-CBFF-44D3-8C32-8FB0A9D18952}"/>
    <dgm:cxn modelId="{C3481EDC-6FAB-458B-9C02-25089BA21379}" type="presOf" srcId="{CD691320-399B-4911-B921-70411AC14F47}" destId="{838BFC74-E221-42C1-AB4E-5F710BD90813}" srcOrd="0" destOrd="0" presId="urn:microsoft.com/office/officeart/2005/8/layout/lProcess3"/>
    <dgm:cxn modelId="{FBAC234E-A69A-45A4-BC30-D55097E63446}" srcId="{7B7A1246-D110-46E5-84B0-DE8AF7D7ED11}" destId="{1CEEEF23-7043-4C1A-AE9C-D2FD657C6F60}" srcOrd="0" destOrd="0" parTransId="{2DE3D194-434A-4B86-A53A-F875F5D99FDB}" sibTransId="{B10C50D8-DDC7-47B6-8CF8-2F43C6095F6B}"/>
    <dgm:cxn modelId="{2C914B97-D9E1-4E90-A77D-4510DA8B52C9}" type="presOf" srcId="{D50B60A4-A4A8-49F9-A4C1-D4B96B85413D}" destId="{2E986792-3FA3-4F13-899C-808C97CFB2D0}" srcOrd="0" destOrd="0" presId="urn:microsoft.com/office/officeart/2005/8/layout/lProcess3"/>
    <dgm:cxn modelId="{5B8E4FAD-8BC9-4C31-B5D5-E70EC0FDA496}" type="presOf" srcId="{8BF5D59C-B236-4BA4-B9B3-81759235754A}" destId="{259CC0C6-42E6-4812-987F-DF60FF787FA6}" srcOrd="0" destOrd="0" presId="urn:microsoft.com/office/officeart/2005/8/layout/lProcess3"/>
    <dgm:cxn modelId="{EB0EEF2B-525F-4F64-8F60-DD86BCF4A83A}" type="presOf" srcId="{DB86012A-C8F8-4AF5-A4FD-184598B1373C}" destId="{A3EF7FA4-87EF-40FA-BBFE-9BB9F5F3E022}" srcOrd="0" destOrd="0" presId="urn:microsoft.com/office/officeart/2005/8/layout/lProcess3"/>
    <dgm:cxn modelId="{E2A55F83-93D0-44E2-B6EC-B35405FBF23E}" srcId="{7B7A1246-D110-46E5-84B0-DE8AF7D7ED11}" destId="{D38CBC83-1928-4336-9E04-4528FBDC699E}" srcOrd="1" destOrd="0" parTransId="{5B3EAA04-D467-449D-8098-DF790AD4A550}" sibTransId="{FDE06BC9-DCB4-43DF-9C39-60B13B880EB5}"/>
    <dgm:cxn modelId="{71B02152-C8A5-45D2-902F-2623B4042712}" type="presParOf" srcId="{2E71BF00-9339-4B1B-A99B-F73F6F35AE79}" destId="{82B99CF5-723B-4722-A7F4-F49598AA863C}" srcOrd="0" destOrd="0" presId="urn:microsoft.com/office/officeart/2005/8/layout/lProcess3"/>
    <dgm:cxn modelId="{FFB8A3E1-56CD-4285-8674-BDB3B6C95144}" type="presParOf" srcId="{82B99CF5-723B-4722-A7F4-F49598AA863C}" destId="{22D3F187-5B7E-49D6-ABF1-3D407CB217CB}" srcOrd="0" destOrd="0" presId="urn:microsoft.com/office/officeart/2005/8/layout/lProcess3"/>
    <dgm:cxn modelId="{4E0AC487-DE38-4B36-8B8E-EDCFF3E91EB6}" type="presParOf" srcId="{2E71BF00-9339-4B1B-A99B-F73F6F35AE79}" destId="{16E01487-BBF7-4FCE-AEAF-F03121513D69}" srcOrd="1" destOrd="0" presId="urn:microsoft.com/office/officeart/2005/8/layout/lProcess3"/>
    <dgm:cxn modelId="{E5C6B6FC-6D0F-4FCE-B4F8-EB1407027BB1}" type="presParOf" srcId="{2E71BF00-9339-4B1B-A99B-F73F6F35AE79}" destId="{4DCD6C89-D8B9-4970-82F1-87C69443DF07}" srcOrd="2" destOrd="0" presId="urn:microsoft.com/office/officeart/2005/8/layout/lProcess3"/>
    <dgm:cxn modelId="{3AD8C808-C861-4C58-82B6-CD060498FEF0}" type="presParOf" srcId="{4DCD6C89-D8B9-4970-82F1-87C69443DF07}" destId="{118F0B91-E5EC-4727-9D0A-5501E51AEFEA}" srcOrd="0" destOrd="0" presId="urn:microsoft.com/office/officeart/2005/8/layout/lProcess3"/>
    <dgm:cxn modelId="{EFB7DE5E-9E1A-4C7B-B786-E32DFF839D6B}" type="presParOf" srcId="{4DCD6C89-D8B9-4970-82F1-87C69443DF07}" destId="{7542E21F-AF92-4AAF-B5CC-05725AD9451A}" srcOrd="1" destOrd="0" presId="urn:microsoft.com/office/officeart/2005/8/layout/lProcess3"/>
    <dgm:cxn modelId="{59C7D816-2F1F-406E-BD65-6CF2F73AFDDA}" type="presParOf" srcId="{4DCD6C89-D8B9-4970-82F1-87C69443DF07}" destId="{B4D0891B-09B9-49A8-AA04-094D015D9CE2}" srcOrd="2" destOrd="0" presId="urn:microsoft.com/office/officeart/2005/8/layout/lProcess3"/>
    <dgm:cxn modelId="{1155FFC3-E320-4BDC-AA1D-348BDDE7A67B}" type="presParOf" srcId="{4DCD6C89-D8B9-4970-82F1-87C69443DF07}" destId="{CF2F4C68-3BDD-4568-AF1D-DFDF66401FB0}" srcOrd="3" destOrd="0" presId="urn:microsoft.com/office/officeart/2005/8/layout/lProcess3"/>
    <dgm:cxn modelId="{B5152A7E-7665-43FC-9551-4B1C39D340E8}" type="presParOf" srcId="{4DCD6C89-D8B9-4970-82F1-87C69443DF07}" destId="{2E986792-3FA3-4F13-899C-808C97CFB2D0}" srcOrd="4" destOrd="0" presId="urn:microsoft.com/office/officeart/2005/8/layout/lProcess3"/>
    <dgm:cxn modelId="{2E08D6B6-52FA-4097-BA40-3E7F68069460}" type="presParOf" srcId="{4DCD6C89-D8B9-4970-82F1-87C69443DF07}" destId="{BF689724-5CE8-4B28-A9EF-DCB72BDEF1E4}" srcOrd="5" destOrd="0" presId="urn:microsoft.com/office/officeart/2005/8/layout/lProcess3"/>
    <dgm:cxn modelId="{07FDEC71-E46C-4323-A739-33B93F91CD2E}" type="presParOf" srcId="{4DCD6C89-D8B9-4970-82F1-87C69443DF07}" destId="{8AA032EE-9E61-4B8D-BCDA-2BA3A8089CB8}" srcOrd="6" destOrd="0" presId="urn:microsoft.com/office/officeart/2005/8/layout/lProcess3"/>
    <dgm:cxn modelId="{273BB09E-6522-49B1-BC7D-111A9F4791D8}" type="presParOf" srcId="{4DCD6C89-D8B9-4970-82F1-87C69443DF07}" destId="{BB4ACDA1-5D04-47D0-BD33-4F8B1BF08586}" srcOrd="7" destOrd="0" presId="urn:microsoft.com/office/officeart/2005/8/layout/lProcess3"/>
    <dgm:cxn modelId="{4F426238-970B-48A8-9DDE-BCBB88221D75}" type="presParOf" srcId="{4DCD6C89-D8B9-4970-82F1-87C69443DF07}" destId="{838BFC74-E221-42C1-AB4E-5F710BD90813}" srcOrd="8" destOrd="0" presId="urn:microsoft.com/office/officeart/2005/8/layout/lProcess3"/>
    <dgm:cxn modelId="{A9529247-8D2E-4EFF-9C98-92F3EDBFE229}" type="presParOf" srcId="{4DCD6C89-D8B9-4970-82F1-87C69443DF07}" destId="{5D8A5B80-F630-462E-8D38-BBD18EBB0AB3}" srcOrd="9" destOrd="0" presId="urn:microsoft.com/office/officeart/2005/8/layout/lProcess3"/>
    <dgm:cxn modelId="{725696F1-D5F7-4413-AF05-5F5DAD447B46}" type="presParOf" srcId="{4DCD6C89-D8B9-4970-82F1-87C69443DF07}" destId="{259CC0C6-42E6-4812-987F-DF60FF787FA6}" srcOrd="10" destOrd="0" presId="urn:microsoft.com/office/officeart/2005/8/layout/lProcess3"/>
    <dgm:cxn modelId="{122B44A3-21FB-4BAB-8C9C-8977177C9791}" type="presParOf" srcId="{4DCD6C89-D8B9-4970-82F1-87C69443DF07}" destId="{5DCC2A5E-8515-4D8D-BE41-0968CB3B063C}" srcOrd="11" destOrd="0" presId="urn:microsoft.com/office/officeart/2005/8/layout/lProcess3"/>
    <dgm:cxn modelId="{6AFF0822-A896-4B7A-9A1A-09FC959E00A7}" type="presParOf" srcId="{4DCD6C89-D8B9-4970-82F1-87C69443DF07}" destId="{5C2FFC67-035E-405F-B87E-7CDBE2B7AAF5}" srcOrd="12" destOrd="0" presId="urn:microsoft.com/office/officeart/2005/8/layout/lProcess3"/>
    <dgm:cxn modelId="{66ACE8FD-B665-49DE-AC34-9ECF41AD0F71}" type="presParOf" srcId="{4DCD6C89-D8B9-4970-82F1-87C69443DF07}" destId="{ECDF47C6-96CB-403A-821C-B6AD4379BEC7}" srcOrd="13" destOrd="0" presId="urn:microsoft.com/office/officeart/2005/8/layout/lProcess3"/>
    <dgm:cxn modelId="{34295966-1950-4F29-A69D-9AA90DC66EE8}" type="presParOf" srcId="{4DCD6C89-D8B9-4970-82F1-87C69443DF07}" destId="{A3EF7FA4-87EF-40FA-BBFE-9BB9F5F3E022}" srcOrd="1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A34C85-93B9-4DD0-AFC3-AE0EAA70446A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16E1E38F-AE88-4572-8BAE-A7DCF1A4A2C7}">
      <dgm:prSet/>
      <dgm:spPr/>
      <dgm:t>
        <a:bodyPr/>
        <a:lstStyle/>
        <a:p>
          <a:pPr rtl="0"/>
          <a:r>
            <a:rPr lang="es-ES" b="1" dirty="0"/>
            <a:t>Personal funcionario:</a:t>
          </a:r>
          <a:endParaRPr lang="es-ES" dirty="0"/>
        </a:p>
      </dgm:t>
    </dgm:pt>
    <dgm:pt modelId="{2C7A9657-0958-4820-82FB-2E0DD6367F46}" type="parTrans" cxnId="{418D05C5-4881-4A80-84C9-9E65DE82A14F}">
      <dgm:prSet/>
      <dgm:spPr/>
      <dgm:t>
        <a:bodyPr/>
        <a:lstStyle/>
        <a:p>
          <a:endParaRPr lang="es-ES"/>
        </a:p>
      </dgm:t>
    </dgm:pt>
    <dgm:pt modelId="{A7C30318-D017-4B53-A45D-45726B31863F}" type="sibTrans" cxnId="{418D05C5-4881-4A80-84C9-9E65DE82A14F}">
      <dgm:prSet/>
      <dgm:spPr/>
      <dgm:t>
        <a:bodyPr/>
        <a:lstStyle/>
        <a:p>
          <a:endParaRPr lang="es-ES"/>
        </a:p>
      </dgm:t>
    </dgm:pt>
    <dgm:pt modelId="{D47A7BB8-3296-498E-B161-ED7E94A7DF83}">
      <dgm:prSet/>
      <dgm:spPr/>
      <dgm:t>
        <a:bodyPr/>
        <a:lstStyle/>
        <a:p>
          <a:pPr rtl="0"/>
          <a:r>
            <a:rPr lang="es-ES" b="0" dirty="0"/>
            <a:t>Funcionarios de carrera: desempeñan servicios con carácter permanente.</a:t>
          </a:r>
        </a:p>
      </dgm:t>
    </dgm:pt>
    <dgm:pt modelId="{80A02042-6F2B-44D4-877B-E3FFA54A274E}" type="parTrans" cxnId="{03B766F8-594C-4B58-898A-CBC91F857811}">
      <dgm:prSet/>
      <dgm:spPr/>
      <dgm:t>
        <a:bodyPr/>
        <a:lstStyle/>
        <a:p>
          <a:endParaRPr lang="es-ES"/>
        </a:p>
      </dgm:t>
    </dgm:pt>
    <dgm:pt modelId="{4713616A-ACF6-45D2-ADA4-5CF0243CA7D0}" type="sibTrans" cxnId="{03B766F8-594C-4B58-898A-CBC91F857811}">
      <dgm:prSet/>
      <dgm:spPr/>
      <dgm:t>
        <a:bodyPr/>
        <a:lstStyle/>
        <a:p>
          <a:endParaRPr lang="es-ES"/>
        </a:p>
      </dgm:t>
    </dgm:pt>
    <dgm:pt modelId="{18347394-D058-4617-A386-D41C9364A984}">
      <dgm:prSet/>
      <dgm:spPr/>
      <dgm:t>
        <a:bodyPr/>
        <a:lstStyle/>
        <a:p>
          <a:pPr rtl="0"/>
          <a:r>
            <a:rPr lang="es-ES" b="0" dirty="0"/>
            <a:t>Funcionarios de empleo interino: son contratados para ocupar temporalmente un puesto vacante. </a:t>
          </a:r>
        </a:p>
      </dgm:t>
    </dgm:pt>
    <dgm:pt modelId="{24F31E06-AEEA-4706-9E0A-D20A44998A2C}" type="parTrans" cxnId="{7DD6D827-405F-4306-8DD7-F381D07A2E9B}">
      <dgm:prSet/>
      <dgm:spPr/>
      <dgm:t>
        <a:bodyPr/>
        <a:lstStyle/>
        <a:p>
          <a:endParaRPr lang="es-ES"/>
        </a:p>
      </dgm:t>
    </dgm:pt>
    <dgm:pt modelId="{D890FA9D-4FFE-4741-9275-CB0CACE0F29A}" type="sibTrans" cxnId="{7DD6D827-405F-4306-8DD7-F381D07A2E9B}">
      <dgm:prSet/>
      <dgm:spPr/>
      <dgm:t>
        <a:bodyPr/>
        <a:lstStyle/>
        <a:p>
          <a:endParaRPr lang="es-ES"/>
        </a:p>
      </dgm:t>
    </dgm:pt>
    <dgm:pt modelId="{199760F6-94EE-40F4-938B-AA9D9DDD1817}">
      <dgm:prSet/>
      <dgm:spPr/>
      <dgm:t>
        <a:bodyPr/>
        <a:lstStyle/>
        <a:p>
          <a:pPr rtl="0"/>
          <a:r>
            <a:rPr lang="es-ES" b="1" dirty="0"/>
            <a:t>Personal laboral  </a:t>
          </a:r>
          <a:endParaRPr lang="es-ES" dirty="0"/>
        </a:p>
      </dgm:t>
    </dgm:pt>
    <dgm:pt modelId="{B12C665E-FCA3-42E8-861E-621E4CC4AE13}" type="parTrans" cxnId="{0945505D-79E5-4519-AC78-45AB3241EDE0}">
      <dgm:prSet/>
      <dgm:spPr/>
      <dgm:t>
        <a:bodyPr/>
        <a:lstStyle/>
        <a:p>
          <a:endParaRPr lang="es-ES"/>
        </a:p>
      </dgm:t>
    </dgm:pt>
    <dgm:pt modelId="{C61248C6-477F-4923-939F-DDF664FAE033}" type="sibTrans" cxnId="{0945505D-79E5-4519-AC78-45AB3241EDE0}">
      <dgm:prSet/>
      <dgm:spPr/>
      <dgm:t>
        <a:bodyPr/>
        <a:lstStyle/>
        <a:p>
          <a:endParaRPr lang="es-ES"/>
        </a:p>
      </dgm:t>
    </dgm:pt>
    <dgm:pt modelId="{CA9B1B43-CD6C-47E7-ABA5-3CDD65E2191F}">
      <dgm:prSet custT="1"/>
      <dgm:spPr/>
      <dgm:t>
        <a:bodyPr/>
        <a:lstStyle/>
        <a:p>
          <a:pPr rtl="0"/>
          <a:r>
            <a:rPr lang="es-ES" sz="1600" b="0" dirty="0"/>
            <a:t>Son los trabajadores contratados por la Administración de acuerdo con la legislación laboral, en las mismas condiciones que cualquier trabajador de la empresa privada.</a:t>
          </a:r>
        </a:p>
      </dgm:t>
    </dgm:pt>
    <dgm:pt modelId="{383E0F60-DDB1-4855-BAED-3E9D5CA7DC28}" type="parTrans" cxnId="{EC601C7C-14F0-4463-89C6-A0BE8CE168AC}">
      <dgm:prSet/>
      <dgm:spPr/>
      <dgm:t>
        <a:bodyPr/>
        <a:lstStyle/>
        <a:p>
          <a:endParaRPr lang="es-ES"/>
        </a:p>
      </dgm:t>
    </dgm:pt>
    <dgm:pt modelId="{BEBE43E4-4FDC-4144-97C5-DB3A2673CA2A}" type="sibTrans" cxnId="{EC601C7C-14F0-4463-89C6-A0BE8CE168AC}">
      <dgm:prSet/>
      <dgm:spPr/>
      <dgm:t>
        <a:bodyPr/>
        <a:lstStyle/>
        <a:p>
          <a:endParaRPr lang="es-ES"/>
        </a:p>
      </dgm:t>
    </dgm:pt>
    <dgm:pt modelId="{E00712CB-DF60-411D-9580-C688A29426B5}" type="pres">
      <dgm:prSet presAssocID="{10A34C85-93B9-4DD0-AFC3-AE0EAA7044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69BEE09-8E17-4D35-B472-AAE0F8FFC5E0}" type="pres">
      <dgm:prSet presAssocID="{16E1E38F-AE88-4572-8BAE-A7DCF1A4A2C7}" presName="linNode" presStyleCnt="0"/>
      <dgm:spPr/>
    </dgm:pt>
    <dgm:pt modelId="{DC66AB39-8CF1-46C8-A79A-B12AE846C76E}" type="pres">
      <dgm:prSet presAssocID="{16E1E38F-AE88-4572-8BAE-A7DCF1A4A2C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260E73-3DC4-442D-95BC-1FF0DEF861A3}" type="pres">
      <dgm:prSet presAssocID="{16E1E38F-AE88-4572-8BAE-A7DCF1A4A2C7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FF5F83-ED86-4354-B279-D9F073AAAA2B}" type="pres">
      <dgm:prSet presAssocID="{A7C30318-D017-4B53-A45D-45726B31863F}" presName="sp" presStyleCnt="0"/>
      <dgm:spPr/>
    </dgm:pt>
    <dgm:pt modelId="{476BC9D6-52E4-4884-A646-234EE413A9F1}" type="pres">
      <dgm:prSet presAssocID="{199760F6-94EE-40F4-938B-AA9D9DDD1817}" presName="linNode" presStyleCnt="0"/>
      <dgm:spPr/>
    </dgm:pt>
    <dgm:pt modelId="{D735702B-52CB-4D74-8FE3-0B47B5CBA7A4}" type="pres">
      <dgm:prSet presAssocID="{199760F6-94EE-40F4-938B-AA9D9DDD1817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8B41DF-392B-4887-BC6E-C76F061DFEA4}" type="pres">
      <dgm:prSet presAssocID="{199760F6-94EE-40F4-938B-AA9D9DDD1817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945505D-79E5-4519-AC78-45AB3241EDE0}" srcId="{10A34C85-93B9-4DD0-AFC3-AE0EAA70446A}" destId="{199760F6-94EE-40F4-938B-AA9D9DDD1817}" srcOrd="1" destOrd="0" parTransId="{B12C665E-FCA3-42E8-861E-621E4CC4AE13}" sibTransId="{C61248C6-477F-4923-939F-DDF664FAE033}"/>
    <dgm:cxn modelId="{ABA5AAF0-A736-49EC-8ACF-DE0F1426CCE3}" type="presOf" srcId="{16E1E38F-AE88-4572-8BAE-A7DCF1A4A2C7}" destId="{DC66AB39-8CF1-46C8-A79A-B12AE846C76E}" srcOrd="0" destOrd="0" presId="urn:microsoft.com/office/officeart/2005/8/layout/vList5"/>
    <dgm:cxn modelId="{418D05C5-4881-4A80-84C9-9E65DE82A14F}" srcId="{10A34C85-93B9-4DD0-AFC3-AE0EAA70446A}" destId="{16E1E38F-AE88-4572-8BAE-A7DCF1A4A2C7}" srcOrd="0" destOrd="0" parTransId="{2C7A9657-0958-4820-82FB-2E0DD6367F46}" sibTransId="{A7C30318-D017-4B53-A45D-45726B31863F}"/>
    <dgm:cxn modelId="{6B742D60-812B-430C-AFFB-09EE881378C5}" type="presOf" srcId="{10A34C85-93B9-4DD0-AFC3-AE0EAA70446A}" destId="{E00712CB-DF60-411D-9580-C688A29426B5}" srcOrd="0" destOrd="0" presId="urn:microsoft.com/office/officeart/2005/8/layout/vList5"/>
    <dgm:cxn modelId="{2DC6ECA2-CEAC-4D7B-A44C-08263A3F43D9}" type="presOf" srcId="{CA9B1B43-CD6C-47E7-ABA5-3CDD65E2191F}" destId="{318B41DF-392B-4887-BC6E-C76F061DFEA4}" srcOrd="0" destOrd="0" presId="urn:microsoft.com/office/officeart/2005/8/layout/vList5"/>
    <dgm:cxn modelId="{DAFDB0A1-653C-4E88-B8A3-F0B4B3F126A5}" type="presOf" srcId="{199760F6-94EE-40F4-938B-AA9D9DDD1817}" destId="{D735702B-52CB-4D74-8FE3-0B47B5CBA7A4}" srcOrd="0" destOrd="0" presId="urn:microsoft.com/office/officeart/2005/8/layout/vList5"/>
    <dgm:cxn modelId="{CE06632C-E3CF-4A6E-A398-D99267346DBE}" type="presOf" srcId="{D47A7BB8-3296-498E-B161-ED7E94A7DF83}" destId="{67260E73-3DC4-442D-95BC-1FF0DEF861A3}" srcOrd="0" destOrd="0" presId="urn:microsoft.com/office/officeart/2005/8/layout/vList5"/>
    <dgm:cxn modelId="{552DE209-CE52-4E7A-A5DC-5643A5EAF039}" type="presOf" srcId="{18347394-D058-4617-A386-D41C9364A984}" destId="{67260E73-3DC4-442D-95BC-1FF0DEF861A3}" srcOrd="0" destOrd="1" presId="urn:microsoft.com/office/officeart/2005/8/layout/vList5"/>
    <dgm:cxn modelId="{7DD6D827-405F-4306-8DD7-F381D07A2E9B}" srcId="{16E1E38F-AE88-4572-8BAE-A7DCF1A4A2C7}" destId="{18347394-D058-4617-A386-D41C9364A984}" srcOrd="1" destOrd="0" parTransId="{24F31E06-AEEA-4706-9E0A-D20A44998A2C}" sibTransId="{D890FA9D-4FFE-4741-9275-CB0CACE0F29A}"/>
    <dgm:cxn modelId="{03B766F8-594C-4B58-898A-CBC91F857811}" srcId="{16E1E38F-AE88-4572-8BAE-A7DCF1A4A2C7}" destId="{D47A7BB8-3296-498E-B161-ED7E94A7DF83}" srcOrd="0" destOrd="0" parTransId="{80A02042-6F2B-44D4-877B-E3FFA54A274E}" sibTransId="{4713616A-ACF6-45D2-ADA4-5CF0243CA7D0}"/>
    <dgm:cxn modelId="{EC601C7C-14F0-4463-89C6-A0BE8CE168AC}" srcId="{199760F6-94EE-40F4-938B-AA9D9DDD1817}" destId="{CA9B1B43-CD6C-47E7-ABA5-3CDD65E2191F}" srcOrd="0" destOrd="0" parTransId="{383E0F60-DDB1-4855-BAED-3E9D5CA7DC28}" sibTransId="{BEBE43E4-4FDC-4144-97C5-DB3A2673CA2A}"/>
    <dgm:cxn modelId="{30326BCD-507A-4C39-9469-1306549DA054}" type="presParOf" srcId="{E00712CB-DF60-411D-9580-C688A29426B5}" destId="{469BEE09-8E17-4D35-B472-AAE0F8FFC5E0}" srcOrd="0" destOrd="0" presId="urn:microsoft.com/office/officeart/2005/8/layout/vList5"/>
    <dgm:cxn modelId="{52889A9B-5750-40B9-80AD-12F5E346C17B}" type="presParOf" srcId="{469BEE09-8E17-4D35-B472-AAE0F8FFC5E0}" destId="{DC66AB39-8CF1-46C8-A79A-B12AE846C76E}" srcOrd="0" destOrd="0" presId="urn:microsoft.com/office/officeart/2005/8/layout/vList5"/>
    <dgm:cxn modelId="{C4E3998B-B920-4739-B3BB-0E5BFB2DFBB6}" type="presParOf" srcId="{469BEE09-8E17-4D35-B472-AAE0F8FFC5E0}" destId="{67260E73-3DC4-442D-95BC-1FF0DEF861A3}" srcOrd="1" destOrd="0" presId="urn:microsoft.com/office/officeart/2005/8/layout/vList5"/>
    <dgm:cxn modelId="{959DF2EB-3ACB-44AC-B10E-8615F5FFBBA9}" type="presParOf" srcId="{E00712CB-DF60-411D-9580-C688A29426B5}" destId="{30FF5F83-ED86-4354-B279-D9F073AAAA2B}" srcOrd="1" destOrd="0" presId="urn:microsoft.com/office/officeart/2005/8/layout/vList5"/>
    <dgm:cxn modelId="{5C3D473E-DDEC-40C1-82F7-B3270D4EFC67}" type="presParOf" srcId="{E00712CB-DF60-411D-9580-C688A29426B5}" destId="{476BC9D6-52E4-4884-A646-234EE413A9F1}" srcOrd="2" destOrd="0" presId="urn:microsoft.com/office/officeart/2005/8/layout/vList5"/>
    <dgm:cxn modelId="{7A6E0C71-ED3C-4495-A827-48BA93A15EAD}" type="presParOf" srcId="{476BC9D6-52E4-4884-A646-234EE413A9F1}" destId="{D735702B-52CB-4D74-8FE3-0B47B5CBA7A4}" srcOrd="0" destOrd="0" presId="urn:microsoft.com/office/officeart/2005/8/layout/vList5"/>
    <dgm:cxn modelId="{7F0C1C01-5546-41A7-8B31-E6D7B69D2300}" type="presParOf" srcId="{476BC9D6-52E4-4884-A646-234EE413A9F1}" destId="{318B41DF-392B-4887-BC6E-C76F061DFEA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EAF243D-940C-4DA3-81E9-7F383DF830B8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8C2B9F-D2B4-4779-A98C-D23A8D061E87}">
      <dgm:prSet custT="1"/>
      <dgm:spPr/>
      <dgm:t>
        <a:bodyPr/>
        <a:lstStyle/>
        <a:p>
          <a:r>
            <a:rPr lang="es-ES" sz="2400" dirty="0"/>
            <a:t>Eures, te permite</a:t>
          </a:r>
          <a:endParaRPr lang="ca-ES" sz="2400" dirty="0"/>
        </a:p>
      </dgm:t>
    </dgm:pt>
    <dgm:pt modelId="{B450E8E8-8585-420C-85B0-4E530201EA42}" type="parTrans" cxnId="{4A5FD65B-407B-4C72-A567-3A6CAC3D9097}">
      <dgm:prSet/>
      <dgm:spPr/>
      <dgm:t>
        <a:bodyPr/>
        <a:lstStyle/>
        <a:p>
          <a:endParaRPr lang="en-US" sz="1200"/>
        </a:p>
      </dgm:t>
    </dgm:pt>
    <dgm:pt modelId="{203367F1-4C64-4144-8C8B-4C43F827E733}" type="sibTrans" cxnId="{4A5FD65B-407B-4C72-A567-3A6CAC3D9097}">
      <dgm:prSet/>
      <dgm:spPr/>
      <dgm:t>
        <a:bodyPr/>
        <a:lstStyle/>
        <a:p>
          <a:endParaRPr lang="en-US" sz="1200"/>
        </a:p>
      </dgm:t>
    </dgm:pt>
    <dgm:pt modelId="{6661D4BA-F169-49D2-8BB6-765E69BDE502}">
      <dgm:prSet custT="1"/>
      <dgm:spPr/>
      <dgm:t>
        <a:bodyPr/>
        <a:lstStyle/>
        <a:p>
          <a:r>
            <a:rPr lang="es-ES" sz="1200"/>
            <a:t>Acceder a las ofertas de empleo</a:t>
          </a:r>
          <a:endParaRPr lang="ca-ES" sz="1200"/>
        </a:p>
      </dgm:t>
    </dgm:pt>
    <dgm:pt modelId="{8B1FE89E-08DA-43D4-A946-9F49990F6DC6}" type="parTrans" cxnId="{4F182A07-B8C8-4F40-9CF1-C5A9BE3EDD48}">
      <dgm:prSet/>
      <dgm:spPr/>
      <dgm:t>
        <a:bodyPr/>
        <a:lstStyle/>
        <a:p>
          <a:endParaRPr lang="en-US" sz="1200"/>
        </a:p>
      </dgm:t>
    </dgm:pt>
    <dgm:pt modelId="{AFA6088B-5939-4A12-B851-A87C3D8F9785}" type="sibTrans" cxnId="{4F182A07-B8C8-4F40-9CF1-C5A9BE3EDD48}">
      <dgm:prSet/>
      <dgm:spPr/>
      <dgm:t>
        <a:bodyPr/>
        <a:lstStyle/>
        <a:p>
          <a:endParaRPr lang="en-US" sz="1200"/>
        </a:p>
      </dgm:t>
    </dgm:pt>
    <dgm:pt modelId="{65C71488-AB54-4888-ADB1-F91793BA7990}">
      <dgm:prSet custT="1"/>
      <dgm:spPr/>
      <dgm:t>
        <a:bodyPr/>
        <a:lstStyle/>
        <a:p>
          <a:r>
            <a:rPr lang="ca-ES" sz="1200"/>
            <a:t>Registrarte como demandante de empleo</a:t>
          </a:r>
        </a:p>
      </dgm:t>
    </dgm:pt>
    <dgm:pt modelId="{78DB2EF8-AA42-474B-A8C6-D36FE9FA5513}" type="parTrans" cxnId="{53EAE9EA-80C5-49AB-BCF9-C91B8693FC48}">
      <dgm:prSet/>
      <dgm:spPr/>
      <dgm:t>
        <a:bodyPr/>
        <a:lstStyle/>
        <a:p>
          <a:endParaRPr lang="en-US" sz="1200"/>
        </a:p>
      </dgm:t>
    </dgm:pt>
    <dgm:pt modelId="{5D35913D-2F3D-497A-81F2-18BFFF60595D}" type="sibTrans" cxnId="{53EAE9EA-80C5-49AB-BCF9-C91B8693FC48}">
      <dgm:prSet/>
      <dgm:spPr/>
      <dgm:t>
        <a:bodyPr/>
        <a:lstStyle/>
        <a:p>
          <a:endParaRPr lang="en-US" sz="1200"/>
        </a:p>
      </dgm:t>
    </dgm:pt>
    <dgm:pt modelId="{D6945ADD-2371-4286-B602-F38E549C2D5E}">
      <dgm:prSet custT="1"/>
      <dgm:spPr/>
      <dgm:t>
        <a:bodyPr/>
        <a:lstStyle/>
        <a:p>
          <a:r>
            <a:rPr lang="ca-ES" sz="1200"/>
            <a:t>Asesorarte</a:t>
          </a:r>
        </a:p>
      </dgm:t>
    </dgm:pt>
    <dgm:pt modelId="{7B926345-BE94-4D23-ADE3-7A731F24331A}" type="parTrans" cxnId="{CB0BEACC-79BC-45AC-8731-B5689D539E4E}">
      <dgm:prSet/>
      <dgm:spPr/>
      <dgm:t>
        <a:bodyPr/>
        <a:lstStyle/>
        <a:p>
          <a:endParaRPr lang="en-US" sz="1200"/>
        </a:p>
      </dgm:t>
    </dgm:pt>
    <dgm:pt modelId="{BB6EAADF-A5D0-435F-9D96-15D78505074B}" type="sibTrans" cxnId="{CB0BEACC-79BC-45AC-8731-B5689D539E4E}">
      <dgm:prSet/>
      <dgm:spPr/>
      <dgm:t>
        <a:bodyPr/>
        <a:lstStyle/>
        <a:p>
          <a:endParaRPr lang="en-US" sz="1200"/>
        </a:p>
      </dgm:t>
    </dgm:pt>
    <dgm:pt modelId="{3A7CA701-F970-4783-BEA0-00E0FD9877DC}">
      <dgm:prSet custT="1"/>
      <dgm:spPr/>
      <dgm:t>
        <a:bodyPr/>
        <a:lstStyle/>
        <a:p>
          <a:r>
            <a:rPr lang="ca-ES" sz="2000" dirty="0" err="1"/>
            <a:t>Europass</a:t>
          </a:r>
          <a:endParaRPr lang="ca-ES" sz="2000" dirty="0"/>
        </a:p>
      </dgm:t>
    </dgm:pt>
    <dgm:pt modelId="{9C22AECD-341E-4CF8-89C6-DB4EB94329D8}" type="parTrans" cxnId="{3D83D03E-4232-4AE9-8EFA-F477574A97CB}">
      <dgm:prSet/>
      <dgm:spPr/>
      <dgm:t>
        <a:bodyPr/>
        <a:lstStyle/>
        <a:p>
          <a:endParaRPr lang="en-US" sz="1200"/>
        </a:p>
      </dgm:t>
    </dgm:pt>
    <dgm:pt modelId="{0242180B-C5B3-42B9-83BD-E97E7BA2D3AD}" type="sibTrans" cxnId="{3D83D03E-4232-4AE9-8EFA-F477574A97CB}">
      <dgm:prSet/>
      <dgm:spPr/>
      <dgm:t>
        <a:bodyPr/>
        <a:lstStyle/>
        <a:p>
          <a:endParaRPr lang="en-US" sz="1200"/>
        </a:p>
      </dgm:t>
    </dgm:pt>
    <dgm:pt modelId="{1502FC7E-D1F2-494C-B504-AB79E75D9117}">
      <dgm:prSet custT="1"/>
      <dgm:spPr/>
      <dgm:t>
        <a:bodyPr/>
        <a:lstStyle/>
        <a:p>
          <a:r>
            <a:rPr lang="ca-ES" sz="1200"/>
            <a:t>Curriculum vitae Europass</a:t>
          </a:r>
        </a:p>
      </dgm:t>
    </dgm:pt>
    <dgm:pt modelId="{E893972C-D543-44B0-8FB9-226B40C51639}" type="parTrans" cxnId="{F23B340C-0520-4E54-8F9D-FB41F0CFF377}">
      <dgm:prSet/>
      <dgm:spPr/>
      <dgm:t>
        <a:bodyPr/>
        <a:lstStyle/>
        <a:p>
          <a:endParaRPr lang="en-US" sz="1200"/>
        </a:p>
      </dgm:t>
    </dgm:pt>
    <dgm:pt modelId="{4DB07631-4736-4FF3-B2A1-124DC08AD888}" type="sibTrans" cxnId="{F23B340C-0520-4E54-8F9D-FB41F0CFF377}">
      <dgm:prSet/>
      <dgm:spPr/>
      <dgm:t>
        <a:bodyPr/>
        <a:lstStyle/>
        <a:p>
          <a:endParaRPr lang="en-US" sz="1200"/>
        </a:p>
      </dgm:t>
    </dgm:pt>
    <dgm:pt modelId="{DBAFEC34-044C-4B3D-B074-0AE8F00BE92E}">
      <dgm:prSet custT="1"/>
      <dgm:spPr/>
      <dgm:t>
        <a:bodyPr/>
        <a:lstStyle/>
        <a:p>
          <a:r>
            <a:rPr lang="ca-ES" sz="1200"/>
            <a:t>Pasaporte de Lenguas</a:t>
          </a:r>
        </a:p>
      </dgm:t>
    </dgm:pt>
    <dgm:pt modelId="{51CFB52C-6EDE-49E4-8CFF-F3383FCA1AB7}" type="parTrans" cxnId="{EAFF89FA-F999-4013-9D02-8E6A3D8EE422}">
      <dgm:prSet/>
      <dgm:spPr/>
      <dgm:t>
        <a:bodyPr/>
        <a:lstStyle/>
        <a:p>
          <a:endParaRPr lang="en-US" sz="1200"/>
        </a:p>
      </dgm:t>
    </dgm:pt>
    <dgm:pt modelId="{FF2B0D55-78C4-4BB7-8AEC-FDDB1C5F6D9F}" type="sibTrans" cxnId="{EAFF89FA-F999-4013-9D02-8E6A3D8EE422}">
      <dgm:prSet/>
      <dgm:spPr/>
      <dgm:t>
        <a:bodyPr/>
        <a:lstStyle/>
        <a:p>
          <a:endParaRPr lang="en-US" sz="1200"/>
        </a:p>
      </dgm:t>
    </dgm:pt>
    <dgm:pt modelId="{74F0648C-3BA7-48AC-9555-7107B64DC1FC}" type="pres">
      <dgm:prSet presAssocID="{2EAF243D-940C-4DA3-81E9-7F383DF830B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6CEF1131-A741-4AD2-B0F9-861A8D501027}" type="pres">
      <dgm:prSet presAssocID="{758C2B9F-D2B4-4779-A98C-D23A8D061E87}" presName="root" presStyleCnt="0"/>
      <dgm:spPr/>
    </dgm:pt>
    <dgm:pt modelId="{CF5E7118-8B5F-4B09-B7C3-C45E56FD4806}" type="pres">
      <dgm:prSet presAssocID="{758C2B9F-D2B4-4779-A98C-D23A8D061E87}" presName="rootComposite" presStyleCnt="0"/>
      <dgm:spPr/>
    </dgm:pt>
    <dgm:pt modelId="{F18479B9-21DD-4A2D-9E84-235B0F4EFF85}" type="pres">
      <dgm:prSet presAssocID="{758C2B9F-D2B4-4779-A98C-D23A8D061E87}" presName="rootText" presStyleLbl="node1" presStyleIdx="0" presStyleCnt="2"/>
      <dgm:spPr/>
      <dgm:t>
        <a:bodyPr/>
        <a:lstStyle/>
        <a:p>
          <a:endParaRPr lang="es-ES"/>
        </a:p>
      </dgm:t>
    </dgm:pt>
    <dgm:pt modelId="{672C1933-A010-44F0-906D-E7AE9963E83B}" type="pres">
      <dgm:prSet presAssocID="{758C2B9F-D2B4-4779-A98C-D23A8D061E87}" presName="rootConnector" presStyleLbl="node1" presStyleIdx="0" presStyleCnt="2"/>
      <dgm:spPr/>
      <dgm:t>
        <a:bodyPr/>
        <a:lstStyle/>
        <a:p>
          <a:endParaRPr lang="es-ES"/>
        </a:p>
      </dgm:t>
    </dgm:pt>
    <dgm:pt modelId="{A9B7267E-6E3E-4BD1-A916-04DB44C99F06}" type="pres">
      <dgm:prSet presAssocID="{758C2B9F-D2B4-4779-A98C-D23A8D061E87}" presName="childShape" presStyleCnt="0"/>
      <dgm:spPr/>
    </dgm:pt>
    <dgm:pt modelId="{132E44F1-BCC7-4A36-A829-F74CA3141AE0}" type="pres">
      <dgm:prSet presAssocID="{8B1FE89E-08DA-43D4-A946-9F49990F6DC6}" presName="Name13" presStyleLbl="parChTrans1D2" presStyleIdx="0" presStyleCnt="5"/>
      <dgm:spPr/>
      <dgm:t>
        <a:bodyPr/>
        <a:lstStyle/>
        <a:p>
          <a:endParaRPr lang="es-ES"/>
        </a:p>
      </dgm:t>
    </dgm:pt>
    <dgm:pt modelId="{E4167532-60DE-4B57-9249-D9353FBAE770}" type="pres">
      <dgm:prSet presAssocID="{6661D4BA-F169-49D2-8BB6-765E69BDE502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01260C8-D470-4F1A-B734-B1D65F319891}" type="pres">
      <dgm:prSet presAssocID="{78DB2EF8-AA42-474B-A8C6-D36FE9FA5513}" presName="Name13" presStyleLbl="parChTrans1D2" presStyleIdx="1" presStyleCnt="5"/>
      <dgm:spPr/>
      <dgm:t>
        <a:bodyPr/>
        <a:lstStyle/>
        <a:p>
          <a:endParaRPr lang="es-ES"/>
        </a:p>
      </dgm:t>
    </dgm:pt>
    <dgm:pt modelId="{E1DBADAC-7D1F-474D-BC8E-4C4905DAB6A6}" type="pres">
      <dgm:prSet presAssocID="{65C71488-AB54-4888-ADB1-F91793BA7990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66ED2D9-C522-4C89-AE14-88A8DF7DFA42}" type="pres">
      <dgm:prSet presAssocID="{7B926345-BE94-4D23-ADE3-7A731F24331A}" presName="Name13" presStyleLbl="parChTrans1D2" presStyleIdx="2" presStyleCnt="5"/>
      <dgm:spPr/>
      <dgm:t>
        <a:bodyPr/>
        <a:lstStyle/>
        <a:p>
          <a:endParaRPr lang="es-ES"/>
        </a:p>
      </dgm:t>
    </dgm:pt>
    <dgm:pt modelId="{2A99D517-D525-442E-B0B1-CC2FEDB0407F}" type="pres">
      <dgm:prSet presAssocID="{D6945ADD-2371-4286-B602-F38E549C2D5E}" presName="childText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AA8858-0744-45B1-9831-EA9157828F38}" type="pres">
      <dgm:prSet presAssocID="{3A7CA701-F970-4783-BEA0-00E0FD9877DC}" presName="root" presStyleCnt="0"/>
      <dgm:spPr/>
    </dgm:pt>
    <dgm:pt modelId="{3AF50724-E512-4604-B4E6-D1AA94D556EC}" type="pres">
      <dgm:prSet presAssocID="{3A7CA701-F970-4783-BEA0-00E0FD9877DC}" presName="rootComposite" presStyleCnt="0"/>
      <dgm:spPr/>
    </dgm:pt>
    <dgm:pt modelId="{A09386BE-0008-43A5-8213-D266F259803B}" type="pres">
      <dgm:prSet presAssocID="{3A7CA701-F970-4783-BEA0-00E0FD9877DC}" presName="rootText" presStyleLbl="node1" presStyleIdx="1" presStyleCnt="2"/>
      <dgm:spPr/>
      <dgm:t>
        <a:bodyPr/>
        <a:lstStyle/>
        <a:p>
          <a:endParaRPr lang="es-ES"/>
        </a:p>
      </dgm:t>
    </dgm:pt>
    <dgm:pt modelId="{F98FF71B-ACD5-4391-AA93-917507D943EC}" type="pres">
      <dgm:prSet presAssocID="{3A7CA701-F970-4783-BEA0-00E0FD9877DC}" presName="rootConnector" presStyleLbl="node1" presStyleIdx="1" presStyleCnt="2"/>
      <dgm:spPr/>
      <dgm:t>
        <a:bodyPr/>
        <a:lstStyle/>
        <a:p>
          <a:endParaRPr lang="es-ES"/>
        </a:p>
      </dgm:t>
    </dgm:pt>
    <dgm:pt modelId="{40D94E0D-73FF-4BD9-8CF1-E5F229AF3EBC}" type="pres">
      <dgm:prSet presAssocID="{3A7CA701-F970-4783-BEA0-00E0FD9877DC}" presName="childShape" presStyleCnt="0"/>
      <dgm:spPr/>
    </dgm:pt>
    <dgm:pt modelId="{BFA0F88C-B306-4AF5-AB18-0D7365C0704A}" type="pres">
      <dgm:prSet presAssocID="{E893972C-D543-44B0-8FB9-226B40C51639}" presName="Name13" presStyleLbl="parChTrans1D2" presStyleIdx="3" presStyleCnt="5"/>
      <dgm:spPr/>
      <dgm:t>
        <a:bodyPr/>
        <a:lstStyle/>
        <a:p>
          <a:endParaRPr lang="es-ES"/>
        </a:p>
      </dgm:t>
    </dgm:pt>
    <dgm:pt modelId="{378502E6-8F68-42DF-9D70-5558C4FFC1EC}" type="pres">
      <dgm:prSet presAssocID="{1502FC7E-D1F2-494C-B504-AB79E75D9117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3D1530-2C45-4349-A9A5-FA120D44A40E}" type="pres">
      <dgm:prSet presAssocID="{51CFB52C-6EDE-49E4-8CFF-F3383FCA1AB7}" presName="Name13" presStyleLbl="parChTrans1D2" presStyleIdx="4" presStyleCnt="5"/>
      <dgm:spPr/>
      <dgm:t>
        <a:bodyPr/>
        <a:lstStyle/>
        <a:p>
          <a:endParaRPr lang="es-ES"/>
        </a:p>
      </dgm:t>
    </dgm:pt>
    <dgm:pt modelId="{1A671320-4289-4C78-BE11-EFEEDBF1EC13}" type="pres">
      <dgm:prSet presAssocID="{DBAFEC34-044C-4B3D-B074-0AE8F00BE92E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BFC0BF7-743C-4BA8-B2A6-1D8A511BCE47}" type="presOf" srcId="{78DB2EF8-AA42-474B-A8C6-D36FE9FA5513}" destId="{E01260C8-D470-4F1A-B734-B1D65F319891}" srcOrd="0" destOrd="0" presId="urn:microsoft.com/office/officeart/2005/8/layout/hierarchy3"/>
    <dgm:cxn modelId="{E8434484-696F-47EC-8DF8-DE3F9EEA4393}" type="presOf" srcId="{7B926345-BE94-4D23-ADE3-7A731F24331A}" destId="{C66ED2D9-C522-4C89-AE14-88A8DF7DFA42}" srcOrd="0" destOrd="0" presId="urn:microsoft.com/office/officeart/2005/8/layout/hierarchy3"/>
    <dgm:cxn modelId="{F37E239D-3282-4FCC-AE61-D818E0A7173E}" type="presOf" srcId="{758C2B9F-D2B4-4779-A98C-D23A8D061E87}" destId="{F18479B9-21DD-4A2D-9E84-235B0F4EFF85}" srcOrd="0" destOrd="0" presId="urn:microsoft.com/office/officeart/2005/8/layout/hierarchy3"/>
    <dgm:cxn modelId="{5FB8D94D-DB14-46EF-A277-DBD3BA5D339C}" type="presOf" srcId="{E893972C-D543-44B0-8FB9-226B40C51639}" destId="{BFA0F88C-B306-4AF5-AB18-0D7365C0704A}" srcOrd="0" destOrd="0" presId="urn:microsoft.com/office/officeart/2005/8/layout/hierarchy3"/>
    <dgm:cxn modelId="{CB0BEACC-79BC-45AC-8731-B5689D539E4E}" srcId="{758C2B9F-D2B4-4779-A98C-D23A8D061E87}" destId="{D6945ADD-2371-4286-B602-F38E549C2D5E}" srcOrd="2" destOrd="0" parTransId="{7B926345-BE94-4D23-ADE3-7A731F24331A}" sibTransId="{BB6EAADF-A5D0-435F-9D96-15D78505074B}"/>
    <dgm:cxn modelId="{549BF4AE-A625-46FB-B84A-3D7526C01FE0}" type="presOf" srcId="{DBAFEC34-044C-4B3D-B074-0AE8F00BE92E}" destId="{1A671320-4289-4C78-BE11-EFEEDBF1EC13}" srcOrd="0" destOrd="0" presId="urn:microsoft.com/office/officeart/2005/8/layout/hierarchy3"/>
    <dgm:cxn modelId="{A0E0A031-1A76-49F1-A1F7-C26ABCED7B57}" type="presOf" srcId="{758C2B9F-D2B4-4779-A98C-D23A8D061E87}" destId="{672C1933-A010-44F0-906D-E7AE9963E83B}" srcOrd="1" destOrd="0" presId="urn:microsoft.com/office/officeart/2005/8/layout/hierarchy3"/>
    <dgm:cxn modelId="{F23B340C-0520-4E54-8F9D-FB41F0CFF377}" srcId="{3A7CA701-F970-4783-BEA0-00E0FD9877DC}" destId="{1502FC7E-D1F2-494C-B504-AB79E75D9117}" srcOrd="0" destOrd="0" parTransId="{E893972C-D543-44B0-8FB9-226B40C51639}" sibTransId="{4DB07631-4736-4FF3-B2A1-124DC08AD888}"/>
    <dgm:cxn modelId="{5F1DF67B-2F87-406F-B80E-3816AB5C18B6}" type="presOf" srcId="{3A7CA701-F970-4783-BEA0-00E0FD9877DC}" destId="{F98FF71B-ACD5-4391-AA93-917507D943EC}" srcOrd="1" destOrd="0" presId="urn:microsoft.com/office/officeart/2005/8/layout/hierarchy3"/>
    <dgm:cxn modelId="{71541890-5471-45AA-BACE-AB6E4C9BF03B}" type="presOf" srcId="{65C71488-AB54-4888-ADB1-F91793BA7990}" destId="{E1DBADAC-7D1F-474D-BC8E-4C4905DAB6A6}" srcOrd="0" destOrd="0" presId="urn:microsoft.com/office/officeart/2005/8/layout/hierarchy3"/>
    <dgm:cxn modelId="{9F703F8B-D608-4328-9BE2-176254730AF3}" type="presOf" srcId="{1502FC7E-D1F2-494C-B504-AB79E75D9117}" destId="{378502E6-8F68-42DF-9D70-5558C4FFC1EC}" srcOrd="0" destOrd="0" presId="urn:microsoft.com/office/officeart/2005/8/layout/hierarchy3"/>
    <dgm:cxn modelId="{F9F2B9B9-B2AD-4EFB-B010-926252C4874B}" type="presOf" srcId="{3A7CA701-F970-4783-BEA0-00E0FD9877DC}" destId="{A09386BE-0008-43A5-8213-D266F259803B}" srcOrd="0" destOrd="0" presId="urn:microsoft.com/office/officeart/2005/8/layout/hierarchy3"/>
    <dgm:cxn modelId="{53EAE9EA-80C5-49AB-BCF9-C91B8693FC48}" srcId="{758C2B9F-D2B4-4779-A98C-D23A8D061E87}" destId="{65C71488-AB54-4888-ADB1-F91793BA7990}" srcOrd="1" destOrd="0" parTransId="{78DB2EF8-AA42-474B-A8C6-D36FE9FA5513}" sibTransId="{5D35913D-2F3D-497A-81F2-18BFFF60595D}"/>
    <dgm:cxn modelId="{1CE00275-6344-4601-A8DA-625DEC66B60E}" type="presOf" srcId="{8B1FE89E-08DA-43D4-A946-9F49990F6DC6}" destId="{132E44F1-BCC7-4A36-A829-F74CA3141AE0}" srcOrd="0" destOrd="0" presId="urn:microsoft.com/office/officeart/2005/8/layout/hierarchy3"/>
    <dgm:cxn modelId="{E4075892-6735-411B-AE46-26C8A0BEE6AB}" type="presOf" srcId="{51CFB52C-6EDE-49E4-8CFF-F3383FCA1AB7}" destId="{C03D1530-2C45-4349-A9A5-FA120D44A40E}" srcOrd="0" destOrd="0" presId="urn:microsoft.com/office/officeart/2005/8/layout/hierarchy3"/>
    <dgm:cxn modelId="{3D83D03E-4232-4AE9-8EFA-F477574A97CB}" srcId="{2EAF243D-940C-4DA3-81E9-7F383DF830B8}" destId="{3A7CA701-F970-4783-BEA0-00E0FD9877DC}" srcOrd="1" destOrd="0" parTransId="{9C22AECD-341E-4CF8-89C6-DB4EB94329D8}" sibTransId="{0242180B-C5B3-42B9-83BD-E97E7BA2D3AD}"/>
    <dgm:cxn modelId="{4A5FD65B-407B-4C72-A567-3A6CAC3D9097}" srcId="{2EAF243D-940C-4DA3-81E9-7F383DF830B8}" destId="{758C2B9F-D2B4-4779-A98C-D23A8D061E87}" srcOrd="0" destOrd="0" parTransId="{B450E8E8-8585-420C-85B0-4E530201EA42}" sibTransId="{203367F1-4C64-4144-8C8B-4C43F827E733}"/>
    <dgm:cxn modelId="{4F182A07-B8C8-4F40-9CF1-C5A9BE3EDD48}" srcId="{758C2B9F-D2B4-4779-A98C-D23A8D061E87}" destId="{6661D4BA-F169-49D2-8BB6-765E69BDE502}" srcOrd="0" destOrd="0" parTransId="{8B1FE89E-08DA-43D4-A946-9F49990F6DC6}" sibTransId="{AFA6088B-5939-4A12-B851-A87C3D8F9785}"/>
    <dgm:cxn modelId="{3F4A836C-B58A-4BE5-BDA1-B4C209877AC4}" type="presOf" srcId="{D6945ADD-2371-4286-B602-F38E549C2D5E}" destId="{2A99D517-D525-442E-B0B1-CC2FEDB0407F}" srcOrd="0" destOrd="0" presId="urn:microsoft.com/office/officeart/2005/8/layout/hierarchy3"/>
    <dgm:cxn modelId="{EAFF89FA-F999-4013-9D02-8E6A3D8EE422}" srcId="{3A7CA701-F970-4783-BEA0-00E0FD9877DC}" destId="{DBAFEC34-044C-4B3D-B074-0AE8F00BE92E}" srcOrd="1" destOrd="0" parTransId="{51CFB52C-6EDE-49E4-8CFF-F3383FCA1AB7}" sibTransId="{FF2B0D55-78C4-4BB7-8AEC-FDDB1C5F6D9F}"/>
    <dgm:cxn modelId="{8E0478E9-5BED-4E53-BAA0-A487F1C6F95B}" type="presOf" srcId="{2EAF243D-940C-4DA3-81E9-7F383DF830B8}" destId="{74F0648C-3BA7-48AC-9555-7107B64DC1FC}" srcOrd="0" destOrd="0" presId="urn:microsoft.com/office/officeart/2005/8/layout/hierarchy3"/>
    <dgm:cxn modelId="{E5AF299C-E5B2-4B64-87B7-A35B5B8E95FB}" type="presOf" srcId="{6661D4BA-F169-49D2-8BB6-765E69BDE502}" destId="{E4167532-60DE-4B57-9249-D9353FBAE770}" srcOrd="0" destOrd="0" presId="urn:microsoft.com/office/officeart/2005/8/layout/hierarchy3"/>
    <dgm:cxn modelId="{4FE08650-01B6-4CA8-9630-918F6A88577B}" type="presParOf" srcId="{74F0648C-3BA7-48AC-9555-7107B64DC1FC}" destId="{6CEF1131-A741-4AD2-B0F9-861A8D501027}" srcOrd="0" destOrd="0" presId="urn:microsoft.com/office/officeart/2005/8/layout/hierarchy3"/>
    <dgm:cxn modelId="{A803B3C4-3BC8-46E7-8691-B3378D2DA7E8}" type="presParOf" srcId="{6CEF1131-A741-4AD2-B0F9-861A8D501027}" destId="{CF5E7118-8B5F-4B09-B7C3-C45E56FD4806}" srcOrd="0" destOrd="0" presId="urn:microsoft.com/office/officeart/2005/8/layout/hierarchy3"/>
    <dgm:cxn modelId="{0FB53667-A485-4961-A1F1-933E526A1A00}" type="presParOf" srcId="{CF5E7118-8B5F-4B09-B7C3-C45E56FD4806}" destId="{F18479B9-21DD-4A2D-9E84-235B0F4EFF85}" srcOrd="0" destOrd="0" presId="urn:microsoft.com/office/officeart/2005/8/layout/hierarchy3"/>
    <dgm:cxn modelId="{EE804BE9-E06C-402A-93DA-F2E42D7509D1}" type="presParOf" srcId="{CF5E7118-8B5F-4B09-B7C3-C45E56FD4806}" destId="{672C1933-A010-44F0-906D-E7AE9963E83B}" srcOrd="1" destOrd="0" presId="urn:microsoft.com/office/officeart/2005/8/layout/hierarchy3"/>
    <dgm:cxn modelId="{155C0681-66EC-4769-90F9-A4DDCCDFF936}" type="presParOf" srcId="{6CEF1131-A741-4AD2-B0F9-861A8D501027}" destId="{A9B7267E-6E3E-4BD1-A916-04DB44C99F06}" srcOrd="1" destOrd="0" presId="urn:microsoft.com/office/officeart/2005/8/layout/hierarchy3"/>
    <dgm:cxn modelId="{D7BF4E7F-4FDF-430B-8D2C-85DE50C97274}" type="presParOf" srcId="{A9B7267E-6E3E-4BD1-A916-04DB44C99F06}" destId="{132E44F1-BCC7-4A36-A829-F74CA3141AE0}" srcOrd="0" destOrd="0" presId="urn:microsoft.com/office/officeart/2005/8/layout/hierarchy3"/>
    <dgm:cxn modelId="{186A5A3C-4C7F-4D5D-9619-60DFAA695036}" type="presParOf" srcId="{A9B7267E-6E3E-4BD1-A916-04DB44C99F06}" destId="{E4167532-60DE-4B57-9249-D9353FBAE770}" srcOrd="1" destOrd="0" presId="urn:microsoft.com/office/officeart/2005/8/layout/hierarchy3"/>
    <dgm:cxn modelId="{72C25C06-1A59-42C6-81DF-8BA3BD82A68C}" type="presParOf" srcId="{A9B7267E-6E3E-4BD1-A916-04DB44C99F06}" destId="{E01260C8-D470-4F1A-B734-B1D65F319891}" srcOrd="2" destOrd="0" presId="urn:microsoft.com/office/officeart/2005/8/layout/hierarchy3"/>
    <dgm:cxn modelId="{52611894-2E96-4DAC-AC3A-7421BB8D2375}" type="presParOf" srcId="{A9B7267E-6E3E-4BD1-A916-04DB44C99F06}" destId="{E1DBADAC-7D1F-474D-BC8E-4C4905DAB6A6}" srcOrd="3" destOrd="0" presId="urn:microsoft.com/office/officeart/2005/8/layout/hierarchy3"/>
    <dgm:cxn modelId="{EB989436-8F5A-4A46-8557-A23338828090}" type="presParOf" srcId="{A9B7267E-6E3E-4BD1-A916-04DB44C99F06}" destId="{C66ED2D9-C522-4C89-AE14-88A8DF7DFA42}" srcOrd="4" destOrd="0" presId="urn:microsoft.com/office/officeart/2005/8/layout/hierarchy3"/>
    <dgm:cxn modelId="{9535A688-635D-4931-83E0-4D76815AFA43}" type="presParOf" srcId="{A9B7267E-6E3E-4BD1-A916-04DB44C99F06}" destId="{2A99D517-D525-442E-B0B1-CC2FEDB0407F}" srcOrd="5" destOrd="0" presId="urn:microsoft.com/office/officeart/2005/8/layout/hierarchy3"/>
    <dgm:cxn modelId="{5CDEE035-CB1D-4E70-9C31-06E0B8225C2F}" type="presParOf" srcId="{74F0648C-3BA7-48AC-9555-7107B64DC1FC}" destId="{42AA8858-0744-45B1-9831-EA9157828F38}" srcOrd="1" destOrd="0" presId="urn:microsoft.com/office/officeart/2005/8/layout/hierarchy3"/>
    <dgm:cxn modelId="{08A135A5-05E2-47A5-BE19-47BEE9604CE1}" type="presParOf" srcId="{42AA8858-0744-45B1-9831-EA9157828F38}" destId="{3AF50724-E512-4604-B4E6-D1AA94D556EC}" srcOrd="0" destOrd="0" presId="urn:microsoft.com/office/officeart/2005/8/layout/hierarchy3"/>
    <dgm:cxn modelId="{F5938F5C-FEAE-4E10-B135-C6D9252007BA}" type="presParOf" srcId="{3AF50724-E512-4604-B4E6-D1AA94D556EC}" destId="{A09386BE-0008-43A5-8213-D266F259803B}" srcOrd="0" destOrd="0" presId="urn:microsoft.com/office/officeart/2005/8/layout/hierarchy3"/>
    <dgm:cxn modelId="{DA7B0935-2F0E-4CDD-9016-467F9F4F8DB3}" type="presParOf" srcId="{3AF50724-E512-4604-B4E6-D1AA94D556EC}" destId="{F98FF71B-ACD5-4391-AA93-917507D943EC}" srcOrd="1" destOrd="0" presId="urn:microsoft.com/office/officeart/2005/8/layout/hierarchy3"/>
    <dgm:cxn modelId="{677A60E4-D995-4188-BDFF-131C1014C044}" type="presParOf" srcId="{42AA8858-0744-45B1-9831-EA9157828F38}" destId="{40D94E0D-73FF-4BD9-8CF1-E5F229AF3EBC}" srcOrd="1" destOrd="0" presId="urn:microsoft.com/office/officeart/2005/8/layout/hierarchy3"/>
    <dgm:cxn modelId="{17996FEC-9206-40F7-BB2C-0B4968E5DFB7}" type="presParOf" srcId="{40D94E0D-73FF-4BD9-8CF1-E5F229AF3EBC}" destId="{BFA0F88C-B306-4AF5-AB18-0D7365C0704A}" srcOrd="0" destOrd="0" presId="urn:microsoft.com/office/officeart/2005/8/layout/hierarchy3"/>
    <dgm:cxn modelId="{187798C2-826D-4B7E-A875-1AD7970C05DD}" type="presParOf" srcId="{40D94E0D-73FF-4BD9-8CF1-E5F229AF3EBC}" destId="{378502E6-8F68-42DF-9D70-5558C4FFC1EC}" srcOrd="1" destOrd="0" presId="urn:microsoft.com/office/officeart/2005/8/layout/hierarchy3"/>
    <dgm:cxn modelId="{4D38489F-5E1A-463D-9496-FF3AF2A1E725}" type="presParOf" srcId="{40D94E0D-73FF-4BD9-8CF1-E5F229AF3EBC}" destId="{C03D1530-2C45-4349-A9A5-FA120D44A40E}" srcOrd="2" destOrd="0" presId="urn:microsoft.com/office/officeart/2005/8/layout/hierarchy3"/>
    <dgm:cxn modelId="{6EE6B8DE-988C-49F5-91D5-6F7ABB8A1452}" type="presParOf" srcId="{40D94E0D-73FF-4BD9-8CF1-E5F229AF3EBC}" destId="{1A671320-4289-4C78-BE11-EFEEDBF1EC1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0D422-F251-4162-AB43-6948F854EF7F}">
      <dsp:nvSpPr>
        <dsp:cNvPr id="0" name=""/>
        <dsp:cNvSpPr/>
      </dsp:nvSpPr>
      <dsp:spPr>
        <a:xfrm>
          <a:off x="5" y="0"/>
          <a:ext cx="10359337" cy="5290624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24D9A-4B1E-4D7E-94F9-94146F223506}">
      <dsp:nvSpPr>
        <dsp:cNvPr id="0" name=""/>
        <dsp:cNvSpPr/>
      </dsp:nvSpPr>
      <dsp:spPr>
        <a:xfrm>
          <a:off x="4552" y="1587187"/>
          <a:ext cx="1990430" cy="2116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Estudio del mercado laboral, buscando información precisa sobre cómo se encuentra nuestra profesión y los cambios a los que se enfrenta. </a:t>
          </a:r>
        </a:p>
      </dsp:txBody>
      <dsp:txXfrm>
        <a:off x="101717" y="1684352"/>
        <a:ext cx="1796100" cy="1921920"/>
      </dsp:txXfrm>
    </dsp:sp>
    <dsp:sp modelId="{5091A0C3-6167-40D2-A21F-CB5A4C886A72}">
      <dsp:nvSpPr>
        <dsp:cNvPr id="0" name=""/>
        <dsp:cNvSpPr/>
      </dsp:nvSpPr>
      <dsp:spPr>
        <a:xfrm>
          <a:off x="2094504" y="1587187"/>
          <a:ext cx="1990430" cy="211625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Autoanálisis profundo y sincero de nuestras competencias profesionales y personales. </a:t>
          </a:r>
        </a:p>
      </dsp:txBody>
      <dsp:txXfrm>
        <a:off x="2191669" y="1684352"/>
        <a:ext cx="1796100" cy="1921920"/>
      </dsp:txXfrm>
    </dsp:sp>
    <dsp:sp modelId="{AA54A4D6-62C7-4181-907D-B23DB290DFBA}">
      <dsp:nvSpPr>
        <dsp:cNvPr id="0" name=""/>
        <dsp:cNvSpPr/>
      </dsp:nvSpPr>
      <dsp:spPr>
        <a:xfrm>
          <a:off x="4184456" y="1587187"/>
          <a:ext cx="1990430" cy="211625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Diseño de un plan de acción para buscar empleo. </a:t>
          </a:r>
        </a:p>
      </dsp:txBody>
      <dsp:txXfrm>
        <a:off x="4281621" y="1684352"/>
        <a:ext cx="1796100" cy="1921920"/>
      </dsp:txXfrm>
    </dsp:sp>
    <dsp:sp modelId="{F350DB3E-5CD1-41FB-AE0C-A687B3DA634F}">
      <dsp:nvSpPr>
        <dsp:cNvPr id="0" name=""/>
        <dsp:cNvSpPr/>
      </dsp:nvSpPr>
      <dsp:spPr>
        <a:xfrm>
          <a:off x="6274408" y="1587187"/>
          <a:ext cx="1990430" cy="211625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Mejora de los conocimientos y adquisición de nuevas competencias profesionales y personales mediante el aprendizaje continuo para ajustarse al perfil demandado por las empresas. </a:t>
          </a:r>
        </a:p>
      </dsp:txBody>
      <dsp:txXfrm>
        <a:off x="6371573" y="1684352"/>
        <a:ext cx="1796100" cy="1921920"/>
      </dsp:txXfrm>
    </dsp:sp>
    <dsp:sp modelId="{7F5777D6-5D50-42BC-8188-062AE3FA31AB}">
      <dsp:nvSpPr>
        <dsp:cNvPr id="0" name=""/>
        <dsp:cNvSpPr/>
      </dsp:nvSpPr>
      <dsp:spPr>
        <a:xfrm>
          <a:off x="8364360" y="1587187"/>
          <a:ext cx="1990430" cy="211625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Revisión permanente del plan para adaptarlo a los cambios profesionales, tecnológicos, económicos, sociales y personales. </a:t>
          </a:r>
        </a:p>
      </dsp:txBody>
      <dsp:txXfrm>
        <a:off x="8461525" y="1684352"/>
        <a:ext cx="1796100" cy="19219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FE20A-3D02-4F6F-923C-145D73548750}">
      <dsp:nvSpPr>
        <dsp:cNvPr id="0" name=""/>
        <dsp:cNvSpPr/>
      </dsp:nvSpPr>
      <dsp:spPr>
        <a:xfrm>
          <a:off x="2817" y="312107"/>
          <a:ext cx="4354115" cy="174164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/>
            <a:t>1. El autoempleo</a:t>
          </a:r>
          <a:endParaRPr lang="ca-ES" sz="2800" kern="1200" dirty="0"/>
        </a:p>
      </dsp:txBody>
      <dsp:txXfrm>
        <a:off x="873640" y="312107"/>
        <a:ext cx="2612469" cy="1741646"/>
      </dsp:txXfrm>
    </dsp:sp>
    <dsp:sp modelId="{65DD3D96-6A7B-484E-AE7C-BE4EBEAFD4E3}">
      <dsp:nvSpPr>
        <dsp:cNvPr id="0" name=""/>
        <dsp:cNvSpPr/>
      </dsp:nvSpPr>
      <dsp:spPr>
        <a:xfrm>
          <a:off x="3790898" y="460147"/>
          <a:ext cx="3613915" cy="1445566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Creación de una empresa </a:t>
          </a:r>
          <a:endParaRPr lang="ca-ES" sz="2400" kern="1200" dirty="0"/>
        </a:p>
      </dsp:txBody>
      <dsp:txXfrm>
        <a:off x="4513681" y="460147"/>
        <a:ext cx="2168349" cy="1445566"/>
      </dsp:txXfrm>
    </dsp:sp>
    <dsp:sp modelId="{B0B6AE10-D3D7-45DD-B982-0EA26BFC9E42}">
      <dsp:nvSpPr>
        <dsp:cNvPr id="0" name=""/>
        <dsp:cNvSpPr/>
      </dsp:nvSpPr>
      <dsp:spPr>
        <a:xfrm>
          <a:off x="6898866" y="460147"/>
          <a:ext cx="3613915" cy="1445566"/>
        </a:xfrm>
        <a:prstGeom prst="chevron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2400" kern="1200" dirty="0"/>
            <a:t>Los autónomos</a:t>
          </a:r>
        </a:p>
      </dsp:txBody>
      <dsp:txXfrm>
        <a:off x="7621649" y="460147"/>
        <a:ext cx="2168349" cy="1445566"/>
      </dsp:txXfrm>
    </dsp:sp>
    <dsp:sp modelId="{5F88CD10-06FE-496F-BCB4-82F8103E0C95}">
      <dsp:nvSpPr>
        <dsp:cNvPr id="0" name=""/>
        <dsp:cNvSpPr/>
      </dsp:nvSpPr>
      <dsp:spPr>
        <a:xfrm>
          <a:off x="2817" y="2297584"/>
          <a:ext cx="4354115" cy="1741646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2800" kern="1200" dirty="0"/>
            <a:t>2. Sigue formándote</a:t>
          </a:r>
        </a:p>
      </dsp:txBody>
      <dsp:txXfrm>
        <a:off x="873640" y="2297584"/>
        <a:ext cx="2612469" cy="1741646"/>
      </dsp:txXfrm>
    </dsp:sp>
    <dsp:sp modelId="{AD5F1ED7-1D6D-4479-8841-F1E6755BF25C}">
      <dsp:nvSpPr>
        <dsp:cNvPr id="0" name=""/>
        <dsp:cNvSpPr/>
      </dsp:nvSpPr>
      <dsp:spPr>
        <a:xfrm>
          <a:off x="3790898" y="2445624"/>
          <a:ext cx="3613915" cy="1445566"/>
        </a:xfrm>
        <a:prstGeom prst="chevron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2400" kern="1200" dirty="0"/>
            <a:t>A. </a:t>
          </a:r>
          <a:r>
            <a:rPr lang="ca-ES" sz="2400" kern="1200" dirty="0" err="1"/>
            <a:t>Itinerarios</a:t>
          </a:r>
          <a:r>
            <a:rPr lang="ca-ES" sz="2400" kern="1200" dirty="0"/>
            <a:t> </a:t>
          </a:r>
          <a:r>
            <a:rPr lang="ca-ES" sz="2400" kern="1200" dirty="0" err="1"/>
            <a:t>formativos</a:t>
          </a:r>
          <a:endParaRPr lang="ca-ES" sz="2400" kern="1200" dirty="0"/>
        </a:p>
      </dsp:txBody>
      <dsp:txXfrm>
        <a:off x="4513681" y="2445624"/>
        <a:ext cx="2168349" cy="1445566"/>
      </dsp:txXfrm>
    </dsp:sp>
    <dsp:sp modelId="{BAF4FB0E-5713-4EAA-A450-9D293510BD80}">
      <dsp:nvSpPr>
        <dsp:cNvPr id="0" name=""/>
        <dsp:cNvSpPr/>
      </dsp:nvSpPr>
      <dsp:spPr>
        <a:xfrm>
          <a:off x="6898866" y="2445624"/>
          <a:ext cx="3613915" cy="1445566"/>
        </a:xfrm>
        <a:prstGeom prst="chevron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B. Formación Profesional para el Empleo </a:t>
          </a:r>
          <a:endParaRPr lang="ca-ES" sz="2400" kern="1200" dirty="0"/>
        </a:p>
      </dsp:txBody>
      <dsp:txXfrm>
        <a:off x="7621649" y="2445624"/>
        <a:ext cx="2168349" cy="14455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5C7B1-0D8B-4A05-9BED-D9C5883AD6B7}">
      <dsp:nvSpPr>
        <dsp:cNvPr id="0" name=""/>
        <dsp:cNvSpPr/>
      </dsp:nvSpPr>
      <dsp:spPr>
        <a:xfrm rot="5400000">
          <a:off x="-652700" y="652700"/>
          <a:ext cx="4351338" cy="304593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2800" kern="1200" dirty="0"/>
            <a:t>Estructura de la carta de presentación</a:t>
          </a:r>
        </a:p>
      </dsp:txBody>
      <dsp:txXfrm rot="-5400000">
        <a:off x="1" y="1522967"/>
        <a:ext cx="3045936" cy="1305402"/>
      </dsp:txXfrm>
    </dsp:sp>
    <dsp:sp modelId="{22EC1C8A-FB20-41B7-85EE-1624A59AD0B4}">
      <dsp:nvSpPr>
        <dsp:cNvPr id="0" name=""/>
        <dsp:cNvSpPr/>
      </dsp:nvSpPr>
      <dsp:spPr>
        <a:xfrm rot="5400000">
          <a:off x="5366583" y="-2320646"/>
          <a:ext cx="2828369" cy="74696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es-ES" sz="2000" kern="1200" noProof="0" dirty="0"/>
            <a:t>Se concreta la razón por la que se escribe, indicando el puesto o el tipo de trabajo que se desea conseguir.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es-ES" sz="2000" kern="1200" dirty="0"/>
            <a:t>Se hace referencia al currículum vítae que se adjunta, resaltando los puntos fuertes.</a:t>
          </a:r>
          <a:endParaRPr lang="ca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es-ES" sz="2000" kern="1200" dirty="0"/>
            <a:t>Se escribe cómo, dónde y cuándo es posible establecer contacto para entablar una entrevista.</a:t>
          </a:r>
          <a:endParaRPr lang="ca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Char char="••"/>
          </a:pPr>
          <a:r>
            <a:rPr lang="ca-ES" sz="2000" kern="1200" dirty="0"/>
            <a:t>Despedida. </a:t>
          </a:r>
        </a:p>
      </dsp:txBody>
      <dsp:txXfrm rot="-5400000">
        <a:off x="3045936" y="138071"/>
        <a:ext cx="7331593" cy="255222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5C7B1-0D8B-4A05-9BED-D9C5883AD6B7}">
      <dsp:nvSpPr>
        <dsp:cNvPr id="0" name=""/>
        <dsp:cNvSpPr/>
      </dsp:nvSpPr>
      <dsp:spPr>
        <a:xfrm rot="5400000">
          <a:off x="-652700" y="652700"/>
          <a:ext cx="4351338" cy="304593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3000" kern="1200" dirty="0"/>
            <a:t>Estructura CV</a:t>
          </a:r>
        </a:p>
      </dsp:txBody>
      <dsp:txXfrm rot="-5400000">
        <a:off x="1" y="1522967"/>
        <a:ext cx="3045936" cy="1305402"/>
      </dsp:txXfrm>
    </dsp:sp>
    <dsp:sp modelId="{22EC1C8A-FB20-41B7-85EE-1624A59AD0B4}">
      <dsp:nvSpPr>
        <dsp:cNvPr id="0" name=""/>
        <dsp:cNvSpPr/>
      </dsp:nvSpPr>
      <dsp:spPr>
        <a:xfrm rot="5400000">
          <a:off x="5366583" y="-2320646"/>
          <a:ext cx="2828369" cy="74696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/>
            <a:t>Redacción y presentación del Currículum </a:t>
          </a:r>
          <a:r>
            <a:rPr lang="es-ES" sz="2000" kern="1200" dirty="0" smtClean="0"/>
            <a:t>Vítae</a:t>
          </a:r>
          <a:r>
            <a:rPr lang="es-ES" sz="2000" kern="1200" dirty="0"/>
            <a:t>:</a:t>
          </a:r>
          <a:endParaRPr lang="ca-E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a-ES" sz="2000" kern="1200" dirty="0" err="1"/>
            <a:t>Datos</a:t>
          </a:r>
          <a:r>
            <a:rPr lang="ca-ES" sz="2000" kern="1200" dirty="0"/>
            <a:t> </a:t>
          </a:r>
          <a:r>
            <a:rPr lang="ca-ES" sz="2000" kern="1200" dirty="0" err="1"/>
            <a:t>personales</a:t>
          </a:r>
          <a:r>
            <a:rPr lang="ca-ES" sz="2000" kern="1200" dirty="0"/>
            <a:t>.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a-ES" sz="2000" kern="1200" dirty="0" err="1"/>
            <a:t>Formación</a:t>
          </a:r>
          <a:r>
            <a:rPr lang="ca-ES" sz="2000" kern="1200" dirty="0"/>
            <a:t> acadèmica.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a-ES" sz="2000" kern="1200" dirty="0"/>
            <a:t>Formación especializada y complementaria.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a-ES" sz="2000" kern="1200" dirty="0" err="1"/>
            <a:t>Idiomas</a:t>
          </a:r>
          <a:r>
            <a:rPr lang="ca-ES" sz="2000" kern="1200" dirty="0"/>
            <a:t>.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a-ES" sz="2000" kern="1200" dirty="0" err="1"/>
            <a:t>Experiencia</a:t>
          </a:r>
          <a:r>
            <a:rPr lang="ca-ES" sz="2000" kern="1200" dirty="0"/>
            <a:t> </a:t>
          </a:r>
          <a:r>
            <a:rPr lang="ca-ES" sz="2000" kern="1200" dirty="0" err="1"/>
            <a:t>profesional</a:t>
          </a:r>
          <a:r>
            <a:rPr lang="ca-ES" sz="2000" kern="1200" dirty="0"/>
            <a:t>.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ca-ES" sz="2000" kern="1200" dirty="0"/>
            <a:t>Otros datos de interès.</a:t>
          </a:r>
        </a:p>
      </dsp:txBody>
      <dsp:txXfrm rot="-5400000">
        <a:off x="3045936" y="138071"/>
        <a:ext cx="7331593" cy="255222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728A9-A9DC-42DC-86CF-A2A00E47AAD9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¿Cómo causar una buena primera impresión?</a:t>
          </a:r>
          <a:endParaRPr lang="ca-ES" sz="2300" kern="1200" dirty="0"/>
        </a:p>
      </dsp:txBody>
      <dsp:txXfrm>
        <a:off x="3405805" y="42725"/>
        <a:ext cx="3703990" cy="754434"/>
      </dsp:txXfrm>
    </dsp:sp>
    <dsp:sp modelId="{413A3A7C-B3C1-4BAA-98D2-536C35D41DD1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2300" kern="1200" dirty="0"/>
            <a:t>¿Cómo vestir?</a:t>
          </a:r>
        </a:p>
      </dsp:txBody>
      <dsp:txXfrm>
        <a:off x="3405805" y="920588"/>
        <a:ext cx="3703990" cy="754434"/>
      </dsp:txXfrm>
    </dsp:sp>
    <dsp:sp modelId="{712E37C2-E962-48C9-8D55-E9CCE26545FA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Cuida la comunicación verbal y no verbal</a:t>
          </a:r>
          <a:endParaRPr lang="ca-ES" sz="2300" kern="1200" dirty="0"/>
        </a:p>
      </dsp:txBody>
      <dsp:txXfrm>
        <a:off x="3405805" y="1798451"/>
        <a:ext cx="3703990" cy="754434"/>
      </dsp:txXfrm>
    </dsp:sp>
    <dsp:sp modelId="{D084EC65-EB10-45E0-9EC7-423915BD3A41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 Las preguntas en la entrevista</a:t>
          </a:r>
          <a:endParaRPr lang="ca-ES" sz="2300" kern="1200" dirty="0"/>
        </a:p>
      </dsp:txBody>
      <dsp:txXfrm>
        <a:off x="3405805" y="2676315"/>
        <a:ext cx="3703990" cy="754434"/>
      </dsp:txXfrm>
    </dsp:sp>
    <dsp:sp modelId="{ABF7C23C-DDAF-4EA8-8483-143917490CDB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/>
            <a:t> Preguntas adecuadas para realizar al entrevistador</a:t>
          </a:r>
          <a:endParaRPr lang="ca-ES" sz="2300" kern="1200" dirty="0"/>
        </a:p>
      </dsp:txBody>
      <dsp:txXfrm>
        <a:off x="3405805" y="3554178"/>
        <a:ext cx="3703990" cy="75443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197B3-F97C-495D-A133-790FE9AA1839}">
      <dsp:nvSpPr>
        <dsp:cNvPr id="0" name=""/>
        <dsp:cNvSpPr/>
      </dsp:nvSpPr>
      <dsp:spPr>
        <a:xfrm>
          <a:off x="0" y="0"/>
          <a:ext cx="10515600" cy="4351338"/>
        </a:xfrm>
        <a:prstGeom prst="roundRect">
          <a:avLst>
            <a:gd name="adj" fmla="val 85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2686347" numCol="1" spcCol="1270" anchor="t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700" kern="1200" dirty="0"/>
            <a:t>Preparación de la entrevista de selección </a:t>
          </a:r>
          <a:endParaRPr lang="ca-ES" sz="4700" kern="1200" dirty="0"/>
        </a:p>
      </dsp:txBody>
      <dsp:txXfrm>
        <a:off x="108329" y="108329"/>
        <a:ext cx="10298942" cy="4134680"/>
      </dsp:txXfrm>
    </dsp:sp>
    <dsp:sp modelId="{6E21711E-C1D0-42CF-858A-7D10629D3689}">
      <dsp:nvSpPr>
        <dsp:cNvPr id="0" name=""/>
        <dsp:cNvSpPr/>
      </dsp:nvSpPr>
      <dsp:spPr>
        <a:xfrm>
          <a:off x="262890" y="1958102"/>
          <a:ext cx="1641393" cy="195810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900" kern="1200" dirty="0"/>
            <a:t>Autoconoci- miento</a:t>
          </a:r>
        </a:p>
      </dsp:txBody>
      <dsp:txXfrm>
        <a:off x="313368" y="2008580"/>
        <a:ext cx="1540437" cy="1857146"/>
      </dsp:txXfrm>
    </dsp:sp>
    <dsp:sp modelId="{10333225-CC92-4E08-8B32-49744249C3D5}">
      <dsp:nvSpPr>
        <dsp:cNvPr id="0" name=""/>
        <dsp:cNvSpPr/>
      </dsp:nvSpPr>
      <dsp:spPr>
        <a:xfrm>
          <a:off x="1930200" y="1958102"/>
          <a:ext cx="1641393" cy="195810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900" kern="1200"/>
            <a:t>Conocimiento y defensa del CV</a:t>
          </a:r>
          <a:endParaRPr lang="ca-ES" sz="1900" kern="1200"/>
        </a:p>
      </dsp:txBody>
      <dsp:txXfrm>
        <a:off x="1980678" y="2008580"/>
        <a:ext cx="1540437" cy="1857146"/>
      </dsp:txXfrm>
    </dsp:sp>
    <dsp:sp modelId="{CFE31BC8-7456-49AF-A39E-CC9A4BC2C783}">
      <dsp:nvSpPr>
        <dsp:cNvPr id="0" name=""/>
        <dsp:cNvSpPr/>
      </dsp:nvSpPr>
      <dsp:spPr>
        <a:xfrm>
          <a:off x="3597511" y="1958102"/>
          <a:ext cx="1641393" cy="195810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900" kern="1200"/>
            <a:t>Conocimiento de la empresa</a:t>
          </a:r>
        </a:p>
      </dsp:txBody>
      <dsp:txXfrm>
        <a:off x="3647989" y="2008580"/>
        <a:ext cx="1540437" cy="1857146"/>
      </dsp:txXfrm>
    </dsp:sp>
    <dsp:sp modelId="{1C75C738-EA4D-448C-AC81-2FC908660116}">
      <dsp:nvSpPr>
        <dsp:cNvPr id="0" name=""/>
        <dsp:cNvSpPr/>
      </dsp:nvSpPr>
      <dsp:spPr>
        <a:xfrm>
          <a:off x="5264821" y="1958102"/>
          <a:ext cx="1641393" cy="195810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900" kern="1200" dirty="0"/>
            <a:t>Conocimiento del entrevistador</a:t>
          </a:r>
        </a:p>
      </dsp:txBody>
      <dsp:txXfrm>
        <a:off x="5315299" y="2008580"/>
        <a:ext cx="1540437" cy="1857146"/>
      </dsp:txXfrm>
    </dsp:sp>
    <dsp:sp modelId="{2BC7DDDD-C31A-4340-9224-1184C5F675E4}">
      <dsp:nvSpPr>
        <dsp:cNvPr id="0" name=""/>
        <dsp:cNvSpPr/>
      </dsp:nvSpPr>
      <dsp:spPr>
        <a:xfrm>
          <a:off x="6932132" y="1958102"/>
          <a:ext cx="1641393" cy="195810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900" kern="1200" dirty="0"/>
            <a:t>Preparación de las preguntas</a:t>
          </a:r>
        </a:p>
      </dsp:txBody>
      <dsp:txXfrm>
        <a:off x="6982610" y="2008580"/>
        <a:ext cx="1540437" cy="1857146"/>
      </dsp:txXfrm>
    </dsp:sp>
    <dsp:sp modelId="{E6EEC512-BBBA-4C29-95C4-77AC013BB1CE}">
      <dsp:nvSpPr>
        <dsp:cNvPr id="0" name=""/>
        <dsp:cNvSpPr/>
      </dsp:nvSpPr>
      <dsp:spPr>
        <a:xfrm>
          <a:off x="8599442" y="1958102"/>
          <a:ext cx="1641393" cy="195810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900" kern="1200"/>
            <a:t>Preguntas al entrevistador</a:t>
          </a:r>
        </a:p>
      </dsp:txBody>
      <dsp:txXfrm>
        <a:off x="8649920" y="2008580"/>
        <a:ext cx="1540437" cy="185714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04921-4CE8-44CD-824E-BEADBAEA63BC}">
      <dsp:nvSpPr>
        <dsp:cNvPr id="0" name=""/>
        <dsp:cNvSpPr/>
      </dsp:nvSpPr>
      <dsp:spPr>
        <a:xfrm>
          <a:off x="2562001" y="2177"/>
          <a:ext cx="2882251" cy="1047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Pruebas psicométricas de inteligencia y aptitudes. </a:t>
          </a:r>
          <a:endParaRPr lang="ca-ES" sz="2000" kern="1200" dirty="0"/>
        </a:p>
      </dsp:txBody>
      <dsp:txXfrm>
        <a:off x="2613134" y="53310"/>
        <a:ext cx="2779985" cy="945199"/>
      </dsp:txXfrm>
    </dsp:sp>
    <dsp:sp modelId="{796A706F-61F1-4B37-BD2D-6871FCAF8078}">
      <dsp:nvSpPr>
        <dsp:cNvPr id="0" name=""/>
        <dsp:cNvSpPr/>
      </dsp:nvSpPr>
      <dsp:spPr>
        <a:xfrm>
          <a:off x="2562001" y="1102016"/>
          <a:ext cx="2882251" cy="1047465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Cuestionarios de personalidad e intereses.</a:t>
          </a:r>
          <a:endParaRPr lang="ca-ES" sz="2000" kern="1200" dirty="0"/>
        </a:p>
      </dsp:txBody>
      <dsp:txXfrm>
        <a:off x="2613134" y="1153149"/>
        <a:ext cx="2779985" cy="945199"/>
      </dsp:txXfrm>
    </dsp:sp>
    <dsp:sp modelId="{D8B94E94-E809-484F-8222-2CFEAC0472DD}">
      <dsp:nvSpPr>
        <dsp:cNvPr id="0" name=""/>
        <dsp:cNvSpPr/>
      </dsp:nvSpPr>
      <dsp:spPr>
        <a:xfrm>
          <a:off x="2562001" y="2201855"/>
          <a:ext cx="2882251" cy="1047465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/>
            <a:t>Pruebas profesionales y de conocimientos. </a:t>
          </a:r>
          <a:endParaRPr lang="ca-ES" sz="2000" kern="1200"/>
        </a:p>
      </dsp:txBody>
      <dsp:txXfrm>
        <a:off x="2613134" y="2252988"/>
        <a:ext cx="2779985" cy="945199"/>
      </dsp:txXfrm>
    </dsp:sp>
    <dsp:sp modelId="{6C7F6078-7A8A-49E4-A6CC-BD0C62EB5954}">
      <dsp:nvSpPr>
        <dsp:cNvPr id="0" name=""/>
        <dsp:cNvSpPr/>
      </dsp:nvSpPr>
      <dsp:spPr>
        <a:xfrm>
          <a:off x="2562001" y="3301694"/>
          <a:ext cx="2882251" cy="104746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/>
            <a:t>Pruebas de idiomas.</a:t>
          </a:r>
          <a:endParaRPr lang="ca-ES" sz="2000" kern="1200"/>
        </a:p>
      </dsp:txBody>
      <dsp:txXfrm>
        <a:off x="2613134" y="3352827"/>
        <a:ext cx="2779985" cy="94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4E758-F4CC-400F-9552-EC1079C51C07}">
      <dsp:nvSpPr>
        <dsp:cNvPr id="0" name=""/>
        <dsp:cNvSpPr/>
      </dsp:nvSpPr>
      <dsp:spPr>
        <a:xfrm>
          <a:off x="3389067" y="1929"/>
          <a:ext cx="3812700" cy="8437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/>
            <a:t>Trabajar por cuenta ajena bajo alguna de las formas de contratación laboral. </a:t>
          </a:r>
          <a:endParaRPr lang="es-ES" sz="1600" kern="1200" dirty="0"/>
        </a:p>
      </dsp:txBody>
      <dsp:txXfrm>
        <a:off x="3430256" y="43118"/>
        <a:ext cx="3730322" cy="761377"/>
      </dsp:txXfrm>
    </dsp:sp>
    <dsp:sp modelId="{CBDD7684-5D0C-4C93-9818-001A513D4961}">
      <dsp:nvSpPr>
        <dsp:cNvPr id="0" name=""/>
        <dsp:cNvSpPr/>
      </dsp:nvSpPr>
      <dsp:spPr>
        <a:xfrm>
          <a:off x="3389067" y="887872"/>
          <a:ext cx="3812700" cy="843755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/>
            <a:t>Crear tu propia empresa para trabajar como empresario o profesional. </a:t>
          </a:r>
          <a:endParaRPr lang="es-ES" sz="1600" kern="1200" dirty="0"/>
        </a:p>
      </dsp:txBody>
      <dsp:txXfrm>
        <a:off x="3430256" y="929061"/>
        <a:ext cx="3730322" cy="761377"/>
      </dsp:txXfrm>
    </dsp:sp>
    <dsp:sp modelId="{50D5BFC2-7BA6-4E95-8BF9-CEFFDDF2B5E3}">
      <dsp:nvSpPr>
        <dsp:cNvPr id="0" name=""/>
        <dsp:cNvSpPr/>
      </dsp:nvSpPr>
      <dsp:spPr>
        <a:xfrm>
          <a:off x="3389067" y="1773815"/>
          <a:ext cx="3812700" cy="843755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/>
            <a:t>Preparar una oposición para acceder a un puesto de funcionario público. </a:t>
          </a:r>
          <a:endParaRPr lang="es-ES" sz="1600" kern="1200" dirty="0"/>
        </a:p>
      </dsp:txBody>
      <dsp:txXfrm>
        <a:off x="3430256" y="1815004"/>
        <a:ext cx="3730322" cy="761377"/>
      </dsp:txXfrm>
    </dsp:sp>
    <dsp:sp modelId="{CF9D2934-C6E4-4399-9D72-3C1116DC823C}">
      <dsp:nvSpPr>
        <dsp:cNvPr id="0" name=""/>
        <dsp:cNvSpPr/>
      </dsp:nvSpPr>
      <dsp:spPr>
        <a:xfrm>
          <a:off x="3389067" y="2659758"/>
          <a:ext cx="3812700" cy="843755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/>
            <a:t>Seguir formándote, accediendo a otros ciclos formativos, grados universitarios, etc. </a:t>
          </a:r>
          <a:endParaRPr lang="es-ES" sz="1600" kern="1200" dirty="0"/>
        </a:p>
      </dsp:txBody>
      <dsp:txXfrm>
        <a:off x="3430256" y="2700947"/>
        <a:ext cx="3730322" cy="761377"/>
      </dsp:txXfrm>
    </dsp:sp>
    <dsp:sp modelId="{4235A187-B80D-42A9-A32E-AFA057FB1663}">
      <dsp:nvSpPr>
        <dsp:cNvPr id="0" name=""/>
        <dsp:cNvSpPr/>
      </dsp:nvSpPr>
      <dsp:spPr>
        <a:xfrm>
          <a:off x="3389067" y="3545701"/>
          <a:ext cx="3812700" cy="84375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/>
            <a:t>Trabajar y seguir formándote de forma simultánea. </a:t>
          </a:r>
          <a:endParaRPr lang="es-ES" sz="1600" kern="1200" dirty="0"/>
        </a:p>
      </dsp:txBody>
      <dsp:txXfrm>
        <a:off x="3430256" y="3586890"/>
        <a:ext cx="3730322" cy="761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6BF08-BA80-43DF-9D3C-D6DAC120719A}">
      <dsp:nvSpPr>
        <dsp:cNvPr id="0" name=""/>
        <dsp:cNvSpPr/>
      </dsp:nvSpPr>
      <dsp:spPr>
        <a:xfrm>
          <a:off x="2" y="0"/>
          <a:ext cx="10613978" cy="5006955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E9FCA-164A-4262-A64F-517B2CB63010}">
      <dsp:nvSpPr>
        <dsp:cNvPr id="0" name=""/>
        <dsp:cNvSpPr/>
      </dsp:nvSpPr>
      <dsp:spPr>
        <a:xfrm>
          <a:off x="5312" y="1502086"/>
          <a:ext cx="2555026" cy="200278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Autoconocerte. En primer lugar, has de plantearte tu objetivo laboral. Las preguntas clave son: «¿qué quieres hacer?» y «¿qué puedes hacer?»</a:t>
          </a:r>
          <a:endParaRPr lang="ca-ES" sz="1700" kern="1200"/>
        </a:p>
      </dsp:txBody>
      <dsp:txXfrm>
        <a:off x="103080" y="1599854"/>
        <a:ext cx="2359490" cy="1807246"/>
      </dsp:txXfrm>
    </dsp:sp>
    <dsp:sp modelId="{720C9A8D-D73A-4B8C-8741-745E2A341C17}">
      <dsp:nvSpPr>
        <dsp:cNvPr id="0" name=""/>
        <dsp:cNvSpPr/>
      </dsp:nvSpPr>
      <dsp:spPr>
        <a:xfrm>
          <a:off x="2688089" y="1502086"/>
          <a:ext cx="2555026" cy="2002782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Realizar un inventario profesional y personal. Debes elaborar el autoanálisis por escrito, apuntando tus competencias.</a:t>
          </a:r>
          <a:endParaRPr lang="ca-ES" sz="1700" kern="1200"/>
        </a:p>
      </dsp:txBody>
      <dsp:txXfrm>
        <a:off x="2785857" y="1599854"/>
        <a:ext cx="2359490" cy="1807246"/>
      </dsp:txXfrm>
    </dsp:sp>
    <dsp:sp modelId="{BE17ADEC-960E-41EF-BF3C-5C4D76F9245E}">
      <dsp:nvSpPr>
        <dsp:cNvPr id="0" name=""/>
        <dsp:cNvSpPr/>
      </dsp:nvSpPr>
      <dsp:spPr>
        <a:xfrm>
          <a:off x="5370867" y="1502086"/>
          <a:ext cx="2555026" cy="2002782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Detectar los puntos fuertes y débiles. Debes explicitar cuáles son tus puntos fuertes tanto profesionales como personales.</a:t>
          </a:r>
          <a:endParaRPr lang="ca-ES" sz="1700" kern="1200"/>
        </a:p>
      </dsp:txBody>
      <dsp:txXfrm>
        <a:off x="5468635" y="1599854"/>
        <a:ext cx="2359490" cy="1807246"/>
      </dsp:txXfrm>
    </dsp:sp>
    <dsp:sp modelId="{3CCC9A19-F0D5-4E99-9DE7-2B9B8F5438D8}">
      <dsp:nvSpPr>
        <dsp:cNvPr id="0" name=""/>
        <dsp:cNvSpPr/>
      </dsp:nvSpPr>
      <dsp:spPr>
        <a:xfrm>
          <a:off x="8053645" y="1502086"/>
          <a:ext cx="2555026" cy="2002782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Mejorar. Al conocer tus puntos fuertes y débiles puedes tomar las decisiones necesarias para mejorar tu currículum personal y profesional.</a:t>
          </a:r>
          <a:endParaRPr lang="ca-ES" sz="1700" kern="1200"/>
        </a:p>
      </dsp:txBody>
      <dsp:txXfrm>
        <a:off x="8151413" y="1599854"/>
        <a:ext cx="2359490" cy="1807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7BC2E-0BAB-4C45-ACAE-51BC9C8D8A23}">
      <dsp:nvSpPr>
        <dsp:cNvPr id="0" name=""/>
        <dsp:cNvSpPr/>
      </dsp:nvSpPr>
      <dsp:spPr>
        <a:xfrm>
          <a:off x="4457" y="1411853"/>
          <a:ext cx="1817553" cy="72702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1" kern="1200" dirty="0"/>
            <a:t>Planificación de la carrera profesional</a:t>
          </a:r>
          <a:endParaRPr lang="es-ES" sz="1500" kern="1200" dirty="0"/>
        </a:p>
      </dsp:txBody>
      <dsp:txXfrm>
        <a:off x="367968" y="1411853"/>
        <a:ext cx="1090532" cy="727021"/>
      </dsp:txXfrm>
    </dsp:sp>
    <dsp:sp modelId="{A6ADD1E3-5F63-46B9-AFCB-D417DBB49EE9}">
      <dsp:nvSpPr>
        <dsp:cNvPr id="0" name=""/>
        <dsp:cNvSpPr/>
      </dsp:nvSpPr>
      <dsp:spPr>
        <a:xfrm>
          <a:off x="4457" y="2324673"/>
          <a:ext cx="1454042" cy="22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/>
            <a:t>Autoanálisis. 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/>
            <a:t>Definición del objetivo profesional. 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/>
            <a:t>Creación de la marca personal 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/>
            <a:t>Estudio del mercado laboral. 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500" kern="1200" dirty="0"/>
            <a:t>Confección de un plan de acción. </a:t>
          </a:r>
        </a:p>
      </dsp:txBody>
      <dsp:txXfrm>
        <a:off x="4457" y="2324673"/>
        <a:ext cx="1454042" cy="2295000"/>
      </dsp:txXfrm>
    </dsp:sp>
    <dsp:sp modelId="{BA9509FB-E9AD-4F99-98C8-065012845D7A}">
      <dsp:nvSpPr>
        <dsp:cNvPr id="0" name=""/>
        <dsp:cNvSpPr/>
      </dsp:nvSpPr>
      <dsp:spPr>
        <a:xfrm>
          <a:off x="1606010" y="1411853"/>
          <a:ext cx="1817553" cy="727021"/>
        </a:xfrm>
        <a:prstGeom prst="chevron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/>
            <a:t>Búsqueda de ofertas de empleo</a:t>
          </a:r>
        </a:p>
      </dsp:txBody>
      <dsp:txXfrm>
        <a:off x="1969521" y="1411853"/>
        <a:ext cx="1090532" cy="727021"/>
      </dsp:txXfrm>
    </dsp:sp>
    <dsp:sp modelId="{7D3648B6-AC7D-41B9-A29D-98BD198266BD}">
      <dsp:nvSpPr>
        <dsp:cNvPr id="0" name=""/>
        <dsp:cNvSpPr/>
      </dsp:nvSpPr>
      <dsp:spPr>
        <a:xfrm>
          <a:off x="3207563" y="1411853"/>
          <a:ext cx="1817553" cy="727021"/>
        </a:xfrm>
        <a:prstGeom prst="chevron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/>
            <a:t>Elaboración CV y  carta de presentación</a:t>
          </a:r>
          <a:endParaRPr lang="es-ES" sz="1400" kern="1200" dirty="0"/>
        </a:p>
      </dsp:txBody>
      <dsp:txXfrm>
        <a:off x="3571074" y="1411853"/>
        <a:ext cx="1090532" cy="727021"/>
      </dsp:txXfrm>
    </dsp:sp>
    <dsp:sp modelId="{5DA8DB55-269A-4E47-BD74-C4DF230CE9AD}">
      <dsp:nvSpPr>
        <dsp:cNvPr id="0" name=""/>
        <dsp:cNvSpPr/>
      </dsp:nvSpPr>
      <dsp:spPr>
        <a:xfrm>
          <a:off x="4809116" y="1411853"/>
          <a:ext cx="1817553" cy="727021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/>
            <a:t>Pruebas psicométricas</a:t>
          </a:r>
          <a:endParaRPr lang="es-ES" sz="1400" kern="1200" dirty="0"/>
        </a:p>
      </dsp:txBody>
      <dsp:txXfrm>
        <a:off x="5172627" y="1411853"/>
        <a:ext cx="1090532" cy="727021"/>
      </dsp:txXfrm>
    </dsp:sp>
    <dsp:sp modelId="{AD159B52-1957-491B-9BC3-9654192912CD}">
      <dsp:nvSpPr>
        <dsp:cNvPr id="0" name=""/>
        <dsp:cNvSpPr/>
      </dsp:nvSpPr>
      <dsp:spPr>
        <a:xfrm>
          <a:off x="6410670" y="1411853"/>
          <a:ext cx="1817553" cy="727021"/>
        </a:xfrm>
        <a:prstGeom prst="chevron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/>
            <a:t>Primera entrevista</a:t>
          </a:r>
        </a:p>
      </dsp:txBody>
      <dsp:txXfrm>
        <a:off x="6774181" y="1411853"/>
        <a:ext cx="1090532" cy="727021"/>
      </dsp:txXfrm>
    </dsp:sp>
    <dsp:sp modelId="{B7BF920F-2B31-436D-AC99-A7D4CC15EB39}">
      <dsp:nvSpPr>
        <dsp:cNvPr id="0" name=""/>
        <dsp:cNvSpPr/>
      </dsp:nvSpPr>
      <dsp:spPr>
        <a:xfrm>
          <a:off x="8012223" y="1411853"/>
          <a:ext cx="1817553" cy="727021"/>
        </a:xfrm>
        <a:prstGeom prst="chevron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/>
            <a:t>Segunda entrevista</a:t>
          </a:r>
          <a:endParaRPr lang="es-ES" sz="1400" kern="1200" dirty="0"/>
        </a:p>
      </dsp:txBody>
      <dsp:txXfrm>
        <a:off x="8375734" y="1411853"/>
        <a:ext cx="1090532" cy="727021"/>
      </dsp:txXfrm>
    </dsp:sp>
    <dsp:sp modelId="{1A99056C-015F-4375-9F63-6E469FAF2A52}">
      <dsp:nvSpPr>
        <dsp:cNvPr id="0" name=""/>
        <dsp:cNvSpPr/>
      </dsp:nvSpPr>
      <dsp:spPr>
        <a:xfrm>
          <a:off x="9613776" y="1411853"/>
          <a:ext cx="1817553" cy="727021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/>
            <a:t>Fase final</a:t>
          </a:r>
          <a:endParaRPr lang="es-ES" sz="1600" kern="1200" dirty="0"/>
        </a:p>
      </dsp:txBody>
      <dsp:txXfrm>
        <a:off x="9977287" y="1411853"/>
        <a:ext cx="1090532" cy="727021"/>
      </dsp:txXfrm>
    </dsp:sp>
    <dsp:sp modelId="{9FE385F9-F6C2-45DC-87C8-186D4AA7C10D}">
      <dsp:nvSpPr>
        <dsp:cNvPr id="0" name=""/>
        <dsp:cNvSpPr/>
      </dsp:nvSpPr>
      <dsp:spPr>
        <a:xfrm>
          <a:off x="9613776" y="2229752"/>
          <a:ext cx="1454042" cy="229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500" kern="1200" dirty="0"/>
        </a:p>
      </dsp:txBody>
      <dsp:txXfrm>
        <a:off x="9613776" y="2229752"/>
        <a:ext cx="1454042" cy="229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95A6E-C30A-4ED4-80FA-CC385EBA33EE}">
      <dsp:nvSpPr>
        <dsp:cNvPr id="0" name=""/>
        <dsp:cNvSpPr/>
      </dsp:nvSpPr>
      <dsp:spPr>
        <a:xfrm>
          <a:off x="0" y="0"/>
          <a:ext cx="8380072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2900" kern="1200" dirty="0"/>
            <a:t>A. El </a:t>
          </a:r>
          <a:r>
            <a:rPr lang="ca-ES" sz="2900" i="1" kern="1200" dirty="0"/>
            <a:t>networking</a:t>
          </a:r>
        </a:p>
      </dsp:txBody>
      <dsp:txXfrm>
        <a:off x="33955" y="33955"/>
        <a:ext cx="8312162" cy="627655"/>
      </dsp:txXfrm>
    </dsp:sp>
    <dsp:sp modelId="{3798A776-95DB-41C7-8A02-E8F0997355D3}">
      <dsp:nvSpPr>
        <dsp:cNvPr id="0" name=""/>
        <dsp:cNvSpPr/>
      </dsp:nvSpPr>
      <dsp:spPr>
        <a:xfrm>
          <a:off x="0" y="709024"/>
          <a:ext cx="8380072" cy="1980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06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ca-ES" sz="2300" kern="1200" dirty="0"/>
            <a:t>Dar antes de </a:t>
          </a:r>
          <a:r>
            <a:rPr lang="ca-ES" sz="2300" kern="1200" dirty="0" err="1"/>
            <a:t>recibir</a:t>
          </a:r>
          <a:r>
            <a:rPr lang="ca-ES" sz="2300" kern="1200" dirty="0"/>
            <a:t>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300" kern="1200" dirty="0"/>
            <a:t>Contacta con personas que te puedan ayudar.</a:t>
          </a:r>
          <a:endParaRPr lang="ca-E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ca-ES" sz="2300" kern="1200" dirty="0"/>
            <a:t>Contacta con </a:t>
          </a:r>
          <a:r>
            <a:rPr lang="ca-ES" sz="2300" kern="1200" dirty="0" err="1"/>
            <a:t>desconocidos</a:t>
          </a:r>
          <a:r>
            <a:rPr lang="ca-ES" sz="2300" kern="1200" dirty="0"/>
            <a:t>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300" kern="1200" dirty="0"/>
            <a:t>Mantén tu red de contactos al día.</a:t>
          </a:r>
          <a:endParaRPr lang="ca-E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300" kern="1200" dirty="0"/>
            <a:t>Establece un ritmo de trabajo.</a:t>
          </a:r>
          <a:endParaRPr lang="ca-ES" sz="2300" kern="1200" dirty="0"/>
        </a:p>
      </dsp:txBody>
      <dsp:txXfrm>
        <a:off x="0" y="709024"/>
        <a:ext cx="8380072" cy="1980989"/>
      </dsp:txXfrm>
    </dsp:sp>
    <dsp:sp modelId="{2D5C0E8E-87D9-43BA-89AF-55E90A98478E}">
      <dsp:nvSpPr>
        <dsp:cNvPr id="0" name=""/>
        <dsp:cNvSpPr/>
      </dsp:nvSpPr>
      <dsp:spPr>
        <a:xfrm>
          <a:off x="0" y="2690014"/>
          <a:ext cx="8380072" cy="69556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2900" kern="1200" dirty="0"/>
            <a:t>B. </a:t>
          </a:r>
          <a:r>
            <a:rPr lang="ca-ES" sz="2900" kern="1200" dirty="0" smtClean="0"/>
            <a:t>El </a:t>
          </a:r>
          <a:r>
            <a:rPr lang="ca-ES" sz="2900" i="1" kern="1200" dirty="0" err="1" smtClean="0"/>
            <a:t>blogging</a:t>
          </a:r>
          <a:endParaRPr lang="ca-ES" sz="2900" i="1" kern="1200" dirty="0"/>
        </a:p>
      </dsp:txBody>
      <dsp:txXfrm>
        <a:off x="33955" y="2723969"/>
        <a:ext cx="8312162" cy="6276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9545B-882F-410C-85A5-975ED7BC39CC}">
      <dsp:nvSpPr>
        <dsp:cNvPr id="0" name=""/>
        <dsp:cNvSpPr/>
      </dsp:nvSpPr>
      <dsp:spPr>
        <a:xfrm>
          <a:off x="2904376" y="1698138"/>
          <a:ext cx="2158407" cy="1867109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err="1"/>
            <a:t>Búsque</a:t>
          </a:r>
          <a:r>
            <a:rPr lang="es-ES" sz="2800" kern="1200" dirty="0"/>
            <a:t>-da de empleo</a:t>
          </a:r>
          <a:endParaRPr lang="en-US" sz="2800" kern="1200" dirty="0"/>
        </a:p>
      </dsp:txBody>
      <dsp:txXfrm>
        <a:off x="3262054" y="2007544"/>
        <a:ext cx="1443051" cy="1248297"/>
      </dsp:txXfrm>
    </dsp:sp>
    <dsp:sp modelId="{6961FE92-9C41-4607-8EAE-D627D8237C11}">
      <dsp:nvSpPr>
        <dsp:cNvPr id="0" name=""/>
        <dsp:cNvSpPr/>
      </dsp:nvSpPr>
      <dsp:spPr>
        <a:xfrm>
          <a:off x="4255954" y="804852"/>
          <a:ext cx="814360" cy="701679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2A9D9-FCF8-407D-BAA6-66605C07EAEB}">
      <dsp:nvSpPr>
        <dsp:cNvPr id="0" name=""/>
        <dsp:cNvSpPr/>
      </dsp:nvSpPr>
      <dsp:spPr>
        <a:xfrm>
          <a:off x="3103197" y="0"/>
          <a:ext cx="1768799" cy="1530219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/>
            <a:t>Autocan-didatura</a:t>
          </a:r>
          <a:endParaRPr lang="en-US" sz="2000" kern="1200" dirty="0"/>
        </a:p>
      </dsp:txBody>
      <dsp:txXfrm>
        <a:off x="3396325" y="253590"/>
        <a:ext cx="1182543" cy="1023039"/>
      </dsp:txXfrm>
    </dsp:sp>
    <dsp:sp modelId="{37E2A987-0A29-47C1-95EB-3A76E4B02FE4}">
      <dsp:nvSpPr>
        <dsp:cNvPr id="0" name=""/>
        <dsp:cNvSpPr/>
      </dsp:nvSpPr>
      <dsp:spPr>
        <a:xfrm>
          <a:off x="5206376" y="2116619"/>
          <a:ext cx="814360" cy="701679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252CB-617B-4120-A55B-8D3F6E257CB3}">
      <dsp:nvSpPr>
        <dsp:cNvPr id="0" name=""/>
        <dsp:cNvSpPr/>
      </dsp:nvSpPr>
      <dsp:spPr>
        <a:xfrm>
          <a:off x="4725391" y="941187"/>
          <a:ext cx="1768799" cy="1530219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Portales de </a:t>
          </a:r>
          <a:r>
            <a:rPr lang="en-US" sz="1800" kern="1200" dirty="0" err="1"/>
            <a:t>empleo</a:t>
          </a:r>
          <a:r>
            <a:rPr lang="en-US" sz="1800" kern="1200" dirty="0"/>
            <a:t> de Internet</a:t>
          </a:r>
        </a:p>
      </dsp:txBody>
      <dsp:txXfrm>
        <a:off x="5018519" y="1194777"/>
        <a:ext cx="1182543" cy="1023039"/>
      </dsp:txXfrm>
    </dsp:sp>
    <dsp:sp modelId="{A98C38F5-3B35-4128-987C-0CCF0751078C}">
      <dsp:nvSpPr>
        <dsp:cNvPr id="0" name=""/>
        <dsp:cNvSpPr/>
      </dsp:nvSpPr>
      <dsp:spPr>
        <a:xfrm>
          <a:off x="4546152" y="3597357"/>
          <a:ext cx="814360" cy="701679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EC1AD-6E05-4100-ADE1-8E6725C810BD}">
      <dsp:nvSpPr>
        <dsp:cNvPr id="0" name=""/>
        <dsp:cNvSpPr/>
      </dsp:nvSpPr>
      <dsp:spPr>
        <a:xfrm>
          <a:off x="4725391" y="2791452"/>
          <a:ext cx="1768799" cy="1530219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Sistema Nacional de </a:t>
          </a:r>
          <a:r>
            <a:rPr lang="en-US" sz="1800" kern="1200" dirty="0" err="1"/>
            <a:t>Empleo</a:t>
          </a:r>
          <a:endParaRPr lang="en-US" sz="1800" kern="1200" dirty="0"/>
        </a:p>
      </dsp:txBody>
      <dsp:txXfrm>
        <a:off x="5018519" y="3045042"/>
        <a:ext cx="1182543" cy="1023039"/>
      </dsp:txXfrm>
    </dsp:sp>
    <dsp:sp modelId="{864A26CD-1740-4FAB-8984-2DB3FA3BBCC0}">
      <dsp:nvSpPr>
        <dsp:cNvPr id="0" name=""/>
        <dsp:cNvSpPr/>
      </dsp:nvSpPr>
      <dsp:spPr>
        <a:xfrm>
          <a:off x="2908393" y="3751063"/>
          <a:ext cx="814360" cy="701679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93F25-DD77-4EF4-823B-EF902C357FB0}">
      <dsp:nvSpPr>
        <dsp:cNvPr id="0" name=""/>
        <dsp:cNvSpPr/>
      </dsp:nvSpPr>
      <dsp:spPr>
        <a:xfrm>
          <a:off x="3103197" y="3733692"/>
          <a:ext cx="1768799" cy="1530219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/>
            <a:t>Empresas</a:t>
          </a:r>
          <a:r>
            <a:rPr lang="en-US" sz="1800" kern="1200" dirty="0"/>
            <a:t> de </a:t>
          </a:r>
          <a:r>
            <a:rPr lang="en-US" sz="1800" kern="1200" dirty="0" err="1"/>
            <a:t>trabajo</a:t>
          </a:r>
          <a:r>
            <a:rPr lang="en-US" sz="1800" kern="1200" dirty="0"/>
            <a:t> temporal (ETT)</a:t>
          </a:r>
        </a:p>
      </dsp:txBody>
      <dsp:txXfrm>
        <a:off x="3396325" y="3987282"/>
        <a:ext cx="1182543" cy="1023039"/>
      </dsp:txXfrm>
    </dsp:sp>
    <dsp:sp modelId="{01C86630-1351-4D5C-9B11-696BC16F1825}">
      <dsp:nvSpPr>
        <dsp:cNvPr id="0" name=""/>
        <dsp:cNvSpPr/>
      </dsp:nvSpPr>
      <dsp:spPr>
        <a:xfrm>
          <a:off x="1942407" y="2439823"/>
          <a:ext cx="814360" cy="701679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54F20-FAB9-4825-B6EF-2FFF03891006}">
      <dsp:nvSpPr>
        <dsp:cNvPr id="0" name=""/>
        <dsp:cNvSpPr/>
      </dsp:nvSpPr>
      <dsp:spPr>
        <a:xfrm>
          <a:off x="1473471" y="2792505"/>
          <a:ext cx="1768799" cy="1530219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/>
            <a:t>Agencias</a:t>
          </a:r>
          <a:r>
            <a:rPr lang="en-US" sz="1800" kern="1200" dirty="0"/>
            <a:t> de </a:t>
          </a:r>
          <a:r>
            <a:rPr lang="en-US" sz="1800" kern="1200" dirty="0" err="1"/>
            <a:t>colocación</a:t>
          </a:r>
          <a:endParaRPr lang="en-US" sz="1800" kern="1200" dirty="0"/>
        </a:p>
      </dsp:txBody>
      <dsp:txXfrm>
        <a:off x="1766599" y="3046095"/>
        <a:ext cx="1182543" cy="1023039"/>
      </dsp:txXfrm>
    </dsp:sp>
    <dsp:sp modelId="{62F0FDF6-5690-48E2-9AED-EEB690C9ADE9}">
      <dsp:nvSpPr>
        <dsp:cNvPr id="0" name=""/>
        <dsp:cNvSpPr/>
      </dsp:nvSpPr>
      <dsp:spPr>
        <a:xfrm>
          <a:off x="1473471" y="939081"/>
          <a:ext cx="1768799" cy="1530219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/>
            <a:t>Relaciones</a:t>
          </a:r>
          <a:r>
            <a:rPr lang="en-US" sz="1800" kern="1200" dirty="0"/>
            <a:t> </a:t>
          </a:r>
          <a:r>
            <a:rPr lang="en-US" sz="1800" kern="1200" dirty="0" err="1"/>
            <a:t>personales</a:t>
          </a:r>
          <a:endParaRPr lang="en-US" sz="1800" kern="1200" dirty="0"/>
        </a:p>
      </dsp:txBody>
      <dsp:txXfrm>
        <a:off x="1766599" y="1192671"/>
        <a:ext cx="1182543" cy="10230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3F187-5B7E-49D6-ABF1-3D407CB217CB}">
      <dsp:nvSpPr>
        <dsp:cNvPr id="0" name=""/>
        <dsp:cNvSpPr/>
      </dsp:nvSpPr>
      <dsp:spPr>
        <a:xfrm>
          <a:off x="5113" y="3782623"/>
          <a:ext cx="1858210" cy="74328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700" kern="1200" dirty="0"/>
            <a:t>Idea de negocio</a:t>
          </a:r>
          <a:endParaRPr lang="es-ES" sz="1700" kern="1200" dirty="0"/>
        </a:p>
      </dsp:txBody>
      <dsp:txXfrm>
        <a:off x="376755" y="3782623"/>
        <a:ext cx="1114926" cy="743284"/>
      </dsp:txXfrm>
    </dsp:sp>
    <dsp:sp modelId="{118F0B91-E5EC-4727-9D0A-5501E51AEFEA}">
      <dsp:nvSpPr>
        <dsp:cNvPr id="0" name=""/>
        <dsp:cNvSpPr/>
      </dsp:nvSpPr>
      <dsp:spPr>
        <a:xfrm>
          <a:off x="5113" y="4629967"/>
          <a:ext cx="1858210" cy="743284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700" kern="1200" dirty="0"/>
            <a:t>Diseño de un plan de negocio</a:t>
          </a:r>
          <a:endParaRPr lang="es-ES" sz="1700" kern="1200" dirty="0"/>
        </a:p>
      </dsp:txBody>
      <dsp:txXfrm>
        <a:off x="376755" y="4629967"/>
        <a:ext cx="1114926" cy="743284"/>
      </dsp:txXfrm>
    </dsp:sp>
    <dsp:sp modelId="{B4D0891B-09B9-49A8-AA04-094D015D9CE2}">
      <dsp:nvSpPr>
        <dsp:cNvPr id="0" name=""/>
        <dsp:cNvSpPr/>
      </dsp:nvSpPr>
      <dsp:spPr>
        <a:xfrm>
          <a:off x="1621756" y="4693146"/>
          <a:ext cx="1542314" cy="616925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Descripción de la empresa y del producto o servicio.</a:t>
          </a:r>
        </a:p>
      </dsp:txBody>
      <dsp:txXfrm>
        <a:off x="1930219" y="4693146"/>
        <a:ext cx="925389" cy="616925"/>
      </dsp:txXfrm>
    </dsp:sp>
    <dsp:sp modelId="{2E986792-3FA3-4F13-899C-808C97CFB2D0}">
      <dsp:nvSpPr>
        <dsp:cNvPr id="0" name=""/>
        <dsp:cNvSpPr/>
      </dsp:nvSpPr>
      <dsp:spPr>
        <a:xfrm>
          <a:off x="2948147" y="4693146"/>
          <a:ext cx="1542314" cy="616925"/>
        </a:xfrm>
        <a:prstGeom prst="chevron">
          <a:avLst/>
        </a:prstGeom>
        <a:solidFill>
          <a:schemeClr val="accent5">
            <a:tint val="40000"/>
            <a:alpha val="90000"/>
            <a:hueOff val="-1231959"/>
            <a:satOff val="-2136"/>
            <a:lumOff val="-21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231959"/>
              <a:satOff val="-2136"/>
              <a:lumOff val="-2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Estudio de mercado.</a:t>
          </a:r>
        </a:p>
      </dsp:txBody>
      <dsp:txXfrm>
        <a:off x="3256610" y="4693146"/>
        <a:ext cx="925389" cy="616925"/>
      </dsp:txXfrm>
    </dsp:sp>
    <dsp:sp modelId="{8AA032EE-9E61-4B8D-BCDA-2BA3A8089CB8}">
      <dsp:nvSpPr>
        <dsp:cNvPr id="0" name=""/>
        <dsp:cNvSpPr/>
      </dsp:nvSpPr>
      <dsp:spPr>
        <a:xfrm>
          <a:off x="4274537" y="4693146"/>
          <a:ext cx="1542314" cy="616925"/>
        </a:xfrm>
        <a:prstGeom prst="chevron">
          <a:avLst/>
        </a:prstGeom>
        <a:solidFill>
          <a:schemeClr val="accent5">
            <a:tint val="40000"/>
            <a:alpha val="90000"/>
            <a:hueOff val="-2463918"/>
            <a:satOff val="-4272"/>
            <a:lumOff val="-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463918"/>
              <a:satOff val="-4272"/>
              <a:lumOff val="-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Plan de marketing.</a:t>
          </a:r>
        </a:p>
      </dsp:txBody>
      <dsp:txXfrm>
        <a:off x="4583000" y="4693146"/>
        <a:ext cx="925389" cy="616925"/>
      </dsp:txXfrm>
    </dsp:sp>
    <dsp:sp modelId="{838BFC74-E221-42C1-AB4E-5F710BD90813}">
      <dsp:nvSpPr>
        <dsp:cNvPr id="0" name=""/>
        <dsp:cNvSpPr/>
      </dsp:nvSpPr>
      <dsp:spPr>
        <a:xfrm>
          <a:off x="5600928" y="4693146"/>
          <a:ext cx="1542314" cy="616925"/>
        </a:xfrm>
        <a:prstGeom prst="chevron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Definición de los medios necesarios.</a:t>
          </a:r>
        </a:p>
      </dsp:txBody>
      <dsp:txXfrm>
        <a:off x="5909391" y="4693146"/>
        <a:ext cx="925389" cy="616925"/>
      </dsp:txXfrm>
    </dsp:sp>
    <dsp:sp modelId="{259CC0C6-42E6-4812-987F-DF60FF787FA6}">
      <dsp:nvSpPr>
        <dsp:cNvPr id="0" name=""/>
        <dsp:cNvSpPr/>
      </dsp:nvSpPr>
      <dsp:spPr>
        <a:xfrm>
          <a:off x="6927318" y="4693146"/>
          <a:ext cx="1542314" cy="616925"/>
        </a:xfrm>
        <a:prstGeom prst="chevron">
          <a:avLst/>
        </a:prstGeom>
        <a:solidFill>
          <a:schemeClr val="accent5">
            <a:tint val="40000"/>
            <a:alpha val="90000"/>
            <a:hueOff val="-4927837"/>
            <a:satOff val="-8544"/>
            <a:lumOff val="-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927837"/>
              <a:satOff val="-8544"/>
              <a:lumOff val="-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Recursos humanos necesarios.</a:t>
          </a:r>
        </a:p>
      </dsp:txBody>
      <dsp:txXfrm>
        <a:off x="7235781" y="4693146"/>
        <a:ext cx="925389" cy="616925"/>
      </dsp:txXfrm>
    </dsp:sp>
    <dsp:sp modelId="{5C2FFC67-035E-405F-B87E-7CDBE2B7AAF5}">
      <dsp:nvSpPr>
        <dsp:cNvPr id="0" name=""/>
        <dsp:cNvSpPr/>
      </dsp:nvSpPr>
      <dsp:spPr>
        <a:xfrm>
          <a:off x="8253709" y="4693146"/>
          <a:ext cx="1542314" cy="616925"/>
        </a:xfrm>
        <a:prstGeom prst="chevron">
          <a:avLst/>
        </a:prstGeom>
        <a:solidFill>
          <a:schemeClr val="accent5">
            <a:tint val="40000"/>
            <a:alpha val="90000"/>
            <a:hueOff val="-6159796"/>
            <a:satOff val="-10680"/>
            <a:lumOff val="-10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159796"/>
              <a:satOff val="-10680"/>
              <a:lumOff val="-10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Estudio económico y financiero.</a:t>
          </a:r>
        </a:p>
      </dsp:txBody>
      <dsp:txXfrm>
        <a:off x="8562172" y="4693146"/>
        <a:ext cx="925389" cy="616925"/>
      </dsp:txXfrm>
    </dsp:sp>
    <dsp:sp modelId="{A3EF7FA4-87EF-40FA-BBFE-9BB9F5F3E022}">
      <dsp:nvSpPr>
        <dsp:cNvPr id="0" name=""/>
        <dsp:cNvSpPr/>
      </dsp:nvSpPr>
      <dsp:spPr>
        <a:xfrm>
          <a:off x="9580099" y="4693146"/>
          <a:ext cx="1542314" cy="616925"/>
        </a:xfrm>
        <a:prstGeom prst="chevron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Trámites legales.</a:t>
          </a:r>
        </a:p>
      </dsp:txBody>
      <dsp:txXfrm>
        <a:off x="9888562" y="4693146"/>
        <a:ext cx="925389" cy="6169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60E73-3DC4-442D-95BC-1FF0DEF861A3}">
      <dsp:nvSpPr>
        <dsp:cNvPr id="0" name=""/>
        <dsp:cNvSpPr/>
      </dsp:nvSpPr>
      <dsp:spPr>
        <a:xfrm rot="5400000">
          <a:off x="6958487" y="-2910109"/>
          <a:ext cx="935175" cy="698924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b="0" kern="1200" dirty="0"/>
            <a:t>Funcionarios de carrera: desempeñan servicios con carácter permanente.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b="0" kern="1200" dirty="0"/>
            <a:t>Funcionarios de empleo interino: son contratados para ocupar temporalmente un puesto vacante. </a:t>
          </a:r>
        </a:p>
      </dsp:txBody>
      <dsp:txXfrm rot="-5400000">
        <a:off x="3931452" y="162577"/>
        <a:ext cx="6943596" cy="843873"/>
      </dsp:txXfrm>
    </dsp:sp>
    <dsp:sp modelId="{DC66AB39-8CF1-46C8-A79A-B12AE846C76E}">
      <dsp:nvSpPr>
        <dsp:cNvPr id="0" name=""/>
        <dsp:cNvSpPr/>
      </dsp:nvSpPr>
      <dsp:spPr>
        <a:xfrm>
          <a:off x="0" y="29"/>
          <a:ext cx="3931451" cy="11689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b="1" kern="1200" dirty="0"/>
            <a:t>Personal funcionario:</a:t>
          </a:r>
          <a:endParaRPr lang="es-ES" sz="3300" kern="1200" dirty="0"/>
        </a:p>
      </dsp:txBody>
      <dsp:txXfrm>
        <a:off x="57064" y="57093"/>
        <a:ext cx="3817323" cy="1054841"/>
      </dsp:txXfrm>
    </dsp:sp>
    <dsp:sp modelId="{318B41DF-392B-4887-BC6E-C76F061DFEA4}">
      <dsp:nvSpPr>
        <dsp:cNvPr id="0" name=""/>
        <dsp:cNvSpPr/>
      </dsp:nvSpPr>
      <dsp:spPr>
        <a:xfrm rot="5400000">
          <a:off x="6958487" y="-1682691"/>
          <a:ext cx="935175" cy="6989247"/>
        </a:xfrm>
        <a:prstGeom prst="round2Same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b="0" kern="1200" dirty="0"/>
            <a:t>Son los trabajadores contratados por la Administración de acuerdo con la legislación laboral, en las mismas condiciones que cualquier trabajador de la empresa privada.</a:t>
          </a:r>
        </a:p>
      </dsp:txBody>
      <dsp:txXfrm rot="-5400000">
        <a:off x="3931452" y="1389995"/>
        <a:ext cx="6943596" cy="843873"/>
      </dsp:txXfrm>
    </dsp:sp>
    <dsp:sp modelId="{D735702B-52CB-4D74-8FE3-0B47B5CBA7A4}">
      <dsp:nvSpPr>
        <dsp:cNvPr id="0" name=""/>
        <dsp:cNvSpPr/>
      </dsp:nvSpPr>
      <dsp:spPr>
        <a:xfrm>
          <a:off x="0" y="1227447"/>
          <a:ext cx="3931451" cy="1168969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b="1" kern="1200" dirty="0"/>
            <a:t>Personal laboral  </a:t>
          </a:r>
          <a:endParaRPr lang="es-ES" sz="3300" kern="1200" dirty="0"/>
        </a:p>
      </dsp:txBody>
      <dsp:txXfrm>
        <a:off x="57064" y="1284511"/>
        <a:ext cx="3817323" cy="10548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479B9-21DD-4A2D-9E84-235B0F4EFF85}">
      <dsp:nvSpPr>
        <dsp:cNvPr id="0" name=""/>
        <dsp:cNvSpPr/>
      </dsp:nvSpPr>
      <dsp:spPr>
        <a:xfrm>
          <a:off x="2553614" y="8"/>
          <a:ext cx="2185578" cy="10927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/>
            <a:t>Eures, te permite</a:t>
          </a:r>
          <a:endParaRPr lang="ca-ES" sz="2400" kern="1200" dirty="0"/>
        </a:p>
      </dsp:txBody>
      <dsp:txXfrm>
        <a:off x="2585621" y="32015"/>
        <a:ext cx="2121564" cy="1028775"/>
      </dsp:txXfrm>
    </dsp:sp>
    <dsp:sp modelId="{132E44F1-BCC7-4A36-A829-F74CA3141AE0}">
      <dsp:nvSpPr>
        <dsp:cNvPr id="0" name=""/>
        <dsp:cNvSpPr/>
      </dsp:nvSpPr>
      <dsp:spPr>
        <a:xfrm>
          <a:off x="2772172" y="1092797"/>
          <a:ext cx="218557" cy="819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591"/>
              </a:lnTo>
              <a:lnTo>
                <a:pt x="218557" y="819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67532-60DE-4B57-9249-D9353FBAE770}">
      <dsp:nvSpPr>
        <dsp:cNvPr id="0" name=""/>
        <dsp:cNvSpPr/>
      </dsp:nvSpPr>
      <dsp:spPr>
        <a:xfrm>
          <a:off x="2990730" y="1365994"/>
          <a:ext cx="1748462" cy="1092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/>
            <a:t>Acceder a las ofertas de empleo</a:t>
          </a:r>
          <a:endParaRPr lang="ca-ES" sz="1200" kern="1200"/>
        </a:p>
      </dsp:txBody>
      <dsp:txXfrm>
        <a:off x="3022737" y="1398001"/>
        <a:ext cx="1684448" cy="1028775"/>
      </dsp:txXfrm>
    </dsp:sp>
    <dsp:sp modelId="{E01260C8-D470-4F1A-B734-B1D65F319891}">
      <dsp:nvSpPr>
        <dsp:cNvPr id="0" name=""/>
        <dsp:cNvSpPr/>
      </dsp:nvSpPr>
      <dsp:spPr>
        <a:xfrm>
          <a:off x="2772172" y="1092797"/>
          <a:ext cx="218557" cy="2185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5578"/>
              </a:lnTo>
              <a:lnTo>
                <a:pt x="218557" y="21855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DBADAC-7D1F-474D-BC8E-4C4905DAB6A6}">
      <dsp:nvSpPr>
        <dsp:cNvPr id="0" name=""/>
        <dsp:cNvSpPr/>
      </dsp:nvSpPr>
      <dsp:spPr>
        <a:xfrm>
          <a:off x="2990730" y="2731981"/>
          <a:ext cx="1748462" cy="1092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200" kern="1200"/>
            <a:t>Registrarte como demandante de empleo</a:t>
          </a:r>
        </a:p>
      </dsp:txBody>
      <dsp:txXfrm>
        <a:off x="3022737" y="2763988"/>
        <a:ext cx="1684448" cy="1028775"/>
      </dsp:txXfrm>
    </dsp:sp>
    <dsp:sp modelId="{C66ED2D9-C522-4C89-AE14-88A8DF7DFA42}">
      <dsp:nvSpPr>
        <dsp:cNvPr id="0" name=""/>
        <dsp:cNvSpPr/>
      </dsp:nvSpPr>
      <dsp:spPr>
        <a:xfrm>
          <a:off x="2772172" y="1092797"/>
          <a:ext cx="218557" cy="3551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1565"/>
              </a:lnTo>
              <a:lnTo>
                <a:pt x="218557" y="355156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9D517-D525-442E-B0B1-CC2FEDB0407F}">
      <dsp:nvSpPr>
        <dsp:cNvPr id="0" name=""/>
        <dsp:cNvSpPr/>
      </dsp:nvSpPr>
      <dsp:spPr>
        <a:xfrm>
          <a:off x="2990730" y="4097967"/>
          <a:ext cx="1748462" cy="1092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200" kern="1200"/>
            <a:t>Asesorarte</a:t>
          </a:r>
        </a:p>
      </dsp:txBody>
      <dsp:txXfrm>
        <a:off x="3022737" y="4129974"/>
        <a:ext cx="1684448" cy="1028775"/>
      </dsp:txXfrm>
    </dsp:sp>
    <dsp:sp modelId="{A09386BE-0008-43A5-8213-D266F259803B}">
      <dsp:nvSpPr>
        <dsp:cNvPr id="0" name=""/>
        <dsp:cNvSpPr/>
      </dsp:nvSpPr>
      <dsp:spPr>
        <a:xfrm>
          <a:off x="5285587" y="8"/>
          <a:ext cx="2185578" cy="1092789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2000" kern="1200" dirty="0" err="1"/>
            <a:t>Europass</a:t>
          </a:r>
          <a:endParaRPr lang="ca-ES" sz="2000" kern="1200" dirty="0"/>
        </a:p>
      </dsp:txBody>
      <dsp:txXfrm>
        <a:off x="5317594" y="32015"/>
        <a:ext cx="2121564" cy="1028775"/>
      </dsp:txXfrm>
    </dsp:sp>
    <dsp:sp modelId="{BFA0F88C-B306-4AF5-AB18-0D7365C0704A}">
      <dsp:nvSpPr>
        <dsp:cNvPr id="0" name=""/>
        <dsp:cNvSpPr/>
      </dsp:nvSpPr>
      <dsp:spPr>
        <a:xfrm>
          <a:off x="5504145" y="1092797"/>
          <a:ext cx="218557" cy="819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9591"/>
              </a:lnTo>
              <a:lnTo>
                <a:pt x="218557" y="819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502E6-8F68-42DF-9D70-5558C4FFC1EC}">
      <dsp:nvSpPr>
        <dsp:cNvPr id="0" name=""/>
        <dsp:cNvSpPr/>
      </dsp:nvSpPr>
      <dsp:spPr>
        <a:xfrm>
          <a:off x="5722703" y="1365994"/>
          <a:ext cx="1748462" cy="1092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200" kern="1200"/>
            <a:t>Curriculum vitae Europass</a:t>
          </a:r>
        </a:p>
      </dsp:txBody>
      <dsp:txXfrm>
        <a:off x="5754710" y="1398001"/>
        <a:ext cx="1684448" cy="1028775"/>
      </dsp:txXfrm>
    </dsp:sp>
    <dsp:sp modelId="{C03D1530-2C45-4349-A9A5-FA120D44A40E}">
      <dsp:nvSpPr>
        <dsp:cNvPr id="0" name=""/>
        <dsp:cNvSpPr/>
      </dsp:nvSpPr>
      <dsp:spPr>
        <a:xfrm>
          <a:off x="5504145" y="1092797"/>
          <a:ext cx="218557" cy="2185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5578"/>
              </a:lnTo>
              <a:lnTo>
                <a:pt x="218557" y="218557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71320-4289-4C78-BE11-EFEEDBF1EC13}">
      <dsp:nvSpPr>
        <dsp:cNvPr id="0" name=""/>
        <dsp:cNvSpPr/>
      </dsp:nvSpPr>
      <dsp:spPr>
        <a:xfrm>
          <a:off x="5722703" y="2731981"/>
          <a:ext cx="1748462" cy="1092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200" kern="1200"/>
            <a:t>Pasaporte de Lenguas</a:t>
          </a:r>
        </a:p>
      </dsp:txBody>
      <dsp:txXfrm>
        <a:off x="5754710" y="2763988"/>
        <a:ext cx="1684448" cy="1028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15/12/2019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540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15/12/2019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20936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15/12/2019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555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15/12/2019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765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15/12/2019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945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15/12/2019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570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15/12/2019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256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15/12/2019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92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15/12/2019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548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15/12/2019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973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F0D9-CE3E-8F42-A45A-82E45651A8ED}" type="datetimeFigureOut">
              <a:rPr lang="es-ES_tradnl" smtClean="0"/>
              <a:pPr/>
              <a:t>15/12/2019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018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F0D9-CE3E-8F42-A45A-82E45651A8ED}" type="datetimeFigureOut">
              <a:rPr lang="es-ES_tradnl" smtClean="0"/>
              <a:pPr/>
              <a:t>15/12/2019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CE916-B8EF-FC46-930E-EF91ACB85D14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7" name="Rectángulo 7"/>
          <p:cNvSpPr/>
          <p:nvPr userDrawn="1"/>
        </p:nvSpPr>
        <p:spPr>
          <a:xfrm>
            <a:off x="0" y="6527800"/>
            <a:ext cx="12192000" cy="330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10" descr="logo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4" y="315565"/>
            <a:ext cx="859185" cy="85918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 userDrawn="1"/>
        </p:nvSpPr>
        <p:spPr>
          <a:xfrm>
            <a:off x="0" y="6564539"/>
            <a:ext cx="12192000" cy="611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00" dirty="0">
                <a:solidFill>
                  <a:schemeClr val="tx1"/>
                </a:solidFill>
                <a:latin typeface="Verdana"/>
                <a:cs typeface="Verdana"/>
              </a:rPr>
              <a:t>© McGraw-Hill</a:t>
            </a:r>
          </a:p>
        </p:txBody>
      </p:sp>
      <p:pic>
        <p:nvPicPr>
          <p:cNvPr id="10" name="Imagen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647" y="102090"/>
            <a:ext cx="1342020" cy="102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1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8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128" y="1644832"/>
            <a:ext cx="1213323" cy="1213323"/>
          </a:xfrm>
          <a:prstGeom prst="rect">
            <a:avLst/>
          </a:prstGeom>
        </p:spPr>
      </p:pic>
      <p:sp>
        <p:nvSpPr>
          <p:cNvPr id="7" name="CuadroTexto 11"/>
          <p:cNvSpPr txBox="1"/>
          <p:nvPr/>
        </p:nvSpPr>
        <p:spPr>
          <a:xfrm>
            <a:off x="2915653" y="3746973"/>
            <a:ext cx="4867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cs typeface="Verdana"/>
              </a:rPr>
              <a:t>Unidad 11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Búsqueda activa de empleo</a:t>
            </a:r>
            <a:endParaRPr lang="es-E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50" y="3751531"/>
            <a:ext cx="1342020" cy="1022491"/>
          </a:xfrm>
          <a:prstGeom prst="rect">
            <a:avLst/>
          </a:prstGeom>
        </p:spPr>
      </p:pic>
      <p:cxnSp>
        <p:nvCxnSpPr>
          <p:cNvPr id="9" name="Conector recto 13"/>
          <p:cNvCxnSpPr/>
          <p:nvPr/>
        </p:nvCxnSpPr>
        <p:spPr>
          <a:xfrm flipH="1">
            <a:off x="2914650" y="4824191"/>
            <a:ext cx="6295021" cy="0"/>
          </a:xfrm>
          <a:prstGeom prst="line">
            <a:avLst/>
          </a:prstGeom>
          <a:ln>
            <a:solidFill>
              <a:srgbClr val="20AAA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79512" y="0"/>
            <a:ext cx="187220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9824492" y="0"/>
            <a:ext cx="187220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7043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¿Te has planteado trabajar en Europa?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115445"/>
              </p:ext>
            </p:extLst>
          </p:nvPr>
        </p:nvGraphicFramePr>
        <p:xfrm>
          <a:off x="1386607" y="1185119"/>
          <a:ext cx="10024781" cy="5190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991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Otros itinerarios profesionales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093914"/>
              </p:ext>
            </p:extLst>
          </p:nvPr>
        </p:nvGraphicFramePr>
        <p:xfrm>
          <a:off x="1141198" y="168089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254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8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128" y="1644832"/>
            <a:ext cx="1213323" cy="1213323"/>
          </a:xfrm>
          <a:prstGeom prst="rect">
            <a:avLst/>
          </a:prstGeom>
        </p:spPr>
      </p:pic>
      <p:sp>
        <p:nvSpPr>
          <p:cNvPr id="7" name="CuadroTexto 11"/>
          <p:cNvSpPr txBox="1"/>
          <p:nvPr/>
        </p:nvSpPr>
        <p:spPr>
          <a:xfrm>
            <a:off x="2914650" y="3751531"/>
            <a:ext cx="38649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cs typeface="Verdana"/>
              </a:rPr>
              <a:t>Unidad 12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Selección de personal</a:t>
            </a:r>
            <a:endParaRPr lang="es-E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50" y="3751531"/>
            <a:ext cx="1342020" cy="1022491"/>
          </a:xfrm>
          <a:prstGeom prst="rect">
            <a:avLst/>
          </a:prstGeom>
        </p:spPr>
      </p:pic>
      <p:cxnSp>
        <p:nvCxnSpPr>
          <p:cNvPr id="9" name="Conector recto 13"/>
          <p:cNvCxnSpPr/>
          <p:nvPr/>
        </p:nvCxnSpPr>
        <p:spPr>
          <a:xfrm flipH="1">
            <a:off x="2914650" y="4824191"/>
            <a:ext cx="6295021" cy="0"/>
          </a:xfrm>
          <a:prstGeom prst="line">
            <a:avLst/>
          </a:prstGeom>
          <a:ln>
            <a:solidFill>
              <a:srgbClr val="20AAA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79512" y="0"/>
            <a:ext cx="187220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9824492" y="0"/>
            <a:ext cx="1872208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246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La carta de presentación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Content Placeholder 3"/>
          <p:cNvGraphicFramePr>
            <a:graphicFrameLocks/>
          </p:cNvGraphicFramePr>
          <p:nvPr>
            <p:extLst/>
          </p:nvPr>
        </p:nvGraphicFramePr>
        <p:xfrm>
          <a:off x="1141198" y="163092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25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El Currículum </a:t>
            </a:r>
            <a:r>
              <a:rPr lang="es-ES" sz="32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Vítae</a:t>
            </a:r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/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1141198" y="173331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9864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La entrevista de selección (I)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Content Placeholder 3"/>
          <p:cNvGraphicFramePr>
            <a:graphicFrameLocks/>
          </p:cNvGraphicFramePr>
          <p:nvPr>
            <p:extLst/>
          </p:nvPr>
        </p:nvGraphicFramePr>
        <p:xfrm>
          <a:off x="1141198" y="143900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313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La entrevista de selección (II)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1141198" y="143900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573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Las pruebas de selección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2395870" y="1682121"/>
          <a:ext cx="800625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1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Planificación de la carrera profesional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1286064499"/>
              </p:ext>
            </p:extLst>
          </p:nvPr>
        </p:nvGraphicFramePr>
        <p:xfrm>
          <a:off x="965326" y="1174247"/>
          <a:ext cx="10359343" cy="5290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513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Toma de decisiones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/>
          <p:cNvSpPr txBox="1"/>
          <p:nvPr/>
        </p:nvSpPr>
        <p:spPr>
          <a:xfrm>
            <a:off x="1528056" y="1257300"/>
            <a:ext cx="913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Al terminar los estudios de Formación Profesional, se presentan diferentes opciones:</a:t>
            </a: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4106551588"/>
              </p:ext>
            </p:extLst>
          </p:nvPr>
        </p:nvGraphicFramePr>
        <p:xfrm>
          <a:off x="802610" y="1920081"/>
          <a:ext cx="10590835" cy="4391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64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Autoanálisis personal y profesional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86972"/>
              </p:ext>
            </p:extLst>
          </p:nvPr>
        </p:nvGraphicFramePr>
        <p:xfrm>
          <a:off x="1092006" y="1389035"/>
          <a:ext cx="10613984" cy="5006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442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El proceso de búsqueda de empleo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483898260"/>
              </p:ext>
            </p:extLst>
          </p:nvPr>
        </p:nvGraphicFramePr>
        <p:xfrm>
          <a:off x="528704" y="359962"/>
          <a:ext cx="11435787" cy="5936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9 Grupo"/>
          <p:cNvGrpSpPr/>
          <p:nvPr/>
        </p:nvGrpSpPr>
        <p:grpSpPr>
          <a:xfrm>
            <a:off x="2342000" y="2517982"/>
            <a:ext cx="1458104" cy="2461254"/>
            <a:chOff x="4457" y="2229752"/>
            <a:chExt cx="1458104" cy="2461254"/>
          </a:xfrm>
        </p:grpSpPr>
        <p:sp>
          <p:nvSpPr>
            <p:cNvPr id="11" name="10 Rectángulo"/>
            <p:cNvSpPr/>
            <p:nvPr/>
          </p:nvSpPr>
          <p:spPr>
            <a:xfrm>
              <a:off x="4457" y="2229752"/>
              <a:ext cx="1454042" cy="2295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11 Rectángulo"/>
            <p:cNvSpPr/>
            <p:nvPr/>
          </p:nvSpPr>
          <p:spPr>
            <a:xfrm>
              <a:off x="4457" y="2396006"/>
              <a:ext cx="1458104" cy="2295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r>
                <a:rPr lang="es-ES" sz="1500" dirty="0" smtClean="0"/>
                <a:t>• Aparecen en medios de comunicación, etc.</a:t>
              </a:r>
            </a:p>
            <a:p>
              <a:r>
                <a:rPr lang="es-ES" sz="1500" dirty="0" smtClean="0"/>
                <a:t>• También hay que considerar la </a:t>
              </a:r>
              <a:r>
                <a:rPr lang="es-ES" sz="1500" dirty="0" err="1" smtClean="0"/>
                <a:t>autocandidatura</a:t>
              </a:r>
              <a:r>
                <a:rPr lang="es-ES" sz="1500" dirty="0" smtClean="0"/>
                <a:t>.</a:t>
              </a:r>
              <a:endParaRPr lang="es-ES" sz="1500" kern="1200" dirty="0"/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3981613" y="2486451"/>
            <a:ext cx="1454042" cy="2508750"/>
            <a:chOff x="4457" y="2229752"/>
            <a:chExt cx="1454042" cy="2508750"/>
          </a:xfrm>
        </p:grpSpPr>
        <p:sp>
          <p:nvSpPr>
            <p:cNvPr id="14" name="13 Rectángulo"/>
            <p:cNvSpPr/>
            <p:nvPr/>
          </p:nvSpPr>
          <p:spPr>
            <a:xfrm>
              <a:off x="4457" y="2229752"/>
              <a:ext cx="1454042" cy="2295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14 Rectángulo"/>
            <p:cNvSpPr/>
            <p:nvPr/>
          </p:nvSpPr>
          <p:spPr>
            <a:xfrm>
              <a:off x="4457" y="2443502"/>
              <a:ext cx="1338532" cy="2295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114300" lvl="1" indent="-114300" algn="l" defTabSz="66675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" sz="1500" kern="1200" dirty="0" smtClean="0"/>
                <a:t>Presentación del currículum</a:t>
              </a:r>
              <a:endParaRPr lang="es-ES" sz="1500" kern="1200" dirty="0"/>
            </a:p>
          </p:txBody>
        </p:sp>
      </p:grpSp>
      <p:grpSp>
        <p:nvGrpSpPr>
          <p:cNvPr id="16" name="15 Grupo"/>
          <p:cNvGrpSpPr/>
          <p:nvPr/>
        </p:nvGrpSpPr>
        <p:grpSpPr>
          <a:xfrm>
            <a:off x="5620273" y="2662805"/>
            <a:ext cx="1454042" cy="2295000"/>
            <a:chOff x="4457" y="2229752"/>
            <a:chExt cx="1454042" cy="2295000"/>
          </a:xfrm>
        </p:grpSpPr>
        <p:sp>
          <p:nvSpPr>
            <p:cNvPr id="17" name="16 Rectángulo"/>
            <p:cNvSpPr/>
            <p:nvPr/>
          </p:nvSpPr>
          <p:spPr>
            <a:xfrm>
              <a:off x="4457" y="2229752"/>
              <a:ext cx="1454042" cy="2295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17 Rectángulo"/>
            <p:cNvSpPr/>
            <p:nvPr/>
          </p:nvSpPr>
          <p:spPr>
            <a:xfrm>
              <a:off x="4457" y="2229752"/>
              <a:ext cx="1454042" cy="2295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r>
                <a:rPr lang="es-ES" sz="1500" dirty="0" smtClean="0"/>
                <a:t>• Test de aptitudes.</a:t>
              </a:r>
            </a:p>
            <a:p>
              <a:r>
                <a:rPr lang="es-ES" sz="1500" dirty="0" smtClean="0"/>
                <a:t>• Test de personalidad.</a:t>
              </a:r>
              <a:endParaRPr lang="es-ES" sz="1500" kern="1200" dirty="0"/>
            </a:p>
          </p:txBody>
        </p:sp>
      </p:grpSp>
      <p:sp>
        <p:nvSpPr>
          <p:cNvPr id="19" name="18 Rectángulo"/>
          <p:cNvSpPr/>
          <p:nvPr/>
        </p:nvSpPr>
        <p:spPr>
          <a:xfrm>
            <a:off x="8103476" y="2689284"/>
            <a:ext cx="1891862" cy="2295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r>
              <a:rPr lang="es-ES" sz="1500" dirty="0" smtClean="0"/>
              <a:t>• Objetivos</a:t>
            </a:r>
          </a:p>
          <a:p>
            <a:r>
              <a:rPr lang="es-ES" sz="1500" dirty="0" smtClean="0"/>
              <a:t>• Entrevistador</a:t>
            </a:r>
            <a:endParaRPr lang="es-ES" sz="1500" kern="1200" dirty="0"/>
          </a:p>
        </p:txBody>
      </p:sp>
      <p:grpSp>
        <p:nvGrpSpPr>
          <p:cNvPr id="20" name="19 Grupo"/>
          <p:cNvGrpSpPr/>
          <p:nvPr/>
        </p:nvGrpSpPr>
        <p:grpSpPr>
          <a:xfrm>
            <a:off x="10191281" y="2537363"/>
            <a:ext cx="1720249" cy="2449375"/>
            <a:chOff x="4457" y="2229752"/>
            <a:chExt cx="1454042" cy="2449375"/>
          </a:xfrm>
        </p:grpSpPr>
        <p:sp>
          <p:nvSpPr>
            <p:cNvPr id="21" name="20 Rectángulo"/>
            <p:cNvSpPr/>
            <p:nvPr/>
          </p:nvSpPr>
          <p:spPr>
            <a:xfrm>
              <a:off x="4457" y="2229752"/>
              <a:ext cx="1454042" cy="2295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21 Rectángulo"/>
            <p:cNvSpPr/>
            <p:nvPr/>
          </p:nvSpPr>
          <p:spPr>
            <a:xfrm>
              <a:off x="4457" y="2384127"/>
              <a:ext cx="1454042" cy="2295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r>
                <a:rPr lang="es-ES" sz="1600" dirty="0" smtClean="0"/>
                <a:t>• Reconocimiento médico.</a:t>
              </a:r>
            </a:p>
            <a:p>
              <a:r>
                <a:rPr lang="es-ES" sz="1600" dirty="0" smtClean="0"/>
                <a:t>• Periodo de formación.</a:t>
              </a:r>
            </a:p>
            <a:p>
              <a:r>
                <a:rPr lang="es-ES" sz="1600" dirty="0" smtClean="0"/>
                <a:t>• Periodo de prueba.</a:t>
              </a:r>
              <a:endParaRPr lang="es-ES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332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La marca personal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501671"/>
              </p:ext>
            </p:extLst>
          </p:nvPr>
        </p:nvGraphicFramePr>
        <p:xfrm>
          <a:off x="2208962" y="1682121"/>
          <a:ext cx="8380072" cy="3399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323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Fuentes de información de empleo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244348"/>
              </p:ext>
            </p:extLst>
          </p:nvPr>
        </p:nvGraphicFramePr>
        <p:xfrm>
          <a:off x="2415166" y="1214211"/>
          <a:ext cx="7967663" cy="5263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3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El autoempleo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807454493"/>
              </p:ext>
            </p:extLst>
          </p:nvPr>
        </p:nvGraphicFramePr>
        <p:xfrm>
          <a:off x="454234" y="-1067131"/>
          <a:ext cx="11127528" cy="9155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2"/>
          <p:cNvSpPr/>
          <p:nvPr/>
        </p:nvSpPr>
        <p:spPr>
          <a:xfrm>
            <a:off x="1399367" y="1456678"/>
            <a:ext cx="9999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autoempleo significa crear tu propio puesto de trabajo, crear tu propia empresa y ser tu propio jefe. Esta situación puede darse como empresario individual o como parte de una sociedad con otros socios</a:t>
            </a:r>
            <a:r>
              <a:rPr lang="es-ES" b="1" dirty="0"/>
              <a:t>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754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El empleo en las administraciones públicas</a:t>
            </a:r>
            <a:br>
              <a:rPr lang="es-E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32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pSp>
        <p:nvGrpSpPr>
          <p:cNvPr id="5" name="Agrupar 12"/>
          <p:cNvGrpSpPr/>
          <p:nvPr/>
        </p:nvGrpSpPr>
        <p:grpSpPr>
          <a:xfrm>
            <a:off x="1460089" y="549705"/>
            <a:ext cx="9308919" cy="470858"/>
            <a:chOff x="716373" y="2162909"/>
            <a:chExt cx="12176177" cy="658202"/>
          </a:xfrm>
          <a:solidFill>
            <a:srgbClr val="FF0000"/>
          </a:solidFill>
        </p:grpSpPr>
        <p:sp>
          <p:nvSpPr>
            <p:cNvPr id="6" name="Triángulo isósceles 13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" name="Triángulo isósceles 14"/>
            <p:cNvSpPr/>
            <p:nvPr/>
          </p:nvSpPr>
          <p:spPr>
            <a:xfrm>
              <a:off x="805274" y="2232760"/>
              <a:ext cx="655226" cy="586640"/>
            </a:xfrm>
            <a:prstGeom prst="triangle">
              <a:avLst>
                <a:gd name="adj" fmla="val 100000"/>
              </a:avLst>
            </a:prstGeom>
            <a:solidFill>
              <a:srgbClr val="20AAA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cxnSp>
          <p:nvCxnSpPr>
            <p:cNvPr id="8" name="Conector recto 15"/>
            <p:cNvCxnSpPr>
              <a:cxnSpLocks/>
              <a:stCxn id="7" idx="3"/>
              <a:endCxn id="2" idx="3"/>
            </p:cNvCxnSpPr>
            <p:nvPr/>
          </p:nvCxnSpPr>
          <p:spPr>
            <a:xfrm>
              <a:off x="1460501" y="2819400"/>
              <a:ext cx="11432049" cy="1711"/>
            </a:xfrm>
            <a:prstGeom prst="line">
              <a:avLst/>
            </a:prstGeom>
            <a:grpFill/>
            <a:ln>
              <a:solidFill>
                <a:srgbClr val="20AAA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995225741"/>
              </p:ext>
            </p:extLst>
          </p:nvPr>
        </p:nvGraphicFramePr>
        <p:xfrm>
          <a:off x="547236" y="1883784"/>
          <a:ext cx="10920699" cy="2396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05133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877</Words>
  <Application>Microsoft Office PowerPoint</Application>
  <PresentationFormat>Panorámica</PresentationFormat>
  <Paragraphs>169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Verdana</vt:lpstr>
      <vt:lpstr>1_Tema de Office</vt:lpstr>
      <vt:lpstr>Presentación de PowerPoint</vt:lpstr>
      <vt:lpstr>Planificación de la carrera profesional </vt:lpstr>
      <vt:lpstr>Toma de decisiones </vt:lpstr>
      <vt:lpstr>Autoanálisis personal y profesional </vt:lpstr>
      <vt:lpstr>El proceso de búsqueda de empleo </vt:lpstr>
      <vt:lpstr>La marca personal </vt:lpstr>
      <vt:lpstr>Fuentes de información de empleo </vt:lpstr>
      <vt:lpstr>El autoempleo </vt:lpstr>
      <vt:lpstr>El empleo en las administraciones públicas </vt:lpstr>
      <vt:lpstr>¿Te has planteado trabajar en Europa? </vt:lpstr>
      <vt:lpstr>Otros itinerarios profesionales </vt:lpstr>
      <vt:lpstr>Presentación de PowerPoint</vt:lpstr>
      <vt:lpstr>La carta de presentación </vt:lpstr>
      <vt:lpstr>El Currículum Vítae </vt:lpstr>
      <vt:lpstr>La entrevista de selección (I) </vt:lpstr>
      <vt:lpstr>La entrevista de selección (II) </vt:lpstr>
      <vt:lpstr>Las pruebas de selección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Castano, Jorge</dc:creator>
  <cp:lastModifiedBy>SLR</cp:lastModifiedBy>
  <cp:revision>5</cp:revision>
  <dcterms:created xsi:type="dcterms:W3CDTF">2017-05-25T09:15:22Z</dcterms:created>
  <dcterms:modified xsi:type="dcterms:W3CDTF">2019-12-15T18:52:36Z</dcterms:modified>
</cp:coreProperties>
</file>