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diagrams/layout5.xml" ContentType="application/vnd.openxmlformats-officedocument.drawingml.diagramLayout+xml"/>
  <Override PartName="/ppt/diagrams/data6.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drawing7.xml" ContentType="application/vnd.ms-office.drawingml.diagramDrawing+xml"/>
  <Override PartName="/ppt/diagrams/quickStyle9.xml" ContentType="application/vnd.openxmlformats-officedocument.drawingml.diagramStyl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drawing5.xml" ContentType="application/vnd.ms-office.drawingml.diagramDrawing+xml"/>
  <Override PartName="/ppt/diagrams/quickStyle7.xml" ContentType="application/vnd.openxmlformats-officedocument.drawingml.diagramStyle+xml"/>
  <Override PartName="/ppt/diagrams/drawing10.xml" ContentType="application/vnd.ms-office.drawingml.diagramDrawing+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Override PartName="/ppt/diagrams/quickStyle1.xml" ContentType="application/vnd.openxmlformats-officedocument.drawingml.diagramStyle+xml"/>
  <Override PartName="/ppt/diagrams/layout8.xml" ContentType="application/vnd.openxmlformats-officedocument.drawingml.diagram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rawing8.xml" ContentType="application/vnd.ms-office.drawingml.diagramDrawing+xml"/>
  <Override PartName="/ppt/diagrams/data3.xml" ContentType="application/vnd.openxmlformats-officedocument.drawingml.diagramData+xml"/>
  <Override PartName="/ppt/diagrams/colors5.xml" ContentType="application/vnd.openxmlformats-officedocument.drawingml.diagramColors+xml"/>
  <Override PartName="/ppt/diagrams/drawing6.xml" ContentType="application/vnd.ms-office.drawingml.diagramDrawing+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diagrams/colors3.xml" ContentType="application/vnd.openxmlformats-officedocument.drawingml.diagramColors+xml"/>
  <Override PartName="/ppt/diagrams/drawing4.xml" ContentType="application/vnd.ms-office.drawingml.diagramDrawing+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diagrams/layout3.xml" ContentType="application/vnd.openxmlformats-officedocument.drawingml.diagramLayout+xml"/>
  <Override PartName="/ppt/diagrams/data4.xml" ContentType="application/vnd.openxmlformats-officedocument.drawingml.diagramData+xml"/>
  <Override PartName="/ppt/diagrams/drawing9.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47"/>
  </p:notesMasterIdLst>
  <p:sldIdLst>
    <p:sldId id="257" r:id="rId2"/>
    <p:sldId id="272" r:id="rId3"/>
    <p:sldId id="258" r:id="rId4"/>
    <p:sldId id="268" r:id="rId5"/>
    <p:sldId id="271" r:id="rId6"/>
    <p:sldId id="284" r:id="rId7"/>
    <p:sldId id="267" r:id="rId8"/>
    <p:sldId id="280" r:id="rId9"/>
    <p:sldId id="259" r:id="rId10"/>
    <p:sldId id="260" r:id="rId11"/>
    <p:sldId id="262" r:id="rId12"/>
    <p:sldId id="263" r:id="rId13"/>
    <p:sldId id="277" r:id="rId14"/>
    <p:sldId id="278" r:id="rId15"/>
    <p:sldId id="270" r:id="rId16"/>
    <p:sldId id="264" r:id="rId17"/>
    <p:sldId id="266" r:id="rId18"/>
    <p:sldId id="273" r:id="rId19"/>
    <p:sldId id="282" r:id="rId20"/>
    <p:sldId id="265" r:id="rId21"/>
    <p:sldId id="274" r:id="rId22"/>
    <p:sldId id="275" r:id="rId23"/>
    <p:sldId id="276" r:id="rId24"/>
    <p:sldId id="289" r:id="rId25"/>
    <p:sldId id="290" r:id="rId26"/>
    <p:sldId id="287" r:id="rId27"/>
    <p:sldId id="292" r:id="rId28"/>
    <p:sldId id="286" r:id="rId29"/>
    <p:sldId id="293" r:id="rId30"/>
    <p:sldId id="288" r:id="rId31"/>
    <p:sldId id="294" r:id="rId32"/>
    <p:sldId id="296" r:id="rId33"/>
    <p:sldId id="295" r:id="rId34"/>
    <p:sldId id="308" r:id="rId35"/>
    <p:sldId id="309" r:id="rId36"/>
    <p:sldId id="298" r:id="rId37"/>
    <p:sldId id="299" r:id="rId38"/>
    <p:sldId id="300" r:id="rId39"/>
    <p:sldId id="301" r:id="rId40"/>
    <p:sldId id="302" r:id="rId41"/>
    <p:sldId id="303" r:id="rId42"/>
    <p:sldId id="304" r:id="rId43"/>
    <p:sldId id="305" r:id="rId44"/>
    <p:sldId id="306" r:id="rId45"/>
    <p:sldId id="307" r:id="rId46"/>
  </p:sldIdLst>
  <p:sldSz cx="12192000" cy="6858000"/>
  <p:notesSz cx="6800850" cy="98726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6980" autoAdjust="0"/>
    <p:restoredTop sz="87802" autoAdjust="0"/>
  </p:normalViewPr>
  <p:slideViewPr>
    <p:cSldViewPr snapToGrid="0">
      <p:cViewPr varScale="1">
        <p:scale>
          <a:sx n="73" d="100"/>
          <a:sy n="73" d="100"/>
        </p:scale>
        <p:origin x="-210"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9A3F90-B5DB-44B1-85A0-26CA58CF2BCC}" type="doc">
      <dgm:prSet loTypeId="urn:microsoft.com/office/officeart/2005/8/layout/hProcess9" loCatId="process" qsTypeId="urn:microsoft.com/office/officeart/2005/8/quickstyle/simple1" qsCatId="simple" csTypeId="urn:microsoft.com/office/officeart/2005/8/colors/accent1_5" csCatId="accent1" phldr="1"/>
      <dgm:spPr/>
      <dgm:t>
        <a:bodyPr/>
        <a:lstStyle/>
        <a:p>
          <a:endParaRPr lang="en-US"/>
        </a:p>
      </dgm:t>
    </dgm:pt>
    <dgm:pt modelId="{224AF4E7-E01B-468E-9FAE-7BE091DAAFF6}">
      <dgm:prSet/>
      <dgm:spPr/>
      <dgm:t>
        <a:bodyPr/>
        <a:lstStyle/>
        <a:p>
          <a:r>
            <a:rPr lang="es-ES" b="0" cap="none" spc="0" dirty="0">
              <a:ln w="0"/>
              <a:solidFill>
                <a:schemeClr val="tx1"/>
              </a:solidFill>
              <a:effectLst>
                <a:outerShdw blurRad="38100" dist="19050" dir="2700000" algn="tl" rotWithShape="0">
                  <a:schemeClr val="dk1">
                    <a:alpha val="40000"/>
                  </a:schemeClr>
                </a:outerShdw>
              </a:effectLst>
            </a:rPr>
            <a:t>Se persigue un objetivo o meta común.</a:t>
          </a:r>
          <a:endParaRPr lang="ca-ES" b="0" cap="none" spc="0" dirty="0">
            <a:ln w="0"/>
            <a:solidFill>
              <a:schemeClr val="tx1"/>
            </a:solidFill>
            <a:effectLst>
              <a:outerShdw blurRad="38100" dist="19050" dir="2700000" algn="tl" rotWithShape="0">
                <a:schemeClr val="dk1">
                  <a:alpha val="40000"/>
                </a:schemeClr>
              </a:outerShdw>
            </a:effectLst>
          </a:endParaRPr>
        </a:p>
      </dgm:t>
    </dgm:pt>
    <dgm:pt modelId="{69D1E883-8D3E-4826-839E-EAFDF1AFE73F}" type="parTrans" cxnId="{9C6C7C9A-A648-480C-A549-B059AA2B5061}">
      <dgm:prSet/>
      <dgm:spPr/>
      <dgm:t>
        <a:bodyPr/>
        <a:lstStyle/>
        <a:p>
          <a:endParaRPr lang="en-US"/>
        </a:p>
      </dgm:t>
    </dgm:pt>
    <dgm:pt modelId="{D49D9192-AD01-4324-B97B-8E2E35F1B753}" type="sibTrans" cxnId="{9C6C7C9A-A648-480C-A549-B059AA2B5061}">
      <dgm:prSet/>
      <dgm:spPr/>
      <dgm:t>
        <a:bodyPr/>
        <a:lstStyle/>
        <a:p>
          <a:endParaRPr lang="en-US"/>
        </a:p>
      </dgm:t>
    </dgm:pt>
    <dgm:pt modelId="{778AF0BB-8ACD-4A6E-8295-FFB0D1A749B9}">
      <dgm:prSet/>
      <dgm:spPr/>
      <dgm:t>
        <a:bodyPr/>
        <a:lstStyle/>
        <a:p>
          <a:r>
            <a:rPr lang="es-ES" b="0" cap="none" spc="0" dirty="0">
              <a:ln w="0"/>
              <a:solidFill>
                <a:schemeClr val="tx1"/>
              </a:solidFill>
              <a:effectLst>
                <a:outerShdw blurRad="38100" dist="19050" dir="2700000" algn="tl" rotWithShape="0">
                  <a:schemeClr val="dk1">
                    <a:alpha val="40000"/>
                  </a:schemeClr>
                </a:outerShdw>
              </a:effectLst>
            </a:rPr>
            <a:t>Están integrados por varias personas que se reconocen como miembros del equipo.</a:t>
          </a:r>
          <a:endParaRPr lang="ca-ES" b="0" cap="none" spc="0" dirty="0">
            <a:ln w="0"/>
            <a:solidFill>
              <a:schemeClr val="tx1"/>
            </a:solidFill>
            <a:effectLst>
              <a:outerShdw blurRad="38100" dist="19050" dir="2700000" algn="tl" rotWithShape="0">
                <a:schemeClr val="dk1">
                  <a:alpha val="40000"/>
                </a:schemeClr>
              </a:outerShdw>
            </a:effectLst>
          </a:endParaRPr>
        </a:p>
      </dgm:t>
    </dgm:pt>
    <dgm:pt modelId="{690B82B2-8C95-4A6B-854D-8FDE2E387529}" type="parTrans" cxnId="{962E757C-39A0-46D4-8836-E0A6B1315951}">
      <dgm:prSet/>
      <dgm:spPr/>
      <dgm:t>
        <a:bodyPr/>
        <a:lstStyle/>
        <a:p>
          <a:endParaRPr lang="en-US"/>
        </a:p>
      </dgm:t>
    </dgm:pt>
    <dgm:pt modelId="{99B36B75-ED9B-4FC0-BB98-4105CE736072}" type="sibTrans" cxnId="{962E757C-39A0-46D4-8836-E0A6B1315951}">
      <dgm:prSet/>
      <dgm:spPr/>
      <dgm:t>
        <a:bodyPr/>
        <a:lstStyle/>
        <a:p>
          <a:endParaRPr lang="en-US"/>
        </a:p>
      </dgm:t>
    </dgm:pt>
    <dgm:pt modelId="{23A310A6-72CC-4447-94AC-AF2B8AD82D0F}">
      <dgm:prSet/>
      <dgm:spPr/>
      <dgm:t>
        <a:bodyPr/>
        <a:lstStyle/>
        <a:p>
          <a:r>
            <a:rPr lang="es-ES" b="0" cap="none" spc="0" dirty="0">
              <a:ln w="0"/>
              <a:solidFill>
                <a:schemeClr val="tx1"/>
              </a:solidFill>
              <a:effectLst>
                <a:outerShdw blurRad="38100" dist="19050" dir="2700000" algn="tl" rotWithShape="0">
                  <a:schemeClr val="dk1">
                    <a:alpha val="40000"/>
                  </a:schemeClr>
                </a:outerShdw>
              </a:effectLst>
            </a:rPr>
            <a:t>Establece unas normas de funcionamiento concretas y una estructura organizativa básica que permita lograr el objetivo.</a:t>
          </a:r>
          <a:endParaRPr lang="ca-ES" b="0" cap="none" spc="0" dirty="0">
            <a:ln w="0"/>
            <a:solidFill>
              <a:schemeClr val="tx1"/>
            </a:solidFill>
            <a:effectLst>
              <a:outerShdw blurRad="38100" dist="19050" dir="2700000" algn="tl" rotWithShape="0">
                <a:schemeClr val="dk1">
                  <a:alpha val="40000"/>
                </a:schemeClr>
              </a:outerShdw>
            </a:effectLst>
          </a:endParaRPr>
        </a:p>
      </dgm:t>
    </dgm:pt>
    <dgm:pt modelId="{6EBFAFB3-18FD-4974-87C3-91D18CDB2263}" type="parTrans" cxnId="{B627D006-EC8B-44EC-9258-83720D5C3E8F}">
      <dgm:prSet/>
      <dgm:spPr/>
      <dgm:t>
        <a:bodyPr/>
        <a:lstStyle/>
        <a:p>
          <a:endParaRPr lang="en-US"/>
        </a:p>
      </dgm:t>
    </dgm:pt>
    <dgm:pt modelId="{77CF2C1F-61CF-4D41-BCD2-3E6995C80ABE}" type="sibTrans" cxnId="{B627D006-EC8B-44EC-9258-83720D5C3E8F}">
      <dgm:prSet/>
      <dgm:spPr/>
      <dgm:t>
        <a:bodyPr/>
        <a:lstStyle/>
        <a:p>
          <a:endParaRPr lang="en-US"/>
        </a:p>
      </dgm:t>
    </dgm:pt>
    <dgm:pt modelId="{82D98585-6D55-4905-91AA-27970F6C3C65}">
      <dgm:prSet/>
      <dgm:spPr/>
      <dgm:t>
        <a:bodyPr/>
        <a:lstStyle/>
        <a:p>
          <a:r>
            <a:rPr lang="es-ES" b="0" cap="none" spc="0">
              <a:ln w="0"/>
              <a:solidFill>
                <a:schemeClr val="tx1"/>
              </a:solidFill>
              <a:effectLst>
                <a:outerShdw blurRad="38100" dist="19050" dir="2700000" algn="tl" rotWithShape="0">
                  <a:schemeClr val="dk1">
                    <a:alpha val="40000"/>
                  </a:schemeClr>
                </a:outerShdw>
              </a:effectLst>
            </a:rPr>
            <a:t>El equipo desarrolla un conjunto de actividades o tareas para lograr el objetivo. </a:t>
          </a:r>
          <a:endParaRPr lang="ca-ES" b="0" cap="none" spc="0">
            <a:ln w="0"/>
            <a:solidFill>
              <a:schemeClr val="tx1"/>
            </a:solidFill>
            <a:effectLst>
              <a:outerShdw blurRad="38100" dist="19050" dir="2700000" algn="tl" rotWithShape="0">
                <a:schemeClr val="dk1">
                  <a:alpha val="40000"/>
                </a:schemeClr>
              </a:outerShdw>
            </a:effectLst>
          </a:endParaRPr>
        </a:p>
      </dgm:t>
    </dgm:pt>
    <dgm:pt modelId="{99336AD9-13D1-4628-AFF0-042023D88029}" type="parTrans" cxnId="{DB64C1BE-B88C-4E29-8963-65D7AACA1A75}">
      <dgm:prSet/>
      <dgm:spPr/>
      <dgm:t>
        <a:bodyPr/>
        <a:lstStyle/>
        <a:p>
          <a:endParaRPr lang="en-US"/>
        </a:p>
      </dgm:t>
    </dgm:pt>
    <dgm:pt modelId="{A621D11C-7128-429A-86BE-B461861D56F7}" type="sibTrans" cxnId="{DB64C1BE-B88C-4E29-8963-65D7AACA1A75}">
      <dgm:prSet/>
      <dgm:spPr/>
      <dgm:t>
        <a:bodyPr/>
        <a:lstStyle/>
        <a:p>
          <a:endParaRPr lang="en-US"/>
        </a:p>
      </dgm:t>
    </dgm:pt>
    <dgm:pt modelId="{6565EC26-05DA-4FC0-B234-6ED84B2851CD}">
      <dgm:prSet/>
      <dgm:spPr/>
      <dgm:t>
        <a:bodyPr/>
        <a:lstStyle/>
        <a:p>
          <a:r>
            <a:rPr lang="es-ES" b="0" cap="none" spc="0" dirty="0">
              <a:ln w="0"/>
              <a:solidFill>
                <a:schemeClr val="tx1"/>
              </a:solidFill>
              <a:effectLst>
                <a:outerShdw blurRad="38100" dist="19050" dir="2700000" algn="tl" rotWithShape="0">
                  <a:schemeClr val="dk1">
                    <a:alpha val="40000"/>
                  </a:schemeClr>
                </a:outerShdw>
              </a:effectLst>
            </a:rPr>
            <a:t>Los miembros del equipo se relacionan e interactúan entre sí por medio de un sistema de comunicación que debe ser fluido.</a:t>
          </a:r>
          <a:endParaRPr lang="ca-ES" b="0" cap="none" spc="0" dirty="0">
            <a:ln w="0"/>
            <a:solidFill>
              <a:schemeClr val="tx1"/>
            </a:solidFill>
            <a:effectLst>
              <a:outerShdw blurRad="38100" dist="19050" dir="2700000" algn="tl" rotWithShape="0">
                <a:schemeClr val="dk1">
                  <a:alpha val="40000"/>
                </a:schemeClr>
              </a:outerShdw>
            </a:effectLst>
          </a:endParaRPr>
        </a:p>
      </dgm:t>
    </dgm:pt>
    <dgm:pt modelId="{08D1FA94-F4C6-4CF4-B4E1-F69E4FBF229E}" type="parTrans" cxnId="{76FC5117-750D-49E7-802C-616C76B540E9}">
      <dgm:prSet/>
      <dgm:spPr/>
      <dgm:t>
        <a:bodyPr/>
        <a:lstStyle/>
        <a:p>
          <a:endParaRPr lang="en-US"/>
        </a:p>
      </dgm:t>
    </dgm:pt>
    <dgm:pt modelId="{75F9CFCE-7570-443C-B4E1-71A70B93E106}" type="sibTrans" cxnId="{76FC5117-750D-49E7-802C-616C76B540E9}">
      <dgm:prSet/>
      <dgm:spPr/>
      <dgm:t>
        <a:bodyPr/>
        <a:lstStyle/>
        <a:p>
          <a:endParaRPr lang="en-US"/>
        </a:p>
      </dgm:t>
    </dgm:pt>
    <dgm:pt modelId="{C844AD2A-3985-4B5B-9D4C-B78073E1F4B5}" type="pres">
      <dgm:prSet presAssocID="{EC9A3F90-B5DB-44B1-85A0-26CA58CF2BCC}" presName="CompostProcess" presStyleCnt="0">
        <dgm:presLayoutVars>
          <dgm:dir/>
          <dgm:resizeHandles val="exact"/>
        </dgm:presLayoutVars>
      </dgm:prSet>
      <dgm:spPr/>
      <dgm:t>
        <a:bodyPr/>
        <a:lstStyle/>
        <a:p>
          <a:endParaRPr lang="es-ES"/>
        </a:p>
      </dgm:t>
    </dgm:pt>
    <dgm:pt modelId="{C84ECA32-77A4-415A-9C85-F16C7BF6D080}" type="pres">
      <dgm:prSet presAssocID="{EC9A3F90-B5DB-44B1-85A0-26CA58CF2BCC}" presName="arrow" presStyleLbl="bgShp" presStyleIdx="0" presStyleCnt="1" custScaleX="117647" custLinFactNeighborY="0"/>
      <dgm:spPr/>
      <dgm:t>
        <a:bodyPr/>
        <a:lstStyle/>
        <a:p>
          <a:endParaRPr lang="es-ES"/>
        </a:p>
      </dgm:t>
    </dgm:pt>
    <dgm:pt modelId="{07F58AE2-83B9-43A8-931E-148E03D20C48}" type="pres">
      <dgm:prSet presAssocID="{EC9A3F90-B5DB-44B1-85A0-26CA58CF2BCC}" presName="linearProcess" presStyleCnt="0"/>
      <dgm:spPr/>
      <dgm:t>
        <a:bodyPr/>
        <a:lstStyle/>
        <a:p>
          <a:endParaRPr lang="es-ES"/>
        </a:p>
      </dgm:t>
    </dgm:pt>
    <dgm:pt modelId="{1E144C75-F27F-48A1-952B-097E41C08025}" type="pres">
      <dgm:prSet presAssocID="{224AF4E7-E01B-468E-9FAE-7BE091DAAFF6}" presName="textNode" presStyleLbl="node1" presStyleIdx="0" presStyleCnt="5">
        <dgm:presLayoutVars>
          <dgm:bulletEnabled val="1"/>
        </dgm:presLayoutVars>
      </dgm:prSet>
      <dgm:spPr/>
      <dgm:t>
        <a:bodyPr/>
        <a:lstStyle/>
        <a:p>
          <a:endParaRPr lang="es-ES"/>
        </a:p>
      </dgm:t>
    </dgm:pt>
    <dgm:pt modelId="{4FAB16E0-99A8-4BF8-8045-BDCC5A1A640E}" type="pres">
      <dgm:prSet presAssocID="{D49D9192-AD01-4324-B97B-8E2E35F1B753}" presName="sibTrans" presStyleCnt="0"/>
      <dgm:spPr/>
      <dgm:t>
        <a:bodyPr/>
        <a:lstStyle/>
        <a:p>
          <a:endParaRPr lang="es-ES"/>
        </a:p>
      </dgm:t>
    </dgm:pt>
    <dgm:pt modelId="{5DFDBB58-FC66-4C78-99D2-086C32A1C432}" type="pres">
      <dgm:prSet presAssocID="{778AF0BB-8ACD-4A6E-8295-FFB0D1A749B9}" presName="textNode" presStyleLbl="node1" presStyleIdx="1" presStyleCnt="5">
        <dgm:presLayoutVars>
          <dgm:bulletEnabled val="1"/>
        </dgm:presLayoutVars>
      </dgm:prSet>
      <dgm:spPr/>
      <dgm:t>
        <a:bodyPr/>
        <a:lstStyle/>
        <a:p>
          <a:endParaRPr lang="es-ES"/>
        </a:p>
      </dgm:t>
    </dgm:pt>
    <dgm:pt modelId="{8846C5F4-B30A-4069-B0E4-465FA6699F51}" type="pres">
      <dgm:prSet presAssocID="{99B36B75-ED9B-4FC0-BB98-4105CE736072}" presName="sibTrans" presStyleCnt="0"/>
      <dgm:spPr/>
      <dgm:t>
        <a:bodyPr/>
        <a:lstStyle/>
        <a:p>
          <a:endParaRPr lang="es-ES"/>
        </a:p>
      </dgm:t>
    </dgm:pt>
    <dgm:pt modelId="{5A7FEBDC-281A-4751-B682-69CE6026EEC7}" type="pres">
      <dgm:prSet presAssocID="{23A310A6-72CC-4447-94AC-AF2B8AD82D0F}" presName="textNode" presStyleLbl="node1" presStyleIdx="2" presStyleCnt="5">
        <dgm:presLayoutVars>
          <dgm:bulletEnabled val="1"/>
        </dgm:presLayoutVars>
      </dgm:prSet>
      <dgm:spPr/>
      <dgm:t>
        <a:bodyPr/>
        <a:lstStyle/>
        <a:p>
          <a:endParaRPr lang="es-ES"/>
        </a:p>
      </dgm:t>
    </dgm:pt>
    <dgm:pt modelId="{369E2BFA-745D-4A82-95E5-85F2CF274C91}" type="pres">
      <dgm:prSet presAssocID="{77CF2C1F-61CF-4D41-BCD2-3E6995C80ABE}" presName="sibTrans" presStyleCnt="0"/>
      <dgm:spPr/>
      <dgm:t>
        <a:bodyPr/>
        <a:lstStyle/>
        <a:p>
          <a:endParaRPr lang="es-ES"/>
        </a:p>
      </dgm:t>
    </dgm:pt>
    <dgm:pt modelId="{BE0F7103-B5F7-4C8B-80AD-61711DFA4674}" type="pres">
      <dgm:prSet presAssocID="{82D98585-6D55-4905-91AA-27970F6C3C65}" presName="textNode" presStyleLbl="node1" presStyleIdx="3" presStyleCnt="5" custLinFactNeighborY="-1861">
        <dgm:presLayoutVars>
          <dgm:bulletEnabled val="1"/>
        </dgm:presLayoutVars>
      </dgm:prSet>
      <dgm:spPr/>
      <dgm:t>
        <a:bodyPr/>
        <a:lstStyle/>
        <a:p>
          <a:endParaRPr lang="es-ES"/>
        </a:p>
      </dgm:t>
    </dgm:pt>
    <dgm:pt modelId="{FB9F7A50-626A-43C1-96AA-412C037AC9AC}" type="pres">
      <dgm:prSet presAssocID="{A621D11C-7128-429A-86BE-B461861D56F7}" presName="sibTrans" presStyleCnt="0"/>
      <dgm:spPr/>
      <dgm:t>
        <a:bodyPr/>
        <a:lstStyle/>
        <a:p>
          <a:endParaRPr lang="es-ES"/>
        </a:p>
      </dgm:t>
    </dgm:pt>
    <dgm:pt modelId="{0D1618BC-B231-4F0E-9821-7CD6FE9602C2}" type="pres">
      <dgm:prSet presAssocID="{6565EC26-05DA-4FC0-B234-6ED84B2851CD}" presName="textNode" presStyleLbl="node1" presStyleIdx="4" presStyleCnt="5">
        <dgm:presLayoutVars>
          <dgm:bulletEnabled val="1"/>
        </dgm:presLayoutVars>
      </dgm:prSet>
      <dgm:spPr/>
      <dgm:t>
        <a:bodyPr/>
        <a:lstStyle/>
        <a:p>
          <a:endParaRPr lang="es-ES"/>
        </a:p>
      </dgm:t>
    </dgm:pt>
  </dgm:ptLst>
  <dgm:cxnLst>
    <dgm:cxn modelId="{69C01082-20C3-457D-B43C-D9AD726B4A5B}" type="presOf" srcId="{EC9A3F90-B5DB-44B1-85A0-26CA58CF2BCC}" destId="{C844AD2A-3985-4B5B-9D4C-B78073E1F4B5}" srcOrd="0" destOrd="0" presId="urn:microsoft.com/office/officeart/2005/8/layout/hProcess9"/>
    <dgm:cxn modelId="{3AD25B18-7F88-4BA3-BA96-D8681FBDACDC}" type="presOf" srcId="{778AF0BB-8ACD-4A6E-8295-FFB0D1A749B9}" destId="{5DFDBB58-FC66-4C78-99D2-086C32A1C432}" srcOrd="0" destOrd="0" presId="urn:microsoft.com/office/officeart/2005/8/layout/hProcess9"/>
    <dgm:cxn modelId="{01BA9BE7-AB3A-439C-A818-DB2B817E00B6}" type="presOf" srcId="{23A310A6-72CC-4447-94AC-AF2B8AD82D0F}" destId="{5A7FEBDC-281A-4751-B682-69CE6026EEC7}" srcOrd="0" destOrd="0" presId="urn:microsoft.com/office/officeart/2005/8/layout/hProcess9"/>
    <dgm:cxn modelId="{9C6C7C9A-A648-480C-A549-B059AA2B5061}" srcId="{EC9A3F90-B5DB-44B1-85A0-26CA58CF2BCC}" destId="{224AF4E7-E01B-468E-9FAE-7BE091DAAFF6}" srcOrd="0" destOrd="0" parTransId="{69D1E883-8D3E-4826-839E-EAFDF1AFE73F}" sibTransId="{D49D9192-AD01-4324-B97B-8E2E35F1B753}"/>
    <dgm:cxn modelId="{43FE6B34-87BF-4A76-A2E5-CAB502114D02}" type="presOf" srcId="{82D98585-6D55-4905-91AA-27970F6C3C65}" destId="{BE0F7103-B5F7-4C8B-80AD-61711DFA4674}" srcOrd="0" destOrd="0" presId="urn:microsoft.com/office/officeart/2005/8/layout/hProcess9"/>
    <dgm:cxn modelId="{B627D006-EC8B-44EC-9258-83720D5C3E8F}" srcId="{EC9A3F90-B5DB-44B1-85A0-26CA58CF2BCC}" destId="{23A310A6-72CC-4447-94AC-AF2B8AD82D0F}" srcOrd="2" destOrd="0" parTransId="{6EBFAFB3-18FD-4974-87C3-91D18CDB2263}" sibTransId="{77CF2C1F-61CF-4D41-BCD2-3E6995C80ABE}"/>
    <dgm:cxn modelId="{87C0E03B-867B-4A2A-9BFF-E47680981EEE}" type="presOf" srcId="{224AF4E7-E01B-468E-9FAE-7BE091DAAFF6}" destId="{1E144C75-F27F-48A1-952B-097E41C08025}" srcOrd="0" destOrd="0" presId="urn:microsoft.com/office/officeart/2005/8/layout/hProcess9"/>
    <dgm:cxn modelId="{8F545A47-49BA-4BF9-AC71-D27FA60498EE}" type="presOf" srcId="{6565EC26-05DA-4FC0-B234-6ED84B2851CD}" destId="{0D1618BC-B231-4F0E-9821-7CD6FE9602C2}" srcOrd="0" destOrd="0" presId="urn:microsoft.com/office/officeart/2005/8/layout/hProcess9"/>
    <dgm:cxn modelId="{DB64C1BE-B88C-4E29-8963-65D7AACA1A75}" srcId="{EC9A3F90-B5DB-44B1-85A0-26CA58CF2BCC}" destId="{82D98585-6D55-4905-91AA-27970F6C3C65}" srcOrd="3" destOrd="0" parTransId="{99336AD9-13D1-4628-AFF0-042023D88029}" sibTransId="{A621D11C-7128-429A-86BE-B461861D56F7}"/>
    <dgm:cxn modelId="{76FC5117-750D-49E7-802C-616C76B540E9}" srcId="{EC9A3F90-B5DB-44B1-85A0-26CA58CF2BCC}" destId="{6565EC26-05DA-4FC0-B234-6ED84B2851CD}" srcOrd="4" destOrd="0" parTransId="{08D1FA94-F4C6-4CF4-B4E1-F69E4FBF229E}" sibTransId="{75F9CFCE-7570-443C-B4E1-71A70B93E106}"/>
    <dgm:cxn modelId="{962E757C-39A0-46D4-8836-E0A6B1315951}" srcId="{EC9A3F90-B5DB-44B1-85A0-26CA58CF2BCC}" destId="{778AF0BB-8ACD-4A6E-8295-FFB0D1A749B9}" srcOrd="1" destOrd="0" parTransId="{690B82B2-8C95-4A6B-854D-8FDE2E387529}" sibTransId="{99B36B75-ED9B-4FC0-BB98-4105CE736072}"/>
    <dgm:cxn modelId="{BB79DFA1-1A28-4B68-A700-86C92668FAEE}" type="presParOf" srcId="{C844AD2A-3985-4B5B-9D4C-B78073E1F4B5}" destId="{C84ECA32-77A4-415A-9C85-F16C7BF6D080}" srcOrd="0" destOrd="0" presId="urn:microsoft.com/office/officeart/2005/8/layout/hProcess9"/>
    <dgm:cxn modelId="{99D533F4-0A4F-4444-B987-661672DD2347}" type="presParOf" srcId="{C844AD2A-3985-4B5B-9D4C-B78073E1F4B5}" destId="{07F58AE2-83B9-43A8-931E-148E03D20C48}" srcOrd="1" destOrd="0" presId="urn:microsoft.com/office/officeart/2005/8/layout/hProcess9"/>
    <dgm:cxn modelId="{1B27716D-1720-4C84-8CEA-A20122B88A0E}" type="presParOf" srcId="{07F58AE2-83B9-43A8-931E-148E03D20C48}" destId="{1E144C75-F27F-48A1-952B-097E41C08025}" srcOrd="0" destOrd="0" presId="urn:microsoft.com/office/officeart/2005/8/layout/hProcess9"/>
    <dgm:cxn modelId="{EA891593-3CA9-44F4-AC31-88C4625ADBD4}" type="presParOf" srcId="{07F58AE2-83B9-43A8-931E-148E03D20C48}" destId="{4FAB16E0-99A8-4BF8-8045-BDCC5A1A640E}" srcOrd="1" destOrd="0" presId="urn:microsoft.com/office/officeart/2005/8/layout/hProcess9"/>
    <dgm:cxn modelId="{5E918F1F-48C5-482F-B413-1BD276FDB2A1}" type="presParOf" srcId="{07F58AE2-83B9-43A8-931E-148E03D20C48}" destId="{5DFDBB58-FC66-4C78-99D2-086C32A1C432}" srcOrd="2" destOrd="0" presId="urn:microsoft.com/office/officeart/2005/8/layout/hProcess9"/>
    <dgm:cxn modelId="{5F3ACCA4-EAA5-452C-8D16-A03D9F4E1BE4}" type="presParOf" srcId="{07F58AE2-83B9-43A8-931E-148E03D20C48}" destId="{8846C5F4-B30A-4069-B0E4-465FA6699F51}" srcOrd="3" destOrd="0" presId="urn:microsoft.com/office/officeart/2005/8/layout/hProcess9"/>
    <dgm:cxn modelId="{20CEAB91-ADF6-4FCF-AF4E-D757870DC800}" type="presParOf" srcId="{07F58AE2-83B9-43A8-931E-148E03D20C48}" destId="{5A7FEBDC-281A-4751-B682-69CE6026EEC7}" srcOrd="4" destOrd="0" presId="urn:microsoft.com/office/officeart/2005/8/layout/hProcess9"/>
    <dgm:cxn modelId="{22FD1216-A39E-46E1-A0DA-0F49E44777B3}" type="presParOf" srcId="{07F58AE2-83B9-43A8-931E-148E03D20C48}" destId="{369E2BFA-745D-4A82-95E5-85F2CF274C91}" srcOrd="5" destOrd="0" presId="urn:microsoft.com/office/officeart/2005/8/layout/hProcess9"/>
    <dgm:cxn modelId="{C56966C9-C3CF-4B34-ADD5-24144420EBC5}" type="presParOf" srcId="{07F58AE2-83B9-43A8-931E-148E03D20C48}" destId="{BE0F7103-B5F7-4C8B-80AD-61711DFA4674}" srcOrd="6" destOrd="0" presId="urn:microsoft.com/office/officeart/2005/8/layout/hProcess9"/>
    <dgm:cxn modelId="{23AC0E6A-C924-4258-9C51-4FC0AEBC302C}" type="presParOf" srcId="{07F58AE2-83B9-43A8-931E-148E03D20C48}" destId="{FB9F7A50-626A-43C1-96AA-412C037AC9AC}" srcOrd="7" destOrd="0" presId="urn:microsoft.com/office/officeart/2005/8/layout/hProcess9"/>
    <dgm:cxn modelId="{B95193A5-431A-48EB-B53C-EB8C1C089AF2}" type="presParOf" srcId="{07F58AE2-83B9-43A8-931E-148E03D20C48}" destId="{0D1618BC-B231-4F0E-9821-7CD6FE9602C2}" srcOrd="8" destOrd="0" presId="urn:microsoft.com/office/officeart/2005/8/layout/hProcess9"/>
  </dgm:cxnLst>
  <dgm:bg/>
  <dgm:whole/>
  <dgm:extLst>
    <a:ext uri="{C62137D5-CB1D-491B-B009-E17868A290BF}">
      <dgm14:recolorImg xmlns="" xmlns:dgm14="http://schemas.microsoft.com/office/drawing/2010/diagram" val="1"/>
    </a:ex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FA1973-7E49-42B5-8C7C-D4CE7B02A949}" type="doc">
      <dgm:prSet loTypeId="urn:microsoft.com/office/officeart/2005/8/layout/matrix3" loCatId="matrix" qsTypeId="urn:microsoft.com/office/officeart/2005/8/quickstyle/simple1" qsCatId="simple" csTypeId="urn:microsoft.com/office/officeart/2005/8/colors/accent1_3" csCatId="accent1"/>
      <dgm:spPr/>
      <dgm:t>
        <a:bodyPr/>
        <a:lstStyle/>
        <a:p>
          <a:endParaRPr lang="en-US"/>
        </a:p>
      </dgm:t>
    </dgm:pt>
    <dgm:pt modelId="{B7A3C858-F39F-4CF5-B42A-F36BD9726F6A}">
      <dgm:prSet/>
      <dgm:spPr/>
      <dgm:t>
        <a:bodyPr/>
        <a:lstStyle/>
        <a:p>
          <a:r>
            <a:rPr lang="ca-ES"/>
            <a:t>Tormenta de ideas o brainstorming</a:t>
          </a:r>
        </a:p>
      </dgm:t>
    </dgm:pt>
    <dgm:pt modelId="{98FC5F4F-B351-409C-849E-6B726F072155}" type="parTrans" cxnId="{60A47CBB-EFE5-4CFF-9C5A-92D7B2F5B42E}">
      <dgm:prSet/>
      <dgm:spPr/>
      <dgm:t>
        <a:bodyPr/>
        <a:lstStyle/>
        <a:p>
          <a:endParaRPr lang="en-US"/>
        </a:p>
      </dgm:t>
    </dgm:pt>
    <dgm:pt modelId="{81B8B2E2-430D-469E-A4D0-C72B2911F7D4}" type="sibTrans" cxnId="{60A47CBB-EFE5-4CFF-9C5A-92D7B2F5B42E}">
      <dgm:prSet/>
      <dgm:spPr/>
      <dgm:t>
        <a:bodyPr/>
        <a:lstStyle/>
        <a:p>
          <a:endParaRPr lang="en-US"/>
        </a:p>
      </dgm:t>
    </dgm:pt>
    <dgm:pt modelId="{5393219E-E974-4BBC-95F9-FD76F333D207}">
      <dgm:prSet/>
      <dgm:spPr/>
      <dgm:t>
        <a:bodyPr/>
        <a:lstStyle/>
        <a:p>
          <a:r>
            <a:rPr lang="ca-ES"/>
            <a:t>Dramatización o role playing</a:t>
          </a:r>
        </a:p>
      </dgm:t>
    </dgm:pt>
    <dgm:pt modelId="{24AD3D9F-0DE1-4579-B347-5EA696370B37}" type="parTrans" cxnId="{F1A1134B-8BB3-4409-B6F5-BA7A96A404E6}">
      <dgm:prSet/>
      <dgm:spPr/>
      <dgm:t>
        <a:bodyPr/>
        <a:lstStyle/>
        <a:p>
          <a:endParaRPr lang="en-US"/>
        </a:p>
      </dgm:t>
    </dgm:pt>
    <dgm:pt modelId="{818AF3E1-D9F8-4F06-A084-24417EDCBA2B}" type="sibTrans" cxnId="{F1A1134B-8BB3-4409-B6F5-BA7A96A404E6}">
      <dgm:prSet/>
      <dgm:spPr/>
      <dgm:t>
        <a:bodyPr/>
        <a:lstStyle/>
        <a:p>
          <a:endParaRPr lang="en-US"/>
        </a:p>
      </dgm:t>
    </dgm:pt>
    <dgm:pt modelId="{6A22192F-96A0-4ACB-B17A-09E0AF7FAE56}">
      <dgm:prSet/>
      <dgm:spPr/>
      <dgm:t>
        <a:bodyPr/>
        <a:lstStyle/>
        <a:p>
          <a:r>
            <a:rPr lang="ca-ES"/>
            <a:t>Phillips 66</a:t>
          </a:r>
        </a:p>
      </dgm:t>
    </dgm:pt>
    <dgm:pt modelId="{4BBEDFF8-D407-45CD-816B-A81A09E399C8}" type="parTrans" cxnId="{3F746267-30B4-4F58-85B9-89B0E8AE2475}">
      <dgm:prSet/>
      <dgm:spPr/>
      <dgm:t>
        <a:bodyPr/>
        <a:lstStyle/>
        <a:p>
          <a:endParaRPr lang="en-US"/>
        </a:p>
      </dgm:t>
    </dgm:pt>
    <dgm:pt modelId="{67BFC239-7D09-4EE8-BB27-D6D0E41600B8}" type="sibTrans" cxnId="{3F746267-30B4-4F58-85B9-89B0E8AE2475}">
      <dgm:prSet/>
      <dgm:spPr/>
      <dgm:t>
        <a:bodyPr/>
        <a:lstStyle/>
        <a:p>
          <a:endParaRPr lang="en-US"/>
        </a:p>
      </dgm:t>
    </dgm:pt>
    <dgm:pt modelId="{D5CBE2E4-5D92-4059-BF12-9B2F663A2202}">
      <dgm:prSet/>
      <dgm:spPr/>
      <dgm:t>
        <a:bodyPr/>
        <a:lstStyle/>
        <a:p>
          <a:r>
            <a:rPr lang="ca-ES" dirty="0"/>
            <a:t>Estudio de casos</a:t>
          </a:r>
        </a:p>
      </dgm:t>
    </dgm:pt>
    <dgm:pt modelId="{C0F12A0F-0141-47F8-858A-4DB4B160E975}" type="parTrans" cxnId="{0D5D7D97-2B41-4DF9-89AE-50824837D575}">
      <dgm:prSet/>
      <dgm:spPr/>
      <dgm:t>
        <a:bodyPr/>
        <a:lstStyle/>
        <a:p>
          <a:endParaRPr lang="en-US"/>
        </a:p>
      </dgm:t>
    </dgm:pt>
    <dgm:pt modelId="{108E124A-C384-455B-8DEB-79ACBF7EC789}" type="sibTrans" cxnId="{0D5D7D97-2B41-4DF9-89AE-50824837D575}">
      <dgm:prSet/>
      <dgm:spPr/>
      <dgm:t>
        <a:bodyPr/>
        <a:lstStyle/>
        <a:p>
          <a:endParaRPr lang="en-US"/>
        </a:p>
      </dgm:t>
    </dgm:pt>
    <dgm:pt modelId="{8F69F3D7-F031-4D6D-B52E-04B3232AB485}" type="pres">
      <dgm:prSet presAssocID="{9AFA1973-7E49-42B5-8C7C-D4CE7B02A949}" presName="matrix" presStyleCnt="0">
        <dgm:presLayoutVars>
          <dgm:chMax val="1"/>
          <dgm:dir/>
          <dgm:resizeHandles val="exact"/>
        </dgm:presLayoutVars>
      </dgm:prSet>
      <dgm:spPr/>
      <dgm:t>
        <a:bodyPr/>
        <a:lstStyle/>
        <a:p>
          <a:endParaRPr lang="es-ES"/>
        </a:p>
      </dgm:t>
    </dgm:pt>
    <dgm:pt modelId="{86BAFB17-5DB7-445F-B2B8-C8807D06E69A}" type="pres">
      <dgm:prSet presAssocID="{9AFA1973-7E49-42B5-8C7C-D4CE7B02A949}" presName="diamond" presStyleLbl="bgShp" presStyleIdx="0" presStyleCnt="1"/>
      <dgm:spPr/>
      <dgm:t>
        <a:bodyPr/>
        <a:lstStyle/>
        <a:p>
          <a:endParaRPr lang="es-ES"/>
        </a:p>
      </dgm:t>
    </dgm:pt>
    <dgm:pt modelId="{2BE847B2-5A1E-48D5-B31B-EA297EDDB062}" type="pres">
      <dgm:prSet presAssocID="{9AFA1973-7E49-42B5-8C7C-D4CE7B02A949}" presName="quad1" presStyleLbl="node1" presStyleIdx="0" presStyleCnt="4">
        <dgm:presLayoutVars>
          <dgm:chMax val="0"/>
          <dgm:chPref val="0"/>
          <dgm:bulletEnabled val="1"/>
        </dgm:presLayoutVars>
      </dgm:prSet>
      <dgm:spPr/>
      <dgm:t>
        <a:bodyPr/>
        <a:lstStyle/>
        <a:p>
          <a:endParaRPr lang="es-ES"/>
        </a:p>
      </dgm:t>
    </dgm:pt>
    <dgm:pt modelId="{099DCE7B-0D7C-43C4-9E06-939B712C9A0E}" type="pres">
      <dgm:prSet presAssocID="{9AFA1973-7E49-42B5-8C7C-D4CE7B02A949}" presName="quad2" presStyleLbl="node1" presStyleIdx="1" presStyleCnt="4">
        <dgm:presLayoutVars>
          <dgm:chMax val="0"/>
          <dgm:chPref val="0"/>
          <dgm:bulletEnabled val="1"/>
        </dgm:presLayoutVars>
      </dgm:prSet>
      <dgm:spPr/>
      <dgm:t>
        <a:bodyPr/>
        <a:lstStyle/>
        <a:p>
          <a:endParaRPr lang="es-ES"/>
        </a:p>
      </dgm:t>
    </dgm:pt>
    <dgm:pt modelId="{1F983CCE-1E0F-41BA-983F-34338AF14CD2}" type="pres">
      <dgm:prSet presAssocID="{9AFA1973-7E49-42B5-8C7C-D4CE7B02A949}" presName="quad3" presStyleLbl="node1" presStyleIdx="2" presStyleCnt="4">
        <dgm:presLayoutVars>
          <dgm:chMax val="0"/>
          <dgm:chPref val="0"/>
          <dgm:bulletEnabled val="1"/>
        </dgm:presLayoutVars>
      </dgm:prSet>
      <dgm:spPr/>
      <dgm:t>
        <a:bodyPr/>
        <a:lstStyle/>
        <a:p>
          <a:endParaRPr lang="es-ES"/>
        </a:p>
      </dgm:t>
    </dgm:pt>
    <dgm:pt modelId="{B5E318FE-45EA-4561-8491-C1168E75D5EB}" type="pres">
      <dgm:prSet presAssocID="{9AFA1973-7E49-42B5-8C7C-D4CE7B02A949}" presName="quad4" presStyleLbl="node1" presStyleIdx="3" presStyleCnt="4">
        <dgm:presLayoutVars>
          <dgm:chMax val="0"/>
          <dgm:chPref val="0"/>
          <dgm:bulletEnabled val="1"/>
        </dgm:presLayoutVars>
      </dgm:prSet>
      <dgm:spPr/>
      <dgm:t>
        <a:bodyPr/>
        <a:lstStyle/>
        <a:p>
          <a:endParaRPr lang="es-ES"/>
        </a:p>
      </dgm:t>
    </dgm:pt>
  </dgm:ptLst>
  <dgm:cxnLst>
    <dgm:cxn modelId="{80B6B4B9-7602-4E6C-986D-75FB58FE4D9F}" type="presOf" srcId="{5393219E-E974-4BBC-95F9-FD76F333D207}" destId="{099DCE7B-0D7C-43C4-9E06-939B712C9A0E}" srcOrd="0" destOrd="0" presId="urn:microsoft.com/office/officeart/2005/8/layout/matrix3"/>
    <dgm:cxn modelId="{60A47CBB-EFE5-4CFF-9C5A-92D7B2F5B42E}" srcId="{9AFA1973-7E49-42B5-8C7C-D4CE7B02A949}" destId="{B7A3C858-F39F-4CF5-B42A-F36BD9726F6A}" srcOrd="0" destOrd="0" parTransId="{98FC5F4F-B351-409C-849E-6B726F072155}" sibTransId="{81B8B2E2-430D-469E-A4D0-C72B2911F7D4}"/>
    <dgm:cxn modelId="{27C701C5-AF04-4832-8F8C-65B4FF4D4D70}" type="presOf" srcId="{6A22192F-96A0-4ACB-B17A-09E0AF7FAE56}" destId="{1F983CCE-1E0F-41BA-983F-34338AF14CD2}" srcOrd="0" destOrd="0" presId="urn:microsoft.com/office/officeart/2005/8/layout/matrix3"/>
    <dgm:cxn modelId="{255DA056-F4C9-4AA8-BF92-D58DB6A2BD7E}" type="presOf" srcId="{9AFA1973-7E49-42B5-8C7C-D4CE7B02A949}" destId="{8F69F3D7-F031-4D6D-B52E-04B3232AB485}" srcOrd="0" destOrd="0" presId="urn:microsoft.com/office/officeart/2005/8/layout/matrix3"/>
    <dgm:cxn modelId="{0D5D7D97-2B41-4DF9-89AE-50824837D575}" srcId="{9AFA1973-7E49-42B5-8C7C-D4CE7B02A949}" destId="{D5CBE2E4-5D92-4059-BF12-9B2F663A2202}" srcOrd="3" destOrd="0" parTransId="{C0F12A0F-0141-47F8-858A-4DB4B160E975}" sibTransId="{108E124A-C384-455B-8DEB-79ACBF7EC789}"/>
    <dgm:cxn modelId="{04FB05E7-3DA4-4DAE-BAC0-6CB90432D4C2}" type="presOf" srcId="{B7A3C858-F39F-4CF5-B42A-F36BD9726F6A}" destId="{2BE847B2-5A1E-48D5-B31B-EA297EDDB062}" srcOrd="0" destOrd="0" presId="urn:microsoft.com/office/officeart/2005/8/layout/matrix3"/>
    <dgm:cxn modelId="{3F746267-30B4-4F58-85B9-89B0E8AE2475}" srcId="{9AFA1973-7E49-42B5-8C7C-D4CE7B02A949}" destId="{6A22192F-96A0-4ACB-B17A-09E0AF7FAE56}" srcOrd="2" destOrd="0" parTransId="{4BBEDFF8-D407-45CD-816B-A81A09E399C8}" sibTransId="{67BFC239-7D09-4EE8-BB27-D6D0E41600B8}"/>
    <dgm:cxn modelId="{F1A1134B-8BB3-4409-B6F5-BA7A96A404E6}" srcId="{9AFA1973-7E49-42B5-8C7C-D4CE7B02A949}" destId="{5393219E-E974-4BBC-95F9-FD76F333D207}" srcOrd="1" destOrd="0" parTransId="{24AD3D9F-0DE1-4579-B347-5EA696370B37}" sibTransId="{818AF3E1-D9F8-4F06-A084-24417EDCBA2B}"/>
    <dgm:cxn modelId="{FF9C0D0F-4FF8-484F-B462-553110181896}" type="presOf" srcId="{D5CBE2E4-5D92-4059-BF12-9B2F663A2202}" destId="{B5E318FE-45EA-4561-8491-C1168E75D5EB}" srcOrd="0" destOrd="0" presId="urn:microsoft.com/office/officeart/2005/8/layout/matrix3"/>
    <dgm:cxn modelId="{97B56271-2884-498F-943B-E20A03C2E4C9}" type="presParOf" srcId="{8F69F3D7-F031-4D6D-B52E-04B3232AB485}" destId="{86BAFB17-5DB7-445F-B2B8-C8807D06E69A}" srcOrd="0" destOrd="0" presId="urn:microsoft.com/office/officeart/2005/8/layout/matrix3"/>
    <dgm:cxn modelId="{5B35975F-4BF3-45CD-9C53-02F8DE34D43D}" type="presParOf" srcId="{8F69F3D7-F031-4D6D-B52E-04B3232AB485}" destId="{2BE847B2-5A1E-48D5-B31B-EA297EDDB062}" srcOrd="1" destOrd="0" presId="urn:microsoft.com/office/officeart/2005/8/layout/matrix3"/>
    <dgm:cxn modelId="{127190F2-C9CA-4850-BA7E-67EDE6235B23}" type="presParOf" srcId="{8F69F3D7-F031-4D6D-B52E-04B3232AB485}" destId="{099DCE7B-0D7C-43C4-9E06-939B712C9A0E}" srcOrd="2" destOrd="0" presId="urn:microsoft.com/office/officeart/2005/8/layout/matrix3"/>
    <dgm:cxn modelId="{B6C400D4-1957-453D-8CDC-6349598140F1}" type="presParOf" srcId="{8F69F3D7-F031-4D6D-B52E-04B3232AB485}" destId="{1F983CCE-1E0F-41BA-983F-34338AF14CD2}" srcOrd="3" destOrd="0" presId="urn:microsoft.com/office/officeart/2005/8/layout/matrix3"/>
    <dgm:cxn modelId="{5124C251-AE40-407D-9B5C-2861A21EDFAD}" type="presParOf" srcId="{8F69F3D7-F031-4D6D-B52E-04B3232AB485}" destId="{B5E318FE-45EA-4561-8491-C1168E75D5EB}"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3D4E32-EA79-4633-8CBF-B77698238A36}" type="doc">
      <dgm:prSet loTypeId="urn:microsoft.com/office/officeart/2005/8/layout/radial6" loCatId="relationship" qsTypeId="urn:microsoft.com/office/officeart/2005/8/quickstyle/simple1" qsCatId="simple" csTypeId="urn:microsoft.com/office/officeart/2005/8/colors/accent1_5" csCatId="accent1" phldr="1"/>
      <dgm:spPr/>
      <dgm:t>
        <a:bodyPr/>
        <a:lstStyle/>
        <a:p>
          <a:endParaRPr lang="en-US"/>
        </a:p>
      </dgm:t>
    </dgm:pt>
    <dgm:pt modelId="{CBAFD55C-16A4-4997-9511-CC8485EE5B85}">
      <dgm:prSet phldrT="[Text]" custT="1"/>
      <dgm:spPr/>
      <dgm:t>
        <a:bodyPr/>
        <a:lstStyle/>
        <a:p>
          <a:r>
            <a:rPr lang="es-ES" sz="1400" b="0" cap="none" spc="0" noProof="0" dirty="0">
              <a:ln w="0"/>
              <a:solidFill>
                <a:schemeClr val="tx1"/>
              </a:solidFill>
              <a:effectLst>
                <a:outerShdw blurRad="38100" dist="19050" dir="2700000" algn="tl" rotWithShape="0">
                  <a:schemeClr val="dk1">
                    <a:alpha val="40000"/>
                  </a:schemeClr>
                </a:outerShdw>
              </a:effectLst>
            </a:rPr>
            <a:t>Ayudan a generar nuevas ideas.</a:t>
          </a:r>
        </a:p>
      </dgm:t>
    </dgm:pt>
    <dgm:pt modelId="{EBB94FB1-517E-452C-A3BD-B3ACBF0717FA}" type="parTrans" cxnId="{F0D2D2FA-B5C4-4B52-BCA0-4BA1E5A22E84}">
      <dgm:prSet/>
      <dgm:spPr/>
      <dgm:t>
        <a:bodyPr/>
        <a:lstStyle/>
        <a:p>
          <a:endParaRPr lang="en-US" sz="2800" b="0" cap="none" spc="0">
            <a:ln w="0"/>
            <a:solidFill>
              <a:schemeClr val="tx1"/>
            </a:solidFill>
            <a:effectLst>
              <a:outerShdw blurRad="38100" dist="19050" dir="2700000" algn="tl" rotWithShape="0">
                <a:schemeClr val="dk1">
                  <a:alpha val="40000"/>
                </a:schemeClr>
              </a:outerShdw>
            </a:effectLst>
          </a:endParaRPr>
        </a:p>
      </dgm:t>
    </dgm:pt>
    <dgm:pt modelId="{61A812D9-FA93-4048-A687-DBDE8330AC06}" type="sibTrans" cxnId="{F0D2D2FA-B5C4-4B52-BCA0-4BA1E5A22E84}">
      <dgm:prSet/>
      <dgm:spPr/>
      <dgm:t>
        <a:bodyPr/>
        <a:lstStyle/>
        <a:p>
          <a:endParaRPr lang="en-US" sz="2800" b="0" cap="none" spc="0">
            <a:ln w="0"/>
            <a:solidFill>
              <a:schemeClr val="tx1"/>
            </a:solidFill>
            <a:effectLst>
              <a:outerShdw blurRad="38100" dist="19050" dir="2700000" algn="tl" rotWithShape="0">
                <a:schemeClr val="dk1">
                  <a:alpha val="40000"/>
                </a:schemeClr>
              </a:outerShdw>
            </a:effectLst>
          </a:endParaRPr>
        </a:p>
      </dgm:t>
    </dgm:pt>
    <dgm:pt modelId="{D8728E84-6750-498A-A808-BEBDF5EE2D0F}">
      <dgm:prSet phldrT="[Text]" custT="1"/>
      <dgm:spPr/>
      <dgm:t>
        <a:bodyPr/>
        <a:lstStyle/>
        <a:p>
          <a:r>
            <a:rPr lang="es-ES" sz="1400" b="0" cap="none" spc="0" noProof="0" dirty="0">
              <a:ln w="0"/>
              <a:solidFill>
                <a:schemeClr val="tx1"/>
              </a:solidFill>
              <a:effectLst>
                <a:outerShdw blurRad="38100" dist="19050" dir="2700000" algn="tl" rotWithShape="0">
                  <a:schemeClr val="dk1">
                    <a:alpha val="40000"/>
                  </a:schemeClr>
                </a:outerShdw>
              </a:effectLst>
            </a:rPr>
            <a:t>Logran una mejor distribución del trabajo.</a:t>
          </a:r>
        </a:p>
      </dgm:t>
    </dgm:pt>
    <dgm:pt modelId="{139B550E-0F71-4ADC-B7A4-8141342A652E}" type="parTrans" cxnId="{5E0F82FA-488A-40EF-BC7F-45FEBA4CE776}">
      <dgm:prSet/>
      <dgm:spPr/>
      <dgm:t>
        <a:bodyPr/>
        <a:lstStyle/>
        <a:p>
          <a:endParaRPr lang="en-US" sz="2800" b="0" cap="none" spc="0">
            <a:ln w="0"/>
            <a:solidFill>
              <a:schemeClr val="tx1"/>
            </a:solidFill>
            <a:effectLst>
              <a:outerShdw blurRad="38100" dist="19050" dir="2700000" algn="tl" rotWithShape="0">
                <a:schemeClr val="dk1">
                  <a:alpha val="40000"/>
                </a:schemeClr>
              </a:outerShdw>
            </a:effectLst>
          </a:endParaRPr>
        </a:p>
      </dgm:t>
    </dgm:pt>
    <dgm:pt modelId="{9B066060-079F-4A93-9DF5-C1E2813772D8}" type="sibTrans" cxnId="{5E0F82FA-488A-40EF-BC7F-45FEBA4CE776}">
      <dgm:prSet/>
      <dgm:spPr/>
      <dgm:t>
        <a:bodyPr/>
        <a:lstStyle/>
        <a:p>
          <a:endParaRPr lang="en-US" sz="2800" b="0" cap="none" spc="0">
            <a:ln w="0"/>
            <a:solidFill>
              <a:schemeClr val="tx1"/>
            </a:solidFill>
            <a:effectLst>
              <a:outerShdw blurRad="38100" dist="19050" dir="2700000" algn="tl" rotWithShape="0">
                <a:schemeClr val="dk1">
                  <a:alpha val="40000"/>
                </a:schemeClr>
              </a:outerShdw>
            </a:effectLst>
          </a:endParaRPr>
        </a:p>
      </dgm:t>
    </dgm:pt>
    <dgm:pt modelId="{EF8B357A-03C2-4B49-9097-5B0C105754AA}">
      <dgm:prSet phldrT="[Text]" custT="1"/>
      <dgm:spPr/>
      <dgm:t>
        <a:bodyPr/>
        <a:lstStyle/>
        <a:p>
          <a:r>
            <a:rPr lang="es-ES" sz="1400" b="0" cap="none" spc="0" noProof="0" dirty="0">
              <a:ln w="0"/>
              <a:solidFill>
                <a:schemeClr val="tx1"/>
              </a:solidFill>
              <a:effectLst>
                <a:outerShdw blurRad="38100" dist="19050" dir="2700000" algn="tl" rotWithShape="0">
                  <a:schemeClr val="dk1">
                    <a:alpha val="40000"/>
                  </a:schemeClr>
                </a:outerShdw>
              </a:effectLst>
            </a:rPr>
            <a:t>Potencian la creatividad.</a:t>
          </a:r>
        </a:p>
      </dgm:t>
    </dgm:pt>
    <dgm:pt modelId="{D4DF52BC-1F85-4406-970D-90375461946D}" type="parTrans" cxnId="{B92A0D18-C16A-4C21-B032-F100EFAF8B63}">
      <dgm:prSet/>
      <dgm:spPr/>
      <dgm:t>
        <a:bodyPr/>
        <a:lstStyle/>
        <a:p>
          <a:endParaRPr lang="en-US" sz="2800" b="0" cap="none" spc="0">
            <a:ln w="0"/>
            <a:solidFill>
              <a:schemeClr val="tx1"/>
            </a:solidFill>
            <a:effectLst>
              <a:outerShdw blurRad="38100" dist="19050" dir="2700000" algn="tl" rotWithShape="0">
                <a:schemeClr val="dk1">
                  <a:alpha val="40000"/>
                </a:schemeClr>
              </a:outerShdw>
            </a:effectLst>
          </a:endParaRPr>
        </a:p>
      </dgm:t>
    </dgm:pt>
    <dgm:pt modelId="{CC3F4E63-9EE8-4367-82D8-AA4AE1EA8654}" type="sibTrans" cxnId="{B92A0D18-C16A-4C21-B032-F100EFAF8B63}">
      <dgm:prSet/>
      <dgm:spPr/>
      <dgm:t>
        <a:bodyPr/>
        <a:lstStyle/>
        <a:p>
          <a:endParaRPr lang="en-US" sz="2800" b="0" cap="none" spc="0">
            <a:ln w="0"/>
            <a:solidFill>
              <a:schemeClr val="tx1"/>
            </a:solidFill>
            <a:effectLst>
              <a:outerShdw blurRad="38100" dist="19050" dir="2700000" algn="tl" rotWithShape="0">
                <a:schemeClr val="dk1">
                  <a:alpha val="40000"/>
                </a:schemeClr>
              </a:outerShdw>
            </a:effectLst>
          </a:endParaRPr>
        </a:p>
      </dgm:t>
    </dgm:pt>
    <dgm:pt modelId="{EC3D3173-41C4-4D07-AD54-B8B1A5045CE9}">
      <dgm:prSet custT="1"/>
      <dgm:spPr/>
      <dgm:t>
        <a:bodyPr/>
        <a:lstStyle/>
        <a:p>
          <a:r>
            <a:rPr lang="es-ES" sz="1400" b="0" cap="none" spc="0" noProof="0" dirty="0">
              <a:ln w="0"/>
              <a:solidFill>
                <a:schemeClr val="tx1"/>
              </a:solidFill>
              <a:effectLst>
                <a:outerShdw blurRad="38100" dist="19050" dir="2700000" algn="tl" rotWithShape="0">
                  <a:schemeClr val="dk1">
                    <a:alpha val="40000"/>
                  </a:schemeClr>
                </a:outerShdw>
              </a:effectLst>
            </a:rPr>
            <a:t>Útiles para recoger la información. Resuelven conflictos.</a:t>
          </a:r>
        </a:p>
      </dgm:t>
    </dgm:pt>
    <dgm:pt modelId="{C266291C-E7E4-4F1A-BF87-EFFB72E7F702}" type="parTrans" cxnId="{9C6C8ED6-83F1-4C3F-9A2F-1BD9BAAB7C5F}">
      <dgm:prSet/>
      <dgm:spPr/>
      <dgm:t>
        <a:bodyPr/>
        <a:lstStyle/>
        <a:p>
          <a:endParaRPr lang="en-US" sz="2800" b="0" cap="none" spc="0">
            <a:ln w="0"/>
            <a:solidFill>
              <a:schemeClr val="tx1"/>
            </a:solidFill>
            <a:effectLst>
              <a:outerShdw blurRad="38100" dist="19050" dir="2700000" algn="tl" rotWithShape="0">
                <a:schemeClr val="dk1">
                  <a:alpha val="40000"/>
                </a:schemeClr>
              </a:outerShdw>
            </a:effectLst>
          </a:endParaRPr>
        </a:p>
      </dgm:t>
    </dgm:pt>
    <dgm:pt modelId="{1A9E4CC8-678B-4D29-829F-7D1EB0FDF30A}" type="sibTrans" cxnId="{9C6C8ED6-83F1-4C3F-9A2F-1BD9BAAB7C5F}">
      <dgm:prSet/>
      <dgm:spPr/>
      <dgm:t>
        <a:bodyPr/>
        <a:lstStyle/>
        <a:p>
          <a:endParaRPr lang="en-US" sz="2800" b="0" cap="none" spc="0">
            <a:ln w="0"/>
            <a:solidFill>
              <a:schemeClr val="tx1"/>
            </a:solidFill>
            <a:effectLst>
              <a:outerShdw blurRad="38100" dist="19050" dir="2700000" algn="tl" rotWithShape="0">
                <a:schemeClr val="dk1">
                  <a:alpha val="40000"/>
                </a:schemeClr>
              </a:outerShdw>
            </a:effectLst>
          </a:endParaRPr>
        </a:p>
      </dgm:t>
    </dgm:pt>
    <dgm:pt modelId="{58786362-5E86-44CE-8FBB-02BE8F0FC678}">
      <dgm:prSet phldrT="[Text]" custT="1"/>
      <dgm:spPr/>
      <dgm:t>
        <a:bodyPr/>
        <a:lstStyle/>
        <a:p>
          <a:r>
            <a:rPr lang="es-ES" sz="1400" b="0" cap="none" spc="0" noProof="0" dirty="0">
              <a:ln w="0"/>
              <a:solidFill>
                <a:schemeClr val="tx1"/>
              </a:solidFill>
              <a:effectLst>
                <a:outerShdw blurRad="38100" dist="19050" dir="2700000" algn="tl" rotWithShape="0">
                  <a:schemeClr val="dk1">
                    <a:alpha val="40000"/>
                  </a:schemeClr>
                </a:outerShdw>
              </a:effectLst>
            </a:rPr>
            <a:t>Sirven de enlace entre diversos núcleos de la organización.</a:t>
          </a:r>
        </a:p>
      </dgm:t>
    </dgm:pt>
    <dgm:pt modelId="{CCF726F4-86C0-40F3-81FC-513CA65CC22A}" type="parTrans" cxnId="{F6AB73F1-EFF0-493A-B510-EBF4E538E083}">
      <dgm:prSet/>
      <dgm:spPr/>
      <dgm:t>
        <a:bodyPr/>
        <a:lstStyle/>
        <a:p>
          <a:endParaRPr lang="en-US" sz="2800" b="0" cap="none" spc="0">
            <a:ln w="0"/>
            <a:solidFill>
              <a:schemeClr val="tx1"/>
            </a:solidFill>
            <a:effectLst>
              <a:outerShdw blurRad="38100" dist="19050" dir="2700000" algn="tl" rotWithShape="0">
                <a:schemeClr val="dk1">
                  <a:alpha val="40000"/>
                </a:schemeClr>
              </a:outerShdw>
            </a:effectLst>
          </a:endParaRPr>
        </a:p>
      </dgm:t>
    </dgm:pt>
    <dgm:pt modelId="{421D7FC0-5DAA-4598-B899-8FF3909BA21E}" type="sibTrans" cxnId="{F6AB73F1-EFF0-493A-B510-EBF4E538E083}">
      <dgm:prSet/>
      <dgm:spPr/>
      <dgm:t>
        <a:bodyPr/>
        <a:lstStyle/>
        <a:p>
          <a:endParaRPr lang="en-US" sz="2800" b="0" cap="none" spc="0">
            <a:ln w="0"/>
            <a:solidFill>
              <a:schemeClr val="tx1"/>
            </a:solidFill>
            <a:effectLst>
              <a:outerShdw blurRad="38100" dist="19050" dir="2700000" algn="tl" rotWithShape="0">
                <a:schemeClr val="dk1">
                  <a:alpha val="40000"/>
                </a:schemeClr>
              </a:outerShdw>
            </a:effectLst>
          </a:endParaRPr>
        </a:p>
      </dgm:t>
    </dgm:pt>
    <dgm:pt modelId="{457453BE-FDF4-4A6E-B6DB-1091B61CEDA9}">
      <dgm:prSet phldrT="[Text]" custT="1"/>
      <dgm:spPr/>
      <dgm:t>
        <a:bodyPr/>
        <a:lstStyle/>
        <a:p>
          <a:r>
            <a:rPr lang="es-ES" sz="2000" b="0" cap="none" spc="0" noProof="0" dirty="0">
              <a:ln w="0"/>
              <a:solidFill>
                <a:schemeClr val="tx1"/>
              </a:solidFill>
              <a:effectLst>
                <a:outerShdw blurRad="38100" dist="19050" dir="2700000" algn="tl" rotWithShape="0">
                  <a:schemeClr val="dk1">
                    <a:alpha val="40000"/>
                  </a:schemeClr>
                </a:outerShdw>
              </a:effectLst>
            </a:rPr>
            <a:t>Los equipos de trabajo</a:t>
          </a:r>
        </a:p>
      </dgm:t>
    </dgm:pt>
    <dgm:pt modelId="{FC6B3590-A841-4429-A5C9-65D170E81FCA}" type="sibTrans" cxnId="{CBEEBE9A-DBD2-4C75-B97C-EB151C1A86A6}">
      <dgm:prSet/>
      <dgm:spPr/>
      <dgm:t>
        <a:bodyPr/>
        <a:lstStyle/>
        <a:p>
          <a:endParaRPr lang="en-US" sz="2800" b="0" cap="none" spc="0">
            <a:ln w="0"/>
            <a:solidFill>
              <a:schemeClr val="tx1"/>
            </a:solidFill>
            <a:effectLst>
              <a:outerShdw blurRad="38100" dist="19050" dir="2700000" algn="tl" rotWithShape="0">
                <a:schemeClr val="dk1">
                  <a:alpha val="40000"/>
                </a:schemeClr>
              </a:outerShdw>
            </a:effectLst>
          </a:endParaRPr>
        </a:p>
      </dgm:t>
    </dgm:pt>
    <dgm:pt modelId="{49A7916C-EEE3-441C-878F-BCEBB850E12E}" type="parTrans" cxnId="{CBEEBE9A-DBD2-4C75-B97C-EB151C1A86A6}">
      <dgm:prSet/>
      <dgm:spPr/>
      <dgm:t>
        <a:bodyPr/>
        <a:lstStyle/>
        <a:p>
          <a:endParaRPr lang="en-US" sz="2800" b="0" cap="none" spc="0">
            <a:ln w="0"/>
            <a:solidFill>
              <a:schemeClr val="tx1"/>
            </a:solidFill>
            <a:effectLst>
              <a:outerShdw blurRad="38100" dist="19050" dir="2700000" algn="tl" rotWithShape="0">
                <a:schemeClr val="dk1">
                  <a:alpha val="40000"/>
                </a:schemeClr>
              </a:outerShdw>
            </a:effectLst>
          </a:endParaRPr>
        </a:p>
      </dgm:t>
    </dgm:pt>
    <dgm:pt modelId="{281C3B4D-5FDA-4218-A973-A89070397987}" type="pres">
      <dgm:prSet presAssocID="{593D4E32-EA79-4633-8CBF-B77698238A36}" presName="Name0" presStyleCnt="0">
        <dgm:presLayoutVars>
          <dgm:chMax val="1"/>
          <dgm:dir/>
          <dgm:animLvl val="ctr"/>
          <dgm:resizeHandles val="exact"/>
        </dgm:presLayoutVars>
      </dgm:prSet>
      <dgm:spPr/>
      <dgm:t>
        <a:bodyPr/>
        <a:lstStyle/>
        <a:p>
          <a:endParaRPr lang="es-ES"/>
        </a:p>
      </dgm:t>
    </dgm:pt>
    <dgm:pt modelId="{8C214A60-5A9F-4CCA-835B-83FCF07E1559}" type="pres">
      <dgm:prSet presAssocID="{457453BE-FDF4-4A6E-B6DB-1091B61CEDA9}" presName="centerShape" presStyleLbl="node0" presStyleIdx="0" presStyleCnt="1"/>
      <dgm:spPr/>
      <dgm:t>
        <a:bodyPr/>
        <a:lstStyle/>
        <a:p>
          <a:endParaRPr lang="es-ES"/>
        </a:p>
      </dgm:t>
    </dgm:pt>
    <dgm:pt modelId="{6AAD614A-DCCC-4106-83C7-BC746780FB66}" type="pres">
      <dgm:prSet presAssocID="{EC3D3173-41C4-4D07-AD54-B8B1A5045CE9}" presName="node" presStyleLbl="node1" presStyleIdx="0" presStyleCnt="5" custScaleX="134695" custScaleY="121856">
        <dgm:presLayoutVars>
          <dgm:bulletEnabled val="1"/>
        </dgm:presLayoutVars>
      </dgm:prSet>
      <dgm:spPr/>
      <dgm:t>
        <a:bodyPr/>
        <a:lstStyle/>
        <a:p>
          <a:endParaRPr lang="es-ES"/>
        </a:p>
      </dgm:t>
    </dgm:pt>
    <dgm:pt modelId="{B86B90E1-881C-4EAA-889F-503BA0D478B5}" type="pres">
      <dgm:prSet presAssocID="{EC3D3173-41C4-4D07-AD54-B8B1A5045CE9}" presName="dummy" presStyleCnt="0"/>
      <dgm:spPr/>
      <dgm:t>
        <a:bodyPr/>
        <a:lstStyle/>
        <a:p>
          <a:endParaRPr lang="es-ES"/>
        </a:p>
      </dgm:t>
    </dgm:pt>
    <dgm:pt modelId="{0AFFEE1E-CCEB-41E1-948A-F8B17AA2EF57}" type="pres">
      <dgm:prSet presAssocID="{1A9E4CC8-678B-4D29-829F-7D1EB0FDF30A}" presName="sibTrans" presStyleLbl="sibTrans2D1" presStyleIdx="0" presStyleCnt="5"/>
      <dgm:spPr/>
      <dgm:t>
        <a:bodyPr/>
        <a:lstStyle/>
        <a:p>
          <a:endParaRPr lang="es-ES"/>
        </a:p>
      </dgm:t>
    </dgm:pt>
    <dgm:pt modelId="{E23666BA-E97C-452F-B429-0E348892BD3A}" type="pres">
      <dgm:prSet presAssocID="{CBAFD55C-16A4-4997-9511-CC8485EE5B85}" presName="node" presStyleLbl="node1" presStyleIdx="1" presStyleCnt="5" custScaleX="151134" custScaleY="130770">
        <dgm:presLayoutVars>
          <dgm:bulletEnabled val="1"/>
        </dgm:presLayoutVars>
      </dgm:prSet>
      <dgm:spPr/>
      <dgm:t>
        <a:bodyPr/>
        <a:lstStyle/>
        <a:p>
          <a:endParaRPr lang="es-ES"/>
        </a:p>
      </dgm:t>
    </dgm:pt>
    <dgm:pt modelId="{1E2875C4-6A72-450A-876B-0C71E6DB3DBE}" type="pres">
      <dgm:prSet presAssocID="{CBAFD55C-16A4-4997-9511-CC8485EE5B85}" presName="dummy" presStyleCnt="0"/>
      <dgm:spPr/>
      <dgm:t>
        <a:bodyPr/>
        <a:lstStyle/>
        <a:p>
          <a:endParaRPr lang="es-ES"/>
        </a:p>
      </dgm:t>
    </dgm:pt>
    <dgm:pt modelId="{8B627EF1-F3CB-44FD-B1BD-6A8C557752EF}" type="pres">
      <dgm:prSet presAssocID="{61A812D9-FA93-4048-A687-DBDE8330AC06}" presName="sibTrans" presStyleLbl="sibTrans2D1" presStyleIdx="1" presStyleCnt="5"/>
      <dgm:spPr/>
      <dgm:t>
        <a:bodyPr/>
        <a:lstStyle/>
        <a:p>
          <a:endParaRPr lang="es-ES"/>
        </a:p>
      </dgm:t>
    </dgm:pt>
    <dgm:pt modelId="{2CAA71EC-4564-4B1A-9AF0-5D8442A62794}" type="pres">
      <dgm:prSet presAssocID="{D8728E84-6750-498A-A808-BEBDF5EE2D0F}" presName="node" presStyleLbl="node1" presStyleIdx="2" presStyleCnt="5" custScaleX="145256">
        <dgm:presLayoutVars>
          <dgm:bulletEnabled val="1"/>
        </dgm:presLayoutVars>
      </dgm:prSet>
      <dgm:spPr/>
      <dgm:t>
        <a:bodyPr/>
        <a:lstStyle/>
        <a:p>
          <a:endParaRPr lang="es-ES"/>
        </a:p>
      </dgm:t>
    </dgm:pt>
    <dgm:pt modelId="{27EE10E1-9D55-4E40-AB99-25015DD22212}" type="pres">
      <dgm:prSet presAssocID="{D8728E84-6750-498A-A808-BEBDF5EE2D0F}" presName="dummy" presStyleCnt="0"/>
      <dgm:spPr/>
      <dgm:t>
        <a:bodyPr/>
        <a:lstStyle/>
        <a:p>
          <a:endParaRPr lang="es-ES"/>
        </a:p>
      </dgm:t>
    </dgm:pt>
    <dgm:pt modelId="{F0A941D1-003D-4C9C-B3B6-BC87C6A652ED}" type="pres">
      <dgm:prSet presAssocID="{9B066060-079F-4A93-9DF5-C1E2813772D8}" presName="sibTrans" presStyleLbl="sibTrans2D1" presStyleIdx="2" presStyleCnt="5"/>
      <dgm:spPr/>
      <dgm:t>
        <a:bodyPr/>
        <a:lstStyle/>
        <a:p>
          <a:endParaRPr lang="es-ES"/>
        </a:p>
      </dgm:t>
    </dgm:pt>
    <dgm:pt modelId="{AEF5023B-6D44-4492-BC20-42D18E945D22}" type="pres">
      <dgm:prSet presAssocID="{EF8B357A-03C2-4B49-9097-5B0C105754AA}" presName="node" presStyleLbl="node1" presStyleIdx="3" presStyleCnt="5" custScaleX="129537">
        <dgm:presLayoutVars>
          <dgm:bulletEnabled val="1"/>
        </dgm:presLayoutVars>
      </dgm:prSet>
      <dgm:spPr/>
      <dgm:t>
        <a:bodyPr/>
        <a:lstStyle/>
        <a:p>
          <a:endParaRPr lang="es-ES"/>
        </a:p>
      </dgm:t>
    </dgm:pt>
    <dgm:pt modelId="{3C71C536-FEDC-4F9D-B94A-865CD5DA2AEC}" type="pres">
      <dgm:prSet presAssocID="{EF8B357A-03C2-4B49-9097-5B0C105754AA}" presName="dummy" presStyleCnt="0"/>
      <dgm:spPr/>
      <dgm:t>
        <a:bodyPr/>
        <a:lstStyle/>
        <a:p>
          <a:endParaRPr lang="es-ES"/>
        </a:p>
      </dgm:t>
    </dgm:pt>
    <dgm:pt modelId="{4AB91AC4-BA14-46D9-AE44-ED847B0F17D1}" type="pres">
      <dgm:prSet presAssocID="{CC3F4E63-9EE8-4367-82D8-AA4AE1EA8654}" presName="sibTrans" presStyleLbl="sibTrans2D1" presStyleIdx="3" presStyleCnt="5"/>
      <dgm:spPr/>
      <dgm:t>
        <a:bodyPr/>
        <a:lstStyle/>
        <a:p>
          <a:endParaRPr lang="es-ES"/>
        </a:p>
      </dgm:t>
    </dgm:pt>
    <dgm:pt modelId="{5472C0AF-8610-4FC1-856D-182DDBD02ECD}" type="pres">
      <dgm:prSet presAssocID="{58786362-5E86-44CE-8FBB-02BE8F0FC678}" presName="node" presStyleLbl="node1" presStyleIdx="4" presStyleCnt="5" custScaleX="151145" custScaleY="136669">
        <dgm:presLayoutVars>
          <dgm:bulletEnabled val="1"/>
        </dgm:presLayoutVars>
      </dgm:prSet>
      <dgm:spPr/>
      <dgm:t>
        <a:bodyPr/>
        <a:lstStyle/>
        <a:p>
          <a:endParaRPr lang="es-ES"/>
        </a:p>
      </dgm:t>
    </dgm:pt>
    <dgm:pt modelId="{63ED34F2-E38F-427A-A75E-BBBBA4E4C421}" type="pres">
      <dgm:prSet presAssocID="{58786362-5E86-44CE-8FBB-02BE8F0FC678}" presName="dummy" presStyleCnt="0"/>
      <dgm:spPr/>
      <dgm:t>
        <a:bodyPr/>
        <a:lstStyle/>
        <a:p>
          <a:endParaRPr lang="es-ES"/>
        </a:p>
      </dgm:t>
    </dgm:pt>
    <dgm:pt modelId="{5874CCC7-9D03-44DD-B076-78C1B14F8356}" type="pres">
      <dgm:prSet presAssocID="{421D7FC0-5DAA-4598-B899-8FF3909BA21E}" presName="sibTrans" presStyleLbl="sibTrans2D1" presStyleIdx="4" presStyleCnt="5"/>
      <dgm:spPr/>
      <dgm:t>
        <a:bodyPr/>
        <a:lstStyle/>
        <a:p>
          <a:endParaRPr lang="es-ES"/>
        </a:p>
      </dgm:t>
    </dgm:pt>
  </dgm:ptLst>
  <dgm:cxnLst>
    <dgm:cxn modelId="{F6AB73F1-EFF0-493A-B510-EBF4E538E083}" srcId="{457453BE-FDF4-4A6E-B6DB-1091B61CEDA9}" destId="{58786362-5E86-44CE-8FBB-02BE8F0FC678}" srcOrd="4" destOrd="0" parTransId="{CCF726F4-86C0-40F3-81FC-513CA65CC22A}" sibTransId="{421D7FC0-5DAA-4598-B899-8FF3909BA21E}"/>
    <dgm:cxn modelId="{5E0F82FA-488A-40EF-BC7F-45FEBA4CE776}" srcId="{457453BE-FDF4-4A6E-B6DB-1091B61CEDA9}" destId="{D8728E84-6750-498A-A808-BEBDF5EE2D0F}" srcOrd="2" destOrd="0" parTransId="{139B550E-0F71-4ADC-B7A4-8141342A652E}" sibTransId="{9B066060-079F-4A93-9DF5-C1E2813772D8}"/>
    <dgm:cxn modelId="{93A3947D-E820-4CBE-B41E-04D759C13B7E}" type="presOf" srcId="{CBAFD55C-16A4-4997-9511-CC8485EE5B85}" destId="{E23666BA-E97C-452F-B429-0E348892BD3A}" srcOrd="0" destOrd="0" presId="urn:microsoft.com/office/officeart/2005/8/layout/radial6"/>
    <dgm:cxn modelId="{1C15C883-1CF1-4F92-BC40-05DF3C97364E}" type="presOf" srcId="{EC3D3173-41C4-4D07-AD54-B8B1A5045CE9}" destId="{6AAD614A-DCCC-4106-83C7-BC746780FB66}" srcOrd="0" destOrd="0" presId="urn:microsoft.com/office/officeart/2005/8/layout/radial6"/>
    <dgm:cxn modelId="{9C6C8ED6-83F1-4C3F-9A2F-1BD9BAAB7C5F}" srcId="{457453BE-FDF4-4A6E-B6DB-1091B61CEDA9}" destId="{EC3D3173-41C4-4D07-AD54-B8B1A5045CE9}" srcOrd="0" destOrd="0" parTransId="{C266291C-E7E4-4F1A-BF87-EFFB72E7F702}" sibTransId="{1A9E4CC8-678B-4D29-829F-7D1EB0FDF30A}"/>
    <dgm:cxn modelId="{F0D2D2FA-B5C4-4B52-BCA0-4BA1E5A22E84}" srcId="{457453BE-FDF4-4A6E-B6DB-1091B61CEDA9}" destId="{CBAFD55C-16A4-4997-9511-CC8485EE5B85}" srcOrd="1" destOrd="0" parTransId="{EBB94FB1-517E-452C-A3BD-B3ACBF0717FA}" sibTransId="{61A812D9-FA93-4048-A687-DBDE8330AC06}"/>
    <dgm:cxn modelId="{3C6A1CDE-5EC2-4781-9AE3-E38D85327E3F}" type="presOf" srcId="{9B066060-079F-4A93-9DF5-C1E2813772D8}" destId="{F0A941D1-003D-4C9C-B3B6-BC87C6A652ED}" srcOrd="0" destOrd="0" presId="urn:microsoft.com/office/officeart/2005/8/layout/radial6"/>
    <dgm:cxn modelId="{C6F849DA-753F-4492-B006-C24DCA3A1794}" type="presOf" srcId="{421D7FC0-5DAA-4598-B899-8FF3909BA21E}" destId="{5874CCC7-9D03-44DD-B076-78C1B14F8356}" srcOrd="0" destOrd="0" presId="urn:microsoft.com/office/officeart/2005/8/layout/radial6"/>
    <dgm:cxn modelId="{7C53AAF6-0F34-4363-96B2-1BDA430EFCF4}" type="presOf" srcId="{1A9E4CC8-678B-4D29-829F-7D1EB0FDF30A}" destId="{0AFFEE1E-CCEB-41E1-948A-F8B17AA2EF57}" srcOrd="0" destOrd="0" presId="urn:microsoft.com/office/officeart/2005/8/layout/radial6"/>
    <dgm:cxn modelId="{B92A0D18-C16A-4C21-B032-F100EFAF8B63}" srcId="{457453BE-FDF4-4A6E-B6DB-1091B61CEDA9}" destId="{EF8B357A-03C2-4B49-9097-5B0C105754AA}" srcOrd="3" destOrd="0" parTransId="{D4DF52BC-1F85-4406-970D-90375461946D}" sibTransId="{CC3F4E63-9EE8-4367-82D8-AA4AE1EA8654}"/>
    <dgm:cxn modelId="{4C7D0A8D-FD45-4AB2-85E6-917F0CDE6782}" type="presOf" srcId="{457453BE-FDF4-4A6E-B6DB-1091B61CEDA9}" destId="{8C214A60-5A9F-4CCA-835B-83FCF07E1559}" srcOrd="0" destOrd="0" presId="urn:microsoft.com/office/officeart/2005/8/layout/radial6"/>
    <dgm:cxn modelId="{047466A6-5E25-446A-AA86-68E73F422E1C}" type="presOf" srcId="{58786362-5E86-44CE-8FBB-02BE8F0FC678}" destId="{5472C0AF-8610-4FC1-856D-182DDBD02ECD}" srcOrd="0" destOrd="0" presId="urn:microsoft.com/office/officeart/2005/8/layout/radial6"/>
    <dgm:cxn modelId="{CEE890AA-708D-4ED8-B503-0CEA2A668E05}" type="presOf" srcId="{CC3F4E63-9EE8-4367-82D8-AA4AE1EA8654}" destId="{4AB91AC4-BA14-46D9-AE44-ED847B0F17D1}" srcOrd="0" destOrd="0" presId="urn:microsoft.com/office/officeart/2005/8/layout/radial6"/>
    <dgm:cxn modelId="{916EBDBE-74E7-44C5-9EF1-3C083DF3F635}" type="presOf" srcId="{61A812D9-FA93-4048-A687-DBDE8330AC06}" destId="{8B627EF1-F3CB-44FD-B1BD-6A8C557752EF}" srcOrd="0" destOrd="0" presId="urn:microsoft.com/office/officeart/2005/8/layout/radial6"/>
    <dgm:cxn modelId="{75E25DAB-DB86-4C0F-8FE6-E591092DA2FE}" type="presOf" srcId="{593D4E32-EA79-4633-8CBF-B77698238A36}" destId="{281C3B4D-5FDA-4218-A973-A89070397987}" srcOrd="0" destOrd="0" presId="urn:microsoft.com/office/officeart/2005/8/layout/radial6"/>
    <dgm:cxn modelId="{44664639-A8E6-47BB-8D0F-076833BD901F}" type="presOf" srcId="{EF8B357A-03C2-4B49-9097-5B0C105754AA}" destId="{AEF5023B-6D44-4492-BC20-42D18E945D22}" srcOrd="0" destOrd="0" presId="urn:microsoft.com/office/officeart/2005/8/layout/radial6"/>
    <dgm:cxn modelId="{D2F69753-7C9C-46E4-89C3-7E95978F6726}" type="presOf" srcId="{D8728E84-6750-498A-A808-BEBDF5EE2D0F}" destId="{2CAA71EC-4564-4B1A-9AF0-5D8442A62794}" srcOrd="0" destOrd="0" presId="urn:microsoft.com/office/officeart/2005/8/layout/radial6"/>
    <dgm:cxn modelId="{CBEEBE9A-DBD2-4C75-B97C-EB151C1A86A6}" srcId="{593D4E32-EA79-4633-8CBF-B77698238A36}" destId="{457453BE-FDF4-4A6E-B6DB-1091B61CEDA9}" srcOrd="0" destOrd="0" parTransId="{49A7916C-EEE3-441C-878F-BCEBB850E12E}" sibTransId="{FC6B3590-A841-4429-A5C9-65D170E81FCA}"/>
    <dgm:cxn modelId="{B374F275-A263-4431-A1D6-E822170FABBA}" type="presParOf" srcId="{281C3B4D-5FDA-4218-A973-A89070397987}" destId="{8C214A60-5A9F-4CCA-835B-83FCF07E1559}" srcOrd="0" destOrd="0" presId="urn:microsoft.com/office/officeart/2005/8/layout/radial6"/>
    <dgm:cxn modelId="{F57E0E6D-5AA6-4157-B997-074CA5291CB2}" type="presParOf" srcId="{281C3B4D-5FDA-4218-A973-A89070397987}" destId="{6AAD614A-DCCC-4106-83C7-BC746780FB66}" srcOrd="1" destOrd="0" presId="urn:microsoft.com/office/officeart/2005/8/layout/radial6"/>
    <dgm:cxn modelId="{2A0E2AAC-A2E8-4BC3-A3DA-1B486F0BBDEA}" type="presParOf" srcId="{281C3B4D-5FDA-4218-A973-A89070397987}" destId="{B86B90E1-881C-4EAA-889F-503BA0D478B5}" srcOrd="2" destOrd="0" presId="urn:microsoft.com/office/officeart/2005/8/layout/radial6"/>
    <dgm:cxn modelId="{12D78AFF-8016-426B-8A3B-D5E8927DFE37}" type="presParOf" srcId="{281C3B4D-5FDA-4218-A973-A89070397987}" destId="{0AFFEE1E-CCEB-41E1-948A-F8B17AA2EF57}" srcOrd="3" destOrd="0" presId="urn:microsoft.com/office/officeart/2005/8/layout/radial6"/>
    <dgm:cxn modelId="{8AD964FE-E3B4-4C1B-9497-63AAE62D5357}" type="presParOf" srcId="{281C3B4D-5FDA-4218-A973-A89070397987}" destId="{E23666BA-E97C-452F-B429-0E348892BD3A}" srcOrd="4" destOrd="0" presId="urn:microsoft.com/office/officeart/2005/8/layout/radial6"/>
    <dgm:cxn modelId="{B267CEFD-A972-4D32-94F9-A69E8D3DD736}" type="presParOf" srcId="{281C3B4D-5FDA-4218-A973-A89070397987}" destId="{1E2875C4-6A72-450A-876B-0C71E6DB3DBE}" srcOrd="5" destOrd="0" presId="urn:microsoft.com/office/officeart/2005/8/layout/radial6"/>
    <dgm:cxn modelId="{65B1BEB0-B363-474D-8767-EC1250065A91}" type="presParOf" srcId="{281C3B4D-5FDA-4218-A973-A89070397987}" destId="{8B627EF1-F3CB-44FD-B1BD-6A8C557752EF}" srcOrd="6" destOrd="0" presId="urn:microsoft.com/office/officeart/2005/8/layout/radial6"/>
    <dgm:cxn modelId="{04E69D96-888A-4C69-B54E-5BDB6DA9C3EA}" type="presParOf" srcId="{281C3B4D-5FDA-4218-A973-A89070397987}" destId="{2CAA71EC-4564-4B1A-9AF0-5D8442A62794}" srcOrd="7" destOrd="0" presId="urn:microsoft.com/office/officeart/2005/8/layout/radial6"/>
    <dgm:cxn modelId="{79177ECF-AFD6-43AC-98EB-E5C36648734D}" type="presParOf" srcId="{281C3B4D-5FDA-4218-A973-A89070397987}" destId="{27EE10E1-9D55-4E40-AB99-25015DD22212}" srcOrd="8" destOrd="0" presId="urn:microsoft.com/office/officeart/2005/8/layout/radial6"/>
    <dgm:cxn modelId="{A7EF69DA-9A19-4689-989A-2196A6BA56BD}" type="presParOf" srcId="{281C3B4D-5FDA-4218-A973-A89070397987}" destId="{F0A941D1-003D-4C9C-B3B6-BC87C6A652ED}" srcOrd="9" destOrd="0" presId="urn:microsoft.com/office/officeart/2005/8/layout/radial6"/>
    <dgm:cxn modelId="{F9F17285-B0CA-43FE-AB8C-933BFBE30A27}" type="presParOf" srcId="{281C3B4D-5FDA-4218-A973-A89070397987}" destId="{AEF5023B-6D44-4492-BC20-42D18E945D22}" srcOrd="10" destOrd="0" presId="urn:microsoft.com/office/officeart/2005/8/layout/radial6"/>
    <dgm:cxn modelId="{D84D6BCB-46B7-46DE-865D-760ECDB8BCFF}" type="presParOf" srcId="{281C3B4D-5FDA-4218-A973-A89070397987}" destId="{3C71C536-FEDC-4F9D-B94A-865CD5DA2AEC}" srcOrd="11" destOrd="0" presId="urn:microsoft.com/office/officeart/2005/8/layout/radial6"/>
    <dgm:cxn modelId="{0AE590D1-0263-4082-90BD-4508C7E7CCD9}" type="presParOf" srcId="{281C3B4D-5FDA-4218-A973-A89070397987}" destId="{4AB91AC4-BA14-46D9-AE44-ED847B0F17D1}" srcOrd="12" destOrd="0" presId="urn:microsoft.com/office/officeart/2005/8/layout/radial6"/>
    <dgm:cxn modelId="{D32B172D-0B25-48CD-A03A-7BDA5DA767FA}" type="presParOf" srcId="{281C3B4D-5FDA-4218-A973-A89070397987}" destId="{5472C0AF-8610-4FC1-856D-182DDBD02ECD}" srcOrd="13" destOrd="0" presId="urn:microsoft.com/office/officeart/2005/8/layout/radial6"/>
    <dgm:cxn modelId="{2BFCB774-CBC3-41F3-8018-D3B3A9FC9B73}" type="presParOf" srcId="{281C3B4D-5FDA-4218-A973-A89070397987}" destId="{63ED34F2-E38F-427A-A75E-BBBBA4E4C421}" srcOrd="14" destOrd="0" presId="urn:microsoft.com/office/officeart/2005/8/layout/radial6"/>
    <dgm:cxn modelId="{5146C151-51FD-4D5B-AF84-F7EC8A549642}" type="presParOf" srcId="{281C3B4D-5FDA-4218-A973-A89070397987}" destId="{5874CCC7-9D03-44DD-B076-78C1B14F8356}" srcOrd="15" destOrd="0" presId="urn:microsoft.com/office/officeart/2005/8/layout/radial6"/>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20A2ED-2D70-45F3-B435-1FF0915A501A}" type="doc">
      <dgm:prSet loTypeId="urn:microsoft.com/office/officeart/2005/8/layout/vList2" loCatId="list" qsTypeId="urn:microsoft.com/office/officeart/2005/8/quickstyle/simple1" qsCatId="simple" csTypeId="urn:microsoft.com/office/officeart/2005/8/colors/accent1_5" csCatId="accent1" phldr="1"/>
      <dgm:spPr/>
      <dgm:t>
        <a:bodyPr/>
        <a:lstStyle/>
        <a:p>
          <a:endParaRPr lang="es-ES"/>
        </a:p>
      </dgm:t>
    </dgm:pt>
    <dgm:pt modelId="{4A46D16D-1820-4FCB-A03B-E974C1C9108B}">
      <dgm:prSet custT="1"/>
      <dgm:spPr/>
      <dgm:t>
        <a:bodyPr/>
        <a:lstStyle/>
        <a:p>
          <a:pPr rtl="0"/>
          <a:r>
            <a:rPr lang="es-ES" sz="1800" dirty="0">
              <a:solidFill>
                <a:schemeClr val="tx1"/>
              </a:solidFill>
            </a:rPr>
            <a:t>Según Stephen Robbins, un grupo de trabajo es: «Un grupo que interactúa principalmente para compartir información y tomar decisiones que ayuden a cada miembro a desempeñarse dentro de su área de responsabilidad». </a:t>
          </a:r>
        </a:p>
      </dgm:t>
    </dgm:pt>
    <dgm:pt modelId="{1F8B7720-2ABD-4338-99EA-C048B85F4600}" type="parTrans" cxnId="{A6FE83B9-31D4-4D8C-AD2A-9B78EEAC18E1}">
      <dgm:prSet/>
      <dgm:spPr/>
      <dgm:t>
        <a:bodyPr/>
        <a:lstStyle/>
        <a:p>
          <a:endParaRPr lang="es-ES" sz="1400"/>
        </a:p>
      </dgm:t>
    </dgm:pt>
    <dgm:pt modelId="{5D5F09FF-5C21-40ED-9C8E-F41AAEEADA46}" type="sibTrans" cxnId="{A6FE83B9-31D4-4D8C-AD2A-9B78EEAC18E1}">
      <dgm:prSet/>
      <dgm:spPr/>
      <dgm:t>
        <a:bodyPr/>
        <a:lstStyle/>
        <a:p>
          <a:endParaRPr lang="es-ES" sz="1400"/>
        </a:p>
      </dgm:t>
    </dgm:pt>
    <dgm:pt modelId="{FDE1DB2F-3EDE-4EB7-8865-83F248051EE8}">
      <dgm:prSet custT="1"/>
      <dgm:spPr/>
      <dgm:t>
        <a:bodyPr/>
        <a:lstStyle/>
        <a:p>
          <a:pPr rtl="0"/>
          <a:r>
            <a:rPr lang="es-ES" sz="1800" b="0" cap="none" spc="0" dirty="0">
              <a:ln w="0"/>
              <a:solidFill>
                <a:schemeClr val="tx1"/>
              </a:solidFill>
              <a:effectLst>
                <a:outerShdw blurRad="38100" dist="19050" dir="2700000" algn="tl" rotWithShape="0">
                  <a:schemeClr val="dk1">
                    <a:alpha val="40000"/>
                  </a:schemeClr>
                </a:outerShdw>
              </a:effectLst>
            </a:rPr>
            <a:t>Un equipo de trabajo es: «Un conjunto de personas cuyos esfuerzos individuales dan como resultado un desempeño mayor que la suma de aquellas contribuciones individuales». </a:t>
          </a:r>
        </a:p>
      </dgm:t>
    </dgm:pt>
    <dgm:pt modelId="{E5B7395E-1CBB-494B-83E3-3D377737ED12}" type="parTrans" cxnId="{1E089CCB-B64E-451C-ABE2-F207B49FCA76}">
      <dgm:prSet/>
      <dgm:spPr/>
      <dgm:t>
        <a:bodyPr/>
        <a:lstStyle/>
        <a:p>
          <a:endParaRPr lang="en-US" sz="1400"/>
        </a:p>
      </dgm:t>
    </dgm:pt>
    <dgm:pt modelId="{01CCE594-4933-4B38-A844-497814556490}" type="sibTrans" cxnId="{1E089CCB-B64E-451C-ABE2-F207B49FCA76}">
      <dgm:prSet/>
      <dgm:spPr/>
      <dgm:t>
        <a:bodyPr/>
        <a:lstStyle/>
        <a:p>
          <a:endParaRPr lang="en-US" sz="1400"/>
        </a:p>
      </dgm:t>
    </dgm:pt>
    <dgm:pt modelId="{BAEE137D-E3A1-4FB2-B52E-CBD0218DA330}">
      <dgm:prSet custT="1"/>
      <dgm:spPr/>
      <dgm:t>
        <a:bodyPr/>
        <a:lstStyle/>
        <a:p>
          <a:pPr rtl="0"/>
          <a:r>
            <a:rPr lang="es-ES" sz="1800" b="0" cap="none" spc="0" dirty="0">
              <a:ln w="0"/>
              <a:solidFill>
                <a:schemeClr val="tx1"/>
              </a:solidFill>
              <a:effectLst>
                <a:outerShdw blurRad="38100" dist="19050" dir="2700000" algn="tl" rotWithShape="0">
                  <a:schemeClr val="dk1">
                    <a:alpha val="40000"/>
                  </a:schemeClr>
                </a:outerShdw>
              </a:effectLst>
            </a:rPr>
            <a:t>Por lo tanto, el equipo de trabajo se diferencia del grupo en que sus miembros trabajan por conseguir un objetivo común.</a:t>
          </a:r>
        </a:p>
      </dgm:t>
    </dgm:pt>
    <dgm:pt modelId="{09DCBA0B-7519-4EBC-B5DE-A147EDF8D0F9}" type="parTrans" cxnId="{AB01B465-8D3E-4070-98D0-66B2F8444716}">
      <dgm:prSet/>
      <dgm:spPr/>
      <dgm:t>
        <a:bodyPr/>
        <a:lstStyle/>
        <a:p>
          <a:endParaRPr lang="en-US" sz="1400"/>
        </a:p>
      </dgm:t>
    </dgm:pt>
    <dgm:pt modelId="{3D7DE4F5-D0DC-4B00-99FA-3FA3545ED909}" type="sibTrans" cxnId="{AB01B465-8D3E-4070-98D0-66B2F8444716}">
      <dgm:prSet/>
      <dgm:spPr/>
      <dgm:t>
        <a:bodyPr/>
        <a:lstStyle/>
        <a:p>
          <a:endParaRPr lang="en-US" sz="1400"/>
        </a:p>
      </dgm:t>
    </dgm:pt>
    <dgm:pt modelId="{62468BC9-EC26-4C78-B720-2D9955AA0F22}" type="pres">
      <dgm:prSet presAssocID="{5E20A2ED-2D70-45F3-B435-1FF0915A501A}" presName="linear" presStyleCnt="0">
        <dgm:presLayoutVars>
          <dgm:animLvl val="lvl"/>
          <dgm:resizeHandles val="exact"/>
        </dgm:presLayoutVars>
      </dgm:prSet>
      <dgm:spPr/>
      <dgm:t>
        <a:bodyPr/>
        <a:lstStyle/>
        <a:p>
          <a:endParaRPr lang="es-ES"/>
        </a:p>
      </dgm:t>
    </dgm:pt>
    <dgm:pt modelId="{D15C643D-E795-4952-9BB1-5B4A028B0354}" type="pres">
      <dgm:prSet presAssocID="{4A46D16D-1820-4FCB-A03B-E974C1C9108B}" presName="parentText" presStyleLbl="node1" presStyleIdx="0" presStyleCnt="3" custLinFactNeighborX="1202" custLinFactNeighborY="-12751">
        <dgm:presLayoutVars>
          <dgm:chMax val="0"/>
          <dgm:bulletEnabled val="1"/>
        </dgm:presLayoutVars>
      </dgm:prSet>
      <dgm:spPr/>
      <dgm:t>
        <a:bodyPr/>
        <a:lstStyle/>
        <a:p>
          <a:endParaRPr lang="es-ES"/>
        </a:p>
      </dgm:t>
    </dgm:pt>
    <dgm:pt modelId="{4733C6F5-6288-4DDF-9172-2BAAC0592A9E}" type="pres">
      <dgm:prSet presAssocID="{5D5F09FF-5C21-40ED-9C8E-F41AAEEADA46}" presName="spacer" presStyleCnt="0"/>
      <dgm:spPr/>
      <dgm:t>
        <a:bodyPr/>
        <a:lstStyle/>
        <a:p>
          <a:endParaRPr lang="es-ES"/>
        </a:p>
      </dgm:t>
    </dgm:pt>
    <dgm:pt modelId="{95CBEA98-742D-4733-B6EC-985E82B7D221}" type="pres">
      <dgm:prSet presAssocID="{FDE1DB2F-3EDE-4EB7-8865-83F248051EE8}" presName="parentText" presStyleLbl="node1" presStyleIdx="1" presStyleCnt="3">
        <dgm:presLayoutVars>
          <dgm:chMax val="0"/>
          <dgm:bulletEnabled val="1"/>
        </dgm:presLayoutVars>
      </dgm:prSet>
      <dgm:spPr/>
      <dgm:t>
        <a:bodyPr/>
        <a:lstStyle/>
        <a:p>
          <a:endParaRPr lang="es-ES"/>
        </a:p>
      </dgm:t>
    </dgm:pt>
    <dgm:pt modelId="{D9F171D3-F5A5-4B10-8E8D-8697907F0C17}" type="pres">
      <dgm:prSet presAssocID="{01CCE594-4933-4B38-A844-497814556490}" presName="spacer" presStyleCnt="0"/>
      <dgm:spPr/>
      <dgm:t>
        <a:bodyPr/>
        <a:lstStyle/>
        <a:p>
          <a:endParaRPr lang="es-ES"/>
        </a:p>
      </dgm:t>
    </dgm:pt>
    <dgm:pt modelId="{8BD0986C-06C2-4990-906A-F894DA7C0A66}" type="pres">
      <dgm:prSet presAssocID="{BAEE137D-E3A1-4FB2-B52E-CBD0218DA330}" presName="parentText" presStyleLbl="node1" presStyleIdx="2" presStyleCnt="3">
        <dgm:presLayoutVars>
          <dgm:chMax val="0"/>
          <dgm:bulletEnabled val="1"/>
        </dgm:presLayoutVars>
      </dgm:prSet>
      <dgm:spPr/>
      <dgm:t>
        <a:bodyPr/>
        <a:lstStyle/>
        <a:p>
          <a:endParaRPr lang="es-ES"/>
        </a:p>
      </dgm:t>
    </dgm:pt>
  </dgm:ptLst>
  <dgm:cxnLst>
    <dgm:cxn modelId="{AB01B465-8D3E-4070-98D0-66B2F8444716}" srcId="{5E20A2ED-2D70-45F3-B435-1FF0915A501A}" destId="{BAEE137D-E3A1-4FB2-B52E-CBD0218DA330}" srcOrd="2" destOrd="0" parTransId="{09DCBA0B-7519-4EBC-B5DE-A147EDF8D0F9}" sibTransId="{3D7DE4F5-D0DC-4B00-99FA-3FA3545ED909}"/>
    <dgm:cxn modelId="{0FA724D8-01C5-47CB-A071-FA12CA22EC06}" type="presOf" srcId="{FDE1DB2F-3EDE-4EB7-8865-83F248051EE8}" destId="{95CBEA98-742D-4733-B6EC-985E82B7D221}" srcOrd="0" destOrd="0" presId="urn:microsoft.com/office/officeart/2005/8/layout/vList2"/>
    <dgm:cxn modelId="{24647BF5-050A-43E2-AED9-52D34418BBD5}" type="presOf" srcId="{5E20A2ED-2D70-45F3-B435-1FF0915A501A}" destId="{62468BC9-EC26-4C78-B720-2D9955AA0F22}" srcOrd="0" destOrd="0" presId="urn:microsoft.com/office/officeart/2005/8/layout/vList2"/>
    <dgm:cxn modelId="{A6FE83B9-31D4-4D8C-AD2A-9B78EEAC18E1}" srcId="{5E20A2ED-2D70-45F3-B435-1FF0915A501A}" destId="{4A46D16D-1820-4FCB-A03B-E974C1C9108B}" srcOrd="0" destOrd="0" parTransId="{1F8B7720-2ABD-4338-99EA-C048B85F4600}" sibTransId="{5D5F09FF-5C21-40ED-9C8E-F41AAEEADA46}"/>
    <dgm:cxn modelId="{1E089CCB-B64E-451C-ABE2-F207B49FCA76}" srcId="{5E20A2ED-2D70-45F3-B435-1FF0915A501A}" destId="{FDE1DB2F-3EDE-4EB7-8865-83F248051EE8}" srcOrd="1" destOrd="0" parTransId="{E5B7395E-1CBB-494B-83E3-3D377737ED12}" sibTransId="{01CCE594-4933-4B38-A844-497814556490}"/>
    <dgm:cxn modelId="{7602D048-679B-4B7A-9690-8CE13CA367F7}" type="presOf" srcId="{BAEE137D-E3A1-4FB2-B52E-CBD0218DA330}" destId="{8BD0986C-06C2-4990-906A-F894DA7C0A66}" srcOrd="0" destOrd="0" presId="urn:microsoft.com/office/officeart/2005/8/layout/vList2"/>
    <dgm:cxn modelId="{48CF4E17-E484-491D-BD27-A3CE4B1E484B}" type="presOf" srcId="{4A46D16D-1820-4FCB-A03B-E974C1C9108B}" destId="{D15C643D-E795-4952-9BB1-5B4A028B0354}" srcOrd="0" destOrd="0" presId="urn:microsoft.com/office/officeart/2005/8/layout/vList2"/>
    <dgm:cxn modelId="{66C04D73-7311-458A-BF94-DFB4C9A1D183}" type="presParOf" srcId="{62468BC9-EC26-4C78-B720-2D9955AA0F22}" destId="{D15C643D-E795-4952-9BB1-5B4A028B0354}" srcOrd="0" destOrd="0" presId="urn:microsoft.com/office/officeart/2005/8/layout/vList2"/>
    <dgm:cxn modelId="{C3C159D0-033E-42AF-AB6C-B773FC22390E}" type="presParOf" srcId="{62468BC9-EC26-4C78-B720-2D9955AA0F22}" destId="{4733C6F5-6288-4DDF-9172-2BAAC0592A9E}" srcOrd="1" destOrd="0" presId="urn:microsoft.com/office/officeart/2005/8/layout/vList2"/>
    <dgm:cxn modelId="{7F827C8F-4E59-4720-8487-4F944A4CA2BE}" type="presParOf" srcId="{62468BC9-EC26-4C78-B720-2D9955AA0F22}" destId="{95CBEA98-742D-4733-B6EC-985E82B7D221}" srcOrd="2" destOrd="0" presId="urn:microsoft.com/office/officeart/2005/8/layout/vList2"/>
    <dgm:cxn modelId="{61A5B7D6-3DAA-4A0B-9746-DC025CB9D3F1}" type="presParOf" srcId="{62468BC9-EC26-4C78-B720-2D9955AA0F22}" destId="{D9F171D3-F5A5-4B10-8E8D-8697907F0C17}" srcOrd="3" destOrd="0" presId="urn:microsoft.com/office/officeart/2005/8/layout/vList2"/>
    <dgm:cxn modelId="{B718D44C-0C4A-442B-8963-A18A27F16594}" type="presParOf" srcId="{62468BC9-EC26-4C78-B720-2D9955AA0F22}" destId="{8BD0986C-06C2-4990-906A-F894DA7C0A66}" srcOrd="4"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5F8082F-F355-4767-8958-FB4F2B8D2EE0}" type="doc">
      <dgm:prSet loTypeId="urn:microsoft.com/office/officeart/2005/8/layout/hierarchy3" loCatId="hierarchy" qsTypeId="urn:microsoft.com/office/officeart/2005/8/quickstyle/simple1" qsCatId="simple" csTypeId="urn:microsoft.com/office/officeart/2005/8/colors/accent1_3" csCatId="accent1" phldr="1"/>
      <dgm:spPr/>
      <dgm:t>
        <a:bodyPr/>
        <a:lstStyle/>
        <a:p>
          <a:endParaRPr lang="en-US"/>
        </a:p>
      </dgm:t>
    </dgm:pt>
    <dgm:pt modelId="{CAB25A65-7BB4-47CC-8F0A-576A55C8EABC}">
      <dgm:prSet custT="1"/>
      <dgm:spPr/>
      <dgm:t>
        <a:bodyPr/>
        <a:lstStyle/>
        <a:p>
          <a:r>
            <a:rPr lang="ca-ES" sz="2000" dirty="0"/>
            <a:t>Escucha activa</a:t>
          </a:r>
        </a:p>
      </dgm:t>
    </dgm:pt>
    <dgm:pt modelId="{B6AB1D9C-7D9E-4E67-BF52-21DE52BF9036}" type="parTrans" cxnId="{BD82A0BE-5874-452B-8023-41E766941E4E}">
      <dgm:prSet/>
      <dgm:spPr/>
      <dgm:t>
        <a:bodyPr/>
        <a:lstStyle/>
        <a:p>
          <a:endParaRPr lang="en-US" sz="2400"/>
        </a:p>
      </dgm:t>
    </dgm:pt>
    <dgm:pt modelId="{AE22D7E0-5C38-4447-8CEE-66BC31249615}" type="sibTrans" cxnId="{BD82A0BE-5874-452B-8023-41E766941E4E}">
      <dgm:prSet/>
      <dgm:spPr/>
      <dgm:t>
        <a:bodyPr/>
        <a:lstStyle/>
        <a:p>
          <a:endParaRPr lang="en-US" sz="2400"/>
        </a:p>
      </dgm:t>
    </dgm:pt>
    <dgm:pt modelId="{D31A9A5E-62BC-49B6-99E3-66E238A2FAD8}">
      <dgm:prSet custT="1"/>
      <dgm:spPr/>
      <dgm:t>
        <a:bodyPr/>
        <a:lstStyle/>
        <a:p>
          <a:r>
            <a:rPr lang="es-ES" sz="1050" dirty="0"/>
            <a:t>Escuchar activamente significa pensar lo que nos están diciendo y no contestar o responder sin haber analizado lo que hemos escuchado.</a:t>
          </a:r>
          <a:endParaRPr lang="ca-ES" sz="1050" dirty="0"/>
        </a:p>
      </dgm:t>
    </dgm:pt>
    <dgm:pt modelId="{1B2BB440-0B41-4B6A-BE5B-9E896F4CF0A5}" type="parTrans" cxnId="{F84486DF-10FE-42B1-9D78-73B414B1FED4}">
      <dgm:prSet/>
      <dgm:spPr/>
      <dgm:t>
        <a:bodyPr/>
        <a:lstStyle/>
        <a:p>
          <a:endParaRPr lang="en-US" sz="2400"/>
        </a:p>
      </dgm:t>
    </dgm:pt>
    <dgm:pt modelId="{905EB8ED-C4B9-4C20-AEAB-065C44C8F247}" type="sibTrans" cxnId="{F84486DF-10FE-42B1-9D78-73B414B1FED4}">
      <dgm:prSet/>
      <dgm:spPr/>
      <dgm:t>
        <a:bodyPr/>
        <a:lstStyle/>
        <a:p>
          <a:endParaRPr lang="en-US" sz="2400"/>
        </a:p>
      </dgm:t>
    </dgm:pt>
    <dgm:pt modelId="{97C252DA-92B3-43A9-9E0F-17D2665B91E9}">
      <dgm:prSet custT="1"/>
      <dgm:spPr/>
      <dgm:t>
        <a:bodyPr/>
        <a:lstStyle/>
        <a:p>
          <a:r>
            <a:rPr lang="ca-ES" sz="2000" dirty="0"/>
            <a:t>Barreras en la comunicación</a:t>
          </a:r>
        </a:p>
      </dgm:t>
    </dgm:pt>
    <dgm:pt modelId="{21315273-873E-40D4-9779-CAB62124E550}" type="parTrans" cxnId="{4CC05791-3426-4F81-8FEE-A535A218F64D}">
      <dgm:prSet/>
      <dgm:spPr/>
      <dgm:t>
        <a:bodyPr/>
        <a:lstStyle/>
        <a:p>
          <a:endParaRPr lang="en-US" sz="2400"/>
        </a:p>
      </dgm:t>
    </dgm:pt>
    <dgm:pt modelId="{57CF9473-15A6-48E8-B997-DA5B647E0C63}" type="sibTrans" cxnId="{4CC05791-3426-4F81-8FEE-A535A218F64D}">
      <dgm:prSet/>
      <dgm:spPr/>
      <dgm:t>
        <a:bodyPr/>
        <a:lstStyle/>
        <a:p>
          <a:endParaRPr lang="en-US" sz="2400"/>
        </a:p>
      </dgm:t>
    </dgm:pt>
    <dgm:pt modelId="{583AFFCE-F76A-46BD-AF02-76C64AABFEF1}">
      <dgm:prSet custT="1"/>
      <dgm:spPr/>
      <dgm:t>
        <a:bodyPr/>
        <a:lstStyle/>
        <a:p>
          <a:r>
            <a:rPr lang="ca-ES" sz="1050" dirty="0"/>
            <a:t>Semánticas. </a:t>
          </a:r>
        </a:p>
      </dgm:t>
    </dgm:pt>
    <dgm:pt modelId="{EF28A3FD-CEE6-4EA0-945C-70B344876618}" type="parTrans" cxnId="{A79F5A1C-6DE2-459E-879C-A0C93ED8A580}">
      <dgm:prSet/>
      <dgm:spPr/>
      <dgm:t>
        <a:bodyPr/>
        <a:lstStyle/>
        <a:p>
          <a:endParaRPr lang="en-US" sz="2400"/>
        </a:p>
      </dgm:t>
    </dgm:pt>
    <dgm:pt modelId="{986EE3BC-300E-48A4-AA9D-9214F20A4D55}" type="sibTrans" cxnId="{A79F5A1C-6DE2-459E-879C-A0C93ED8A580}">
      <dgm:prSet/>
      <dgm:spPr/>
      <dgm:t>
        <a:bodyPr/>
        <a:lstStyle/>
        <a:p>
          <a:endParaRPr lang="en-US" sz="2400"/>
        </a:p>
      </dgm:t>
    </dgm:pt>
    <dgm:pt modelId="{9BAAFE66-7A1E-403C-A627-E17DC8F3F30F}">
      <dgm:prSet custT="1"/>
      <dgm:spPr/>
      <dgm:t>
        <a:bodyPr/>
        <a:lstStyle/>
        <a:p>
          <a:r>
            <a:rPr lang="ca-ES" sz="1050" dirty="0"/>
            <a:t>Físicas. </a:t>
          </a:r>
        </a:p>
      </dgm:t>
    </dgm:pt>
    <dgm:pt modelId="{F291A676-3912-4745-96B0-86C13275AA70}" type="parTrans" cxnId="{3BFAEBC8-CF4A-4D85-9F94-343E60CF8919}">
      <dgm:prSet/>
      <dgm:spPr/>
      <dgm:t>
        <a:bodyPr/>
        <a:lstStyle/>
        <a:p>
          <a:endParaRPr lang="en-US" sz="2400"/>
        </a:p>
      </dgm:t>
    </dgm:pt>
    <dgm:pt modelId="{F9E3829E-C2DE-43F3-80A0-2110B6948708}" type="sibTrans" cxnId="{3BFAEBC8-CF4A-4D85-9F94-343E60CF8919}">
      <dgm:prSet/>
      <dgm:spPr/>
      <dgm:t>
        <a:bodyPr/>
        <a:lstStyle/>
        <a:p>
          <a:endParaRPr lang="en-US" sz="2400"/>
        </a:p>
      </dgm:t>
    </dgm:pt>
    <dgm:pt modelId="{DFECBA45-A7D4-4CB0-ACB2-F1D04DD8DAB8}">
      <dgm:prSet custT="1"/>
      <dgm:spPr/>
      <dgm:t>
        <a:bodyPr/>
        <a:lstStyle/>
        <a:p>
          <a:r>
            <a:rPr lang="ca-ES" sz="1050" dirty="0"/>
            <a:t>Psicológicas.</a:t>
          </a:r>
        </a:p>
      </dgm:t>
    </dgm:pt>
    <dgm:pt modelId="{C44C0320-6702-4EDC-ACB0-DA95B06291DA}" type="parTrans" cxnId="{2D19525D-DF86-4CB1-A47F-348FC393DF1D}">
      <dgm:prSet/>
      <dgm:spPr/>
      <dgm:t>
        <a:bodyPr/>
        <a:lstStyle/>
        <a:p>
          <a:endParaRPr lang="en-US" sz="2400"/>
        </a:p>
      </dgm:t>
    </dgm:pt>
    <dgm:pt modelId="{D45F1BAB-26B1-4507-8DC1-DA6B10F3D107}" type="sibTrans" cxnId="{2D19525D-DF86-4CB1-A47F-348FC393DF1D}">
      <dgm:prSet/>
      <dgm:spPr/>
      <dgm:t>
        <a:bodyPr/>
        <a:lstStyle/>
        <a:p>
          <a:endParaRPr lang="en-US" sz="2400"/>
        </a:p>
      </dgm:t>
    </dgm:pt>
    <dgm:pt modelId="{045C6011-980B-46AD-B746-B2280D39D124}">
      <dgm:prSet custT="1"/>
      <dgm:spPr/>
      <dgm:t>
        <a:bodyPr/>
        <a:lstStyle/>
        <a:p>
          <a:r>
            <a:rPr lang="ca-ES" sz="2000" dirty="0"/>
            <a:t>Inteligencia emocional</a:t>
          </a:r>
        </a:p>
      </dgm:t>
    </dgm:pt>
    <dgm:pt modelId="{F6C3D478-BFA1-4083-AA0E-57F7C28D5FF5}" type="parTrans" cxnId="{46BCB706-F06A-43BF-A7F9-DC570910DD23}">
      <dgm:prSet/>
      <dgm:spPr/>
      <dgm:t>
        <a:bodyPr/>
        <a:lstStyle/>
        <a:p>
          <a:endParaRPr lang="en-US" sz="2400"/>
        </a:p>
      </dgm:t>
    </dgm:pt>
    <dgm:pt modelId="{7077ECD1-BEEA-4D0D-B3CC-FD1E884A2A47}" type="sibTrans" cxnId="{46BCB706-F06A-43BF-A7F9-DC570910DD23}">
      <dgm:prSet/>
      <dgm:spPr/>
      <dgm:t>
        <a:bodyPr/>
        <a:lstStyle/>
        <a:p>
          <a:endParaRPr lang="en-US" sz="2400"/>
        </a:p>
      </dgm:t>
    </dgm:pt>
    <dgm:pt modelId="{3C4BEF51-DD55-462C-8FDB-632E1FB00B78}">
      <dgm:prSet custT="1"/>
      <dgm:spPr/>
      <dgm:t>
        <a:bodyPr/>
        <a:lstStyle/>
        <a:p>
          <a:r>
            <a:rPr lang="es-ES" sz="1050" dirty="0"/>
            <a:t>Habilidades como «el autocontrol, el entusiasmo, la perseverancia y la capacidad para motivarse a uno mismo».</a:t>
          </a:r>
          <a:endParaRPr lang="ca-ES" sz="1050" dirty="0"/>
        </a:p>
      </dgm:t>
    </dgm:pt>
    <dgm:pt modelId="{C3245617-EADC-4439-903B-065B791C80F8}" type="parTrans" cxnId="{914BE18F-A858-4075-A8C6-CAE24C0FEBE4}">
      <dgm:prSet/>
      <dgm:spPr/>
      <dgm:t>
        <a:bodyPr/>
        <a:lstStyle/>
        <a:p>
          <a:endParaRPr lang="en-US" sz="2400"/>
        </a:p>
      </dgm:t>
    </dgm:pt>
    <dgm:pt modelId="{DC881B40-ABB5-45D3-8694-05AD101639E9}" type="sibTrans" cxnId="{914BE18F-A858-4075-A8C6-CAE24C0FEBE4}">
      <dgm:prSet/>
      <dgm:spPr/>
      <dgm:t>
        <a:bodyPr/>
        <a:lstStyle/>
        <a:p>
          <a:endParaRPr lang="en-US" sz="2400"/>
        </a:p>
      </dgm:t>
    </dgm:pt>
    <dgm:pt modelId="{0BE1123D-AF98-494F-BAA7-4D46797821BB}">
      <dgm:prSet custT="1"/>
      <dgm:spPr/>
      <dgm:t>
        <a:bodyPr/>
        <a:lstStyle/>
        <a:p>
          <a:r>
            <a:rPr lang="ca-ES" sz="2000" dirty="0"/>
            <a:t>Estrategias de comunicación asertiva </a:t>
          </a:r>
        </a:p>
      </dgm:t>
    </dgm:pt>
    <dgm:pt modelId="{AE20A31D-BE75-482F-B0D8-D964BB0E203B}" type="parTrans" cxnId="{45B3D947-61DB-4103-8510-3116D1D4CCC6}">
      <dgm:prSet/>
      <dgm:spPr/>
      <dgm:t>
        <a:bodyPr/>
        <a:lstStyle/>
        <a:p>
          <a:endParaRPr lang="en-US" sz="2400"/>
        </a:p>
      </dgm:t>
    </dgm:pt>
    <dgm:pt modelId="{EF65B2D2-7B51-4DD6-94E3-01CF7F86227C}" type="sibTrans" cxnId="{45B3D947-61DB-4103-8510-3116D1D4CCC6}">
      <dgm:prSet/>
      <dgm:spPr/>
      <dgm:t>
        <a:bodyPr/>
        <a:lstStyle/>
        <a:p>
          <a:endParaRPr lang="en-US" sz="2400"/>
        </a:p>
      </dgm:t>
    </dgm:pt>
    <dgm:pt modelId="{5E1BA886-A73C-4707-B2B5-940DC0D26248}">
      <dgm:prSet custT="1"/>
      <dgm:spPr/>
      <dgm:t>
        <a:bodyPr/>
        <a:lstStyle/>
        <a:p>
          <a:r>
            <a:rPr lang="ca-ES" sz="1050" dirty="0"/>
            <a:t>Disco rallado.</a:t>
          </a:r>
        </a:p>
      </dgm:t>
    </dgm:pt>
    <dgm:pt modelId="{145DBE7F-347F-4659-A5F9-EE9213EF3E20}" type="parTrans" cxnId="{74EB2EC3-0DEE-47F5-B8E8-3105F049B757}">
      <dgm:prSet/>
      <dgm:spPr/>
      <dgm:t>
        <a:bodyPr/>
        <a:lstStyle/>
        <a:p>
          <a:endParaRPr lang="en-US" sz="2400"/>
        </a:p>
      </dgm:t>
    </dgm:pt>
    <dgm:pt modelId="{BFE89192-C86F-41B4-BE69-EDC3BA84D20F}" type="sibTrans" cxnId="{74EB2EC3-0DEE-47F5-B8E8-3105F049B757}">
      <dgm:prSet/>
      <dgm:spPr/>
      <dgm:t>
        <a:bodyPr/>
        <a:lstStyle/>
        <a:p>
          <a:endParaRPr lang="en-US" sz="2400"/>
        </a:p>
      </dgm:t>
    </dgm:pt>
    <dgm:pt modelId="{FA9CA2FA-69EA-471B-816B-A7CC1F8B27CE}">
      <dgm:prSet custT="1"/>
      <dgm:spPr/>
      <dgm:t>
        <a:bodyPr/>
        <a:lstStyle/>
        <a:p>
          <a:r>
            <a:rPr lang="ca-ES" sz="1050" dirty="0"/>
            <a:t>Pregunta negativa. </a:t>
          </a:r>
        </a:p>
      </dgm:t>
    </dgm:pt>
    <dgm:pt modelId="{4692AD8A-E53A-4A60-847D-AAF7E2B37178}" type="parTrans" cxnId="{363453EA-1AC9-41F2-A4B0-92D4F8A64FEE}">
      <dgm:prSet/>
      <dgm:spPr/>
      <dgm:t>
        <a:bodyPr/>
        <a:lstStyle/>
        <a:p>
          <a:endParaRPr lang="en-US" sz="2400"/>
        </a:p>
      </dgm:t>
    </dgm:pt>
    <dgm:pt modelId="{23AB5E4B-6096-4F9E-BEF2-117E60C0DCC6}" type="sibTrans" cxnId="{363453EA-1AC9-41F2-A4B0-92D4F8A64FEE}">
      <dgm:prSet/>
      <dgm:spPr/>
      <dgm:t>
        <a:bodyPr/>
        <a:lstStyle/>
        <a:p>
          <a:endParaRPr lang="en-US" sz="2400"/>
        </a:p>
      </dgm:t>
    </dgm:pt>
    <dgm:pt modelId="{E3EEF94C-9572-4909-B2B6-32E38D27E644}">
      <dgm:prSet custT="1"/>
      <dgm:spPr/>
      <dgm:t>
        <a:bodyPr/>
        <a:lstStyle/>
        <a:p>
          <a:r>
            <a:rPr lang="ca-ES" sz="1050" dirty="0"/>
            <a:t>Aserción negativa.</a:t>
          </a:r>
        </a:p>
      </dgm:t>
    </dgm:pt>
    <dgm:pt modelId="{E0AB6D27-FDCA-419C-A673-E3494D2EE520}" type="parTrans" cxnId="{79DABA14-BFDE-4156-A9B5-EF9070408AED}">
      <dgm:prSet/>
      <dgm:spPr/>
      <dgm:t>
        <a:bodyPr/>
        <a:lstStyle/>
        <a:p>
          <a:endParaRPr lang="en-US" sz="2400"/>
        </a:p>
      </dgm:t>
    </dgm:pt>
    <dgm:pt modelId="{F1D19205-C787-4E24-8991-BCE444261503}" type="sibTrans" cxnId="{79DABA14-BFDE-4156-A9B5-EF9070408AED}">
      <dgm:prSet/>
      <dgm:spPr/>
      <dgm:t>
        <a:bodyPr/>
        <a:lstStyle/>
        <a:p>
          <a:endParaRPr lang="en-US" sz="2400"/>
        </a:p>
      </dgm:t>
    </dgm:pt>
    <dgm:pt modelId="{BC7FA7C3-E7D8-4732-B35E-17E0934C25D6}" type="pres">
      <dgm:prSet presAssocID="{E5F8082F-F355-4767-8958-FB4F2B8D2EE0}" presName="diagram" presStyleCnt="0">
        <dgm:presLayoutVars>
          <dgm:chPref val="1"/>
          <dgm:dir/>
          <dgm:animOne val="branch"/>
          <dgm:animLvl val="lvl"/>
          <dgm:resizeHandles/>
        </dgm:presLayoutVars>
      </dgm:prSet>
      <dgm:spPr/>
      <dgm:t>
        <a:bodyPr/>
        <a:lstStyle/>
        <a:p>
          <a:endParaRPr lang="es-ES"/>
        </a:p>
      </dgm:t>
    </dgm:pt>
    <dgm:pt modelId="{7B25F033-3954-4F8C-A486-0EC27AAAFD97}" type="pres">
      <dgm:prSet presAssocID="{CAB25A65-7BB4-47CC-8F0A-576A55C8EABC}" presName="root" presStyleCnt="0"/>
      <dgm:spPr/>
      <dgm:t>
        <a:bodyPr/>
        <a:lstStyle/>
        <a:p>
          <a:endParaRPr lang="es-ES"/>
        </a:p>
      </dgm:t>
    </dgm:pt>
    <dgm:pt modelId="{F6DE6F33-FD68-4C6C-A742-FECD7D04D2B3}" type="pres">
      <dgm:prSet presAssocID="{CAB25A65-7BB4-47CC-8F0A-576A55C8EABC}" presName="rootComposite" presStyleCnt="0"/>
      <dgm:spPr/>
      <dgm:t>
        <a:bodyPr/>
        <a:lstStyle/>
        <a:p>
          <a:endParaRPr lang="es-ES"/>
        </a:p>
      </dgm:t>
    </dgm:pt>
    <dgm:pt modelId="{6B9C9C25-99C9-4497-A18D-6D88C7B82064}" type="pres">
      <dgm:prSet presAssocID="{CAB25A65-7BB4-47CC-8F0A-576A55C8EABC}" presName="rootText" presStyleLbl="node1" presStyleIdx="0" presStyleCnt="4"/>
      <dgm:spPr/>
      <dgm:t>
        <a:bodyPr/>
        <a:lstStyle/>
        <a:p>
          <a:endParaRPr lang="es-ES"/>
        </a:p>
      </dgm:t>
    </dgm:pt>
    <dgm:pt modelId="{620BFB5D-067F-49B1-A3AD-1C91E24B5F5C}" type="pres">
      <dgm:prSet presAssocID="{CAB25A65-7BB4-47CC-8F0A-576A55C8EABC}" presName="rootConnector" presStyleLbl="node1" presStyleIdx="0" presStyleCnt="4"/>
      <dgm:spPr/>
      <dgm:t>
        <a:bodyPr/>
        <a:lstStyle/>
        <a:p>
          <a:endParaRPr lang="es-ES"/>
        </a:p>
      </dgm:t>
    </dgm:pt>
    <dgm:pt modelId="{8D464738-9F34-44D9-AE57-9BB2C3DAB519}" type="pres">
      <dgm:prSet presAssocID="{CAB25A65-7BB4-47CC-8F0A-576A55C8EABC}" presName="childShape" presStyleCnt="0"/>
      <dgm:spPr/>
      <dgm:t>
        <a:bodyPr/>
        <a:lstStyle/>
        <a:p>
          <a:endParaRPr lang="es-ES"/>
        </a:p>
      </dgm:t>
    </dgm:pt>
    <dgm:pt modelId="{BC96E335-2835-40C5-BC19-00D6C8FA11BE}" type="pres">
      <dgm:prSet presAssocID="{1B2BB440-0B41-4B6A-BE5B-9E896F4CF0A5}" presName="Name13" presStyleLbl="parChTrans1D2" presStyleIdx="0" presStyleCnt="8"/>
      <dgm:spPr/>
      <dgm:t>
        <a:bodyPr/>
        <a:lstStyle/>
        <a:p>
          <a:endParaRPr lang="es-ES"/>
        </a:p>
      </dgm:t>
    </dgm:pt>
    <dgm:pt modelId="{A6E15D4A-CE0A-4CC3-84BE-386E9F620241}" type="pres">
      <dgm:prSet presAssocID="{D31A9A5E-62BC-49B6-99E3-66E238A2FAD8}" presName="childText" presStyleLbl="bgAcc1" presStyleIdx="0" presStyleCnt="8" custScaleX="126703">
        <dgm:presLayoutVars>
          <dgm:bulletEnabled val="1"/>
        </dgm:presLayoutVars>
      </dgm:prSet>
      <dgm:spPr/>
      <dgm:t>
        <a:bodyPr/>
        <a:lstStyle/>
        <a:p>
          <a:endParaRPr lang="es-ES"/>
        </a:p>
      </dgm:t>
    </dgm:pt>
    <dgm:pt modelId="{0C64F157-A83F-45FA-8162-9E5359BC2363}" type="pres">
      <dgm:prSet presAssocID="{97C252DA-92B3-43A9-9E0F-17D2665B91E9}" presName="root" presStyleCnt="0"/>
      <dgm:spPr/>
      <dgm:t>
        <a:bodyPr/>
        <a:lstStyle/>
        <a:p>
          <a:endParaRPr lang="es-ES"/>
        </a:p>
      </dgm:t>
    </dgm:pt>
    <dgm:pt modelId="{9FA7E74C-0380-4E87-80B8-25D4AC427E53}" type="pres">
      <dgm:prSet presAssocID="{97C252DA-92B3-43A9-9E0F-17D2665B91E9}" presName="rootComposite" presStyleCnt="0"/>
      <dgm:spPr/>
      <dgm:t>
        <a:bodyPr/>
        <a:lstStyle/>
        <a:p>
          <a:endParaRPr lang="es-ES"/>
        </a:p>
      </dgm:t>
    </dgm:pt>
    <dgm:pt modelId="{C9F7F797-9BBD-430B-8CF6-4216AA963E11}" type="pres">
      <dgm:prSet presAssocID="{97C252DA-92B3-43A9-9E0F-17D2665B91E9}" presName="rootText" presStyleLbl="node1" presStyleIdx="1" presStyleCnt="4"/>
      <dgm:spPr/>
      <dgm:t>
        <a:bodyPr/>
        <a:lstStyle/>
        <a:p>
          <a:endParaRPr lang="es-ES"/>
        </a:p>
      </dgm:t>
    </dgm:pt>
    <dgm:pt modelId="{64AD1149-7AC3-4E1A-919A-456AFCCE29E5}" type="pres">
      <dgm:prSet presAssocID="{97C252DA-92B3-43A9-9E0F-17D2665B91E9}" presName="rootConnector" presStyleLbl="node1" presStyleIdx="1" presStyleCnt="4"/>
      <dgm:spPr/>
      <dgm:t>
        <a:bodyPr/>
        <a:lstStyle/>
        <a:p>
          <a:endParaRPr lang="es-ES"/>
        </a:p>
      </dgm:t>
    </dgm:pt>
    <dgm:pt modelId="{8D9ACEE5-4ACB-4F95-A126-2257A0DEE3C4}" type="pres">
      <dgm:prSet presAssocID="{97C252DA-92B3-43A9-9E0F-17D2665B91E9}" presName="childShape" presStyleCnt="0"/>
      <dgm:spPr/>
      <dgm:t>
        <a:bodyPr/>
        <a:lstStyle/>
        <a:p>
          <a:endParaRPr lang="es-ES"/>
        </a:p>
      </dgm:t>
    </dgm:pt>
    <dgm:pt modelId="{0DAAE81B-A4FF-4242-A188-39A23895D2F0}" type="pres">
      <dgm:prSet presAssocID="{EF28A3FD-CEE6-4EA0-945C-70B344876618}" presName="Name13" presStyleLbl="parChTrans1D2" presStyleIdx="1" presStyleCnt="8"/>
      <dgm:spPr/>
      <dgm:t>
        <a:bodyPr/>
        <a:lstStyle/>
        <a:p>
          <a:endParaRPr lang="es-ES"/>
        </a:p>
      </dgm:t>
    </dgm:pt>
    <dgm:pt modelId="{CCC66CCE-BF2C-419A-A3EE-E2E7DEF10F37}" type="pres">
      <dgm:prSet presAssocID="{583AFFCE-F76A-46BD-AF02-76C64AABFEF1}" presName="childText" presStyleLbl="bgAcc1" presStyleIdx="1" presStyleCnt="8">
        <dgm:presLayoutVars>
          <dgm:bulletEnabled val="1"/>
        </dgm:presLayoutVars>
      </dgm:prSet>
      <dgm:spPr/>
      <dgm:t>
        <a:bodyPr/>
        <a:lstStyle/>
        <a:p>
          <a:endParaRPr lang="es-ES"/>
        </a:p>
      </dgm:t>
    </dgm:pt>
    <dgm:pt modelId="{A6B0F2BF-C449-499D-87E2-F338EB4D8D81}" type="pres">
      <dgm:prSet presAssocID="{F291A676-3912-4745-96B0-86C13275AA70}" presName="Name13" presStyleLbl="parChTrans1D2" presStyleIdx="2" presStyleCnt="8"/>
      <dgm:spPr/>
      <dgm:t>
        <a:bodyPr/>
        <a:lstStyle/>
        <a:p>
          <a:endParaRPr lang="es-ES"/>
        </a:p>
      </dgm:t>
    </dgm:pt>
    <dgm:pt modelId="{B81AD007-3407-4FFB-A787-40958C509DC5}" type="pres">
      <dgm:prSet presAssocID="{9BAAFE66-7A1E-403C-A627-E17DC8F3F30F}" presName="childText" presStyleLbl="bgAcc1" presStyleIdx="2" presStyleCnt="8">
        <dgm:presLayoutVars>
          <dgm:bulletEnabled val="1"/>
        </dgm:presLayoutVars>
      </dgm:prSet>
      <dgm:spPr/>
      <dgm:t>
        <a:bodyPr/>
        <a:lstStyle/>
        <a:p>
          <a:endParaRPr lang="es-ES"/>
        </a:p>
      </dgm:t>
    </dgm:pt>
    <dgm:pt modelId="{8E7C763D-22F1-4B4D-BB18-300A0A15F1E6}" type="pres">
      <dgm:prSet presAssocID="{C44C0320-6702-4EDC-ACB0-DA95B06291DA}" presName="Name13" presStyleLbl="parChTrans1D2" presStyleIdx="3" presStyleCnt="8"/>
      <dgm:spPr/>
      <dgm:t>
        <a:bodyPr/>
        <a:lstStyle/>
        <a:p>
          <a:endParaRPr lang="es-ES"/>
        </a:p>
      </dgm:t>
    </dgm:pt>
    <dgm:pt modelId="{695BD41E-7B5C-4E42-896A-7E8227F0C6B6}" type="pres">
      <dgm:prSet presAssocID="{DFECBA45-A7D4-4CB0-ACB2-F1D04DD8DAB8}" presName="childText" presStyleLbl="bgAcc1" presStyleIdx="3" presStyleCnt="8">
        <dgm:presLayoutVars>
          <dgm:bulletEnabled val="1"/>
        </dgm:presLayoutVars>
      </dgm:prSet>
      <dgm:spPr/>
      <dgm:t>
        <a:bodyPr/>
        <a:lstStyle/>
        <a:p>
          <a:endParaRPr lang="es-ES"/>
        </a:p>
      </dgm:t>
    </dgm:pt>
    <dgm:pt modelId="{022014B8-1A73-4872-A8CE-EFDF6810FA28}" type="pres">
      <dgm:prSet presAssocID="{045C6011-980B-46AD-B746-B2280D39D124}" presName="root" presStyleCnt="0"/>
      <dgm:spPr/>
      <dgm:t>
        <a:bodyPr/>
        <a:lstStyle/>
        <a:p>
          <a:endParaRPr lang="es-ES"/>
        </a:p>
      </dgm:t>
    </dgm:pt>
    <dgm:pt modelId="{0F7E4322-C22C-4CA6-AA0D-BC5ACB7249CD}" type="pres">
      <dgm:prSet presAssocID="{045C6011-980B-46AD-B746-B2280D39D124}" presName="rootComposite" presStyleCnt="0"/>
      <dgm:spPr/>
      <dgm:t>
        <a:bodyPr/>
        <a:lstStyle/>
        <a:p>
          <a:endParaRPr lang="es-ES"/>
        </a:p>
      </dgm:t>
    </dgm:pt>
    <dgm:pt modelId="{AAD19ADA-F41B-4F31-AEA7-57B3439C523C}" type="pres">
      <dgm:prSet presAssocID="{045C6011-980B-46AD-B746-B2280D39D124}" presName="rootText" presStyleLbl="node1" presStyleIdx="2" presStyleCnt="4"/>
      <dgm:spPr/>
      <dgm:t>
        <a:bodyPr/>
        <a:lstStyle/>
        <a:p>
          <a:endParaRPr lang="es-ES"/>
        </a:p>
      </dgm:t>
    </dgm:pt>
    <dgm:pt modelId="{86AE57BA-4B11-46F5-9597-59FA7309FBA2}" type="pres">
      <dgm:prSet presAssocID="{045C6011-980B-46AD-B746-B2280D39D124}" presName="rootConnector" presStyleLbl="node1" presStyleIdx="2" presStyleCnt="4"/>
      <dgm:spPr/>
      <dgm:t>
        <a:bodyPr/>
        <a:lstStyle/>
        <a:p>
          <a:endParaRPr lang="es-ES"/>
        </a:p>
      </dgm:t>
    </dgm:pt>
    <dgm:pt modelId="{A5DAFB00-8D65-467C-8449-A137428E39E1}" type="pres">
      <dgm:prSet presAssocID="{045C6011-980B-46AD-B746-B2280D39D124}" presName="childShape" presStyleCnt="0"/>
      <dgm:spPr/>
      <dgm:t>
        <a:bodyPr/>
        <a:lstStyle/>
        <a:p>
          <a:endParaRPr lang="es-ES"/>
        </a:p>
      </dgm:t>
    </dgm:pt>
    <dgm:pt modelId="{61E6FA68-5535-405A-AF4D-538170E53816}" type="pres">
      <dgm:prSet presAssocID="{C3245617-EADC-4439-903B-065B791C80F8}" presName="Name13" presStyleLbl="parChTrans1D2" presStyleIdx="4" presStyleCnt="8"/>
      <dgm:spPr/>
      <dgm:t>
        <a:bodyPr/>
        <a:lstStyle/>
        <a:p>
          <a:endParaRPr lang="es-ES"/>
        </a:p>
      </dgm:t>
    </dgm:pt>
    <dgm:pt modelId="{DBDCADF7-61F6-43AA-9C63-707DFA6FE07D}" type="pres">
      <dgm:prSet presAssocID="{3C4BEF51-DD55-462C-8FDB-632E1FB00B78}" presName="childText" presStyleLbl="bgAcc1" presStyleIdx="4" presStyleCnt="8" custScaleX="115805">
        <dgm:presLayoutVars>
          <dgm:bulletEnabled val="1"/>
        </dgm:presLayoutVars>
      </dgm:prSet>
      <dgm:spPr/>
      <dgm:t>
        <a:bodyPr/>
        <a:lstStyle/>
        <a:p>
          <a:endParaRPr lang="es-ES"/>
        </a:p>
      </dgm:t>
    </dgm:pt>
    <dgm:pt modelId="{5F26FD8E-01B2-4B0B-9820-8A1B8C34062B}" type="pres">
      <dgm:prSet presAssocID="{0BE1123D-AF98-494F-BAA7-4D46797821BB}" presName="root" presStyleCnt="0"/>
      <dgm:spPr/>
      <dgm:t>
        <a:bodyPr/>
        <a:lstStyle/>
        <a:p>
          <a:endParaRPr lang="es-ES"/>
        </a:p>
      </dgm:t>
    </dgm:pt>
    <dgm:pt modelId="{93C77ADF-964F-4B4D-B51E-BE46E321B76D}" type="pres">
      <dgm:prSet presAssocID="{0BE1123D-AF98-494F-BAA7-4D46797821BB}" presName="rootComposite" presStyleCnt="0"/>
      <dgm:spPr/>
      <dgm:t>
        <a:bodyPr/>
        <a:lstStyle/>
        <a:p>
          <a:endParaRPr lang="es-ES"/>
        </a:p>
      </dgm:t>
    </dgm:pt>
    <dgm:pt modelId="{E8FD9F20-DC00-4853-9F11-0256AF36DD13}" type="pres">
      <dgm:prSet presAssocID="{0BE1123D-AF98-494F-BAA7-4D46797821BB}" presName="rootText" presStyleLbl="node1" presStyleIdx="3" presStyleCnt="4"/>
      <dgm:spPr/>
      <dgm:t>
        <a:bodyPr/>
        <a:lstStyle/>
        <a:p>
          <a:endParaRPr lang="es-ES"/>
        </a:p>
      </dgm:t>
    </dgm:pt>
    <dgm:pt modelId="{BA94F851-D89D-43FC-A047-40104CC514B7}" type="pres">
      <dgm:prSet presAssocID="{0BE1123D-AF98-494F-BAA7-4D46797821BB}" presName="rootConnector" presStyleLbl="node1" presStyleIdx="3" presStyleCnt="4"/>
      <dgm:spPr/>
      <dgm:t>
        <a:bodyPr/>
        <a:lstStyle/>
        <a:p>
          <a:endParaRPr lang="es-ES"/>
        </a:p>
      </dgm:t>
    </dgm:pt>
    <dgm:pt modelId="{FC5CA192-DA5B-4460-B4B9-05C60FA0D09C}" type="pres">
      <dgm:prSet presAssocID="{0BE1123D-AF98-494F-BAA7-4D46797821BB}" presName="childShape" presStyleCnt="0"/>
      <dgm:spPr/>
      <dgm:t>
        <a:bodyPr/>
        <a:lstStyle/>
        <a:p>
          <a:endParaRPr lang="es-ES"/>
        </a:p>
      </dgm:t>
    </dgm:pt>
    <dgm:pt modelId="{4A7B2141-A3DC-409E-8E7D-17BDCDDAC8BA}" type="pres">
      <dgm:prSet presAssocID="{145DBE7F-347F-4659-A5F9-EE9213EF3E20}" presName="Name13" presStyleLbl="parChTrans1D2" presStyleIdx="5" presStyleCnt="8"/>
      <dgm:spPr/>
      <dgm:t>
        <a:bodyPr/>
        <a:lstStyle/>
        <a:p>
          <a:endParaRPr lang="es-ES"/>
        </a:p>
      </dgm:t>
    </dgm:pt>
    <dgm:pt modelId="{5163A835-1B13-406F-B58F-AC6214DDE5A5}" type="pres">
      <dgm:prSet presAssocID="{5E1BA886-A73C-4707-B2B5-940DC0D26248}" presName="childText" presStyleLbl="bgAcc1" presStyleIdx="5" presStyleCnt="8">
        <dgm:presLayoutVars>
          <dgm:bulletEnabled val="1"/>
        </dgm:presLayoutVars>
      </dgm:prSet>
      <dgm:spPr/>
      <dgm:t>
        <a:bodyPr/>
        <a:lstStyle/>
        <a:p>
          <a:endParaRPr lang="es-ES"/>
        </a:p>
      </dgm:t>
    </dgm:pt>
    <dgm:pt modelId="{0F2E9A90-9877-46AD-961D-E80375CA5F88}" type="pres">
      <dgm:prSet presAssocID="{4692AD8A-E53A-4A60-847D-AAF7E2B37178}" presName="Name13" presStyleLbl="parChTrans1D2" presStyleIdx="6" presStyleCnt="8"/>
      <dgm:spPr/>
      <dgm:t>
        <a:bodyPr/>
        <a:lstStyle/>
        <a:p>
          <a:endParaRPr lang="es-ES"/>
        </a:p>
      </dgm:t>
    </dgm:pt>
    <dgm:pt modelId="{8F302458-01BF-44F9-BE94-430A21F94BA5}" type="pres">
      <dgm:prSet presAssocID="{FA9CA2FA-69EA-471B-816B-A7CC1F8B27CE}" presName="childText" presStyleLbl="bgAcc1" presStyleIdx="6" presStyleCnt="8">
        <dgm:presLayoutVars>
          <dgm:bulletEnabled val="1"/>
        </dgm:presLayoutVars>
      </dgm:prSet>
      <dgm:spPr/>
      <dgm:t>
        <a:bodyPr/>
        <a:lstStyle/>
        <a:p>
          <a:endParaRPr lang="es-ES"/>
        </a:p>
      </dgm:t>
    </dgm:pt>
    <dgm:pt modelId="{94B4EA54-91EB-40F6-A057-A321E7B15A1F}" type="pres">
      <dgm:prSet presAssocID="{E0AB6D27-FDCA-419C-A673-E3494D2EE520}" presName="Name13" presStyleLbl="parChTrans1D2" presStyleIdx="7" presStyleCnt="8"/>
      <dgm:spPr/>
      <dgm:t>
        <a:bodyPr/>
        <a:lstStyle/>
        <a:p>
          <a:endParaRPr lang="es-ES"/>
        </a:p>
      </dgm:t>
    </dgm:pt>
    <dgm:pt modelId="{3B89B770-F241-443B-BFD1-BB0FF499E723}" type="pres">
      <dgm:prSet presAssocID="{E3EEF94C-9572-4909-B2B6-32E38D27E644}" presName="childText" presStyleLbl="bgAcc1" presStyleIdx="7" presStyleCnt="8">
        <dgm:presLayoutVars>
          <dgm:bulletEnabled val="1"/>
        </dgm:presLayoutVars>
      </dgm:prSet>
      <dgm:spPr/>
      <dgm:t>
        <a:bodyPr/>
        <a:lstStyle/>
        <a:p>
          <a:endParaRPr lang="es-ES"/>
        </a:p>
      </dgm:t>
    </dgm:pt>
  </dgm:ptLst>
  <dgm:cxnLst>
    <dgm:cxn modelId="{F84486DF-10FE-42B1-9D78-73B414B1FED4}" srcId="{CAB25A65-7BB4-47CC-8F0A-576A55C8EABC}" destId="{D31A9A5E-62BC-49B6-99E3-66E238A2FAD8}" srcOrd="0" destOrd="0" parTransId="{1B2BB440-0B41-4B6A-BE5B-9E896F4CF0A5}" sibTransId="{905EB8ED-C4B9-4C20-AEAB-065C44C8F247}"/>
    <dgm:cxn modelId="{64C3EAF0-2245-4244-80D6-57AD31ED9668}" type="presOf" srcId="{045C6011-980B-46AD-B746-B2280D39D124}" destId="{86AE57BA-4B11-46F5-9597-59FA7309FBA2}" srcOrd="1" destOrd="0" presId="urn:microsoft.com/office/officeart/2005/8/layout/hierarchy3"/>
    <dgm:cxn modelId="{7C9368A8-57FF-4754-9AB1-3C0C116D8D42}" type="presOf" srcId="{EF28A3FD-CEE6-4EA0-945C-70B344876618}" destId="{0DAAE81B-A4FF-4242-A188-39A23895D2F0}" srcOrd="0" destOrd="0" presId="urn:microsoft.com/office/officeart/2005/8/layout/hierarchy3"/>
    <dgm:cxn modelId="{DF7E2075-0429-4065-82DE-7C36C43DAA3D}" type="presOf" srcId="{E5F8082F-F355-4767-8958-FB4F2B8D2EE0}" destId="{BC7FA7C3-E7D8-4732-B35E-17E0934C25D6}" srcOrd="0" destOrd="0" presId="urn:microsoft.com/office/officeart/2005/8/layout/hierarchy3"/>
    <dgm:cxn modelId="{914BE18F-A858-4075-A8C6-CAE24C0FEBE4}" srcId="{045C6011-980B-46AD-B746-B2280D39D124}" destId="{3C4BEF51-DD55-462C-8FDB-632E1FB00B78}" srcOrd="0" destOrd="0" parTransId="{C3245617-EADC-4439-903B-065B791C80F8}" sibTransId="{DC881B40-ABB5-45D3-8694-05AD101639E9}"/>
    <dgm:cxn modelId="{E058B2D6-3A0D-4120-AEA2-03C0B99FC90A}" type="presOf" srcId="{045C6011-980B-46AD-B746-B2280D39D124}" destId="{AAD19ADA-F41B-4F31-AEA7-57B3439C523C}" srcOrd="0" destOrd="0" presId="urn:microsoft.com/office/officeart/2005/8/layout/hierarchy3"/>
    <dgm:cxn modelId="{3368AFC2-C85C-455B-9A9A-4DEADAD9AED7}" type="presOf" srcId="{C3245617-EADC-4439-903B-065B791C80F8}" destId="{61E6FA68-5535-405A-AF4D-538170E53816}" srcOrd="0" destOrd="0" presId="urn:microsoft.com/office/officeart/2005/8/layout/hierarchy3"/>
    <dgm:cxn modelId="{74EB2EC3-0DEE-47F5-B8E8-3105F049B757}" srcId="{0BE1123D-AF98-494F-BAA7-4D46797821BB}" destId="{5E1BA886-A73C-4707-B2B5-940DC0D26248}" srcOrd="0" destOrd="0" parTransId="{145DBE7F-347F-4659-A5F9-EE9213EF3E20}" sibTransId="{BFE89192-C86F-41B4-BE69-EDC3BA84D20F}"/>
    <dgm:cxn modelId="{2967103F-CE47-4F28-B09F-B745A069A29D}" type="presOf" srcId="{DFECBA45-A7D4-4CB0-ACB2-F1D04DD8DAB8}" destId="{695BD41E-7B5C-4E42-896A-7E8227F0C6B6}" srcOrd="0" destOrd="0" presId="urn:microsoft.com/office/officeart/2005/8/layout/hierarchy3"/>
    <dgm:cxn modelId="{28A1C76B-0340-4F2A-90C7-A8D4874BBBF7}" type="presOf" srcId="{145DBE7F-347F-4659-A5F9-EE9213EF3E20}" destId="{4A7B2141-A3DC-409E-8E7D-17BDCDDAC8BA}" srcOrd="0" destOrd="0" presId="urn:microsoft.com/office/officeart/2005/8/layout/hierarchy3"/>
    <dgm:cxn modelId="{AE21AEB8-6BF7-4718-9887-18889EBFF1BE}" type="presOf" srcId="{D31A9A5E-62BC-49B6-99E3-66E238A2FAD8}" destId="{A6E15D4A-CE0A-4CC3-84BE-386E9F620241}" srcOrd="0" destOrd="0" presId="urn:microsoft.com/office/officeart/2005/8/layout/hierarchy3"/>
    <dgm:cxn modelId="{538C51A5-80B0-43B9-965B-667A6C3EE60D}" type="presOf" srcId="{5E1BA886-A73C-4707-B2B5-940DC0D26248}" destId="{5163A835-1B13-406F-B58F-AC6214DDE5A5}" srcOrd="0" destOrd="0" presId="urn:microsoft.com/office/officeart/2005/8/layout/hierarchy3"/>
    <dgm:cxn modelId="{4CC05791-3426-4F81-8FEE-A535A218F64D}" srcId="{E5F8082F-F355-4767-8958-FB4F2B8D2EE0}" destId="{97C252DA-92B3-43A9-9E0F-17D2665B91E9}" srcOrd="1" destOrd="0" parTransId="{21315273-873E-40D4-9779-CAB62124E550}" sibTransId="{57CF9473-15A6-48E8-B997-DA5B647E0C63}"/>
    <dgm:cxn modelId="{1A2B552B-B070-42C8-9067-70F86836C8F3}" type="presOf" srcId="{FA9CA2FA-69EA-471B-816B-A7CC1F8B27CE}" destId="{8F302458-01BF-44F9-BE94-430A21F94BA5}" srcOrd="0" destOrd="0" presId="urn:microsoft.com/office/officeart/2005/8/layout/hierarchy3"/>
    <dgm:cxn modelId="{9F737BB7-EADD-45E0-8907-4170FD4B09CA}" type="presOf" srcId="{583AFFCE-F76A-46BD-AF02-76C64AABFEF1}" destId="{CCC66CCE-BF2C-419A-A3EE-E2E7DEF10F37}" srcOrd="0" destOrd="0" presId="urn:microsoft.com/office/officeart/2005/8/layout/hierarchy3"/>
    <dgm:cxn modelId="{BD82A0BE-5874-452B-8023-41E766941E4E}" srcId="{E5F8082F-F355-4767-8958-FB4F2B8D2EE0}" destId="{CAB25A65-7BB4-47CC-8F0A-576A55C8EABC}" srcOrd="0" destOrd="0" parTransId="{B6AB1D9C-7D9E-4E67-BF52-21DE52BF9036}" sibTransId="{AE22D7E0-5C38-4447-8CEE-66BC31249615}"/>
    <dgm:cxn modelId="{4F2C0F4B-0662-4CB9-818F-096FCA4559C8}" type="presOf" srcId="{0BE1123D-AF98-494F-BAA7-4D46797821BB}" destId="{E8FD9F20-DC00-4853-9F11-0256AF36DD13}" srcOrd="0" destOrd="0" presId="urn:microsoft.com/office/officeart/2005/8/layout/hierarchy3"/>
    <dgm:cxn modelId="{3BFAEBC8-CF4A-4D85-9F94-343E60CF8919}" srcId="{97C252DA-92B3-43A9-9E0F-17D2665B91E9}" destId="{9BAAFE66-7A1E-403C-A627-E17DC8F3F30F}" srcOrd="1" destOrd="0" parTransId="{F291A676-3912-4745-96B0-86C13275AA70}" sibTransId="{F9E3829E-C2DE-43F3-80A0-2110B6948708}"/>
    <dgm:cxn modelId="{79DABA14-BFDE-4156-A9B5-EF9070408AED}" srcId="{0BE1123D-AF98-494F-BAA7-4D46797821BB}" destId="{E3EEF94C-9572-4909-B2B6-32E38D27E644}" srcOrd="2" destOrd="0" parTransId="{E0AB6D27-FDCA-419C-A673-E3494D2EE520}" sibTransId="{F1D19205-C787-4E24-8991-BCE444261503}"/>
    <dgm:cxn modelId="{38C82312-E14C-4D68-8E62-A614C8EFBE90}" type="presOf" srcId="{97C252DA-92B3-43A9-9E0F-17D2665B91E9}" destId="{64AD1149-7AC3-4E1A-919A-456AFCCE29E5}" srcOrd="1" destOrd="0" presId="urn:microsoft.com/office/officeart/2005/8/layout/hierarchy3"/>
    <dgm:cxn modelId="{363453EA-1AC9-41F2-A4B0-92D4F8A64FEE}" srcId="{0BE1123D-AF98-494F-BAA7-4D46797821BB}" destId="{FA9CA2FA-69EA-471B-816B-A7CC1F8B27CE}" srcOrd="1" destOrd="0" parTransId="{4692AD8A-E53A-4A60-847D-AAF7E2B37178}" sibTransId="{23AB5E4B-6096-4F9E-BEF2-117E60C0DCC6}"/>
    <dgm:cxn modelId="{D60D3089-8C8E-4206-9CE5-58806EB54BB3}" type="presOf" srcId="{1B2BB440-0B41-4B6A-BE5B-9E896F4CF0A5}" destId="{BC96E335-2835-40C5-BC19-00D6C8FA11BE}" srcOrd="0" destOrd="0" presId="urn:microsoft.com/office/officeart/2005/8/layout/hierarchy3"/>
    <dgm:cxn modelId="{200A4787-9643-4EE4-B157-2252CE657938}" type="presOf" srcId="{97C252DA-92B3-43A9-9E0F-17D2665B91E9}" destId="{C9F7F797-9BBD-430B-8CF6-4216AA963E11}" srcOrd="0" destOrd="0" presId="urn:microsoft.com/office/officeart/2005/8/layout/hierarchy3"/>
    <dgm:cxn modelId="{45465FBD-61D2-4091-B163-A208383238E8}" type="presOf" srcId="{C44C0320-6702-4EDC-ACB0-DA95B06291DA}" destId="{8E7C763D-22F1-4B4D-BB18-300A0A15F1E6}" srcOrd="0" destOrd="0" presId="urn:microsoft.com/office/officeart/2005/8/layout/hierarchy3"/>
    <dgm:cxn modelId="{2D19525D-DF86-4CB1-A47F-348FC393DF1D}" srcId="{97C252DA-92B3-43A9-9E0F-17D2665B91E9}" destId="{DFECBA45-A7D4-4CB0-ACB2-F1D04DD8DAB8}" srcOrd="2" destOrd="0" parTransId="{C44C0320-6702-4EDC-ACB0-DA95B06291DA}" sibTransId="{D45F1BAB-26B1-4507-8DC1-DA6B10F3D107}"/>
    <dgm:cxn modelId="{46BCB706-F06A-43BF-A7F9-DC570910DD23}" srcId="{E5F8082F-F355-4767-8958-FB4F2B8D2EE0}" destId="{045C6011-980B-46AD-B746-B2280D39D124}" srcOrd="2" destOrd="0" parTransId="{F6C3D478-BFA1-4083-AA0E-57F7C28D5FF5}" sibTransId="{7077ECD1-BEEA-4D0D-B3CC-FD1E884A2A47}"/>
    <dgm:cxn modelId="{4515A9F8-823C-42AF-90EB-0EFECC8F180E}" type="presOf" srcId="{CAB25A65-7BB4-47CC-8F0A-576A55C8EABC}" destId="{620BFB5D-067F-49B1-A3AD-1C91E24B5F5C}" srcOrd="1" destOrd="0" presId="urn:microsoft.com/office/officeart/2005/8/layout/hierarchy3"/>
    <dgm:cxn modelId="{C3DA171A-1A57-42E4-992D-CF0A1CC49E31}" type="presOf" srcId="{9BAAFE66-7A1E-403C-A627-E17DC8F3F30F}" destId="{B81AD007-3407-4FFB-A787-40958C509DC5}" srcOrd="0" destOrd="0" presId="urn:microsoft.com/office/officeart/2005/8/layout/hierarchy3"/>
    <dgm:cxn modelId="{BF607CC6-16EC-478A-A14D-05B7DCBB6A52}" type="presOf" srcId="{CAB25A65-7BB4-47CC-8F0A-576A55C8EABC}" destId="{6B9C9C25-99C9-4497-A18D-6D88C7B82064}" srcOrd="0" destOrd="0" presId="urn:microsoft.com/office/officeart/2005/8/layout/hierarchy3"/>
    <dgm:cxn modelId="{55A1791E-0EBE-4C2F-9C28-6998330BADA8}" type="presOf" srcId="{F291A676-3912-4745-96B0-86C13275AA70}" destId="{A6B0F2BF-C449-499D-87E2-F338EB4D8D81}" srcOrd="0" destOrd="0" presId="urn:microsoft.com/office/officeart/2005/8/layout/hierarchy3"/>
    <dgm:cxn modelId="{1257DA91-68DC-4CF2-88E3-012DAA74798A}" type="presOf" srcId="{4692AD8A-E53A-4A60-847D-AAF7E2B37178}" destId="{0F2E9A90-9877-46AD-961D-E80375CA5F88}" srcOrd="0" destOrd="0" presId="urn:microsoft.com/office/officeart/2005/8/layout/hierarchy3"/>
    <dgm:cxn modelId="{E4FDBD21-B42D-4263-B959-D0CA1795E71E}" type="presOf" srcId="{0BE1123D-AF98-494F-BAA7-4D46797821BB}" destId="{BA94F851-D89D-43FC-A047-40104CC514B7}" srcOrd="1" destOrd="0" presId="urn:microsoft.com/office/officeart/2005/8/layout/hierarchy3"/>
    <dgm:cxn modelId="{1182AA83-2157-4DF4-AB75-56724415CAAD}" type="presOf" srcId="{E3EEF94C-9572-4909-B2B6-32E38D27E644}" destId="{3B89B770-F241-443B-BFD1-BB0FF499E723}" srcOrd="0" destOrd="0" presId="urn:microsoft.com/office/officeart/2005/8/layout/hierarchy3"/>
    <dgm:cxn modelId="{A79F5A1C-6DE2-459E-879C-A0C93ED8A580}" srcId="{97C252DA-92B3-43A9-9E0F-17D2665B91E9}" destId="{583AFFCE-F76A-46BD-AF02-76C64AABFEF1}" srcOrd="0" destOrd="0" parTransId="{EF28A3FD-CEE6-4EA0-945C-70B344876618}" sibTransId="{986EE3BC-300E-48A4-AA9D-9214F20A4D55}"/>
    <dgm:cxn modelId="{9D9ECB8F-0A17-4ABD-B043-50C782B5A32C}" type="presOf" srcId="{E0AB6D27-FDCA-419C-A673-E3494D2EE520}" destId="{94B4EA54-91EB-40F6-A057-A321E7B15A1F}" srcOrd="0" destOrd="0" presId="urn:microsoft.com/office/officeart/2005/8/layout/hierarchy3"/>
    <dgm:cxn modelId="{45B3D947-61DB-4103-8510-3116D1D4CCC6}" srcId="{E5F8082F-F355-4767-8958-FB4F2B8D2EE0}" destId="{0BE1123D-AF98-494F-BAA7-4D46797821BB}" srcOrd="3" destOrd="0" parTransId="{AE20A31D-BE75-482F-B0D8-D964BB0E203B}" sibTransId="{EF65B2D2-7B51-4DD6-94E3-01CF7F86227C}"/>
    <dgm:cxn modelId="{0A4F7FBF-8BE9-4BE0-894F-F257A2E2C41A}" type="presOf" srcId="{3C4BEF51-DD55-462C-8FDB-632E1FB00B78}" destId="{DBDCADF7-61F6-43AA-9C63-707DFA6FE07D}" srcOrd="0" destOrd="0" presId="urn:microsoft.com/office/officeart/2005/8/layout/hierarchy3"/>
    <dgm:cxn modelId="{13343B24-7315-43F9-9145-04A0CC8673A3}" type="presParOf" srcId="{BC7FA7C3-E7D8-4732-B35E-17E0934C25D6}" destId="{7B25F033-3954-4F8C-A486-0EC27AAAFD97}" srcOrd="0" destOrd="0" presId="urn:microsoft.com/office/officeart/2005/8/layout/hierarchy3"/>
    <dgm:cxn modelId="{61CCEDB0-D8F8-45DC-9343-82549E7BA553}" type="presParOf" srcId="{7B25F033-3954-4F8C-A486-0EC27AAAFD97}" destId="{F6DE6F33-FD68-4C6C-A742-FECD7D04D2B3}" srcOrd="0" destOrd="0" presId="urn:microsoft.com/office/officeart/2005/8/layout/hierarchy3"/>
    <dgm:cxn modelId="{56FB6FAD-42C8-4B29-A3B9-31492E1F353F}" type="presParOf" srcId="{F6DE6F33-FD68-4C6C-A742-FECD7D04D2B3}" destId="{6B9C9C25-99C9-4497-A18D-6D88C7B82064}" srcOrd="0" destOrd="0" presId="urn:microsoft.com/office/officeart/2005/8/layout/hierarchy3"/>
    <dgm:cxn modelId="{8CCCF567-045D-46CE-B8C7-627A523AB97F}" type="presParOf" srcId="{F6DE6F33-FD68-4C6C-A742-FECD7D04D2B3}" destId="{620BFB5D-067F-49B1-A3AD-1C91E24B5F5C}" srcOrd="1" destOrd="0" presId="urn:microsoft.com/office/officeart/2005/8/layout/hierarchy3"/>
    <dgm:cxn modelId="{5CE6323B-3CB6-4702-A82B-D22DC6A15909}" type="presParOf" srcId="{7B25F033-3954-4F8C-A486-0EC27AAAFD97}" destId="{8D464738-9F34-44D9-AE57-9BB2C3DAB519}" srcOrd="1" destOrd="0" presId="urn:microsoft.com/office/officeart/2005/8/layout/hierarchy3"/>
    <dgm:cxn modelId="{53882E7C-AA5C-453D-9AD9-8F512B8FED0A}" type="presParOf" srcId="{8D464738-9F34-44D9-AE57-9BB2C3DAB519}" destId="{BC96E335-2835-40C5-BC19-00D6C8FA11BE}" srcOrd="0" destOrd="0" presId="urn:microsoft.com/office/officeart/2005/8/layout/hierarchy3"/>
    <dgm:cxn modelId="{CE9BB4FD-1812-4FCC-AD9E-14DBEA83DF48}" type="presParOf" srcId="{8D464738-9F34-44D9-AE57-9BB2C3DAB519}" destId="{A6E15D4A-CE0A-4CC3-84BE-386E9F620241}" srcOrd="1" destOrd="0" presId="urn:microsoft.com/office/officeart/2005/8/layout/hierarchy3"/>
    <dgm:cxn modelId="{50609ACE-5A9F-464D-BEF1-400200CD11A4}" type="presParOf" srcId="{BC7FA7C3-E7D8-4732-B35E-17E0934C25D6}" destId="{0C64F157-A83F-45FA-8162-9E5359BC2363}" srcOrd="1" destOrd="0" presId="urn:microsoft.com/office/officeart/2005/8/layout/hierarchy3"/>
    <dgm:cxn modelId="{249E8751-926C-4669-A2E1-5A34959E4FA4}" type="presParOf" srcId="{0C64F157-A83F-45FA-8162-9E5359BC2363}" destId="{9FA7E74C-0380-4E87-80B8-25D4AC427E53}" srcOrd="0" destOrd="0" presId="urn:microsoft.com/office/officeart/2005/8/layout/hierarchy3"/>
    <dgm:cxn modelId="{C1E60459-0379-49EE-BE0F-8F591363FF59}" type="presParOf" srcId="{9FA7E74C-0380-4E87-80B8-25D4AC427E53}" destId="{C9F7F797-9BBD-430B-8CF6-4216AA963E11}" srcOrd="0" destOrd="0" presId="urn:microsoft.com/office/officeart/2005/8/layout/hierarchy3"/>
    <dgm:cxn modelId="{F34B7A05-725F-4A19-97A8-20ACB4331F42}" type="presParOf" srcId="{9FA7E74C-0380-4E87-80B8-25D4AC427E53}" destId="{64AD1149-7AC3-4E1A-919A-456AFCCE29E5}" srcOrd="1" destOrd="0" presId="urn:microsoft.com/office/officeart/2005/8/layout/hierarchy3"/>
    <dgm:cxn modelId="{32872D1B-F0E6-4F1A-B2F5-64CDE5D23B2C}" type="presParOf" srcId="{0C64F157-A83F-45FA-8162-9E5359BC2363}" destId="{8D9ACEE5-4ACB-4F95-A126-2257A0DEE3C4}" srcOrd="1" destOrd="0" presId="urn:microsoft.com/office/officeart/2005/8/layout/hierarchy3"/>
    <dgm:cxn modelId="{DD32F897-49FE-440D-8AFE-0476B05D7ACE}" type="presParOf" srcId="{8D9ACEE5-4ACB-4F95-A126-2257A0DEE3C4}" destId="{0DAAE81B-A4FF-4242-A188-39A23895D2F0}" srcOrd="0" destOrd="0" presId="urn:microsoft.com/office/officeart/2005/8/layout/hierarchy3"/>
    <dgm:cxn modelId="{24FDBD83-235B-4584-BD4E-BBC10D31F871}" type="presParOf" srcId="{8D9ACEE5-4ACB-4F95-A126-2257A0DEE3C4}" destId="{CCC66CCE-BF2C-419A-A3EE-E2E7DEF10F37}" srcOrd="1" destOrd="0" presId="urn:microsoft.com/office/officeart/2005/8/layout/hierarchy3"/>
    <dgm:cxn modelId="{1B17731F-9F9C-45BA-9E0A-9FC11CF431BC}" type="presParOf" srcId="{8D9ACEE5-4ACB-4F95-A126-2257A0DEE3C4}" destId="{A6B0F2BF-C449-499D-87E2-F338EB4D8D81}" srcOrd="2" destOrd="0" presId="urn:microsoft.com/office/officeart/2005/8/layout/hierarchy3"/>
    <dgm:cxn modelId="{0B782DF9-F277-4D11-AC21-1164E4D34AF1}" type="presParOf" srcId="{8D9ACEE5-4ACB-4F95-A126-2257A0DEE3C4}" destId="{B81AD007-3407-4FFB-A787-40958C509DC5}" srcOrd="3" destOrd="0" presId="urn:microsoft.com/office/officeart/2005/8/layout/hierarchy3"/>
    <dgm:cxn modelId="{58952776-3FF8-4AA3-8E3E-740AC174EE46}" type="presParOf" srcId="{8D9ACEE5-4ACB-4F95-A126-2257A0DEE3C4}" destId="{8E7C763D-22F1-4B4D-BB18-300A0A15F1E6}" srcOrd="4" destOrd="0" presId="urn:microsoft.com/office/officeart/2005/8/layout/hierarchy3"/>
    <dgm:cxn modelId="{1EDE2908-3096-419D-AE55-0694AA890EC6}" type="presParOf" srcId="{8D9ACEE5-4ACB-4F95-A126-2257A0DEE3C4}" destId="{695BD41E-7B5C-4E42-896A-7E8227F0C6B6}" srcOrd="5" destOrd="0" presId="urn:microsoft.com/office/officeart/2005/8/layout/hierarchy3"/>
    <dgm:cxn modelId="{5056D03F-BB52-4D2A-B86E-5C1D2C26A20C}" type="presParOf" srcId="{BC7FA7C3-E7D8-4732-B35E-17E0934C25D6}" destId="{022014B8-1A73-4872-A8CE-EFDF6810FA28}" srcOrd="2" destOrd="0" presId="urn:microsoft.com/office/officeart/2005/8/layout/hierarchy3"/>
    <dgm:cxn modelId="{6C6B10BD-BE3F-43D7-ABDE-E965FBC31F4E}" type="presParOf" srcId="{022014B8-1A73-4872-A8CE-EFDF6810FA28}" destId="{0F7E4322-C22C-4CA6-AA0D-BC5ACB7249CD}" srcOrd="0" destOrd="0" presId="urn:microsoft.com/office/officeart/2005/8/layout/hierarchy3"/>
    <dgm:cxn modelId="{3B4F6EED-22E3-40D5-8695-DB05AB32D311}" type="presParOf" srcId="{0F7E4322-C22C-4CA6-AA0D-BC5ACB7249CD}" destId="{AAD19ADA-F41B-4F31-AEA7-57B3439C523C}" srcOrd="0" destOrd="0" presId="urn:microsoft.com/office/officeart/2005/8/layout/hierarchy3"/>
    <dgm:cxn modelId="{CD063953-0EE5-4E29-ABFF-558E2611DC6C}" type="presParOf" srcId="{0F7E4322-C22C-4CA6-AA0D-BC5ACB7249CD}" destId="{86AE57BA-4B11-46F5-9597-59FA7309FBA2}" srcOrd="1" destOrd="0" presId="urn:microsoft.com/office/officeart/2005/8/layout/hierarchy3"/>
    <dgm:cxn modelId="{BB33C3A9-81B1-484D-861A-824CCF461962}" type="presParOf" srcId="{022014B8-1A73-4872-A8CE-EFDF6810FA28}" destId="{A5DAFB00-8D65-467C-8449-A137428E39E1}" srcOrd="1" destOrd="0" presId="urn:microsoft.com/office/officeart/2005/8/layout/hierarchy3"/>
    <dgm:cxn modelId="{AFD2F13F-AA42-4C39-9A85-42682E8E166A}" type="presParOf" srcId="{A5DAFB00-8D65-467C-8449-A137428E39E1}" destId="{61E6FA68-5535-405A-AF4D-538170E53816}" srcOrd="0" destOrd="0" presId="urn:microsoft.com/office/officeart/2005/8/layout/hierarchy3"/>
    <dgm:cxn modelId="{5D2EDA8D-A9AC-45A3-BA1E-EFE141583515}" type="presParOf" srcId="{A5DAFB00-8D65-467C-8449-A137428E39E1}" destId="{DBDCADF7-61F6-43AA-9C63-707DFA6FE07D}" srcOrd="1" destOrd="0" presId="urn:microsoft.com/office/officeart/2005/8/layout/hierarchy3"/>
    <dgm:cxn modelId="{78BE6991-2BC4-4756-8E5F-78EC02A66946}" type="presParOf" srcId="{BC7FA7C3-E7D8-4732-B35E-17E0934C25D6}" destId="{5F26FD8E-01B2-4B0B-9820-8A1B8C34062B}" srcOrd="3" destOrd="0" presId="urn:microsoft.com/office/officeart/2005/8/layout/hierarchy3"/>
    <dgm:cxn modelId="{210D4E9D-CB00-4469-B87B-994C20AD101F}" type="presParOf" srcId="{5F26FD8E-01B2-4B0B-9820-8A1B8C34062B}" destId="{93C77ADF-964F-4B4D-B51E-BE46E321B76D}" srcOrd="0" destOrd="0" presId="urn:microsoft.com/office/officeart/2005/8/layout/hierarchy3"/>
    <dgm:cxn modelId="{2408B4A5-06BD-4303-AC0A-7F76D76D92B6}" type="presParOf" srcId="{93C77ADF-964F-4B4D-B51E-BE46E321B76D}" destId="{E8FD9F20-DC00-4853-9F11-0256AF36DD13}" srcOrd="0" destOrd="0" presId="urn:microsoft.com/office/officeart/2005/8/layout/hierarchy3"/>
    <dgm:cxn modelId="{97F8C2D8-991C-4545-87B7-CEFABB3F5E48}" type="presParOf" srcId="{93C77ADF-964F-4B4D-B51E-BE46E321B76D}" destId="{BA94F851-D89D-43FC-A047-40104CC514B7}" srcOrd="1" destOrd="0" presId="urn:microsoft.com/office/officeart/2005/8/layout/hierarchy3"/>
    <dgm:cxn modelId="{10DD0F11-8B8F-41B3-867B-EF0FD3DF575E}" type="presParOf" srcId="{5F26FD8E-01B2-4B0B-9820-8A1B8C34062B}" destId="{FC5CA192-DA5B-4460-B4B9-05C60FA0D09C}" srcOrd="1" destOrd="0" presId="urn:microsoft.com/office/officeart/2005/8/layout/hierarchy3"/>
    <dgm:cxn modelId="{C53B3D8C-A730-493F-A2C5-3AC0CC73383E}" type="presParOf" srcId="{FC5CA192-DA5B-4460-B4B9-05C60FA0D09C}" destId="{4A7B2141-A3DC-409E-8E7D-17BDCDDAC8BA}" srcOrd="0" destOrd="0" presId="urn:microsoft.com/office/officeart/2005/8/layout/hierarchy3"/>
    <dgm:cxn modelId="{83607C54-BBBF-412F-984F-C5249C47D74C}" type="presParOf" srcId="{FC5CA192-DA5B-4460-B4B9-05C60FA0D09C}" destId="{5163A835-1B13-406F-B58F-AC6214DDE5A5}" srcOrd="1" destOrd="0" presId="urn:microsoft.com/office/officeart/2005/8/layout/hierarchy3"/>
    <dgm:cxn modelId="{0256C791-1D15-4732-B345-96EE91DAB45B}" type="presParOf" srcId="{FC5CA192-DA5B-4460-B4B9-05C60FA0D09C}" destId="{0F2E9A90-9877-46AD-961D-E80375CA5F88}" srcOrd="2" destOrd="0" presId="urn:microsoft.com/office/officeart/2005/8/layout/hierarchy3"/>
    <dgm:cxn modelId="{EFBDD08E-5095-48FE-A963-85438FC01306}" type="presParOf" srcId="{FC5CA192-DA5B-4460-B4B9-05C60FA0D09C}" destId="{8F302458-01BF-44F9-BE94-430A21F94BA5}" srcOrd="3" destOrd="0" presId="urn:microsoft.com/office/officeart/2005/8/layout/hierarchy3"/>
    <dgm:cxn modelId="{E18E9ECD-2EB1-473B-B5AC-4EB418F9219D}" type="presParOf" srcId="{FC5CA192-DA5B-4460-B4B9-05C60FA0D09C}" destId="{94B4EA54-91EB-40F6-A057-A321E7B15A1F}" srcOrd="4" destOrd="0" presId="urn:microsoft.com/office/officeart/2005/8/layout/hierarchy3"/>
    <dgm:cxn modelId="{308196AC-846B-47F5-9C37-889FC8530260}" type="presParOf" srcId="{FC5CA192-DA5B-4460-B4B9-05C60FA0D09C}" destId="{3B89B770-F241-443B-BFD1-BB0FF499E723}" srcOrd="5" destOrd="0" presId="urn:microsoft.com/office/officeart/2005/8/layout/hierarchy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3BCB51-97BF-4041-B5F4-0E9A63B9081C}"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135554C9-CB51-4877-8AC0-9E423E29EFC9}">
      <dgm:prSet/>
      <dgm:spPr/>
      <dgm:t>
        <a:bodyPr/>
        <a:lstStyle/>
        <a:p>
          <a:r>
            <a:rPr lang="es-ES"/>
            <a:t>VENTAJAS </a:t>
          </a:r>
          <a:endParaRPr lang="ca-ES"/>
        </a:p>
      </dgm:t>
    </dgm:pt>
    <dgm:pt modelId="{59D74198-E960-4D7E-83B1-418D0699F4B8}" type="parTrans" cxnId="{199C7747-CA28-47A3-ACD2-016444F81073}">
      <dgm:prSet/>
      <dgm:spPr/>
      <dgm:t>
        <a:bodyPr/>
        <a:lstStyle/>
        <a:p>
          <a:endParaRPr lang="en-US"/>
        </a:p>
      </dgm:t>
    </dgm:pt>
    <dgm:pt modelId="{6B290CD5-2261-4503-8988-66375A6B2E55}" type="sibTrans" cxnId="{199C7747-CA28-47A3-ACD2-016444F81073}">
      <dgm:prSet/>
      <dgm:spPr/>
      <dgm:t>
        <a:bodyPr/>
        <a:lstStyle/>
        <a:p>
          <a:endParaRPr lang="en-US"/>
        </a:p>
      </dgm:t>
    </dgm:pt>
    <dgm:pt modelId="{AA056706-7E45-4201-8125-B61168A40373}">
      <dgm:prSet/>
      <dgm:spPr/>
      <dgm:t>
        <a:bodyPr/>
        <a:lstStyle/>
        <a:p>
          <a:pPr algn="just"/>
          <a:r>
            <a:rPr lang="es-ES" dirty="0"/>
            <a:t>La solución de problemas es </a:t>
          </a:r>
          <a:r>
            <a:rPr lang="es-ES" b="1" dirty="0"/>
            <a:t>más creativa</a:t>
          </a:r>
          <a:r>
            <a:rPr lang="es-ES" dirty="0"/>
            <a:t> porque varias personas aportan sus opiniones.</a:t>
          </a:r>
          <a:endParaRPr lang="ca-ES" dirty="0"/>
        </a:p>
      </dgm:t>
    </dgm:pt>
    <dgm:pt modelId="{06056426-611F-4899-B697-34E11A5B831D}" type="parTrans" cxnId="{A948ECED-6337-445D-A3C7-CFFC63E9197C}">
      <dgm:prSet/>
      <dgm:spPr/>
      <dgm:t>
        <a:bodyPr/>
        <a:lstStyle/>
        <a:p>
          <a:endParaRPr lang="en-US"/>
        </a:p>
      </dgm:t>
    </dgm:pt>
    <dgm:pt modelId="{39E8A20A-B6A0-4963-90D1-03A550A7B16A}" type="sibTrans" cxnId="{A948ECED-6337-445D-A3C7-CFFC63E9197C}">
      <dgm:prSet/>
      <dgm:spPr/>
      <dgm:t>
        <a:bodyPr/>
        <a:lstStyle/>
        <a:p>
          <a:endParaRPr lang="en-US"/>
        </a:p>
      </dgm:t>
    </dgm:pt>
    <dgm:pt modelId="{0FB9337A-006E-4C12-9254-D0B42C43DD03}">
      <dgm:prSet/>
      <dgm:spPr/>
      <dgm:t>
        <a:bodyPr/>
        <a:lstStyle/>
        <a:p>
          <a:pPr algn="just"/>
          <a:r>
            <a:rPr lang="es-ES" dirty="0"/>
            <a:t>Se </a:t>
          </a:r>
          <a:r>
            <a:rPr lang="es-ES" b="1" dirty="0"/>
            <a:t>aprende más rápidamente</a:t>
          </a:r>
          <a:r>
            <a:rPr lang="es-ES" dirty="0"/>
            <a:t>. </a:t>
          </a:r>
          <a:endParaRPr lang="ca-ES" dirty="0"/>
        </a:p>
      </dgm:t>
    </dgm:pt>
    <dgm:pt modelId="{12C61725-9079-445B-B74A-E60F34CAFD05}" type="parTrans" cxnId="{253A83B6-1E3E-4525-9800-2B35FBC82554}">
      <dgm:prSet/>
      <dgm:spPr/>
      <dgm:t>
        <a:bodyPr/>
        <a:lstStyle/>
        <a:p>
          <a:endParaRPr lang="en-US"/>
        </a:p>
      </dgm:t>
    </dgm:pt>
    <dgm:pt modelId="{1209ECA9-880E-4E4E-BF98-410730693FDC}" type="sibTrans" cxnId="{253A83B6-1E3E-4525-9800-2B35FBC82554}">
      <dgm:prSet/>
      <dgm:spPr/>
      <dgm:t>
        <a:bodyPr/>
        <a:lstStyle/>
        <a:p>
          <a:endParaRPr lang="en-US"/>
        </a:p>
      </dgm:t>
    </dgm:pt>
    <dgm:pt modelId="{B26A4E8A-0777-43C0-A3EC-92CF5C69597B}">
      <dgm:prSet/>
      <dgm:spPr/>
      <dgm:t>
        <a:bodyPr/>
        <a:lstStyle/>
        <a:p>
          <a:pPr algn="just"/>
          <a:r>
            <a:rPr lang="es-ES" dirty="0"/>
            <a:t>Se realizan trabajos que no podría hacer una sola persona. </a:t>
          </a:r>
          <a:endParaRPr lang="ca-ES" dirty="0"/>
        </a:p>
      </dgm:t>
    </dgm:pt>
    <dgm:pt modelId="{DD5BA244-9265-4266-8CCA-6888A4005409}" type="parTrans" cxnId="{329434B6-6443-492C-91BA-CBF4FF031063}">
      <dgm:prSet/>
      <dgm:spPr/>
      <dgm:t>
        <a:bodyPr/>
        <a:lstStyle/>
        <a:p>
          <a:endParaRPr lang="en-US"/>
        </a:p>
      </dgm:t>
    </dgm:pt>
    <dgm:pt modelId="{966C44B2-70D7-4424-9606-912B7AF8B098}" type="sibTrans" cxnId="{329434B6-6443-492C-91BA-CBF4FF031063}">
      <dgm:prSet/>
      <dgm:spPr/>
      <dgm:t>
        <a:bodyPr/>
        <a:lstStyle/>
        <a:p>
          <a:endParaRPr lang="en-US"/>
        </a:p>
      </dgm:t>
    </dgm:pt>
    <dgm:pt modelId="{07BBF889-045A-40A2-B357-99908AE46A28}">
      <dgm:prSet/>
      <dgm:spPr/>
      <dgm:t>
        <a:bodyPr/>
        <a:lstStyle/>
        <a:p>
          <a:pPr algn="just"/>
          <a:r>
            <a:rPr lang="es-ES" dirty="0"/>
            <a:t>La </a:t>
          </a:r>
          <a:r>
            <a:rPr lang="es-ES" b="1" dirty="0"/>
            <a:t>motivación y satisfacción </a:t>
          </a:r>
          <a:r>
            <a:rPr lang="es-ES" dirty="0"/>
            <a:t>de los trabajadores es mayor al hacer trabajos de mayor envergadura. </a:t>
          </a:r>
          <a:endParaRPr lang="ca-ES" dirty="0"/>
        </a:p>
      </dgm:t>
    </dgm:pt>
    <dgm:pt modelId="{E6DAF4E7-FF64-4469-A73A-D267FE72D73B}" type="parTrans" cxnId="{DCA21200-A566-446B-9FFC-34B2BCACB0FD}">
      <dgm:prSet/>
      <dgm:spPr/>
      <dgm:t>
        <a:bodyPr/>
        <a:lstStyle/>
        <a:p>
          <a:endParaRPr lang="en-US"/>
        </a:p>
      </dgm:t>
    </dgm:pt>
    <dgm:pt modelId="{A77DFEDD-B764-4018-8952-E37CFC5188EF}" type="sibTrans" cxnId="{DCA21200-A566-446B-9FFC-34B2BCACB0FD}">
      <dgm:prSet/>
      <dgm:spPr/>
      <dgm:t>
        <a:bodyPr/>
        <a:lstStyle/>
        <a:p>
          <a:endParaRPr lang="en-US"/>
        </a:p>
      </dgm:t>
    </dgm:pt>
    <dgm:pt modelId="{91B88EAA-0ADA-48D1-A10B-19FA15354C08}">
      <dgm:prSet/>
      <dgm:spPr/>
      <dgm:t>
        <a:bodyPr/>
        <a:lstStyle/>
        <a:p>
          <a:pPr algn="just"/>
          <a:r>
            <a:rPr lang="es-ES" dirty="0"/>
            <a:t>Se desarrolla </a:t>
          </a:r>
          <a:r>
            <a:rPr lang="es-ES" b="1" dirty="0"/>
            <a:t>la paciencia y el respeto </a:t>
          </a:r>
          <a:r>
            <a:rPr lang="es-ES" dirty="0"/>
            <a:t>de las personas al tener que aceptar las opiniones de los demás. </a:t>
          </a:r>
          <a:endParaRPr lang="ca-ES" dirty="0"/>
        </a:p>
      </dgm:t>
    </dgm:pt>
    <dgm:pt modelId="{AEF1C087-5E58-4BFB-8D91-9BDA799DDFC5}" type="parTrans" cxnId="{2ECDFA0B-763A-4223-9A65-99F7473B66F2}">
      <dgm:prSet/>
      <dgm:spPr/>
      <dgm:t>
        <a:bodyPr/>
        <a:lstStyle/>
        <a:p>
          <a:endParaRPr lang="en-US"/>
        </a:p>
      </dgm:t>
    </dgm:pt>
    <dgm:pt modelId="{BB1AA085-CB0B-4DEC-B2A4-C20E3561E937}" type="sibTrans" cxnId="{2ECDFA0B-763A-4223-9A65-99F7473B66F2}">
      <dgm:prSet/>
      <dgm:spPr/>
      <dgm:t>
        <a:bodyPr/>
        <a:lstStyle/>
        <a:p>
          <a:endParaRPr lang="en-US"/>
        </a:p>
      </dgm:t>
    </dgm:pt>
    <dgm:pt modelId="{8252AD9E-3391-4858-9017-EE24B188F41D}">
      <dgm:prSet/>
      <dgm:spPr/>
      <dgm:t>
        <a:bodyPr/>
        <a:lstStyle/>
        <a:p>
          <a:pPr algn="just"/>
          <a:r>
            <a:rPr lang="es-ES" dirty="0"/>
            <a:t>Se consiguen </a:t>
          </a:r>
          <a:r>
            <a:rPr lang="es-ES" b="1" dirty="0"/>
            <a:t>mejores resultados laborales. </a:t>
          </a:r>
          <a:endParaRPr lang="ca-ES" b="1" dirty="0"/>
        </a:p>
      </dgm:t>
    </dgm:pt>
    <dgm:pt modelId="{6925482C-E6FD-4B5A-B68E-F24B407789A4}" type="parTrans" cxnId="{1B535597-8EBA-4E68-91F7-5BDA4F4E97EA}">
      <dgm:prSet/>
      <dgm:spPr/>
      <dgm:t>
        <a:bodyPr/>
        <a:lstStyle/>
        <a:p>
          <a:endParaRPr lang="en-US"/>
        </a:p>
      </dgm:t>
    </dgm:pt>
    <dgm:pt modelId="{99EFB859-82DF-4947-82BE-597C44094F97}" type="sibTrans" cxnId="{1B535597-8EBA-4E68-91F7-5BDA4F4E97EA}">
      <dgm:prSet/>
      <dgm:spPr/>
      <dgm:t>
        <a:bodyPr/>
        <a:lstStyle/>
        <a:p>
          <a:endParaRPr lang="en-US"/>
        </a:p>
      </dgm:t>
    </dgm:pt>
    <dgm:pt modelId="{67BFE714-FF03-49F5-9078-3896E4E6A33D}">
      <dgm:prSet/>
      <dgm:spPr/>
      <dgm:t>
        <a:bodyPr/>
        <a:lstStyle/>
        <a:p>
          <a:pPr algn="just"/>
          <a:r>
            <a:rPr lang="es-ES" dirty="0"/>
            <a:t>Puede </a:t>
          </a:r>
          <a:r>
            <a:rPr lang="es-ES" b="1" dirty="0"/>
            <a:t>reducir el cansancio </a:t>
          </a:r>
          <a:r>
            <a:rPr lang="es-ES" dirty="0"/>
            <a:t>individual</a:t>
          </a:r>
          <a:r>
            <a:rPr lang="ca-ES" dirty="0"/>
            <a:t>.</a:t>
          </a:r>
        </a:p>
      </dgm:t>
    </dgm:pt>
    <dgm:pt modelId="{AC94971D-17F4-43EA-845A-B6DC3F660949}" type="parTrans" cxnId="{4B88E11F-C413-4004-BA4C-AB731536B23B}">
      <dgm:prSet/>
      <dgm:spPr/>
      <dgm:t>
        <a:bodyPr/>
        <a:lstStyle/>
        <a:p>
          <a:endParaRPr lang="en-US"/>
        </a:p>
      </dgm:t>
    </dgm:pt>
    <dgm:pt modelId="{83FC96BA-E9E4-4185-9BAD-FBAB77A8C0AF}" type="sibTrans" cxnId="{4B88E11F-C413-4004-BA4C-AB731536B23B}">
      <dgm:prSet/>
      <dgm:spPr/>
      <dgm:t>
        <a:bodyPr/>
        <a:lstStyle/>
        <a:p>
          <a:endParaRPr lang="en-US"/>
        </a:p>
      </dgm:t>
    </dgm:pt>
    <dgm:pt modelId="{41EF7A57-4099-473F-B67B-76B1338934AE}">
      <dgm:prSet/>
      <dgm:spPr/>
      <dgm:t>
        <a:bodyPr/>
        <a:lstStyle/>
        <a:p>
          <a:r>
            <a:rPr lang="ca-ES"/>
            <a:t>INCONVENIENTES </a:t>
          </a:r>
        </a:p>
      </dgm:t>
    </dgm:pt>
    <dgm:pt modelId="{9AD84F13-65F5-413A-839A-45468E2C80FD}" type="parTrans" cxnId="{F18998DD-D850-4FDC-9147-60CF2FDA55DD}">
      <dgm:prSet/>
      <dgm:spPr/>
      <dgm:t>
        <a:bodyPr/>
        <a:lstStyle/>
        <a:p>
          <a:endParaRPr lang="en-US"/>
        </a:p>
      </dgm:t>
    </dgm:pt>
    <dgm:pt modelId="{61A020AB-1C45-4A87-B5E1-0B682C014DFB}" type="sibTrans" cxnId="{F18998DD-D850-4FDC-9147-60CF2FDA55DD}">
      <dgm:prSet/>
      <dgm:spPr/>
      <dgm:t>
        <a:bodyPr/>
        <a:lstStyle/>
        <a:p>
          <a:endParaRPr lang="en-US"/>
        </a:p>
      </dgm:t>
    </dgm:pt>
    <dgm:pt modelId="{121349FF-9AA5-48F0-B725-F32430B70B3B}">
      <dgm:prSet/>
      <dgm:spPr/>
      <dgm:t>
        <a:bodyPr/>
        <a:lstStyle/>
        <a:p>
          <a:pPr algn="just"/>
          <a:r>
            <a:rPr lang="es-ES" dirty="0"/>
            <a:t>El </a:t>
          </a:r>
          <a:r>
            <a:rPr lang="es-ES" b="1" dirty="0"/>
            <a:t>trabajo es más lento </a:t>
          </a:r>
          <a:r>
            <a:rPr lang="es-ES" dirty="0"/>
            <a:t>al tener que coordinarse varias personas. </a:t>
          </a:r>
          <a:endParaRPr lang="ca-ES" dirty="0"/>
        </a:p>
      </dgm:t>
    </dgm:pt>
    <dgm:pt modelId="{B0F7A847-E130-4190-9F18-4AB90415BAA9}" type="parTrans" cxnId="{D42A5BB5-C1B7-4EA2-901C-B1DAA4AD96A7}">
      <dgm:prSet/>
      <dgm:spPr/>
      <dgm:t>
        <a:bodyPr/>
        <a:lstStyle/>
        <a:p>
          <a:endParaRPr lang="en-US"/>
        </a:p>
      </dgm:t>
    </dgm:pt>
    <dgm:pt modelId="{5DC62201-E414-4963-BD07-D34913D78252}" type="sibTrans" cxnId="{D42A5BB5-C1B7-4EA2-901C-B1DAA4AD96A7}">
      <dgm:prSet/>
      <dgm:spPr/>
      <dgm:t>
        <a:bodyPr/>
        <a:lstStyle/>
        <a:p>
          <a:endParaRPr lang="en-US"/>
        </a:p>
      </dgm:t>
    </dgm:pt>
    <dgm:pt modelId="{86A5E15C-2AB0-42D1-8BEF-7BF010269AE5}">
      <dgm:prSet/>
      <dgm:spPr/>
      <dgm:t>
        <a:bodyPr/>
        <a:lstStyle/>
        <a:p>
          <a:pPr algn="just"/>
          <a:r>
            <a:rPr lang="es-ES" dirty="0"/>
            <a:t>A veces </a:t>
          </a:r>
          <a:r>
            <a:rPr lang="es-ES" b="1" dirty="0"/>
            <a:t>se evita decir lo que uno piensa</a:t>
          </a:r>
          <a:r>
            <a:rPr lang="es-ES" dirty="0"/>
            <a:t> por miedo a ser rechazado por los miembros del equipo. </a:t>
          </a:r>
          <a:endParaRPr lang="ca-ES" dirty="0"/>
        </a:p>
      </dgm:t>
    </dgm:pt>
    <dgm:pt modelId="{CEBEC1AA-0FBE-49D1-B845-23DB3D8724D1}" type="parTrans" cxnId="{C6BB8874-EF0A-4174-B7F1-AAA37D356DBD}">
      <dgm:prSet/>
      <dgm:spPr/>
      <dgm:t>
        <a:bodyPr/>
        <a:lstStyle/>
        <a:p>
          <a:endParaRPr lang="en-US"/>
        </a:p>
      </dgm:t>
    </dgm:pt>
    <dgm:pt modelId="{FE4660CD-26F5-461E-9B57-DB99EA2B2F09}" type="sibTrans" cxnId="{C6BB8874-EF0A-4174-B7F1-AAA37D356DBD}">
      <dgm:prSet/>
      <dgm:spPr/>
      <dgm:t>
        <a:bodyPr/>
        <a:lstStyle/>
        <a:p>
          <a:endParaRPr lang="en-US"/>
        </a:p>
      </dgm:t>
    </dgm:pt>
    <dgm:pt modelId="{8BF87874-B91D-42D3-A3B2-83700BE3521E}">
      <dgm:prSet/>
      <dgm:spPr/>
      <dgm:t>
        <a:bodyPr/>
        <a:lstStyle/>
        <a:p>
          <a:pPr algn="just"/>
          <a:r>
            <a:rPr lang="es-ES" dirty="0"/>
            <a:t>Algunas personas </a:t>
          </a:r>
          <a:r>
            <a:rPr lang="es-ES" b="1" dirty="0"/>
            <a:t>se esconden en el grupo</a:t>
          </a:r>
          <a:r>
            <a:rPr lang="es-ES" dirty="0"/>
            <a:t> y no aportan nuevas ideas. </a:t>
          </a:r>
          <a:endParaRPr lang="ca-ES" dirty="0"/>
        </a:p>
      </dgm:t>
    </dgm:pt>
    <dgm:pt modelId="{A13EDB64-1BEA-4100-8F80-7AE845AEE88E}" type="parTrans" cxnId="{1C2E8724-7EEC-433E-84CA-B896C86DA27F}">
      <dgm:prSet/>
      <dgm:spPr/>
      <dgm:t>
        <a:bodyPr/>
        <a:lstStyle/>
        <a:p>
          <a:endParaRPr lang="en-US"/>
        </a:p>
      </dgm:t>
    </dgm:pt>
    <dgm:pt modelId="{9ED0174E-9DD7-431D-968E-0B7832C28ACD}" type="sibTrans" cxnId="{1C2E8724-7EEC-433E-84CA-B896C86DA27F}">
      <dgm:prSet/>
      <dgm:spPr/>
      <dgm:t>
        <a:bodyPr/>
        <a:lstStyle/>
        <a:p>
          <a:endParaRPr lang="en-US"/>
        </a:p>
      </dgm:t>
    </dgm:pt>
    <dgm:pt modelId="{82EAAC08-8BC4-44DE-9871-1865211DBD1A}">
      <dgm:prSet/>
      <dgm:spPr/>
      <dgm:t>
        <a:bodyPr/>
        <a:lstStyle/>
        <a:p>
          <a:pPr algn="just"/>
          <a:r>
            <a:rPr lang="es-ES" dirty="0"/>
            <a:t>Puede </a:t>
          </a:r>
          <a:r>
            <a:rPr lang="es-ES" b="1" dirty="0"/>
            <a:t>reducir el esfuerzo individual</a:t>
          </a:r>
          <a:r>
            <a:rPr lang="es-ES" dirty="0"/>
            <a:t>. </a:t>
          </a:r>
          <a:endParaRPr lang="ca-ES" dirty="0"/>
        </a:p>
      </dgm:t>
    </dgm:pt>
    <dgm:pt modelId="{E5F61F1C-F1F9-4F54-824F-576DDDC42462}" type="parTrans" cxnId="{89F880A8-F288-4303-A362-A2B084EC78DD}">
      <dgm:prSet/>
      <dgm:spPr/>
      <dgm:t>
        <a:bodyPr/>
        <a:lstStyle/>
        <a:p>
          <a:endParaRPr lang="en-US"/>
        </a:p>
      </dgm:t>
    </dgm:pt>
    <dgm:pt modelId="{AF2CA0DB-E6C9-4803-BD1A-F84ADB410436}" type="sibTrans" cxnId="{89F880A8-F288-4303-A362-A2B084EC78DD}">
      <dgm:prSet/>
      <dgm:spPr/>
      <dgm:t>
        <a:bodyPr/>
        <a:lstStyle/>
        <a:p>
          <a:endParaRPr lang="en-US"/>
        </a:p>
      </dgm:t>
    </dgm:pt>
    <dgm:pt modelId="{38648231-2A46-49FC-B7EE-97294EAC26A7}">
      <dgm:prSet/>
      <dgm:spPr/>
      <dgm:t>
        <a:bodyPr/>
        <a:lstStyle/>
        <a:p>
          <a:pPr algn="just"/>
          <a:r>
            <a:rPr lang="es-ES" dirty="0"/>
            <a:t>Algunas personas pueden </a:t>
          </a:r>
          <a:r>
            <a:rPr lang="es-ES" b="1" dirty="0"/>
            <a:t>intentar usar el equipo</a:t>
          </a:r>
          <a:r>
            <a:rPr lang="es-ES" dirty="0"/>
            <a:t> para su beneficio personal. </a:t>
          </a:r>
          <a:endParaRPr lang="ca-ES" dirty="0"/>
        </a:p>
      </dgm:t>
    </dgm:pt>
    <dgm:pt modelId="{33CBE591-F665-4545-AF8F-AAAD26FE7A4B}" type="parTrans" cxnId="{5FE92E53-F04A-4871-BACF-BA3E97F821E7}">
      <dgm:prSet/>
      <dgm:spPr/>
      <dgm:t>
        <a:bodyPr/>
        <a:lstStyle/>
        <a:p>
          <a:endParaRPr lang="en-US"/>
        </a:p>
      </dgm:t>
    </dgm:pt>
    <dgm:pt modelId="{BD920018-44E8-4D57-8D63-02149C507E57}" type="sibTrans" cxnId="{5FE92E53-F04A-4871-BACF-BA3E97F821E7}">
      <dgm:prSet/>
      <dgm:spPr/>
      <dgm:t>
        <a:bodyPr/>
        <a:lstStyle/>
        <a:p>
          <a:endParaRPr lang="en-US"/>
        </a:p>
      </dgm:t>
    </dgm:pt>
    <dgm:pt modelId="{28E75465-B83F-45B1-AB3C-F64462B8C453}">
      <dgm:prSet/>
      <dgm:spPr/>
      <dgm:t>
        <a:bodyPr/>
        <a:lstStyle/>
        <a:p>
          <a:pPr algn="just"/>
          <a:r>
            <a:rPr lang="es-ES" dirty="0"/>
            <a:t>Los trabajos pueden estar </a:t>
          </a:r>
          <a:r>
            <a:rPr lang="es-ES" b="1" dirty="0"/>
            <a:t>mal repartidos. </a:t>
          </a:r>
          <a:endParaRPr lang="ca-ES" b="1" dirty="0"/>
        </a:p>
      </dgm:t>
    </dgm:pt>
    <dgm:pt modelId="{218E34A7-B73A-4D66-9861-E1D63B89949B}" type="parTrans" cxnId="{42FA8F01-89DB-40D2-83F0-96ADC4C4AF22}">
      <dgm:prSet/>
      <dgm:spPr/>
      <dgm:t>
        <a:bodyPr/>
        <a:lstStyle/>
        <a:p>
          <a:endParaRPr lang="en-US"/>
        </a:p>
      </dgm:t>
    </dgm:pt>
    <dgm:pt modelId="{EBED0CCE-9C1C-4DCD-9949-E0F7D98F5CC7}" type="sibTrans" cxnId="{42FA8F01-89DB-40D2-83F0-96ADC4C4AF22}">
      <dgm:prSet/>
      <dgm:spPr/>
      <dgm:t>
        <a:bodyPr/>
        <a:lstStyle/>
        <a:p>
          <a:endParaRPr lang="en-US"/>
        </a:p>
      </dgm:t>
    </dgm:pt>
    <dgm:pt modelId="{37FA63D4-99E7-4741-8BF1-9ECE94F6915B}">
      <dgm:prSet/>
      <dgm:spPr/>
      <dgm:t>
        <a:bodyPr/>
        <a:lstStyle/>
        <a:p>
          <a:pPr algn="just"/>
          <a:r>
            <a:rPr lang="es-ES" dirty="0"/>
            <a:t>La existencia de </a:t>
          </a:r>
          <a:r>
            <a:rPr lang="es-ES" b="1" dirty="0"/>
            <a:t>un líder contrario </a:t>
          </a:r>
          <a:r>
            <a:rPr lang="es-ES" dirty="0"/>
            <a:t>al trabajo en equipo </a:t>
          </a:r>
          <a:r>
            <a:rPr lang="es-ES" b="1" dirty="0"/>
            <a:t>puede paralizar </a:t>
          </a:r>
          <a:r>
            <a:rPr lang="es-ES" dirty="0"/>
            <a:t>el propio trabajo.</a:t>
          </a:r>
          <a:endParaRPr lang="ca-ES" dirty="0"/>
        </a:p>
      </dgm:t>
    </dgm:pt>
    <dgm:pt modelId="{B2E23A46-AE3F-4039-B1F4-08722EA85B1F}" type="parTrans" cxnId="{9F05B63A-DFF7-418C-BEFA-A88D3D418CE2}">
      <dgm:prSet/>
      <dgm:spPr/>
      <dgm:t>
        <a:bodyPr/>
        <a:lstStyle/>
        <a:p>
          <a:endParaRPr lang="en-US"/>
        </a:p>
      </dgm:t>
    </dgm:pt>
    <dgm:pt modelId="{B6F1004C-63BE-44A6-9588-47ABE799EA9E}" type="sibTrans" cxnId="{9F05B63A-DFF7-418C-BEFA-A88D3D418CE2}">
      <dgm:prSet/>
      <dgm:spPr/>
      <dgm:t>
        <a:bodyPr/>
        <a:lstStyle/>
        <a:p>
          <a:endParaRPr lang="en-US"/>
        </a:p>
      </dgm:t>
    </dgm:pt>
    <dgm:pt modelId="{0DA617A7-3EF4-4E2F-86CB-1C705056AB39}" type="pres">
      <dgm:prSet presAssocID="{0D3BCB51-97BF-4041-B5F4-0E9A63B9081C}" presName="Name0" presStyleCnt="0">
        <dgm:presLayoutVars>
          <dgm:dir/>
          <dgm:animLvl val="lvl"/>
          <dgm:resizeHandles val="exact"/>
        </dgm:presLayoutVars>
      </dgm:prSet>
      <dgm:spPr/>
      <dgm:t>
        <a:bodyPr/>
        <a:lstStyle/>
        <a:p>
          <a:endParaRPr lang="es-ES"/>
        </a:p>
      </dgm:t>
    </dgm:pt>
    <dgm:pt modelId="{A4457813-3A09-4B19-8466-CA0F8311B69D}" type="pres">
      <dgm:prSet presAssocID="{135554C9-CB51-4877-8AC0-9E423E29EFC9}" presName="composite" presStyleCnt="0"/>
      <dgm:spPr/>
      <dgm:t>
        <a:bodyPr/>
        <a:lstStyle/>
        <a:p>
          <a:endParaRPr lang="es-ES"/>
        </a:p>
      </dgm:t>
    </dgm:pt>
    <dgm:pt modelId="{45192633-F04E-4A2E-BC3F-A07543616FA1}" type="pres">
      <dgm:prSet presAssocID="{135554C9-CB51-4877-8AC0-9E423E29EFC9}" presName="parTx" presStyleLbl="alignNode1" presStyleIdx="0" presStyleCnt="2">
        <dgm:presLayoutVars>
          <dgm:chMax val="0"/>
          <dgm:chPref val="0"/>
          <dgm:bulletEnabled val="1"/>
        </dgm:presLayoutVars>
      </dgm:prSet>
      <dgm:spPr/>
      <dgm:t>
        <a:bodyPr/>
        <a:lstStyle/>
        <a:p>
          <a:endParaRPr lang="es-ES"/>
        </a:p>
      </dgm:t>
    </dgm:pt>
    <dgm:pt modelId="{836BDDB5-9491-49F0-9136-1DA5F68D9B33}" type="pres">
      <dgm:prSet presAssocID="{135554C9-CB51-4877-8AC0-9E423E29EFC9}" presName="desTx" presStyleLbl="alignAccFollowNode1" presStyleIdx="0" presStyleCnt="2">
        <dgm:presLayoutVars>
          <dgm:bulletEnabled val="1"/>
        </dgm:presLayoutVars>
      </dgm:prSet>
      <dgm:spPr/>
      <dgm:t>
        <a:bodyPr/>
        <a:lstStyle/>
        <a:p>
          <a:endParaRPr lang="es-ES"/>
        </a:p>
      </dgm:t>
    </dgm:pt>
    <dgm:pt modelId="{921211CD-1963-472D-B8B7-BBCD8BD8D810}" type="pres">
      <dgm:prSet presAssocID="{6B290CD5-2261-4503-8988-66375A6B2E55}" presName="space" presStyleCnt="0"/>
      <dgm:spPr/>
      <dgm:t>
        <a:bodyPr/>
        <a:lstStyle/>
        <a:p>
          <a:endParaRPr lang="es-ES"/>
        </a:p>
      </dgm:t>
    </dgm:pt>
    <dgm:pt modelId="{7C6C7C6B-3D1A-40E6-B6A8-845C70A8668A}" type="pres">
      <dgm:prSet presAssocID="{41EF7A57-4099-473F-B67B-76B1338934AE}" presName="composite" presStyleCnt="0"/>
      <dgm:spPr/>
      <dgm:t>
        <a:bodyPr/>
        <a:lstStyle/>
        <a:p>
          <a:endParaRPr lang="es-ES"/>
        </a:p>
      </dgm:t>
    </dgm:pt>
    <dgm:pt modelId="{D1F7D2BC-BBDB-471B-B667-F3D65DD1CA89}" type="pres">
      <dgm:prSet presAssocID="{41EF7A57-4099-473F-B67B-76B1338934AE}" presName="parTx" presStyleLbl="alignNode1" presStyleIdx="1" presStyleCnt="2">
        <dgm:presLayoutVars>
          <dgm:chMax val="0"/>
          <dgm:chPref val="0"/>
          <dgm:bulletEnabled val="1"/>
        </dgm:presLayoutVars>
      </dgm:prSet>
      <dgm:spPr/>
      <dgm:t>
        <a:bodyPr/>
        <a:lstStyle/>
        <a:p>
          <a:endParaRPr lang="es-ES"/>
        </a:p>
      </dgm:t>
    </dgm:pt>
    <dgm:pt modelId="{843AADFB-6517-4E28-B9A5-5ECEDC1E285A}" type="pres">
      <dgm:prSet presAssocID="{41EF7A57-4099-473F-B67B-76B1338934AE}" presName="desTx" presStyleLbl="alignAccFollowNode1" presStyleIdx="1" presStyleCnt="2">
        <dgm:presLayoutVars>
          <dgm:bulletEnabled val="1"/>
        </dgm:presLayoutVars>
      </dgm:prSet>
      <dgm:spPr/>
      <dgm:t>
        <a:bodyPr/>
        <a:lstStyle/>
        <a:p>
          <a:endParaRPr lang="es-ES"/>
        </a:p>
      </dgm:t>
    </dgm:pt>
  </dgm:ptLst>
  <dgm:cxnLst>
    <dgm:cxn modelId="{199C7747-CA28-47A3-ACD2-016444F81073}" srcId="{0D3BCB51-97BF-4041-B5F4-0E9A63B9081C}" destId="{135554C9-CB51-4877-8AC0-9E423E29EFC9}" srcOrd="0" destOrd="0" parTransId="{59D74198-E960-4D7E-83B1-418D0699F4B8}" sibTransId="{6B290CD5-2261-4503-8988-66375A6B2E55}"/>
    <dgm:cxn modelId="{70AB7309-036C-415C-9E76-9466D944606F}" type="presOf" srcId="{38648231-2A46-49FC-B7EE-97294EAC26A7}" destId="{843AADFB-6517-4E28-B9A5-5ECEDC1E285A}" srcOrd="0" destOrd="4" presId="urn:microsoft.com/office/officeart/2005/8/layout/hList1"/>
    <dgm:cxn modelId="{9F05B63A-DFF7-418C-BEFA-A88D3D418CE2}" srcId="{41EF7A57-4099-473F-B67B-76B1338934AE}" destId="{37FA63D4-99E7-4741-8BF1-9ECE94F6915B}" srcOrd="6" destOrd="0" parTransId="{B2E23A46-AE3F-4039-B1F4-08722EA85B1F}" sibTransId="{B6F1004C-63BE-44A6-9588-47ABE799EA9E}"/>
    <dgm:cxn modelId="{5F61B55D-E984-46E5-BCEE-D00BCE5BFAFD}" type="presOf" srcId="{82EAAC08-8BC4-44DE-9871-1865211DBD1A}" destId="{843AADFB-6517-4E28-B9A5-5ECEDC1E285A}" srcOrd="0" destOrd="3" presId="urn:microsoft.com/office/officeart/2005/8/layout/hList1"/>
    <dgm:cxn modelId="{35FA75AA-BFA0-497D-8D5A-1429234D3926}" type="presOf" srcId="{135554C9-CB51-4877-8AC0-9E423E29EFC9}" destId="{45192633-F04E-4A2E-BC3F-A07543616FA1}" srcOrd="0" destOrd="0" presId="urn:microsoft.com/office/officeart/2005/8/layout/hList1"/>
    <dgm:cxn modelId="{4C1D6557-CBC9-4E1D-986D-558D6B95DFC6}" type="presOf" srcId="{0D3BCB51-97BF-4041-B5F4-0E9A63B9081C}" destId="{0DA617A7-3EF4-4E2F-86CB-1C705056AB39}" srcOrd="0" destOrd="0" presId="urn:microsoft.com/office/officeart/2005/8/layout/hList1"/>
    <dgm:cxn modelId="{2ECDFA0B-763A-4223-9A65-99F7473B66F2}" srcId="{135554C9-CB51-4877-8AC0-9E423E29EFC9}" destId="{91B88EAA-0ADA-48D1-A10B-19FA15354C08}" srcOrd="4" destOrd="0" parTransId="{AEF1C087-5E58-4BFB-8D91-9BDA799DDFC5}" sibTransId="{BB1AA085-CB0B-4DEC-B2A4-C20E3561E937}"/>
    <dgm:cxn modelId="{253A83B6-1E3E-4525-9800-2B35FBC82554}" srcId="{135554C9-CB51-4877-8AC0-9E423E29EFC9}" destId="{0FB9337A-006E-4C12-9254-D0B42C43DD03}" srcOrd="1" destOrd="0" parTransId="{12C61725-9079-445B-B74A-E60F34CAFD05}" sibTransId="{1209ECA9-880E-4E4E-BF98-410730693FDC}"/>
    <dgm:cxn modelId="{DCA21200-A566-446B-9FFC-34B2BCACB0FD}" srcId="{135554C9-CB51-4877-8AC0-9E423E29EFC9}" destId="{07BBF889-045A-40A2-B357-99908AE46A28}" srcOrd="3" destOrd="0" parTransId="{E6DAF4E7-FF64-4469-A73A-D267FE72D73B}" sibTransId="{A77DFEDD-B764-4018-8952-E37CFC5188EF}"/>
    <dgm:cxn modelId="{C6BB8874-EF0A-4174-B7F1-AAA37D356DBD}" srcId="{41EF7A57-4099-473F-B67B-76B1338934AE}" destId="{86A5E15C-2AB0-42D1-8BEF-7BF010269AE5}" srcOrd="1" destOrd="0" parTransId="{CEBEC1AA-0FBE-49D1-B845-23DB3D8724D1}" sibTransId="{FE4660CD-26F5-461E-9B57-DB99EA2B2F09}"/>
    <dgm:cxn modelId="{1B535597-8EBA-4E68-91F7-5BDA4F4E97EA}" srcId="{135554C9-CB51-4877-8AC0-9E423E29EFC9}" destId="{8252AD9E-3391-4858-9017-EE24B188F41D}" srcOrd="5" destOrd="0" parTransId="{6925482C-E6FD-4B5A-B68E-F24B407789A4}" sibTransId="{99EFB859-82DF-4947-82BE-597C44094F97}"/>
    <dgm:cxn modelId="{42FA8F01-89DB-40D2-83F0-96ADC4C4AF22}" srcId="{41EF7A57-4099-473F-B67B-76B1338934AE}" destId="{28E75465-B83F-45B1-AB3C-F64462B8C453}" srcOrd="5" destOrd="0" parTransId="{218E34A7-B73A-4D66-9861-E1D63B89949B}" sibTransId="{EBED0CCE-9C1C-4DCD-9949-E0F7D98F5CC7}"/>
    <dgm:cxn modelId="{C2043E9E-8B2D-43A3-ADE5-7042E7570F3F}" type="presOf" srcId="{67BFE714-FF03-49F5-9078-3896E4E6A33D}" destId="{836BDDB5-9491-49F0-9136-1DA5F68D9B33}" srcOrd="0" destOrd="6" presId="urn:microsoft.com/office/officeart/2005/8/layout/hList1"/>
    <dgm:cxn modelId="{A9421BA3-59A6-44C0-8AA9-827D86A89833}" type="presOf" srcId="{28E75465-B83F-45B1-AB3C-F64462B8C453}" destId="{843AADFB-6517-4E28-B9A5-5ECEDC1E285A}" srcOrd="0" destOrd="5" presId="urn:microsoft.com/office/officeart/2005/8/layout/hList1"/>
    <dgm:cxn modelId="{5FE92E53-F04A-4871-BACF-BA3E97F821E7}" srcId="{41EF7A57-4099-473F-B67B-76B1338934AE}" destId="{38648231-2A46-49FC-B7EE-97294EAC26A7}" srcOrd="4" destOrd="0" parTransId="{33CBE591-F665-4545-AF8F-AAAD26FE7A4B}" sibTransId="{BD920018-44E8-4D57-8D63-02149C507E57}"/>
    <dgm:cxn modelId="{4B88E11F-C413-4004-BA4C-AB731536B23B}" srcId="{135554C9-CB51-4877-8AC0-9E423E29EFC9}" destId="{67BFE714-FF03-49F5-9078-3896E4E6A33D}" srcOrd="6" destOrd="0" parTransId="{AC94971D-17F4-43EA-845A-B6DC3F660949}" sibTransId="{83FC96BA-E9E4-4185-9BAD-FBAB77A8C0AF}"/>
    <dgm:cxn modelId="{1A4C8D6F-B7C2-4029-AFED-A06E13E3C8EA}" type="presOf" srcId="{8252AD9E-3391-4858-9017-EE24B188F41D}" destId="{836BDDB5-9491-49F0-9136-1DA5F68D9B33}" srcOrd="0" destOrd="5" presId="urn:microsoft.com/office/officeart/2005/8/layout/hList1"/>
    <dgm:cxn modelId="{329434B6-6443-492C-91BA-CBF4FF031063}" srcId="{135554C9-CB51-4877-8AC0-9E423E29EFC9}" destId="{B26A4E8A-0777-43C0-A3EC-92CF5C69597B}" srcOrd="2" destOrd="0" parTransId="{DD5BA244-9265-4266-8CCA-6888A4005409}" sibTransId="{966C44B2-70D7-4424-9606-912B7AF8B098}"/>
    <dgm:cxn modelId="{7DEEF68A-5A50-42E0-840B-47A30A3BE880}" type="presOf" srcId="{91B88EAA-0ADA-48D1-A10B-19FA15354C08}" destId="{836BDDB5-9491-49F0-9136-1DA5F68D9B33}" srcOrd="0" destOrd="4" presId="urn:microsoft.com/office/officeart/2005/8/layout/hList1"/>
    <dgm:cxn modelId="{D912EBEC-C96F-4ECC-AE12-B8842C9BD174}" type="presOf" srcId="{B26A4E8A-0777-43C0-A3EC-92CF5C69597B}" destId="{836BDDB5-9491-49F0-9136-1DA5F68D9B33}" srcOrd="0" destOrd="2" presId="urn:microsoft.com/office/officeart/2005/8/layout/hList1"/>
    <dgm:cxn modelId="{F18998DD-D850-4FDC-9147-60CF2FDA55DD}" srcId="{0D3BCB51-97BF-4041-B5F4-0E9A63B9081C}" destId="{41EF7A57-4099-473F-B67B-76B1338934AE}" srcOrd="1" destOrd="0" parTransId="{9AD84F13-65F5-413A-839A-45468E2C80FD}" sibTransId="{61A020AB-1C45-4A87-B5E1-0B682C014DFB}"/>
    <dgm:cxn modelId="{89F880A8-F288-4303-A362-A2B084EC78DD}" srcId="{41EF7A57-4099-473F-B67B-76B1338934AE}" destId="{82EAAC08-8BC4-44DE-9871-1865211DBD1A}" srcOrd="3" destOrd="0" parTransId="{E5F61F1C-F1F9-4F54-824F-576DDDC42462}" sibTransId="{AF2CA0DB-E6C9-4803-BD1A-F84ADB410436}"/>
    <dgm:cxn modelId="{87421BE1-07B9-45B8-9107-048A191AD621}" type="presOf" srcId="{AA056706-7E45-4201-8125-B61168A40373}" destId="{836BDDB5-9491-49F0-9136-1DA5F68D9B33}" srcOrd="0" destOrd="0" presId="urn:microsoft.com/office/officeart/2005/8/layout/hList1"/>
    <dgm:cxn modelId="{D42A5BB5-C1B7-4EA2-901C-B1DAA4AD96A7}" srcId="{41EF7A57-4099-473F-B67B-76B1338934AE}" destId="{121349FF-9AA5-48F0-B725-F32430B70B3B}" srcOrd="0" destOrd="0" parTransId="{B0F7A847-E130-4190-9F18-4AB90415BAA9}" sibTransId="{5DC62201-E414-4963-BD07-D34913D78252}"/>
    <dgm:cxn modelId="{1C85E37F-D306-4CBB-8032-04AA3019E0F6}" type="presOf" srcId="{37FA63D4-99E7-4741-8BF1-9ECE94F6915B}" destId="{843AADFB-6517-4E28-B9A5-5ECEDC1E285A}" srcOrd="0" destOrd="6" presId="urn:microsoft.com/office/officeart/2005/8/layout/hList1"/>
    <dgm:cxn modelId="{FA285B66-5C57-40F7-8863-5020E15BF7F4}" type="presOf" srcId="{86A5E15C-2AB0-42D1-8BEF-7BF010269AE5}" destId="{843AADFB-6517-4E28-B9A5-5ECEDC1E285A}" srcOrd="0" destOrd="1" presId="urn:microsoft.com/office/officeart/2005/8/layout/hList1"/>
    <dgm:cxn modelId="{494041B4-8093-4CAC-8292-61B5542DDA64}" type="presOf" srcId="{121349FF-9AA5-48F0-B725-F32430B70B3B}" destId="{843AADFB-6517-4E28-B9A5-5ECEDC1E285A}" srcOrd="0" destOrd="0" presId="urn:microsoft.com/office/officeart/2005/8/layout/hList1"/>
    <dgm:cxn modelId="{1C4A1894-D520-4706-8D77-FDB502B8E58C}" type="presOf" srcId="{41EF7A57-4099-473F-B67B-76B1338934AE}" destId="{D1F7D2BC-BBDB-471B-B667-F3D65DD1CA89}" srcOrd="0" destOrd="0" presId="urn:microsoft.com/office/officeart/2005/8/layout/hList1"/>
    <dgm:cxn modelId="{CE337C23-0726-41B7-AF06-98A81B948E8D}" type="presOf" srcId="{0FB9337A-006E-4C12-9254-D0B42C43DD03}" destId="{836BDDB5-9491-49F0-9136-1DA5F68D9B33}" srcOrd="0" destOrd="1" presId="urn:microsoft.com/office/officeart/2005/8/layout/hList1"/>
    <dgm:cxn modelId="{A948ECED-6337-445D-A3C7-CFFC63E9197C}" srcId="{135554C9-CB51-4877-8AC0-9E423E29EFC9}" destId="{AA056706-7E45-4201-8125-B61168A40373}" srcOrd="0" destOrd="0" parTransId="{06056426-611F-4899-B697-34E11A5B831D}" sibTransId="{39E8A20A-B6A0-4963-90D1-03A550A7B16A}"/>
    <dgm:cxn modelId="{1C2E8724-7EEC-433E-84CA-B896C86DA27F}" srcId="{41EF7A57-4099-473F-B67B-76B1338934AE}" destId="{8BF87874-B91D-42D3-A3B2-83700BE3521E}" srcOrd="2" destOrd="0" parTransId="{A13EDB64-1BEA-4100-8F80-7AE845AEE88E}" sibTransId="{9ED0174E-9DD7-431D-968E-0B7832C28ACD}"/>
    <dgm:cxn modelId="{F223999C-1C26-48D1-BFAD-ADE661E3CAA0}" type="presOf" srcId="{07BBF889-045A-40A2-B357-99908AE46A28}" destId="{836BDDB5-9491-49F0-9136-1DA5F68D9B33}" srcOrd="0" destOrd="3" presId="urn:microsoft.com/office/officeart/2005/8/layout/hList1"/>
    <dgm:cxn modelId="{DE3DC1E0-03BB-465B-92FC-B5BE3756A8BA}" type="presOf" srcId="{8BF87874-B91D-42D3-A3B2-83700BE3521E}" destId="{843AADFB-6517-4E28-B9A5-5ECEDC1E285A}" srcOrd="0" destOrd="2" presId="urn:microsoft.com/office/officeart/2005/8/layout/hList1"/>
    <dgm:cxn modelId="{224D6C1A-DB38-4550-9820-D1BE1767B2E5}" type="presParOf" srcId="{0DA617A7-3EF4-4E2F-86CB-1C705056AB39}" destId="{A4457813-3A09-4B19-8466-CA0F8311B69D}" srcOrd="0" destOrd="0" presId="urn:microsoft.com/office/officeart/2005/8/layout/hList1"/>
    <dgm:cxn modelId="{19146C67-8D04-4B08-9E26-9FAC33C7B3C8}" type="presParOf" srcId="{A4457813-3A09-4B19-8466-CA0F8311B69D}" destId="{45192633-F04E-4A2E-BC3F-A07543616FA1}" srcOrd="0" destOrd="0" presId="urn:microsoft.com/office/officeart/2005/8/layout/hList1"/>
    <dgm:cxn modelId="{D7D094E1-02DA-4B7B-B8A9-07A4EBD05BFA}" type="presParOf" srcId="{A4457813-3A09-4B19-8466-CA0F8311B69D}" destId="{836BDDB5-9491-49F0-9136-1DA5F68D9B33}" srcOrd="1" destOrd="0" presId="urn:microsoft.com/office/officeart/2005/8/layout/hList1"/>
    <dgm:cxn modelId="{984DB530-7926-4FA7-B0CF-6E4F42BEE48C}" type="presParOf" srcId="{0DA617A7-3EF4-4E2F-86CB-1C705056AB39}" destId="{921211CD-1963-472D-B8B7-BBCD8BD8D810}" srcOrd="1" destOrd="0" presId="urn:microsoft.com/office/officeart/2005/8/layout/hList1"/>
    <dgm:cxn modelId="{CFBA66B6-FE69-4E12-B19D-3659E4A73EBA}" type="presParOf" srcId="{0DA617A7-3EF4-4E2F-86CB-1C705056AB39}" destId="{7C6C7C6B-3D1A-40E6-B6A8-845C70A8668A}" srcOrd="2" destOrd="0" presId="urn:microsoft.com/office/officeart/2005/8/layout/hList1"/>
    <dgm:cxn modelId="{5DD1F699-E55E-4B18-8823-8B5DFADE418E}" type="presParOf" srcId="{7C6C7C6B-3D1A-40E6-B6A8-845C70A8668A}" destId="{D1F7D2BC-BBDB-471B-B667-F3D65DD1CA89}" srcOrd="0" destOrd="0" presId="urn:microsoft.com/office/officeart/2005/8/layout/hList1"/>
    <dgm:cxn modelId="{AE597B6A-9F19-4E3E-9A5E-8DA340B00057}" type="presParOf" srcId="{7C6C7C6B-3D1A-40E6-B6A8-845C70A8668A}" destId="{843AADFB-6517-4E28-B9A5-5ECEDC1E285A}"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BF3DC4A-2AA3-46DF-B7C6-9A3E038C523A}"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30D4FD9D-0192-4395-9A4D-88B53F863BF8}">
      <dgm:prSet custT="1"/>
      <dgm:spPr/>
      <dgm:t>
        <a:bodyPr/>
        <a:lstStyle/>
        <a:p>
          <a:r>
            <a:rPr lang="es-ES" sz="1600" dirty="0"/>
            <a:t>Tipos de equipos según su duración: permanentes, temporales. </a:t>
          </a:r>
          <a:endParaRPr lang="ca-ES" sz="1600" dirty="0"/>
        </a:p>
      </dgm:t>
    </dgm:pt>
    <dgm:pt modelId="{DEF3CB96-4535-473F-8190-C857DE6D22FC}" type="parTrans" cxnId="{0CD42A40-5B49-4099-95CD-DA7CD08EEE55}">
      <dgm:prSet/>
      <dgm:spPr/>
      <dgm:t>
        <a:bodyPr/>
        <a:lstStyle/>
        <a:p>
          <a:endParaRPr lang="en-US" sz="1400"/>
        </a:p>
      </dgm:t>
    </dgm:pt>
    <dgm:pt modelId="{61A6A318-D85E-432F-871A-F1A8434B435F}" type="sibTrans" cxnId="{0CD42A40-5B49-4099-95CD-DA7CD08EEE55}">
      <dgm:prSet/>
      <dgm:spPr/>
      <dgm:t>
        <a:bodyPr/>
        <a:lstStyle/>
        <a:p>
          <a:endParaRPr lang="en-US" sz="1400"/>
        </a:p>
      </dgm:t>
    </dgm:pt>
    <dgm:pt modelId="{8516F0A9-2154-4104-900C-F5C70420498D}">
      <dgm:prSet custT="1"/>
      <dgm:spPr/>
      <dgm:t>
        <a:bodyPr/>
        <a:lstStyle/>
        <a:p>
          <a:r>
            <a:rPr lang="es-ES" sz="1600" b="0" cap="none" spc="0" dirty="0">
              <a:ln w="0"/>
              <a:solidFill>
                <a:schemeClr val="tx1"/>
              </a:solidFill>
              <a:effectLst>
                <a:outerShdw blurRad="38100" dist="19050" dir="2700000" algn="tl" rotWithShape="0">
                  <a:schemeClr val="dk1">
                    <a:alpha val="40000"/>
                  </a:schemeClr>
                </a:outerShdw>
              </a:effectLst>
            </a:rPr>
            <a:t>Tipos de equipos según su estructura organizativa: informales, formales.</a:t>
          </a:r>
          <a:endParaRPr lang="ca-ES" sz="1600" b="0" cap="none" spc="0" dirty="0">
            <a:ln w="0"/>
            <a:solidFill>
              <a:schemeClr val="tx1"/>
            </a:solidFill>
            <a:effectLst>
              <a:outerShdw blurRad="38100" dist="19050" dir="2700000" algn="tl" rotWithShape="0">
                <a:schemeClr val="dk1">
                  <a:alpha val="40000"/>
                </a:schemeClr>
              </a:outerShdw>
            </a:effectLst>
          </a:endParaRPr>
        </a:p>
      </dgm:t>
    </dgm:pt>
    <dgm:pt modelId="{57312D11-AA2F-4AFA-B988-2A07922AE33C}" type="parTrans" cxnId="{B4A12C92-9178-4652-BE54-198F60123A49}">
      <dgm:prSet/>
      <dgm:spPr/>
      <dgm:t>
        <a:bodyPr/>
        <a:lstStyle/>
        <a:p>
          <a:endParaRPr lang="en-US" sz="1400"/>
        </a:p>
      </dgm:t>
    </dgm:pt>
    <dgm:pt modelId="{8377E14A-B704-4397-A6D2-B918BAB640C3}" type="sibTrans" cxnId="{B4A12C92-9178-4652-BE54-198F60123A49}">
      <dgm:prSet/>
      <dgm:spPr/>
      <dgm:t>
        <a:bodyPr/>
        <a:lstStyle/>
        <a:p>
          <a:endParaRPr lang="en-US" sz="1400"/>
        </a:p>
      </dgm:t>
    </dgm:pt>
    <dgm:pt modelId="{B0DBB72C-0B32-4737-A44E-398AE3D26CCD}">
      <dgm:prSet custT="1"/>
      <dgm:spPr/>
      <dgm:t>
        <a:bodyPr/>
        <a:lstStyle/>
        <a:p>
          <a:r>
            <a:rPr lang="es-ES" sz="1600" dirty="0"/>
            <a:t>Tipos de equipos según la apertura a otras personas: abiertos, cerrados.</a:t>
          </a:r>
          <a:endParaRPr lang="ca-ES" sz="1600" dirty="0"/>
        </a:p>
      </dgm:t>
    </dgm:pt>
    <dgm:pt modelId="{65206051-D947-4474-8FBB-6C0D71D52B3A}" type="parTrans" cxnId="{93185A50-8A58-412F-AE82-F40812487553}">
      <dgm:prSet/>
      <dgm:spPr/>
      <dgm:t>
        <a:bodyPr/>
        <a:lstStyle/>
        <a:p>
          <a:endParaRPr lang="en-US" sz="1400"/>
        </a:p>
      </dgm:t>
    </dgm:pt>
    <dgm:pt modelId="{96002346-AFEF-4B0E-B256-79912B3BFA7C}" type="sibTrans" cxnId="{93185A50-8A58-412F-AE82-F40812487553}">
      <dgm:prSet/>
      <dgm:spPr/>
      <dgm:t>
        <a:bodyPr/>
        <a:lstStyle/>
        <a:p>
          <a:endParaRPr lang="en-US" sz="1400"/>
        </a:p>
      </dgm:t>
    </dgm:pt>
    <dgm:pt modelId="{D43A3D01-792B-4C95-9296-3FAA417C9A9C}">
      <dgm:prSet custT="1"/>
      <dgm:spPr/>
      <dgm:t>
        <a:bodyPr/>
        <a:lstStyle/>
        <a:p>
          <a:r>
            <a:rPr lang="es-ES" sz="1600"/>
            <a:t>Tipos de equipos según el nivel jerárquico de sus miembros: directivos, mandos intermedios, operarios, horizontales, verticales.</a:t>
          </a:r>
          <a:endParaRPr lang="ca-ES" sz="1600"/>
        </a:p>
      </dgm:t>
    </dgm:pt>
    <dgm:pt modelId="{423BB005-CE07-497D-8525-8C5AE5CF81A4}" type="parTrans" cxnId="{DEC8AFD3-D254-401C-B5AE-60945E3D1DE0}">
      <dgm:prSet/>
      <dgm:spPr/>
      <dgm:t>
        <a:bodyPr/>
        <a:lstStyle/>
        <a:p>
          <a:endParaRPr lang="en-US" sz="1400"/>
        </a:p>
      </dgm:t>
    </dgm:pt>
    <dgm:pt modelId="{D23D91D5-CEE2-4283-8214-9D9B461078E3}" type="sibTrans" cxnId="{DEC8AFD3-D254-401C-B5AE-60945E3D1DE0}">
      <dgm:prSet/>
      <dgm:spPr/>
      <dgm:t>
        <a:bodyPr/>
        <a:lstStyle/>
        <a:p>
          <a:endParaRPr lang="en-US" sz="1400"/>
        </a:p>
      </dgm:t>
    </dgm:pt>
    <dgm:pt modelId="{2AFEC66A-E59C-4D75-8DAF-A4066114552C}">
      <dgm:prSet custT="1"/>
      <dgm:spPr/>
      <dgm:t>
        <a:bodyPr/>
        <a:lstStyle/>
        <a:p>
          <a:r>
            <a:rPr lang="es-ES" sz="1600"/>
            <a:t>Tipos de equipos según la función para la que se crean.</a:t>
          </a:r>
          <a:endParaRPr lang="ca-ES" sz="1600"/>
        </a:p>
      </dgm:t>
    </dgm:pt>
    <dgm:pt modelId="{BDBCF862-0EAA-47BC-A465-A9999EB18113}" type="parTrans" cxnId="{8BA9CBD3-62DC-4303-9DEF-3A50D67BDB0B}">
      <dgm:prSet/>
      <dgm:spPr/>
      <dgm:t>
        <a:bodyPr/>
        <a:lstStyle/>
        <a:p>
          <a:endParaRPr lang="en-US" sz="1400"/>
        </a:p>
      </dgm:t>
    </dgm:pt>
    <dgm:pt modelId="{22F8168D-75C3-4438-8093-76AE8028A57B}" type="sibTrans" cxnId="{8BA9CBD3-62DC-4303-9DEF-3A50D67BDB0B}">
      <dgm:prSet/>
      <dgm:spPr/>
      <dgm:t>
        <a:bodyPr/>
        <a:lstStyle/>
        <a:p>
          <a:endParaRPr lang="en-US" sz="1400"/>
        </a:p>
      </dgm:t>
    </dgm:pt>
    <dgm:pt modelId="{B92F26DA-A428-4D0D-87DF-F3CB64B2F240}">
      <dgm:prSet custT="1"/>
      <dgm:spPr/>
      <dgm:t>
        <a:bodyPr/>
        <a:lstStyle/>
        <a:p>
          <a:r>
            <a:rPr lang="es-ES" sz="1600"/>
            <a:t>Tipos de equipos según la clasificación de Robbins : solución de problemas, autodirigidos, interfuncionales, de alto rendimiento, círculos de calidad.</a:t>
          </a:r>
          <a:endParaRPr lang="ca-ES" sz="1600"/>
        </a:p>
      </dgm:t>
    </dgm:pt>
    <dgm:pt modelId="{77F7780F-65CF-4DEA-956F-F5AC9A0AC191}" type="parTrans" cxnId="{B179B1E0-B18C-4526-9D7A-B5AAEEA07CEA}">
      <dgm:prSet/>
      <dgm:spPr/>
      <dgm:t>
        <a:bodyPr/>
        <a:lstStyle/>
        <a:p>
          <a:endParaRPr lang="en-US" sz="1400"/>
        </a:p>
      </dgm:t>
    </dgm:pt>
    <dgm:pt modelId="{22FEB52F-1848-40B9-84A6-7D4F42821735}" type="sibTrans" cxnId="{B179B1E0-B18C-4526-9D7A-B5AAEEA07CEA}">
      <dgm:prSet/>
      <dgm:spPr/>
      <dgm:t>
        <a:bodyPr/>
        <a:lstStyle/>
        <a:p>
          <a:endParaRPr lang="en-US" sz="1400"/>
        </a:p>
      </dgm:t>
    </dgm:pt>
    <dgm:pt modelId="{26AA8C7E-F74C-42B2-B802-DC897FE1AE93}" type="pres">
      <dgm:prSet presAssocID="{ABF3DC4A-2AA3-46DF-B7C6-9A3E038C523A}" presName="linear" presStyleCnt="0">
        <dgm:presLayoutVars>
          <dgm:animLvl val="lvl"/>
          <dgm:resizeHandles val="exact"/>
        </dgm:presLayoutVars>
      </dgm:prSet>
      <dgm:spPr/>
      <dgm:t>
        <a:bodyPr/>
        <a:lstStyle/>
        <a:p>
          <a:endParaRPr lang="es-ES"/>
        </a:p>
      </dgm:t>
    </dgm:pt>
    <dgm:pt modelId="{23A049B5-A1EC-4BB6-A465-F67F91B59DDC}" type="pres">
      <dgm:prSet presAssocID="{30D4FD9D-0192-4395-9A4D-88B53F863BF8}" presName="parentText" presStyleLbl="node1" presStyleIdx="0" presStyleCnt="6">
        <dgm:presLayoutVars>
          <dgm:chMax val="0"/>
          <dgm:bulletEnabled val="1"/>
        </dgm:presLayoutVars>
      </dgm:prSet>
      <dgm:spPr/>
      <dgm:t>
        <a:bodyPr/>
        <a:lstStyle/>
        <a:p>
          <a:endParaRPr lang="es-ES"/>
        </a:p>
      </dgm:t>
    </dgm:pt>
    <dgm:pt modelId="{E9F13039-2196-41EC-932E-E2F3753E9F2E}" type="pres">
      <dgm:prSet presAssocID="{61A6A318-D85E-432F-871A-F1A8434B435F}" presName="spacer" presStyleCnt="0"/>
      <dgm:spPr/>
      <dgm:t>
        <a:bodyPr/>
        <a:lstStyle/>
        <a:p>
          <a:endParaRPr lang="es-ES"/>
        </a:p>
      </dgm:t>
    </dgm:pt>
    <dgm:pt modelId="{AB560973-A09F-47A9-B1F8-EB377CA39723}" type="pres">
      <dgm:prSet presAssocID="{8516F0A9-2154-4104-900C-F5C70420498D}" presName="parentText" presStyleLbl="node1" presStyleIdx="1" presStyleCnt="6">
        <dgm:presLayoutVars>
          <dgm:chMax val="0"/>
          <dgm:bulletEnabled val="1"/>
        </dgm:presLayoutVars>
      </dgm:prSet>
      <dgm:spPr/>
      <dgm:t>
        <a:bodyPr/>
        <a:lstStyle/>
        <a:p>
          <a:endParaRPr lang="es-ES"/>
        </a:p>
      </dgm:t>
    </dgm:pt>
    <dgm:pt modelId="{A7FF047D-FA53-4789-9860-B7B125B39E32}" type="pres">
      <dgm:prSet presAssocID="{8377E14A-B704-4397-A6D2-B918BAB640C3}" presName="spacer" presStyleCnt="0"/>
      <dgm:spPr/>
      <dgm:t>
        <a:bodyPr/>
        <a:lstStyle/>
        <a:p>
          <a:endParaRPr lang="es-ES"/>
        </a:p>
      </dgm:t>
    </dgm:pt>
    <dgm:pt modelId="{52744D22-EAB3-4F2F-A8EF-CEF30D4FDBA2}" type="pres">
      <dgm:prSet presAssocID="{B0DBB72C-0B32-4737-A44E-398AE3D26CCD}" presName="parentText" presStyleLbl="node1" presStyleIdx="2" presStyleCnt="6">
        <dgm:presLayoutVars>
          <dgm:chMax val="0"/>
          <dgm:bulletEnabled val="1"/>
        </dgm:presLayoutVars>
      </dgm:prSet>
      <dgm:spPr/>
      <dgm:t>
        <a:bodyPr/>
        <a:lstStyle/>
        <a:p>
          <a:endParaRPr lang="es-ES"/>
        </a:p>
      </dgm:t>
    </dgm:pt>
    <dgm:pt modelId="{013C4A18-4F72-4076-8F70-8E19606EF231}" type="pres">
      <dgm:prSet presAssocID="{96002346-AFEF-4B0E-B256-79912B3BFA7C}" presName="spacer" presStyleCnt="0"/>
      <dgm:spPr/>
      <dgm:t>
        <a:bodyPr/>
        <a:lstStyle/>
        <a:p>
          <a:endParaRPr lang="es-ES"/>
        </a:p>
      </dgm:t>
    </dgm:pt>
    <dgm:pt modelId="{49356FF7-5382-4D99-BF6F-062230E7A5E5}" type="pres">
      <dgm:prSet presAssocID="{D43A3D01-792B-4C95-9296-3FAA417C9A9C}" presName="parentText" presStyleLbl="node1" presStyleIdx="3" presStyleCnt="6">
        <dgm:presLayoutVars>
          <dgm:chMax val="0"/>
          <dgm:bulletEnabled val="1"/>
        </dgm:presLayoutVars>
      </dgm:prSet>
      <dgm:spPr/>
      <dgm:t>
        <a:bodyPr/>
        <a:lstStyle/>
        <a:p>
          <a:endParaRPr lang="es-ES"/>
        </a:p>
      </dgm:t>
    </dgm:pt>
    <dgm:pt modelId="{3843F80B-07DE-4CDC-8E76-34E0C67584B4}" type="pres">
      <dgm:prSet presAssocID="{D23D91D5-CEE2-4283-8214-9D9B461078E3}" presName="spacer" presStyleCnt="0"/>
      <dgm:spPr/>
      <dgm:t>
        <a:bodyPr/>
        <a:lstStyle/>
        <a:p>
          <a:endParaRPr lang="es-ES"/>
        </a:p>
      </dgm:t>
    </dgm:pt>
    <dgm:pt modelId="{5B4D76A2-99B4-49A3-807C-4C4F1FB7C859}" type="pres">
      <dgm:prSet presAssocID="{2AFEC66A-E59C-4D75-8DAF-A4066114552C}" presName="parentText" presStyleLbl="node1" presStyleIdx="4" presStyleCnt="6">
        <dgm:presLayoutVars>
          <dgm:chMax val="0"/>
          <dgm:bulletEnabled val="1"/>
        </dgm:presLayoutVars>
      </dgm:prSet>
      <dgm:spPr/>
      <dgm:t>
        <a:bodyPr/>
        <a:lstStyle/>
        <a:p>
          <a:endParaRPr lang="es-ES"/>
        </a:p>
      </dgm:t>
    </dgm:pt>
    <dgm:pt modelId="{512DDC5D-FA02-4F44-82CE-3EDC47579EB6}" type="pres">
      <dgm:prSet presAssocID="{22F8168D-75C3-4438-8093-76AE8028A57B}" presName="spacer" presStyleCnt="0"/>
      <dgm:spPr/>
      <dgm:t>
        <a:bodyPr/>
        <a:lstStyle/>
        <a:p>
          <a:endParaRPr lang="es-ES"/>
        </a:p>
      </dgm:t>
    </dgm:pt>
    <dgm:pt modelId="{67A3888C-7915-4053-80DB-DFAC835B0A1A}" type="pres">
      <dgm:prSet presAssocID="{B92F26DA-A428-4D0D-87DF-F3CB64B2F240}" presName="parentText" presStyleLbl="node1" presStyleIdx="5" presStyleCnt="6">
        <dgm:presLayoutVars>
          <dgm:chMax val="0"/>
          <dgm:bulletEnabled val="1"/>
        </dgm:presLayoutVars>
      </dgm:prSet>
      <dgm:spPr/>
      <dgm:t>
        <a:bodyPr/>
        <a:lstStyle/>
        <a:p>
          <a:endParaRPr lang="es-ES"/>
        </a:p>
      </dgm:t>
    </dgm:pt>
  </dgm:ptLst>
  <dgm:cxnLst>
    <dgm:cxn modelId="{8BA9CBD3-62DC-4303-9DEF-3A50D67BDB0B}" srcId="{ABF3DC4A-2AA3-46DF-B7C6-9A3E038C523A}" destId="{2AFEC66A-E59C-4D75-8DAF-A4066114552C}" srcOrd="4" destOrd="0" parTransId="{BDBCF862-0EAA-47BC-A465-A9999EB18113}" sibTransId="{22F8168D-75C3-4438-8093-76AE8028A57B}"/>
    <dgm:cxn modelId="{6D14EA1E-7C36-4D4C-AC73-B0A4231B8C49}" type="presOf" srcId="{8516F0A9-2154-4104-900C-F5C70420498D}" destId="{AB560973-A09F-47A9-B1F8-EB377CA39723}" srcOrd="0" destOrd="0" presId="urn:microsoft.com/office/officeart/2005/8/layout/vList2"/>
    <dgm:cxn modelId="{B4A12C92-9178-4652-BE54-198F60123A49}" srcId="{ABF3DC4A-2AA3-46DF-B7C6-9A3E038C523A}" destId="{8516F0A9-2154-4104-900C-F5C70420498D}" srcOrd="1" destOrd="0" parTransId="{57312D11-AA2F-4AFA-B988-2A07922AE33C}" sibTransId="{8377E14A-B704-4397-A6D2-B918BAB640C3}"/>
    <dgm:cxn modelId="{DEC8AFD3-D254-401C-B5AE-60945E3D1DE0}" srcId="{ABF3DC4A-2AA3-46DF-B7C6-9A3E038C523A}" destId="{D43A3D01-792B-4C95-9296-3FAA417C9A9C}" srcOrd="3" destOrd="0" parTransId="{423BB005-CE07-497D-8525-8C5AE5CF81A4}" sibTransId="{D23D91D5-CEE2-4283-8214-9D9B461078E3}"/>
    <dgm:cxn modelId="{40475C4B-F79F-43F4-B3E5-26EAFC871E6D}" type="presOf" srcId="{B92F26DA-A428-4D0D-87DF-F3CB64B2F240}" destId="{67A3888C-7915-4053-80DB-DFAC835B0A1A}" srcOrd="0" destOrd="0" presId="urn:microsoft.com/office/officeart/2005/8/layout/vList2"/>
    <dgm:cxn modelId="{9D9689A0-CD4E-46FE-82B1-33EA1453DCF5}" type="presOf" srcId="{D43A3D01-792B-4C95-9296-3FAA417C9A9C}" destId="{49356FF7-5382-4D99-BF6F-062230E7A5E5}" srcOrd="0" destOrd="0" presId="urn:microsoft.com/office/officeart/2005/8/layout/vList2"/>
    <dgm:cxn modelId="{0CD42A40-5B49-4099-95CD-DA7CD08EEE55}" srcId="{ABF3DC4A-2AA3-46DF-B7C6-9A3E038C523A}" destId="{30D4FD9D-0192-4395-9A4D-88B53F863BF8}" srcOrd="0" destOrd="0" parTransId="{DEF3CB96-4535-473F-8190-C857DE6D22FC}" sibTransId="{61A6A318-D85E-432F-871A-F1A8434B435F}"/>
    <dgm:cxn modelId="{295490BC-F694-4CB8-AA81-E439E58EF8E5}" type="presOf" srcId="{2AFEC66A-E59C-4D75-8DAF-A4066114552C}" destId="{5B4D76A2-99B4-49A3-807C-4C4F1FB7C859}" srcOrd="0" destOrd="0" presId="urn:microsoft.com/office/officeart/2005/8/layout/vList2"/>
    <dgm:cxn modelId="{E890EE9E-3FA1-45C0-9CBE-1B3F5638E438}" type="presOf" srcId="{ABF3DC4A-2AA3-46DF-B7C6-9A3E038C523A}" destId="{26AA8C7E-F74C-42B2-B802-DC897FE1AE93}" srcOrd="0" destOrd="0" presId="urn:microsoft.com/office/officeart/2005/8/layout/vList2"/>
    <dgm:cxn modelId="{93185A50-8A58-412F-AE82-F40812487553}" srcId="{ABF3DC4A-2AA3-46DF-B7C6-9A3E038C523A}" destId="{B0DBB72C-0B32-4737-A44E-398AE3D26CCD}" srcOrd="2" destOrd="0" parTransId="{65206051-D947-4474-8FBB-6C0D71D52B3A}" sibTransId="{96002346-AFEF-4B0E-B256-79912B3BFA7C}"/>
    <dgm:cxn modelId="{B179B1E0-B18C-4526-9D7A-B5AAEEA07CEA}" srcId="{ABF3DC4A-2AA3-46DF-B7C6-9A3E038C523A}" destId="{B92F26DA-A428-4D0D-87DF-F3CB64B2F240}" srcOrd="5" destOrd="0" parTransId="{77F7780F-65CF-4DEA-956F-F5AC9A0AC191}" sibTransId="{22FEB52F-1848-40B9-84A6-7D4F42821735}"/>
    <dgm:cxn modelId="{DDC40659-1856-49E5-8D13-A83C695389D1}" type="presOf" srcId="{B0DBB72C-0B32-4737-A44E-398AE3D26CCD}" destId="{52744D22-EAB3-4F2F-A8EF-CEF30D4FDBA2}" srcOrd="0" destOrd="0" presId="urn:microsoft.com/office/officeart/2005/8/layout/vList2"/>
    <dgm:cxn modelId="{04826BAE-94C8-4051-8854-040B77406890}" type="presOf" srcId="{30D4FD9D-0192-4395-9A4D-88B53F863BF8}" destId="{23A049B5-A1EC-4BB6-A465-F67F91B59DDC}" srcOrd="0" destOrd="0" presId="urn:microsoft.com/office/officeart/2005/8/layout/vList2"/>
    <dgm:cxn modelId="{7B943F5A-652A-4D34-BB24-41FEF364E5E4}" type="presParOf" srcId="{26AA8C7E-F74C-42B2-B802-DC897FE1AE93}" destId="{23A049B5-A1EC-4BB6-A465-F67F91B59DDC}" srcOrd="0" destOrd="0" presId="urn:microsoft.com/office/officeart/2005/8/layout/vList2"/>
    <dgm:cxn modelId="{F19AE5AD-6891-40CE-A338-E9AF5869766F}" type="presParOf" srcId="{26AA8C7E-F74C-42B2-B802-DC897FE1AE93}" destId="{E9F13039-2196-41EC-932E-E2F3753E9F2E}" srcOrd="1" destOrd="0" presId="urn:microsoft.com/office/officeart/2005/8/layout/vList2"/>
    <dgm:cxn modelId="{DE4C5C53-CAEC-4839-9586-E644FFF59915}" type="presParOf" srcId="{26AA8C7E-F74C-42B2-B802-DC897FE1AE93}" destId="{AB560973-A09F-47A9-B1F8-EB377CA39723}" srcOrd="2" destOrd="0" presId="urn:microsoft.com/office/officeart/2005/8/layout/vList2"/>
    <dgm:cxn modelId="{99F05745-7828-4048-8121-F97C00548965}" type="presParOf" srcId="{26AA8C7E-F74C-42B2-B802-DC897FE1AE93}" destId="{A7FF047D-FA53-4789-9860-B7B125B39E32}" srcOrd="3" destOrd="0" presId="urn:microsoft.com/office/officeart/2005/8/layout/vList2"/>
    <dgm:cxn modelId="{4C57629C-74AB-4FBC-9550-4EAC0CA1FBC1}" type="presParOf" srcId="{26AA8C7E-F74C-42B2-B802-DC897FE1AE93}" destId="{52744D22-EAB3-4F2F-A8EF-CEF30D4FDBA2}" srcOrd="4" destOrd="0" presId="urn:microsoft.com/office/officeart/2005/8/layout/vList2"/>
    <dgm:cxn modelId="{2F0BF1AE-8D7A-44F9-8599-22AF18F6A63C}" type="presParOf" srcId="{26AA8C7E-F74C-42B2-B802-DC897FE1AE93}" destId="{013C4A18-4F72-4076-8F70-8E19606EF231}" srcOrd="5" destOrd="0" presId="urn:microsoft.com/office/officeart/2005/8/layout/vList2"/>
    <dgm:cxn modelId="{9BABD903-23F3-458B-AD19-76E0591760EB}" type="presParOf" srcId="{26AA8C7E-F74C-42B2-B802-DC897FE1AE93}" destId="{49356FF7-5382-4D99-BF6F-062230E7A5E5}" srcOrd="6" destOrd="0" presId="urn:microsoft.com/office/officeart/2005/8/layout/vList2"/>
    <dgm:cxn modelId="{C28141F5-E0B9-4CE6-A21B-ECEFEF503173}" type="presParOf" srcId="{26AA8C7E-F74C-42B2-B802-DC897FE1AE93}" destId="{3843F80B-07DE-4CDC-8E76-34E0C67584B4}" srcOrd="7" destOrd="0" presId="urn:microsoft.com/office/officeart/2005/8/layout/vList2"/>
    <dgm:cxn modelId="{3B4714D2-3597-45D8-9BCD-85EE3E121672}" type="presParOf" srcId="{26AA8C7E-F74C-42B2-B802-DC897FE1AE93}" destId="{5B4D76A2-99B4-49A3-807C-4C4F1FB7C859}" srcOrd="8" destOrd="0" presId="urn:microsoft.com/office/officeart/2005/8/layout/vList2"/>
    <dgm:cxn modelId="{FB2F16B7-CFFA-405F-B956-83CE443FDFBF}" type="presParOf" srcId="{26AA8C7E-F74C-42B2-B802-DC897FE1AE93}" destId="{512DDC5D-FA02-4F44-82CE-3EDC47579EB6}" srcOrd="9" destOrd="0" presId="urn:microsoft.com/office/officeart/2005/8/layout/vList2"/>
    <dgm:cxn modelId="{3393366F-EEC4-480B-8B38-E9BDE4B7A4D1}" type="presParOf" srcId="{26AA8C7E-F74C-42B2-B802-DC897FE1AE93}" destId="{67A3888C-7915-4053-80DB-DFAC835B0A1A}" srcOrd="1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D9875B-94D8-41F9-AC7C-7CDCB18367A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367A13BE-727C-4F4E-9022-3945A7579BC7}">
      <dgm:prSet custT="1"/>
      <dgm:spPr/>
      <dgm:t>
        <a:bodyPr/>
        <a:lstStyle/>
        <a:p>
          <a:r>
            <a:rPr lang="es-ES" sz="1800" dirty="0"/>
            <a:t>Condiciones para que un equipo de trabajo sea eficaz</a:t>
          </a:r>
          <a:endParaRPr lang="ca-ES" sz="1800" dirty="0"/>
        </a:p>
      </dgm:t>
    </dgm:pt>
    <dgm:pt modelId="{2F415EF8-5DA9-4C21-979B-B13DE60247AC}" type="parTrans" cxnId="{B95C5D19-B50C-4013-B07B-93BA8216F58D}">
      <dgm:prSet/>
      <dgm:spPr/>
      <dgm:t>
        <a:bodyPr/>
        <a:lstStyle/>
        <a:p>
          <a:endParaRPr lang="en-US"/>
        </a:p>
      </dgm:t>
    </dgm:pt>
    <dgm:pt modelId="{1CFFAEFC-4031-48DF-93B4-1FFF3C9EA2C1}" type="sibTrans" cxnId="{B95C5D19-B50C-4013-B07B-93BA8216F58D}">
      <dgm:prSet/>
      <dgm:spPr/>
      <dgm:t>
        <a:bodyPr/>
        <a:lstStyle/>
        <a:p>
          <a:endParaRPr lang="en-US"/>
        </a:p>
      </dgm:t>
    </dgm:pt>
    <dgm:pt modelId="{0F9408FB-CB7B-44B4-9DE2-CB8F3AB3AB5D}">
      <dgm:prSet custT="1"/>
      <dgm:spPr/>
      <dgm:t>
        <a:bodyPr/>
        <a:lstStyle/>
        <a:p>
          <a:r>
            <a:rPr lang="es-ES" sz="1600" dirty="0"/>
            <a:t>Transformar un grupo en un equipo.</a:t>
          </a:r>
          <a:endParaRPr lang="ca-ES" sz="1600" dirty="0"/>
        </a:p>
      </dgm:t>
    </dgm:pt>
    <dgm:pt modelId="{490E816A-276C-400B-8D3A-A43C87EC23A6}" type="parTrans" cxnId="{0815A1ED-282B-4A8B-8C7A-E49B37A8637F}">
      <dgm:prSet/>
      <dgm:spPr/>
      <dgm:t>
        <a:bodyPr/>
        <a:lstStyle/>
        <a:p>
          <a:endParaRPr lang="en-US"/>
        </a:p>
      </dgm:t>
    </dgm:pt>
    <dgm:pt modelId="{810C6092-5EDD-4E6C-AA89-A226E676A772}" type="sibTrans" cxnId="{0815A1ED-282B-4A8B-8C7A-E49B37A8637F}">
      <dgm:prSet/>
      <dgm:spPr/>
      <dgm:t>
        <a:bodyPr/>
        <a:lstStyle/>
        <a:p>
          <a:endParaRPr lang="en-US"/>
        </a:p>
      </dgm:t>
    </dgm:pt>
    <dgm:pt modelId="{183C605D-4093-4FB4-BEED-67C0564802D9}">
      <dgm:prSet custT="1"/>
      <dgm:spPr/>
      <dgm:t>
        <a:bodyPr/>
        <a:lstStyle/>
        <a:p>
          <a:r>
            <a:rPr lang="ca-ES" sz="1600" dirty="0"/>
            <a:t>Sistema de comunicación fluida.</a:t>
          </a:r>
        </a:p>
      </dgm:t>
    </dgm:pt>
    <dgm:pt modelId="{02846A52-C056-48A8-AAB0-E1453BA306CE}" type="parTrans" cxnId="{3CA1A391-8EE5-4B76-A3E0-C5D9EFC87023}">
      <dgm:prSet/>
      <dgm:spPr/>
      <dgm:t>
        <a:bodyPr/>
        <a:lstStyle/>
        <a:p>
          <a:endParaRPr lang="en-US"/>
        </a:p>
      </dgm:t>
    </dgm:pt>
    <dgm:pt modelId="{BC43D961-F503-4C6C-845D-B1840782709F}" type="sibTrans" cxnId="{3CA1A391-8EE5-4B76-A3E0-C5D9EFC87023}">
      <dgm:prSet/>
      <dgm:spPr/>
      <dgm:t>
        <a:bodyPr/>
        <a:lstStyle/>
        <a:p>
          <a:endParaRPr lang="en-US"/>
        </a:p>
      </dgm:t>
    </dgm:pt>
    <dgm:pt modelId="{E479191E-E697-49A2-94CF-924D3B8DC937}">
      <dgm:prSet custT="1"/>
      <dgm:spPr/>
      <dgm:t>
        <a:bodyPr/>
        <a:lstStyle/>
        <a:p>
          <a:r>
            <a:rPr lang="ca-ES" sz="1600" dirty="0"/>
            <a:t>Normas claras.</a:t>
          </a:r>
        </a:p>
      </dgm:t>
    </dgm:pt>
    <dgm:pt modelId="{54E5C290-D7E9-4946-B26D-F8C31E6A148E}" type="parTrans" cxnId="{15ACF532-5DFB-40D7-9C46-98B4E8C113B1}">
      <dgm:prSet/>
      <dgm:spPr/>
      <dgm:t>
        <a:bodyPr/>
        <a:lstStyle/>
        <a:p>
          <a:endParaRPr lang="en-US"/>
        </a:p>
      </dgm:t>
    </dgm:pt>
    <dgm:pt modelId="{C84267B8-A408-457A-AB37-631A721FB939}" type="sibTrans" cxnId="{15ACF532-5DFB-40D7-9C46-98B4E8C113B1}">
      <dgm:prSet/>
      <dgm:spPr/>
      <dgm:t>
        <a:bodyPr/>
        <a:lstStyle/>
        <a:p>
          <a:endParaRPr lang="en-US"/>
        </a:p>
      </dgm:t>
    </dgm:pt>
    <dgm:pt modelId="{DF0438B8-7950-4ED1-B14F-07698582398C}">
      <dgm:prSet custT="1"/>
      <dgm:spPr/>
      <dgm:t>
        <a:bodyPr/>
        <a:lstStyle/>
        <a:p>
          <a:r>
            <a:rPr lang="es-ES" sz="1600" dirty="0"/>
            <a:t>Ayuda permanente entre los miembros del equipo.</a:t>
          </a:r>
          <a:endParaRPr lang="ca-ES" sz="1600" dirty="0"/>
        </a:p>
      </dgm:t>
    </dgm:pt>
    <dgm:pt modelId="{1518DDE3-9E24-4014-AFA5-833F6659E6BD}" type="parTrans" cxnId="{D2BADA1A-89D6-4359-8463-FEF3A629882A}">
      <dgm:prSet/>
      <dgm:spPr/>
      <dgm:t>
        <a:bodyPr/>
        <a:lstStyle/>
        <a:p>
          <a:endParaRPr lang="en-US"/>
        </a:p>
      </dgm:t>
    </dgm:pt>
    <dgm:pt modelId="{2235F9D2-48EF-448B-A15F-B00AA8848166}" type="sibTrans" cxnId="{D2BADA1A-89D6-4359-8463-FEF3A629882A}">
      <dgm:prSet/>
      <dgm:spPr/>
      <dgm:t>
        <a:bodyPr/>
        <a:lstStyle/>
        <a:p>
          <a:endParaRPr lang="en-US"/>
        </a:p>
      </dgm:t>
    </dgm:pt>
    <dgm:pt modelId="{001BF1C9-05E0-4BB3-A0A0-704802EE9A44}">
      <dgm:prSet custT="1"/>
      <dgm:spPr/>
      <dgm:t>
        <a:bodyPr/>
        <a:lstStyle/>
        <a:p>
          <a:r>
            <a:rPr lang="es-ES" sz="1600" dirty="0"/>
            <a:t>Capacidad de adaptación y cambio.</a:t>
          </a:r>
          <a:endParaRPr lang="ca-ES" sz="1600" dirty="0"/>
        </a:p>
      </dgm:t>
    </dgm:pt>
    <dgm:pt modelId="{8E613708-0644-4414-93C5-FC73178D937F}" type="parTrans" cxnId="{14090C4A-A982-470F-83EB-46492CF842BF}">
      <dgm:prSet/>
      <dgm:spPr/>
      <dgm:t>
        <a:bodyPr/>
        <a:lstStyle/>
        <a:p>
          <a:endParaRPr lang="en-US"/>
        </a:p>
      </dgm:t>
    </dgm:pt>
    <dgm:pt modelId="{7B522229-CB57-4CBB-B96A-9CA81E46C920}" type="sibTrans" cxnId="{14090C4A-A982-470F-83EB-46492CF842BF}">
      <dgm:prSet/>
      <dgm:spPr/>
      <dgm:t>
        <a:bodyPr/>
        <a:lstStyle/>
        <a:p>
          <a:endParaRPr lang="en-US"/>
        </a:p>
      </dgm:t>
    </dgm:pt>
    <dgm:pt modelId="{16FADD1E-5F59-4488-852D-99C2E560A27A}">
      <dgm:prSet custT="1"/>
      <dgm:spPr/>
      <dgm:t>
        <a:bodyPr/>
        <a:lstStyle/>
        <a:p>
          <a:r>
            <a:rPr lang="ca-ES" sz="1600" dirty="0"/>
            <a:t>Motivación de los trabajadores.</a:t>
          </a:r>
        </a:p>
      </dgm:t>
    </dgm:pt>
    <dgm:pt modelId="{2059D81E-63D6-4840-9ECB-0765CA53FD71}" type="parTrans" cxnId="{8810B9FC-CCE7-47F6-A6CC-05D3E66EA508}">
      <dgm:prSet/>
      <dgm:spPr/>
      <dgm:t>
        <a:bodyPr/>
        <a:lstStyle/>
        <a:p>
          <a:endParaRPr lang="en-US"/>
        </a:p>
      </dgm:t>
    </dgm:pt>
    <dgm:pt modelId="{ABD9E779-33C5-47CC-BCE0-FE6788488341}" type="sibTrans" cxnId="{8810B9FC-CCE7-47F6-A6CC-05D3E66EA508}">
      <dgm:prSet/>
      <dgm:spPr/>
      <dgm:t>
        <a:bodyPr/>
        <a:lstStyle/>
        <a:p>
          <a:endParaRPr lang="en-US"/>
        </a:p>
      </dgm:t>
    </dgm:pt>
    <dgm:pt modelId="{2F6CAF14-CB2E-4EB3-B0B7-ADB02AD93E80}">
      <dgm:prSet custT="1"/>
      <dgm:spPr/>
      <dgm:t>
        <a:bodyPr/>
        <a:lstStyle/>
        <a:p>
          <a:r>
            <a:rPr lang="es-ES" sz="1600" dirty="0"/>
            <a:t>Logro de unos resultados comunes.</a:t>
          </a:r>
          <a:endParaRPr lang="ca-ES" sz="1600" dirty="0"/>
        </a:p>
      </dgm:t>
    </dgm:pt>
    <dgm:pt modelId="{348BF33F-9647-420F-850B-9DD71D7BDFF8}" type="parTrans" cxnId="{F8B8A1C4-88F2-494B-B999-83443C217C55}">
      <dgm:prSet/>
      <dgm:spPr/>
      <dgm:t>
        <a:bodyPr/>
        <a:lstStyle/>
        <a:p>
          <a:endParaRPr lang="en-US"/>
        </a:p>
      </dgm:t>
    </dgm:pt>
    <dgm:pt modelId="{9BF65264-3B32-44BD-8B69-3333B3B99AB7}" type="sibTrans" cxnId="{F8B8A1C4-88F2-494B-B999-83443C217C55}">
      <dgm:prSet/>
      <dgm:spPr/>
      <dgm:t>
        <a:bodyPr/>
        <a:lstStyle/>
        <a:p>
          <a:endParaRPr lang="en-US"/>
        </a:p>
      </dgm:t>
    </dgm:pt>
    <dgm:pt modelId="{E6C04A0E-90D6-4C36-9CCF-07E5EF569997}" type="pres">
      <dgm:prSet presAssocID="{25D9875B-94D8-41F9-AC7C-7CDCB18367A6}" presName="Name0" presStyleCnt="0">
        <dgm:presLayoutVars>
          <dgm:dir/>
          <dgm:animLvl val="lvl"/>
          <dgm:resizeHandles val="exact"/>
        </dgm:presLayoutVars>
      </dgm:prSet>
      <dgm:spPr/>
      <dgm:t>
        <a:bodyPr/>
        <a:lstStyle/>
        <a:p>
          <a:endParaRPr lang="es-ES"/>
        </a:p>
      </dgm:t>
    </dgm:pt>
    <dgm:pt modelId="{B08E002A-FCF4-4D1E-918A-3957C3C1CB8B}" type="pres">
      <dgm:prSet presAssocID="{367A13BE-727C-4F4E-9022-3945A7579BC7}" presName="linNode" presStyleCnt="0"/>
      <dgm:spPr/>
      <dgm:t>
        <a:bodyPr/>
        <a:lstStyle/>
        <a:p>
          <a:endParaRPr lang="es-ES"/>
        </a:p>
      </dgm:t>
    </dgm:pt>
    <dgm:pt modelId="{EC68B6E0-D9C0-4510-9B1E-0254FC3765AD}" type="pres">
      <dgm:prSet presAssocID="{367A13BE-727C-4F4E-9022-3945A7579BC7}" presName="parentText" presStyleLbl="node1" presStyleIdx="0" presStyleCnt="1" custScaleX="125252">
        <dgm:presLayoutVars>
          <dgm:chMax val="1"/>
          <dgm:bulletEnabled val="1"/>
        </dgm:presLayoutVars>
      </dgm:prSet>
      <dgm:spPr/>
      <dgm:t>
        <a:bodyPr/>
        <a:lstStyle/>
        <a:p>
          <a:endParaRPr lang="es-ES"/>
        </a:p>
      </dgm:t>
    </dgm:pt>
    <dgm:pt modelId="{FE1314BF-5816-4BDD-99FB-32941191FBD8}" type="pres">
      <dgm:prSet presAssocID="{367A13BE-727C-4F4E-9022-3945A7579BC7}" presName="descendantText" presStyleLbl="alignAccFollowNode1" presStyleIdx="0" presStyleCnt="1" custScaleX="181836">
        <dgm:presLayoutVars>
          <dgm:bulletEnabled val="1"/>
        </dgm:presLayoutVars>
      </dgm:prSet>
      <dgm:spPr/>
      <dgm:t>
        <a:bodyPr/>
        <a:lstStyle/>
        <a:p>
          <a:endParaRPr lang="es-ES"/>
        </a:p>
      </dgm:t>
    </dgm:pt>
  </dgm:ptLst>
  <dgm:cxnLst>
    <dgm:cxn modelId="{3CA1A391-8EE5-4B76-A3E0-C5D9EFC87023}" srcId="{367A13BE-727C-4F4E-9022-3945A7579BC7}" destId="{183C605D-4093-4FB4-BEED-67C0564802D9}" srcOrd="1" destOrd="0" parTransId="{02846A52-C056-48A8-AAB0-E1453BA306CE}" sibTransId="{BC43D961-F503-4C6C-845D-B1840782709F}"/>
    <dgm:cxn modelId="{8810B9FC-CCE7-47F6-A6CC-05D3E66EA508}" srcId="{367A13BE-727C-4F4E-9022-3945A7579BC7}" destId="{16FADD1E-5F59-4488-852D-99C2E560A27A}" srcOrd="5" destOrd="0" parTransId="{2059D81E-63D6-4840-9ECB-0765CA53FD71}" sibTransId="{ABD9E779-33C5-47CC-BCE0-FE6788488341}"/>
    <dgm:cxn modelId="{B8A1B0BA-65E2-429C-92A8-E1DA7B5FD683}" type="presOf" srcId="{367A13BE-727C-4F4E-9022-3945A7579BC7}" destId="{EC68B6E0-D9C0-4510-9B1E-0254FC3765AD}" srcOrd="0" destOrd="0" presId="urn:microsoft.com/office/officeart/2005/8/layout/vList5"/>
    <dgm:cxn modelId="{15ACF532-5DFB-40D7-9C46-98B4E8C113B1}" srcId="{367A13BE-727C-4F4E-9022-3945A7579BC7}" destId="{E479191E-E697-49A2-94CF-924D3B8DC937}" srcOrd="2" destOrd="0" parTransId="{54E5C290-D7E9-4946-B26D-F8C31E6A148E}" sibTransId="{C84267B8-A408-457A-AB37-631A721FB939}"/>
    <dgm:cxn modelId="{7FC195D3-A7A3-4218-9EB3-11A04129ACE3}" type="presOf" srcId="{183C605D-4093-4FB4-BEED-67C0564802D9}" destId="{FE1314BF-5816-4BDD-99FB-32941191FBD8}" srcOrd="0" destOrd="1" presId="urn:microsoft.com/office/officeart/2005/8/layout/vList5"/>
    <dgm:cxn modelId="{DAEC23F1-C2C7-46F5-87E1-F2B0AD15CC08}" type="presOf" srcId="{001BF1C9-05E0-4BB3-A0A0-704802EE9A44}" destId="{FE1314BF-5816-4BDD-99FB-32941191FBD8}" srcOrd="0" destOrd="4" presId="urn:microsoft.com/office/officeart/2005/8/layout/vList5"/>
    <dgm:cxn modelId="{B95C5D19-B50C-4013-B07B-93BA8216F58D}" srcId="{25D9875B-94D8-41F9-AC7C-7CDCB18367A6}" destId="{367A13BE-727C-4F4E-9022-3945A7579BC7}" srcOrd="0" destOrd="0" parTransId="{2F415EF8-5DA9-4C21-979B-B13DE60247AC}" sibTransId="{1CFFAEFC-4031-48DF-93B4-1FFF3C9EA2C1}"/>
    <dgm:cxn modelId="{8428D729-2F47-46CD-999B-EA8112AE848D}" type="presOf" srcId="{DF0438B8-7950-4ED1-B14F-07698582398C}" destId="{FE1314BF-5816-4BDD-99FB-32941191FBD8}" srcOrd="0" destOrd="3" presId="urn:microsoft.com/office/officeart/2005/8/layout/vList5"/>
    <dgm:cxn modelId="{3ED2F609-438B-4A9D-9AE5-0612EB2F62D9}" type="presOf" srcId="{25D9875B-94D8-41F9-AC7C-7CDCB18367A6}" destId="{E6C04A0E-90D6-4C36-9CCF-07E5EF569997}" srcOrd="0" destOrd="0" presId="urn:microsoft.com/office/officeart/2005/8/layout/vList5"/>
    <dgm:cxn modelId="{71454C8B-2243-4AEC-A473-D9051EAE6C17}" type="presOf" srcId="{E479191E-E697-49A2-94CF-924D3B8DC937}" destId="{FE1314BF-5816-4BDD-99FB-32941191FBD8}" srcOrd="0" destOrd="2" presId="urn:microsoft.com/office/officeart/2005/8/layout/vList5"/>
    <dgm:cxn modelId="{F8B8A1C4-88F2-494B-B999-83443C217C55}" srcId="{367A13BE-727C-4F4E-9022-3945A7579BC7}" destId="{2F6CAF14-CB2E-4EB3-B0B7-ADB02AD93E80}" srcOrd="6" destOrd="0" parTransId="{348BF33F-9647-420F-850B-9DD71D7BDFF8}" sibTransId="{9BF65264-3B32-44BD-8B69-3333B3B99AB7}"/>
    <dgm:cxn modelId="{12243F64-9DEF-4C5C-93DC-93FE469CADF7}" type="presOf" srcId="{0F9408FB-CB7B-44B4-9DE2-CB8F3AB3AB5D}" destId="{FE1314BF-5816-4BDD-99FB-32941191FBD8}" srcOrd="0" destOrd="0" presId="urn:microsoft.com/office/officeart/2005/8/layout/vList5"/>
    <dgm:cxn modelId="{14090C4A-A982-470F-83EB-46492CF842BF}" srcId="{367A13BE-727C-4F4E-9022-3945A7579BC7}" destId="{001BF1C9-05E0-4BB3-A0A0-704802EE9A44}" srcOrd="4" destOrd="0" parTransId="{8E613708-0644-4414-93C5-FC73178D937F}" sibTransId="{7B522229-CB57-4CBB-B96A-9CA81E46C920}"/>
    <dgm:cxn modelId="{48DD64B3-6A6E-4217-AA39-137F12E42A42}" type="presOf" srcId="{2F6CAF14-CB2E-4EB3-B0B7-ADB02AD93E80}" destId="{FE1314BF-5816-4BDD-99FB-32941191FBD8}" srcOrd="0" destOrd="6" presId="urn:microsoft.com/office/officeart/2005/8/layout/vList5"/>
    <dgm:cxn modelId="{3693CEE8-AEC9-4DA0-8B47-12F046EA33AF}" type="presOf" srcId="{16FADD1E-5F59-4488-852D-99C2E560A27A}" destId="{FE1314BF-5816-4BDD-99FB-32941191FBD8}" srcOrd="0" destOrd="5" presId="urn:microsoft.com/office/officeart/2005/8/layout/vList5"/>
    <dgm:cxn modelId="{D2BADA1A-89D6-4359-8463-FEF3A629882A}" srcId="{367A13BE-727C-4F4E-9022-3945A7579BC7}" destId="{DF0438B8-7950-4ED1-B14F-07698582398C}" srcOrd="3" destOrd="0" parTransId="{1518DDE3-9E24-4014-AFA5-833F6659E6BD}" sibTransId="{2235F9D2-48EF-448B-A15F-B00AA8848166}"/>
    <dgm:cxn modelId="{0815A1ED-282B-4A8B-8C7A-E49B37A8637F}" srcId="{367A13BE-727C-4F4E-9022-3945A7579BC7}" destId="{0F9408FB-CB7B-44B4-9DE2-CB8F3AB3AB5D}" srcOrd="0" destOrd="0" parTransId="{490E816A-276C-400B-8D3A-A43C87EC23A6}" sibTransId="{810C6092-5EDD-4E6C-AA89-A226E676A772}"/>
    <dgm:cxn modelId="{73A0E286-227B-4359-A3BA-C0E58419FE9A}" type="presParOf" srcId="{E6C04A0E-90D6-4C36-9CCF-07E5EF569997}" destId="{B08E002A-FCF4-4D1E-918A-3957C3C1CB8B}" srcOrd="0" destOrd="0" presId="urn:microsoft.com/office/officeart/2005/8/layout/vList5"/>
    <dgm:cxn modelId="{7EC2EBC3-A94D-4773-9347-4E3E179D0530}" type="presParOf" srcId="{B08E002A-FCF4-4D1E-918A-3957C3C1CB8B}" destId="{EC68B6E0-D9C0-4510-9B1E-0254FC3765AD}" srcOrd="0" destOrd="0" presId="urn:microsoft.com/office/officeart/2005/8/layout/vList5"/>
    <dgm:cxn modelId="{25FF9D46-9FC4-4172-A1C3-B25349100181}" type="presParOf" srcId="{B08E002A-FCF4-4D1E-918A-3957C3C1CB8B}" destId="{FE1314BF-5816-4BDD-99FB-32941191FBD8}"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7D3B3CF-56D9-4C34-90C3-0C1CB256555B}"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ES"/>
        </a:p>
      </dgm:t>
    </dgm:pt>
    <dgm:pt modelId="{5DFE79D0-CCDB-4BA6-9E33-2C5CB8BF6DE9}">
      <dgm:prSet custT="1"/>
      <dgm:spPr/>
      <dgm:t>
        <a:bodyPr/>
        <a:lstStyle/>
        <a:p>
          <a:pPr rtl="0"/>
          <a:r>
            <a:rPr lang="es-ES" sz="2000" dirty="0"/>
            <a:t>Estilos de liderazgo</a:t>
          </a:r>
        </a:p>
      </dgm:t>
    </dgm:pt>
    <dgm:pt modelId="{CBC376D6-B194-43A8-AA63-8A1585FE4CAB}" type="parTrans" cxnId="{015AA067-46E7-4C0E-95E4-163283BA7114}">
      <dgm:prSet/>
      <dgm:spPr/>
      <dgm:t>
        <a:bodyPr/>
        <a:lstStyle/>
        <a:p>
          <a:endParaRPr lang="es-ES"/>
        </a:p>
      </dgm:t>
    </dgm:pt>
    <dgm:pt modelId="{84AC6540-68B2-4DD3-B9A6-2FDC377F82B3}" type="sibTrans" cxnId="{015AA067-46E7-4C0E-95E4-163283BA7114}">
      <dgm:prSet/>
      <dgm:spPr/>
      <dgm:t>
        <a:bodyPr/>
        <a:lstStyle/>
        <a:p>
          <a:endParaRPr lang="es-ES"/>
        </a:p>
      </dgm:t>
    </dgm:pt>
    <dgm:pt modelId="{E289CDD8-B5BB-46D2-BB17-57AD30515B5C}">
      <dgm:prSet custT="1"/>
      <dgm:spPr/>
      <dgm:t>
        <a:bodyPr/>
        <a:lstStyle/>
        <a:p>
          <a:pPr rtl="0"/>
          <a:r>
            <a:rPr lang="es-ES" sz="1600" noProof="0" dirty="0"/>
            <a:t>Autocrático</a:t>
          </a:r>
          <a:r>
            <a:rPr lang="en-US" sz="1600" noProof="0" dirty="0"/>
            <a:t>: el </a:t>
          </a:r>
          <a:r>
            <a:rPr lang="es-ES" sz="1600" noProof="0" dirty="0"/>
            <a:t>líder</a:t>
          </a:r>
          <a:r>
            <a:rPr lang="en-US" sz="1600" noProof="0" dirty="0"/>
            <a:t> da </a:t>
          </a:r>
          <a:r>
            <a:rPr lang="es-ES" sz="1600" noProof="0" dirty="0"/>
            <a:t>continuas</a:t>
          </a:r>
          <a:r>
            <a:rPr lang="en-US" sz="1600" noProof="0" dirty="0"/>
            <a:t> </a:t>
          </a:r>
          <a:r>
            <a:rPr lang="es-ES" sz="1600" noProof="0" dirty="0"/>
            <a:t>órdenes</a:t>
          </a:r>
          <a:r>
            <a:rPr lang="en-US" sz="1600" noProof="0" dirty="0"/>
            <a:t> </a:t>
          </a:r>
          <a:r>
            <a:rPr lang="es-ES" sz="1600" noProof="0" dirty="0"/>
            <a:t>al equipo sin dejar espacios para que los miembros del mismo aporten ideas o sugerencias. </a:t>
          </a:r>
        </a:p>
      </dgm:t>
    </dgm:pt>
    <dgm:pt modelId="{A1084603-2ABE-4DDA-AF37-8E591FE46A0E}" type="parTrans" cxnId="{29F0827C-8C11-42F5-919C-193528C671E2}">
      <dgm:prSet/>
      <dgm:spPr/>
      <dgm:t>
        <a:bodyPr/>
        <a:lstStyle/>
        <a:p>
          <a:endParaRPr lang="es-ES"/>
        </a:p>
      </dgm:t>
    </dgm:pt>
    <dgm:pt modelId="{BEB78134-E772-4281-9A0E-F9A1FDC5B918}" type="sibTrans" cxnId="{29F0827C-8C11-42F5-919C-193528C671E2}">
      <dgm:prSet/>
      <dgm:spPr/>
      <dgm:t>
        <a:bodyPr/>
        <a:lstStyle/>
        <a:p>
          <a:endParaRPr lang="es-ES"/>
        </a:p>
      </dgm:t>
    </dgm:pt>
    <dgm:pt modelId="{C5378948-C941-4CB2-A709-64F1490F6270}">
      <dgm:prSet custT="1"/>
      <dgm:spPr/>
      <dgm:t>
        <a:bodyPr/>
        <a:lstStyle/>
        <a:p>
          <a:pPr rtl="0"/>
          <a:r>
            <a:rPr lang="es-ES" sz="1600" noProof="0" dirty="0"/>
            <a:t>Liberal: deja a los trabajadores capacidad casi plena para hacer lo que consideren conveniente.</a:t>
          </a:r>
        </a:p>
      </dgm:t>
    </dgm:pt>
    <dgm:pt modelId="{7D04487C-D793-4358-BBD3-A69C1EC7C927}" type="parTrans" cxnId="{E18A5618-A4A7-48E5-8709-DFAA117CD3E5}">
      <dgm:prSet/>
      <dgm:spPr/>
      <dgm:t>
        <a:bodyPr/>
        <a:lstStyle/>
        <a:p>
          <a:endParaRPr lang="en-US"/>
        </a:p>
      </dgm:t>
    </dgm:pt>
    <dgm:pt modelId="{82EFE364-F232-49C7-9025-C6CE3BA17F50}" type="sibTrans" cxnId="{E18A5618-A4A7-48E5-8709-DFAA117CD3E5}">
      <dgm:prSet/>
      <dgm:spPr/>
      <dgm:t>
        <a:bodyPr/>
        <a:lstStyle/>
        <a:p>
          <a:endParaRPr lang="en-US"/>
        </a:p>
      </dgm:t>
    </dgm:pt>
    <dgm:pt modelId="{E71DC0A8-FC25-45E5-B9D5-4E0A72C63F15}">
      <dgm:prSet custT="1"/>
      <dgm:spPr/>
      <dgm:t>
        <a:bodyPr/>
        <a:lstStyle/>
        <a:p>
          <a:pPr rtl="0"/>
          <a:endParaRPr lang="es-ES" sz="1600" noProof="0" dirty="0"/>
        </a:p>
      </dgm:t>
    </dgm:pt>
    <dgm:pt modelId="{C3CD6216-4F01-49D1-B4A1-2BBEDC7B5448}" type="parTrans" cxnId="{85E4DDD0-9D54-4B29-B4F5-E73A88EB7AE7}">
      <dgm:prSet/>
      <dgm:spPr/>
      <dgm:t>
        <a:bodyPr/>
        <a:lstStyle/>
        <a:p>
          <a:endParaRPr lang="en-US"/>
        </a:p>
      </dgm:t>
    </dgm:pt>
    <dgm:pt modelId="{58301077-2FC9-415E-8530-52B96C02C461}" type="sibTrans" cxnId="{85E4DDD0-9D54-4B29-B4F5-E73A88EB7AE7}">
      <dgm:prSet/>
      <dgm:spPr/>
      <dgm:t>
        <a:bodyPr/>
        <a:lstStyle/>
        <a:p>
          <a:endParaRPr lang="en-US"/>
        </a:p>
      </dgm:t>
    </dgm:pt>
    <dgm:pt modelId="{DF8FF4D9-FDC3-44AB-944B-5C88526041C5}">
      <dgm:prSet custT="1"/>
      <dgm:spPr/>
      <dgm:t>
        <a:bodyPr/>
        <a:lstStyle/>
        <a:p>
          <a:pPr rtl="0"/>
          <a:r>
            <a:rPr lang="es-ES" sz="1600" noProof="0" dirty="0"/>
            <a:t>Democrático: la dirección democrática sitúa al líder como coordinador del equipo.  </a:t>
          </a:r>
        </a:p>
      </dgm:t>
    </dgm:pt>
    <dgm:pt modelId="{5DDA8C07-6C17-4DA5-91E3-0A847BB51FFF}" type="parTrans" cxnId="{1AB421E2-DCE1-4A37-A58D-5F6A8521ABBB}">
      <dgm:prSet/>
      <dgm:spPr/>
      <dgm:t>
        <a:bodyPr/>
        <a:lstStyle/>
        <a:p>
          <a:endParaRPr lang="en-US"/>
        </a:p>
      </dgm:t>
    </dgm:pt>
    <dgm:pt modelId="{6BCB16E5-8BA1-43F1-8057-0DBA6640C7A1}" type="sibTrans" cxnId="{1AB421E2-DCE1-4A37-A58D-5F6A8521ABBB}">
      <dgm:prSet/>
      <dgm:spPr/>
      <dgm:t>
        <a:bodyPr/>
        <a:lstStyle/>
        <a:p>
          <a:endParaRPr lang="en-US"/>
        </a:p>
      </dgm:t>
    </dgm:pt>
    <dgm:pt modelId="{EEFAC67D-C8D2-416A-81DB-C657A2ADF97B}" type="pres">
      <dgm:prSet presAssocID="{07D3B3CF-56D9-4C34-90C3-0C1CB256555B}" presName="Name0" presStyleCnt="0">
        <dgm:presLayoutVars>
          <dgm:dir/>
          <dgm:animLvl val="lvl"/>
          <dgm:resizeHandles val="exact"/>
        </dgm:presLayoutVars>
      </dgm:prSet>
      <dgm:spPr/>
      <dgm:t>
        <a:bodyPr/>
        <a:lstStyle/>
        <a:p>
          <a:endParaRPr lang="es-ES"/>
        </a:p>
      </dgm:t>
    </dgm:pt>
    <dgm:pt modelId="{21A1CAA8-B974-45EA-93AC-34EAF780F921}" type="pres">
      <dgm:prSet presAssocID="{5DFE79D0-CCDB-4BA6-9E33-2C5CB8BF6DE9}" presName="linNode" presStyleCnt="0"/>
      <dgm:spPr/>
      <dgm:t>
        <a:bodyPr/>
        <a:lstStyle/>
        <a:p>
          <a:endParaRPr lang="es-ES"/>
        </a:p>
      </dgm:t>
    </dgm:pt>
    <dgm:pt modelId="{4B27D4DA-FBD3-4D85-91D6-50A9C78D4454}" type="pres">
      <dgm:prSet presAssocID="{5DFE79D0-CCDB-4BA6-9E33-2C5CB8BF6DE9}" presName="parentText" presStyleLbl="node1" presStyleIdx="0" presStyleCnt="1" custScaleX="95136" custScaleY="93639" custLinFactNeighborX="-4464" custLinFactNeighborY="985">
        <dgm:presLayoutVars>
          <dgm:chMax val="1"/>
          <dgm:bulletEnabled val="1"/>
        </dgm:presLayoutVars>
      </dgm:prSet>
      <dgm:spPr/>
      <dgm:t>
        <a:bodyPr/>
        <a:lstStyle/>
        <a:p>
          <a:endParaRPr lang="es-ES"/>
        </a:p>
      </dgm:t>
    </dgm:pt>
    <dgm:pt modelId="{5C12B6E0-A011-4D99-B6F8-B0B19A9CC1F4}" type="pres">
      <dgm:prSet presAssocID="{5DFE79D0-CCDB-4BA6-9E33-2C5CB8BF6DE9}" presName="descendantText" presStyleLbl="alignAccFollowNode1" presStyleIdx="0" presStyleCnt="1" custScaleY="90014" custLinFactNeighborX="-4879" custLinFactNeighborY="375">
        <dgm:presLayoutVars>
          <dgm:bulletEnabled val="1"/>
        </dgm:presLayoutVars>
      </dgm:prSet>
      <dgm:spPr/>
      <dgm:t>
        <a:bodyPr/>
        <a:lstStyle/>
        <a:p>
          <a:endParaRPr lang="es-ES"/>
        </a:p>
      </dgm:t>
    </dgm:pt>
  </dgm:ptLst>
  <dgm:cxnLst>
    <dgm:cxn modelId="{1AB421E2-DCE1-4A37-A58D-5F6A8521ABBB}" srcId="{5DFE79D0-CCDB-4BA6-9E33-2C5CB8BF6DE9}" destId="{DF8FF4D9-FDC3-44AB-944B-5C88526041C5}" srcOrd="2" destOrd="0" parTransId="{5DDA8C07-6C17-4DA5-91E3-0A847BB51FFF}" sibTransId="{6BCB16E5-8BA1-43F1-8057-0DBA6640C7A1}"/>
    <dgm:cxn modelId="{85E4DDD0-9D54-4B29-B4F5-E73A88EB7AE7}" srcId="{5DFE79D0-CCDB-4BA6-9E33-2C5CB8BF6DE9}" destId="{E71DC0A8-FC25-45E5-B9D5-4E0A72C63F15}" srcOrd="3" destOrd="0" parTransId="{C3CD6216-4F01-49D1-B4A1-2BBEDC7B5448}" sibTransId="{58301077-2FC9-415E-8530-52B96C02C461}"/>
    <dgm:cxn modelId="{1E76DA22-2637-44A3-841F-CBAD80CE9C87}" type="presOf" srcId="{E289CDD8-B5BB-46D2-BB17-57AD30515B5C}" destId="{5C12B6E0-A011-4D99-B6F8-B0B19A9CC1F4}" srcOrd="0" destOrd="0" presId="urn:microsoft.com/office/officeart/2005/8/layout/vList5"/>
    <dgm:cxn modelId="{F87BC2B4-72CD-430B-BCDA-82D78E79D755}" type="presOf" srcId="{E71DC0A8-FC25-45E5-B9D5-4E0A72C63F15}" destId="{5C12B6E0-A011-4D99-B6F8-B0B19A9CC1F4}" srcOrd="0" destOrd="3" presId="urn:microsoft.com/office/officeart/2005/8/layout/vList5"/>
    <dgm:cxn modelId="{29F0827C-8C11-42F5-919C-193528C671E2}" srcId="{5DFE79D0-CCDB-4BA6-9E33-2C5CB8BF6DE9}" destId="{E289CDD8-B5BB-46D2-BB17-57AD30515B5C}" srcOrd="0" destOrd="0" parTransId="{A1084603-2ABE-4DDA-AF37-8E591FE46A0E}" sibTransId="{BEB78134-E772-4281-9A0E-F9A1FDC5B918}"/>
    <dgm:cxn modelId="{E18A5618-A4A7-48E5-8709-DFAA117CD3E5}" srcId="{5DFE79D0-CCDB-4BA6-9E33-2C5CB8BF6DE9}" destId="{C5378948-C941-4CB2-A709-64F1490F6270}" srcOrd="1" destOrd="0" parTransId="{7D04487C-D793-4358-BBD3-A69C1EC7C927}" sibTransId="{82EFE364-F232-49C7-9025-C6CE3BA17F50}"/>
    <dgm:cxn modelId="{5905CE61-CDCD-4456-A97D-A0040B15B624}" type="presOf" srcId="{C5378948-C941-4CB2-A709-64F1490F6270}" destId="{5C12B6E0-A011-4D99-B6F8-B0B19A9CC1F4}" srcOrd="0" destOrd="1" presId="urn:microsoft.com/office/officeart/2005/8/layout/vList5"/>
    <dgm:cxn modelId="{30255681-8ECB-4917-8C6B-4E3D71E36700}" type="presOf" srcId="{07D3B3CF-56D9-4C34-90C3-0C1CB256555B}" destId="{EEFAC67D-C8D2-416A-81DB-C657A2ADF97B}" srcOrd="0" destOrd="0" presId="urn:microsoft.com/office/officeart/2005/8/layout/vList5"/>
    <dgm:cxn modelId="{015AA067-46E7-4C0E-95E4-163283BA7114}" srcId="{07D3B3CF-56D9-4C34-90C3-0C1CB256555B}" destId="{5DFE79D0-CCDB-4BA6-9E33-2C5CB8BF6DE9}" srcOrd="0" destOrd="0" parTransId="{CBC376D6-B194-43A8-AA63-8A1585FE4CAB}" sibTransId="{84AC6540-68B2-4DD3-B9A6-2FDC377F82B3}"/>
    <dgm:cxn modelId="{1ECBF088-FD48-455D-90E0-E4BC7F914F09}" type="presOf" srcId="{DF8FF4D9-FDC3-44AB-944B-5C88526041C5}" destId="{5C12B6E0-A011-4D99-B6F8-B0B19A9CC1F4}" srcOrd="0" destOrd="2" presId="urn:microsoft.com/office/officeart/2005/8/layout/vList5"/>
    <dgm:cxn modelId="{30333C41-B648-414A-8444-8ECC53BE3DFD}" type="presOf" srcId="{5DFE79D0-CCDB-4BA6-9E33-2C5CB8BF6DE9}" destId="{4B27D4DA-FBD3-4D85-91D6-50A9C78D4454}" srcOrd="0" destOrd="0" presId="urn:microsoft.com/office/officeart/2005/8/layout/vList5"/>
    <dgm:cxn modelId="{54660505-C2B9-460C-A04A-2B1AEF7A4C67}" type="presParOf" srcId="{EEFAC67D-C8D2-416A-81DB-C657A2ADF97B}" destId="{21A1CAA8-B974-45EA-93AC-34EAF780F921}" srcOrd="0" destOrd="0" presId="urn:microsoft.com/office/officeart/2005/8/layout/vList5"/>
    <dgm:cxn modelId="{3AF00157-43B0-4AFD-8FB5-76F0029FA4B7}" type="presParOf" srcId="{21A1CAA8-B974-45EA-93AC-34EAF780F921}" destId="{4B27D4DA-FBD3-4D85-91D6-50A9C78D4454}" srcOrd="0" destOrd="0" presId="urn:microsoft.com/office/officeart/2005/8/layout/vList5"/>
    <dgm:cxn modelId="{C8DDC680-2614-4715-B9F0-5E77A1C1498F}" type="presParOf" srcId="{21A1CAA8-B974-45EA-93AC-34EAF780F921}" destId="{5C12B6E0-A011-4D99-B6F8-B0B19A9CC1F4}" srcOrd="1"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6459C8B-2764-49DC-A471-FEB3777F608E}" type="doc">
      <dgm:prSet loTypeId="urn:microsoft.com/office/officeart/2005/8/layout/process1" loCatId="process" qsTypeId="urn:microsoft.com/office/officeart/2005/8/quickstyle/simple1" qsCatId="simple" csTypeId="urn:microsoft.com/office/officeart/2005/8/colors/accent1_4" csCatId="accent1"/>
      <dgm:spPr/>
      <dgm:t>
        <a:bodyPr/>
        <a:lstStyle/>
        <a:p>
          <a:endParaRPr lang="en-US"/>
        </a:p>
      </dgm:t>
    </dgm:pt>
    <dgm:pt modelId="{2F3E4C6A-66AD-4A60-B606-BD4C9569D8A8}">
      <dgm:prSet/>
      <dgm:spPr/>
      <dgm:t>
        <a:bodyPr/>
        <a:lstStyle/>
        <a:p>
          <a:r>
            <a:rPr lang="ca-ES"/>
            <a:t>Etapa de formación</a:t>
          </a:r>
        </a:p>
      </dgm:t>
    </dgm:pt>
    <dgm:pt modelId="{D230F667-7F2B-4ACB-8FB6-372AA78D396C}" type="parTrans" cxnId="{2FD1CCB4-E438-4BDB-8AB9-067A1E511B2D}">
      <dgm:prSet/>
      <dgm:spPr/>
      <dgm:t>
        <a:bodyPr/>
        <a:lstStyle/>
        <a:p>
          <a:endParaRPr lang="en-US"/>
        </a:p>
      </dgm:t>
    </dgm:pt>
    <dgm:pt modelId="{390D612F-006C-4FB1-BAA3-8132D9F2AC19}" type="sibTrans" cxnId="{2FD1CCB4-E438-4BDB-8AB9-067A1E511B2D}">
      <dgm:prSet/>
      <dgm:spPr/>
      <dgm:t>
        <a:bodyPr/>
        <a:lstStyle/>
        <a:p>
          <a:endParaRPr lang="en-US"/>
        </a:p>
      </dgm:t>
    </dgm:pt>
    <dgm:pt modelId="{E42D12F1-BC6E-4518-90E5-637FBE5B10E7}">
      <dgm:prSet/>
      <dgm:spPr/>
      <dgm:t>
        <a:bodyPr/>
        <a:lstStyle/>
        <a:p>
          <a:r>
            <a:rPr lang="ca-ES"/>
            <a:t>Etapa de conflicto</a:t>
          </a:r>
        </a:p>
      </dgm:t>
    </dgm:pt>
    <dgm:pt modelId="{EB506E4D-3E6C-4740-BD2F-E2434292AE96}" type="parTrans" cxnId="{5BA06101-6280-4C95-B69B-381B4F8F3181}">
      <dgm:prSet/>
      <dgm:spPr/>
      <dgm:t>
        <a:bodyPr/>
        <a:lstStyle/>
        <a:p>
          <a:endParaRPr lang="en-US"/>
        </a:p>
      </dgm:t>
    </dgm:pt>
    <dgm:pt modelId="{5556256C-FF53-4340-BD24-FE96AF567CCC}" type="sibTrans" cxnId="{5BA06101-6280-4C95-B69B-381B4F8F3181}">
      <dgm:prSet/>
      <dgm:spPr/>
      <dgm:t>
        <a:bodyPr/>
        <a:lstStyle/>
        <a:p>
          <a:endParaRPr lang="en-US"/>
        </a:p>
      </dgm:t>
    </dgm:pt>
    <dgm:pt modelId="{01B3F28B-E015-42AC-8F10-73B1E1489EA0}">
      <dgm:prSet/>
      <dgm:spPr/>
      <dgm:t>
        <a:bodyPr/>
        <a:lstStyle/>
        <a:p>
          <a:r>
            <a:rPr lang="ca-ES"/>
            <a:t>Etapa de resolución</a:t>
          </a:r>
        </a:p>
      </dgm:t>
    </dgm:pt>
    <dgm:pt modelId="{D1E913F7-9338-4AA8-ADC9-85095E007E48}" type="parTrans" cxnId="{3A615549-8108-48AD-A15E-A3B928343574}">
      <dgm:prSet/>
      <dgm:spPr/>
      <dgm:t>
        <a:bodyPr/>
        <a:lstStyle/>
        <a:p>
          <a:endParaRPr lang="en-US"/>
        </a:p>
      </dgm:t>
    </dgm:pt>
    <dgm:pt modelId="{185CD8F1-9C5A-46DD-83E1-8A971C758287}" type="sibTrans" cxnId="{3A615549-8108-48AD-A15E-A3B928343574}">
      <dgm:prSet/>
      <dgm:spPr/>
      <dgm:t>
        <a:bodyPr/>
        <a:lstStyle/>
        <a:p>
          <a:endParaRPr lang="en-US"/>
        </a:p>
      </dgm:t>
    </dgm:pt>
    <dgm:pt modelId="{B3D8C5F2-5F0F-4BB0-81B2-51DA9DE1707C}">
      <dgm:prSet/>
      <dgm:spPr/>
      <dgm:t>
        <a:bodyPr/>
        <a:lstStyle/>
        <a:p>
          <a:r>
            <a:rPr lang="ca-ES"/>
            <a:t>Etapa de producción</a:t>
          </a:r>
        </a:p>
      </dgm:t>
    </dgm:pt>
    <dgm:pt modelId="{A6C89F96-4EBB-406C-ADBC-AB8F943E1BED}" type="parTrans" cxnId="{2163C6BD-CBE7-4E81-A215-40371F496227}">
      <dgm:prSet/>
      <dgm:spPr/>
      <dgm:t>
        <a:bodyPr/>
        <a:lstStyle/>
        <a:p>
          <a:endParaRPr lang="en-US"/>
        </a:p>
      </dgm:t>
    </dgm:pt>
    <dgm:pt modelId="{0725D48F-4A6C-46BB-B7C3-BFBC61CA6EF7}" type="sibTrans" cxnId="{2163C6BD-CBE7-4E81-A215-40371F496227}">
      <dgm:prSet/>
      <dgm:spPr/>
      <dgm:t>
        <a:bodyPr/>
        <a:lstStyle/>
        <a:p>
          <a:endParaRPr lang="en-US"/>
        </a:p>
      </dgm:t>
    </dgm:pt>
    <dgm:pt modelId="{DD3C5320-D384-4B4D-B87D-6F1821D89134}">
      <dgm:prSet/>
      <dgm:spPr/>
      <dgm:t>
        <a:bodyPr/>
        <a:lstStyle/>
        <a:p>
          <a:r>
            <a:rPr lang="ca-ES"/>
            <a:t>Etapa de terminación</a:t>
          </a:r>
        </a:p>
      </dgm:t>
    </dgm:pt>
    <dgm:pt modelId="{EB762E0A-21C3-4A13-967C-F0D86AAE10DD}" type="parTrans" cxnId="{B2CCB037-C343-4B57-865B-1AF76726D518}">
      <dgm:prSet/>
      <dgm:spPr/>
      <dgm:t>
        <a:bodyPr/>
        <a:lstStyle/>
        <a:p>
          <a:endParaRPr lang="en-US"/>
        </a:p>
      </dgm:t>
    </dgm:pt>
    <dgm:pt modelId="{FAC70215-6896-4E25-8620-A1E798E3739D}" type="sibTrans" cxnId="{B2CCB037-C343-4B57-865B-1AF76726D518}">
      <dgm:prSet/>
      <dgm:spPr/>
      <dgm:t>
        <a:bodyPr/>
        <a:lstStyle/>
        <a:p>
          <a:endParaRPr lang="en-US"/>
        </a:p>
      </dgm:t>
    </dgm:pt>
    <dgm:pt modelId="{8E373B76-B650-45AD-B45C-94F5F2332B58}" type="pres">
      <dgm:prSet presAssocID="{76459C8B-2764-49DC-A471-FEB3777F608E}" presName="Name0" presStyleCnt="0">
        <dgm:presLayoutVars>
          <dgm:dir/>
          <dgm:resizeHandles val="exact"/>
        </dgm:presLayoutVars>
      </dgm:prSet>
      <dgm:spPr/>
      <dgm:t>
        <a:bodyPr/>
        <a:lstStyle/>
        <a:p>
          <a:endParaRPr lang="es-ES"/>
        </a:p>
      </dgm:t>
    </dgm:pt>
    <dgm:pt modelId="{C3A1AD33-3172-4DFD-A984-932BCD4CFC78}" type="pres">
      <dgm:prSet presAssocID="{2F3E4C6A-66AD-4A60-B606-BD4C9569D8A8}" presName="node" presStyleLbl="node1" presStyleIdx="0" presStyleCnt="5">
        <dgm:presLayoutVars>
          <dgm:bulletEnabled val="1"/>
        </dgm:presLayoutVars>
      </dgm:prSet>
      <dgm:spPr/>
      <dgm:t>
        <a:bodyPr/>
        <a:lstStyle/>
        <a:p>
          <a:endParaRPr lang="es-ES"/>
        </a:p>
      </dgm:t>
    </dgm:pt>
    <dgm:pt modelId="{7B1833AF-AC77-4939-A96A-2EAE4B2D00E7}" type="pres">
      <dgm:prSet presAssocID="{390D612F-006C-4FB1-BAA3-8132D9F2AC19}" presName="sibTrans" presStyleLbl="sibTrans2D1" presStyleIdx="0" presStyleCnt="4"/>
      <dgm:spPr/>
      <dgm:t>
        <a:bodyPr/>
        <a:lstStyle/>
        <a:p>
          <a:endParaRPr lang="es-ES"/>
        </a:p>
      </dgm:t>
    </dgm:pt>
    <dgm:pt modelId="{1E90D71E-E6C8-4E41-B35E-B96B7706919D}" type="pres">
      <dgm:prSet presAssocID="{390D612F-006C-4FB1-BAA3-8132D9F2AC19}" presName="connectorText" presStyleLbl="sibTrans2D1" presStyleIdx="0" presStyleCnt="4"/>
      <dgm:spPr/>
      <dgm:t>
        <a:bodyPr/>
        <a:lstStyle/>
        <a:p>
          <a:endParaRPr lang="es-ES"/>
        </a:p>
      </dgm:t>
    </dgm:pt>
    <dgm:pt modelId="{48B1BDDE-7073-4B14-95B4-4F64A2480B37}" type="pres">
      <dgm:prSet presAssocID="{E42D12F1-BC6E-4518-90E5-637FBE5B10E7}" presName="node" presStyleLbl="node1" presStyleIdx="1" presStyleCnt="5">
        <dgm:presLayoutVars>
          <dgm:bulletEnabled val="1"/>
        </dgm:presLayoutVars>
      </dgm:prSet>
      <dgm:spPr/>
      <dgm:t>
        <a:bodyPr/>
        <a:lstStyle/>
        <a:p>
          <a:endParaRPr lang="es-ES"/>
        </a:p>
      </dgm:t>
    </dgm:pt>
    <dgm:pt modelId="{14162FBB-3F35-4143-9876-47BF9366E784}" type="pres">
      <dgm:prSet presAssocID="{5556256C-FF53-4340-BD24-FE96AF567CCC}" presName="sibTrans" presStyleLbl="sibTrans2D1" presStyleIdx="1" presStyleCnt="4"/>
      <dgm:spPr/>
      <dgm:t>
        <a:bodyPr/>
        <a:lstStyle/>
        <a:p>
          <a:endParaRPr lang="es-ES"/>
        </a:p>
      </dgm:t>
    </dgm:pt>
    <dgm:pt modelId="{5B42A291-4ABD-4B7C-8D01-FC5A0867352C}" type="pres">
      <dgm:prSet presAssocID="{5556256C-FF53-4340-BD24-FE96AF567CCC}" presName="connectorText" presStyleLbl="sibTrans2D1" presStyleIdx="1" presStyleCnt="4"/>
      <dgm:spPr/>
      <dgm:t>
        <a:bodyPr/>
        <a:lstStyle/>
        <a:p>
          <a:endParaRPr lang="es-ES"/>
        </a:p>
      </dgm:t>
    </dgm:pt>
    <dgm:pt modelId="{C8F4CE65-0CD1-4624-8E6F-F350BE2341D7}" type="pres">
      <dgm:prSet presAssocID="{01B3F28B-E015-42AC-8F10-73B1E1489EA0}" presName="node" presStyleLbl="node1" presStyleIdx="2" presStyleCnt="5">
        <dgm:presLayoutVars>
          <dgm:bulletEnabled val="1"/>
        </dgm:presLayoutVars>
      </dgm:prSet>
      <dgm:spPr/>
      <dgm:t>
        <a:bodyPr/>
        <a:lstStyle/>
        <a:p>
          <a:endParaRPr lang="es-ES"/>
        </a:p>
      </dgm:t>
    </dgm:pt>
    <dgm:pt modelId="{C9E7F664-3781-46D9-869E-67AF88DC17E0}" type="pres">
      <dgm:prSet presAssocID="{185CD8F1-9C5A-46DD-83E1-8A971C758287}" presName="sibTrans" presStyleLbl="sibTrans2D1" presStyleIdx="2" presStyleCnt="4"/>
      <dgm:spPr/>
      <dgm:t>
        <a:bodyPr/>
        <a:lstStyle/>
        <a:p>
          <a:endParaRPr lang="es-ES"/>
        </a:p>
      </dgm:t>
    </dgm:pt>
    <dgm:pt modelId="{32C00F51-4C00-4045-A5A1-9FD7DE4BF79B}" type="pres">
      <dgm:prSet presAssocID="{185CD8F1-9C5A-46DD-83E1-8A971C758287}" presName="connectorText" presStyleLbl="sibTrans2D1" presStyleIdx="2" presStyleCnt="4"/>
      <dgm:spPr/>
      <dgm:t>
        <a:bodyPr/>
        <a:lstStyle/>
        <a:p>
          <a:endParaRPr lang="es-ES"/>
        </a:p>
      </dgm:t>
    </dgm:pt>
    <dgm:pt modelId="{DCF536F0-9AD1-4AD9-8B78-96A7E67E72EB}" type="pres">
      <dgm:prSet presAssocID="{B3D8C5F2-5F0F-4BB0-81B2-51DA9DE1707C}" presName="node" presStyleLbl="node1" presStyleIdx="3" presStyleCnt="5">
        <dgm:presLayoutVars>
          <dgm:bulletEnabled val="1"/>
        </dgm:presLayoutVars>
      </dgm:prSet>
      <dgm:spPr/>
      <dgm:t>
        <a:bodyPr/>
        <a:lstStyle/>
        <a:p>
          <a:endParaRPr lang="es-ES"/>
        </a:p>
      </dgm:t>
    </dgm:pt>
    <dgm:pt modelId="{8E1955AE-402F-47ED-9A9C-905DDD6DB54B}" type="pres">
      <dgm:prSet presAssocID="{0725D48F-4A6C-46BB-B7C3-BFBC61CA6EF7}" presName="sibTrans" presStyleLbl="sibTrans2D1" presStyleIdx="3" presStyleCnt="4"/>
      <dgm:spPr/>
      <dgm:t>
        <a:bodyPr/>
        <a:lstStyle/>
        <a:p>
          <a:endParaRPr lang="es-ES"/>
        </a:p>
      </dgm:t>
    </dgm:pt>
    <dgm:pt modelId="{114D4F3D-6475-42DF-8D40-20BAB1C80590}" type="pres">
      <dgm:prSet presAssocID="{0725D48F-4A6C-46BB-B7C3-BFBC61CA6EF7}" presName="connectorText" presStyleLbl="sibTrans2D1" presStyleIdx="3" presStyleCnt="4"/>
      <dgm:spPr/>
      <dgm:t>
        <a:bodyPr/>
        <a:lstStyle/>
        <a:p>
          <a:endParaRPr lang="es-ES"/>
        </a:p>
      </dgm:t>
    </dgm:pt>
    <dgm:pt modelId="{C8A24AE1-31D7-4B32-B81C-7D147588789A}" type="pres">
      <dgm:prSet presAssocID="{DD3C5320-D384-4B4D-B87D-6F1821D89134}" presName="node" presStyleLbl="node1" presStyleIdx="4" presStyleCnt="5">
        <dgm:presLayoutVars>
          <dgm:bulletEnabled val="1"/>
        </dgm:presLayoutVars>
      </dgm:prSet>
      <dgm:spPr/>
      <dgm:t>
        <a:bodyPr/>
        <a:lstStyle/>
        <a:p>
          <a:endParaRPr lang="es-ES"/>
        </a:p>
      </dgm:t>
    </dgm:pt>
  </dgm:ptLst>
  <dgm:cxnLst>
    <dgm:cxn modelId="{190F1B03-4A0F-48D1-8422-CF8866880D67}" type="presOf" srcId="{2F3E4C6A-66AD-4A60-B606-BD4C9569D8A8}" destId="{C3A1AD33-3172-4DFD-A984-932BCD4CFC78}" srcOrd="0" destOrd="0" presId="urn:microsoft.com/office/officeart/2005/8/layout/process1"/>
    <dgm:cxn modelId="{2FD1CCB4-E438-4BDB-8AB9-067A1E511B2D}" srcId="{76459C8B-2764-49DC-A471-FEB3777F608E}" destId="{2F3E4C6A-66AD-4A60-B606-BD4C9569D8A8}" srcOrd="0" destOrd="0" parTransId="{D230F667-7F2B-4ACB-8FB6-372AA78D396C}" sibTransId="{390D612F-006C-4FB1-BAA3-8132D9F2AC19}"/>
    <dgm:cxn modelId="{2163C6BD-CBE7-4E81-A215-40371F496227}" srcId="{76459C8B-2764-49DC-A471-FEB3777F608E}" destId="{B3D8C5F2-5F0F-4BB0-81B2-51DA9DE1707C}" srcOrd="3" destOrd="0" parTransId="{A6C89F96-4EBB-406C-ADBC-AB8F943E1BED}" sibTransId="{0725D48F-4A6C-46BB-B7C3-BFBC61CA6EF7}"/>
    <dgm:cxn modelId="{1A1C13D5-A57D-4DD8-BB82-55582E0ABD52}" type="presOf" srcId="{390D612F-006C-4FB1-BAA3-8132D9F2AC19}" destId="{7B1833AF-AC77-4939-A96A-2EAE4B2D00E7}" srcOrd="0" destOrd="0" presId="urn:microsoft.com/office/officeart/2005/8/layout/process1"/>
    <dgm:cxn modelId="{B2CCB037-C343-4B57-865B-1AF76726D518}" srcId="{76459C8B-2764-49DC-A471-FEB3777F608E}" destId="{DD3C5320-D384-4B4D-B87D-6F1821D89134}" srcOrd="4" destOrd="0" parTransId="{EB762E0A-21C3-4A13-967C-F0D86AAE10DD}" sibTransId="{FAC70215-6896-4E25-8620-A1E798E3739D}"/>
    <dgm:cxn modelId="{5BA06101-6280-4C95-B69B-381B4F8F3181}" srcId="{76459C8B-2764-49DC-A471-FEB3777F608E}" destId="{E42D12F1-BC6E-4518-90E5-637FBE5B10E7}" srcOrd="1" destOrd="0" parTransId="{EB506E4D-3E6C-4740-BD2F-E2434292AE96}" sibTransId="{5556256C-FF53-4340-BD24-FE96AF567CCC}"/>
    <dgm:cxn modelId="{B6EF9678-F34B-4010-8BD3-9D9B7BEF23FB}" type="presOf" srcId="{0725D48F-4A6C-46BB-B7C3-BFBC61CA6EF7}" destId="{8E1955AE-402F-47ED-9A9C-905DDD6DB54B}" srcOrd="0" destOrd="0" presId="urn:microsoft.com/office/officeart/2005/8/layout/process1"/>
    <dgm:cxn modelId="{3E927CF4-62B4-4C5F-A38A-0A4FFB64C30B}" type="presOf" srcId="{185CD8F1-9C5A-46DD-83E1-8A971C758287}" destId="{32C00F51-4C00-4045-A5A1-9FD7DE4BF79B}" srcOrd="1" destOrd="0" presId="urn:microsoft.com/office/officeart/2005/8/layout/process1"/>
    <dgm:cxn modelId="{211A4CE9-7894-4D55-9F0E-DF0D1B8C2739}" type="presOf" srcId="{E42D12F1-BC6E-4518-90E5-637FBE5B10E7}" destId="{48B1BDDE-7073-4B14-95B4-4F64A2480B37}" srcOrd="0" destOrd="0" presId="urn:microsoft.com/office/officeart/2005/8/layout/process1"/>
    <dgm:cxn modelId="{D770A776-314A-4786-A9E0-79840F546103}" type="presOf" srcId="{0725D48F-4A6C-46BB-B7C3-BFBC61CA6EF7}" destId="{114D4F3D-6475-42DF-8D40-20BAB1C80590}" srcOrd="1" destOrd="0" presId="urn:microsoft.com/office/officeart/2005/8/layout/process1"/>
    <dgm:cxn modelId="{F6154CF3-734C-4A8C-B22C-B0F54A4AD55E}" type="presOf" srcId="{5556256C-FF53-4340-BD24-FE96AF567CCC}" destId="{5B42A291-4ABD-4B7C-8D01-FC5A0867352C}" srcOrd="1" destOrd="0" presId="urn:microsoft.com/office/officeart/2005/8/layout/process1"/>
    <dgm:cxn modelId="{A78AF71C-C3E0-4A3C-B17D-58B647F327D1}" type="presOf" srcId="{B3D8C5F2-5F0F-4BB0-81B2-51DA9DE1707C}" destId="{DCF536F0-9AD1-4AD9-8B78-96A7E67E72EB}" srcOrd="0" destOrd="0" presId="urn:microsoft.com/office/officeart/2005/8/layout/process1"/>
    <dgm:cxn modelId="{3A615549-8108-48AD-A15E-A3B928343574}" srcId="{76459C8B-2764-49DC-A471-FEB3777F608E}" destId="{01B3F28B-E015-42AC-8F10-73B1E1489EA0}" srcOrd="2" destOrd="0" parTransId="{D1E913F7-9338-4AA8-ADC9-85095E007E48}" sibTransId="{185CD8F1-9C5A-46DD-83E1-8A971C758287}"/>
    <dgm:cxn modelId="{344D2CF3-28D2-4115-8A35-F7366FC3B633}" type="presOf" srcId="{01B3F28B-E015-42AC-8F10-73B1E1489EA0}" destId="{C8F4CE65-0CD1-4624-8E6F-F350BE2341D7}" srcOrd="0" destOrd="0" presId="urn:microsoft.com/office/officeart/2005/8/layout/process1"/>
    <dgm:cxn modelId="{310DA999-BDD6-4FE2-9ECD-CCAAF4A9F11D}" type="presOf" srcId="{76459C8B-2764-49DC-A471-FEB3777F608E}" destId="{8E373B76-B650-45AD-B45C-94F5F2332B58}" srcOrd="0" destOrd="0" presId="urn:microsoft.com/office/officeart/2005/8/layout/process1"/>
    <dgm:cxn modelId="{C172B0E3-AF2A-4946-A0E8-BDD90FC6A37F}" type="presOf" srcId="{390D612F-006C-4FB1-BAA3-8132D9F2AC19}" destId="{1E90D71E-E6C8-4E41-B35E-B96B7706919D}" srcOrd="1" destOrd="0" presId="urn:microsoft.com/office/officeart/2005/8/layout/process1"/>
    <dgm:cxn modelId="{6BA45A58-EE43-49BE-BFFD-7DAC9AE0FE12}" type="presOf" srcId="{185CD8F1-9C5A-46DD-83E1-8A971C758287}" destId="{C9E7F664-3781-46D9-869E-67AF88DC17E0}" srcOrd="0" destOrd="0" presId="urn:microsoft.com/office/officeart/2005/8/layout/process1"/>
    <dgm:cxn modelId="{F4127DB1-CA70-42F0-9EB6-2E3DEB822BD1}" type="presOf" srcId="{DD3C5320-D384-4B4D-B87D-6F1821D89134}" destId="{C8A24AE1-31D7-4B32-B81C-7D147588789A}" srcOrd="0" destOrd="0" presId="urn:microsoft.com/office/officeart/2005/8/layout/process1"/>
    <dgm:cxn modelId="{0B09CDC1-ED4F-4CC6-AAD8-1F637ACB40B3}" type="presOf" srcId="{5556256C-FF53-4340-BD24-FE96AF567CCC}" destId="{14162FBB-3F35-4143-9876-47BF9366E784}" srcOrd="0" destOrd="0" presId="urn:microsoft.com/office/officeart/2005/8/layout/process1"/>
    <dgm:cxn modelId="{5BA53C8C-C548-4930-93C2-0BA5DD71EF6B}" type="presParOf" srcId="{8E373B76-B650-45AD-B45C-94F5F2332B58}" destId="{C3A1AD33-3172-4DFD-A984-932BCD4CFC78}" srcOrd="0" destOrd="0" presId="urn:microsoft.com/office/officeart/2005/8/layout/process1"/>
    <dgm:cxn modelId="{DE605867-4F8F-4957-8685-F1DFC539255D}" type="presParOf" srcId="{8E373B76-B650-45AD-B45C-94F5F2332B58}" destId="{7B1833AF-AC77-4939-A96A-2EAE4B2D00E7}" srcOrd="1" destOrd="0" presId="urn:microsoft.com/office/officeart/2005/8/layout/process1"/>
    <dgm:cxn modelId="{A41739DA-B873-4B83-BE77-20B5BD9ACB33}" type="presParOf" srcId="{7B1833AF-AC77-4939-A96A-2EAE4B2D00E7}" destId="{1E90D71E-E6C8-4E41-B35E-B96B7706919D}" srcOrd="0" destOrd="0" presId="urn:microsoft.com/office/officeart/2005/8/layout/process1"/>
    <dgm:cxn modelId="{F745C78B-546B-4D9F-ABEC-73E7928107E2}" type="presParOf" srcId="{8E373B76-B650-45AD-B45C-94F5F2332B58}" destId="{48B1BDDE-7073-4B14-95B4-4F64A2480B37}" srcOrd="2" destOrd="0" presId="urn:microsoft.com/office/officeart/2005/8/layout/process1"/>
    <dgm:cxn modelId="{354B2231-280F-4AD8-9B31-C04B43CB557B}" type="presParOf" srcId="{8E373B76-B650-45AD-B45C-94F5F2332B58}" destId="{14162FBB-3F35-4143-9876-47BF9366E784}" srcOrd="3" destOrd="0" presId="urn:microsoft.com/office/officeart/2005/8/layout/process1"/>
    <dgm:cxn modelId="{43F5165D-A319-478C-93C4-482B049DE2D1}" type="presParOf" srcId="{14162FBB-3F35-4143-9876-47BF9366E784}" destId="{5B42A291-4ABD-4B7C-8D01-FC5A0867352C}" srcOrd="0" destOrd="0" presId="urn:microsoft.com/office/officeart/2005/8/layout/process1"/>
    <dgm:cxn modelId="{7CDB323D-C079-4940-A83F-04105EA8DFD5}" type="presParOf" srcId="{8E373B76-B650-45AD-B45C-94F5F2332B58}" destId="{C8F4CE65-0CD1-4624-8E6F-F350BE2341D7}" srcOrd="4" destOrd="0" presId="urn:microsoft.com/office/officeart/2005/8/layout/process1"/>
    <dgm:cxn modelId="{45430714-CD0A-4737-9F02-0D9EC992EF37}" type="presParOf" srcId="{8E373B76-B650-45AD-B45C-94F5F2332B58}" destId="{C9E7F664-3781-46D9-869E-67AF88DC17E0}" srcOrd="5" destOrd="0" presId="urn:microsoft.com/office/officeart/2005/8/layout/process1"/>
    <dgm:cxn modelId="{E76C992E-0054-4B7D-A166-E406DBB1B414}" type="presParOf" srcId="{C9E7F664-3781-46D9-869E-67AF88DC17E0}" destId="{32C00F51-4C00-4045-A5A1-9FD7DE4BF79B}" srcOrd="0" destOrd="0" presId="urn:microsoft.com/office/officeart/2005/8/layout/process1"/>
    <dgm:cxn modelId="{A02EA3AC-4706-49F0-A0AC-F457B46FFD06}" type="presParOf" srcId="{8E373B76-B650-45AD-B45C-94F5F2332B58}" destId="{DCF536F0-9AD1-4AD9-8B78-96A7E67E72EB}" srcOrd="6" destOrd="0" presId="urn:microsoft.com/office/officeart/2005/8/layout/process1"/>
    <dgm:cxn modelId="{A4B6ADDB-D736-49E0-A132-8FAFB40EB909}" type="presParOf" srcId="{8E373B76-B650-45AD-B45C-94F5F2332B58}" destId="{8E1955AE-402F-47ED-9A9C-905DDD6DB54B}" srcOrd="7" destOrd="0" presId="urn:microsoft.com/office/officeart/2005/8/layout/process1"/>
    <dgm:cxn modelId="{84993336-9EE6-485D-B6F5-3DDE5C8E4D82}" type="presParOf" srcId="{8E1955AE-402F-47ED-9A9C-905DDD6DB54B}" destId="{114D4F3D-6475-42DF-8D40-20BAB1C80590}" srcOrd="0" destOrd="0" presId="urn:microsoft.com/office/officeart/2005/8/layout/process1"/>
    <dgm:cxn modelId="{5EA1D6B4-7CCA-4C80-82DF-0FAAE1E58B73}" type="presParOf" srcId="{8E373B76-B650-45AD-B45C-94F5F2332B58}" destId="{C8A24AE1-31D7-4B32-B81C-7D147588789A}" srcOrd="8" destOrd="0" presId="urn:microsoft.com/office/officeart/2005/8/layout/process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4ECA32-77A4-415A-9C85-F16C7BF6D080}">
      <dsp:nvSpPr>
        <dsp:cNvPr id="0" name=""/>
        <dsp:cNvSpPr/>
      </dsp:nvSpPr>
      <dsp:spPr>
        <a:xfrm>
          <a:off x="2" y="0"/>
          <a:ext cx="11329982" cy="575786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144C75-F27F-48A1-952B-097E41C08025}">
      <dsp:nvSpPr>
        <dsp:cNvPr id="0" name=""/>
        <dsp:cNvSpPr/>
      </dsp:nvSpPr>
      <dsp:spPr>
        <a:xfrm>
          <a:off x="4978" y="1727358"/>
          <a:ext cx="2176928" cy="2303144"/>
        </a:xfrm>
        <a:prstGeom prst="roundRect">
          <a:avLst/>
        </a:prstGeom>
        <a:solidFill>
          <a:schemeClr val="accent1">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0" kern="1200" cap="none" spc="0" dirty="0">
              <a:ln w="0"/>
              <a:solidFill>
                <a:schemeClr val="tx1"/>
              </a:solidFill>
              <a:effectLst>
                <a:outerShdw blurRad="38100" dist="19050" dir="2700000" algn="tl" rotWithShape="0">
                  <a:schemeClr val="dk1">
                    <a:alpha val="40000"/>
                  </a:schemeClr>
                </a:outerShdw>
              </a:effectLst>
            </a:rPr>
            <a:t>Se persigue un objetivo o meta común.</a:t>
          </a:r>
          <a:endParaRPr lang="ca-ES" sz="1500" b="0" kern="1200" cap="none" spc="0" dirty="0">
            <a:ln w="0"/>
            <a:solidFill>
              <a:schemeClr val="tx1"/>
            </a:solidFill>
            <a:effectLst>
              <a:outerShdw blurRad="38100" dist="19050" dir="2700000" algn="tl" rotWithShape="0">
                <a:schemeClr val="dk1">
                  <a:alpha val="40000"/>
                </a:schemeClr>
              </a:outerShdw>
            </a:effectLst>
          </a:endParaRPr>
        </a:p>
      </dsp:txBody>
      <dsp:txXfrm>
        <a:off x="4978" y="1727358"/>
        <a:ext cx="2176928" cy="2303144"/>
      </dsp:txXfrm>
    </dsp:sp>
    <dsp:sp modelId="{5DFDBB58-FC66-4C78-99D2-086C32A1C432}">
      <dsp:nvSpPr>
        <dsp:cNvPr id="0" name=""/>
        <dsp:cNvSpPr/>
      </dsp:nvSpPr>
      <dsp:spPr>
        <a:xfrm>
          <a:off x="2290754" y="1727358"/>
          <a:ext cx="2176928" cy="2303144"/>
        </a:xfrm>
        <a:prstGeom prst="roundRect">
          <a:avLst/>
        </a:prstGeom>
        <a:solidFill>
          <a:schemeClr val="accent1">
            <a:alpha val="90000"/>
            <a:hueOff val="0"/>
            <a:satOff val="0"/>
            <a:lumOff val="0"/>
            <a:alphaOff val="-1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0" kern="1200" cap="none" spc="0" dirty="0">
              <a:ln w="0"/>
              <a:solidFill>
                <a:schemeClr val="tx1"/>
              </a:solidFill>
              <a:effectLst>
                <a:outerShdw blurRad="38100" dist="19050" dir="2700000" algn="tl" rotWithShape="0">
                  <a:schemeClr val="dk1">
                    <a:alpha val="40000"/>
                  </a:schemeClr>
                </a:outerShdw>
              </a:effectLst>
            </a:rPr>
            <a:t>Están integrados por varias personas que se reconocen como miembros del equipo.</a:t>
          </a:r>
          <a:endParaRPr lang="ca-ES" sz="1500" b="0" kern="1200" cap="none" spc="0" dirty="0">
            <a:ln w="0"/>
            <a:solidFill>
              <a:schemeClr val="tx1"/>
            </a:solidFill>
            <a:effectLst>
              <a:outerShdw blurRad="38100" dist="19050" dir="2700000" algn="tl" rotWithShape="0">
                <a:schemeClr val="dk1">
                  <a:alpha val="40000"/>
                </a:schemeClr>
              </a:outerShdw>
            </a:effectLst>
          </a:endParaRPr>
        </a:p>
      </dsp:txBody>
      <dsp:txXfrm>
        <a:off x="2290754" y="1727358"/>
        <a:ext cx="2176928" cy="2303144"/>
      </dsp:txXfrm>
    </dsp:sp>
    <dsp:sp modelId="{5A7FEBDC-281A-4751-B682-69CE6026EEC7}">
      <dsp:nvSpPr>
        <dsp:cNvPr id="0" name=""/>
        <dsp:cNvSpPr/>
      </dsp:nvSpPr>
      <dsp:spPr>
        <a:xfrm>
          <a:off x="4576529" y="1727358"/>
          <a:ext cx="2176928" cy="2303144"/>
        </a:xfrm>
        <a:prstGeom prst="roundRect">
          <a:avLst/>
        </a:prstGeom>
        <a:solidFill>
          <a:schemeClr val="accent1">
            <a:alpha val="90000"/>
            <a:hueOff val="0"/>
            <a:satOff val="0"/>
            <a:lumOff val="0"/>
            <a:alphaOff val="-2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0" kern="1200" cap="none" spc="0" dirty="0">
              <a:ln w="0"/>
              <a:solidFill>
                <a:schemeClr val="tx1"/>
              </a:solidFill>
              <a:effectLst>
                <a:outerShdw blurRad="38100" dist="19050" dir="2700000" algn="tl" rotWithShape="0">
                  <a:schemeClr val="dk1">
                    <a:alpha val="40000"/>
                  </a:schemeClr>
                </a:outerShdw>
              </a:effectLst>
            </a:rPr>
            <a:t>Establece unas normas de funcionamiento concretas y una estructura organizativa básica que permita lograr el objetivo.</a:t>
          </a:r>
          <a:endParaRPr lang="ca-ES" sz="1500" b="0" kern="1200" cap="none" spc="0" dirty="0">
            <a:ln w="0"/>
            <a:solidFill>
              <a:schemeClr val="tx1"/>
            </a:solidFill>
            <a:effectLst>
              <a:outerShdw blurRad="38100" dist="19050" dir="2700000" algn="tl" rotWithShape="0">
                <a:schemeClr val="dk1">
                  <a:alpha val="40000"/>
                </a:schemeClr>
              </a:outerShdw>
            </a:effectLst>
          </a:endParaRPr>
        </a:p>
      </dsp:txBody>
      <dsp:txXfrm>
        <a:off x="4576529" y="1727358"/>
        <a:ext cx="2176928" cy="2303144"/>
      </dsp:txXfrm>
    </dsp:sp>
    <dsp:sp modelId="{BE0F7103-B5F7-4C8B-80AD-61711DFA4674}">
      <dsp:nvSpPr>
        <dsp:cNvPr id="0" name=""/>
        <dsp:cNvSpPr/>
      </dsp:nvSpPr>
      <dsp:spPr>
        <a:xfrm>
          <a:off x="6862304" y="1684497"/>
          <a:ext cx="2176928" cy="2303144"/>
        </a:xfrm>
        <a:prstGeom prst="roundRect">
          <a:avLst/>
        </a:prstGeom>
        <a:solidFill>
          <a:schemeClr val="accent1">
            <a:alpha val="90000"/>
            <a:hueOff val="0"/>
            <a:satOff val="0"/>
            <a:lumOff val="0"/>
            <a:alphaOff val="-3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0" kern="1200" cap="none" spc="0">
              <a:ln w="0"/>
              <a:solidFill>
                <a:schemeClr val="tx1"/>
              </a:solidFill>
              <a:effectLst>
                <a:outerShdw blurRad="38100" dist="19050" dir="2700000" algn="tl" rotWithShape="0">
                  <a:schemeClr val="dk1">
                    <a:alpha val="40000"/>
                  </a:schemeClr>
                </a:outerShdw>
              </a:effectLst>
            </a:rPr>
            <a:t>El equipo desarrolla un conjunto de actividades o tareas para lograr el objetivo. </a:t>
          </a:r>
          <a:endParaRPr lang="ca-ES" sz="1500" b="0" kern="1200" cap="none" spc="0">
            <a:ln w="0"/>
            <a:solidFill>
              <a:schemeClr val="tx1"/>
            </a:solidFill>
            <a:effectLst>
              <a:outerShdw blurRad="38100" dist="19050" dir="2700000" algn="tl" rotWithShape="0">
                <a:schemeClr val="dk1">
                  <a:alpha val="40000"/>
                </a:schemeClr>
              </a:outerShdw>
            </a:effectLst>
          </a:endParaRPr>
        </a:p>
      </dsp:txBody>
      <dsp:txXfrm>
        <a:off x="6862304" y="1684497"/>
        <a:ext cx="2176928" cy="2303144"/>
      </dsp:txXfrm>
    </dsp:sp>
    <dsp:sp modelId="{0D1618BC-B231-4F0E-9821-7CD6FE9602C2}">
      <dsp:nvSpPr>
        <dsp:cNvPr id="0" name=""/>
        <dsp:cNvSpPr/>
      </dsp:nvSpPr>
      <dsp:spPr>
        <a:xfrm>
          <a:off x="9148080" y="1727358"/>
          <a:ext cx="2176928" cy="2303144"/>
        </a:xfrm>
        <a:prstGeom prst="roundRect">
          <a:avLst/>
        </a:prstGeom>
        <a:solidFill>
          <a:schemeClr val="accent1">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s-ES" sz="1500" b="0" kern="1200" cap="none" spc="0" dirty="0">
              <a:ln w="0"/>
              <a:solidFill>
                <a:schemeClr val="tx1"/>
              </a:solidFill>
              <a:effectLst>
                <a:outerShdw blurRad="38100" dist="19050" dir="2700000" algn="tl" rotWithShape="0">
                  <a:schemeClr val="dk1">
                    <a:alpha val="40000"/>
                  </a:schemeClr>
                </a:outerShdw>
              </a:effectLst>
            </a:rPr>
            <a:t>Los miembros del equipo se relacionan e interactúan entre sí por medio de un sistema de comunicación que debe ser fluido.</a:t>
          </a:r>
          <a:endParaRPr lang="ca-ES" sz="1500" b="0" kern="1200" cap="none" spc="0" dirty="0">
            <a:ln w="0"/>
            <a:solidFill>
              <a:schemeClr val="tx1"/>
            </a:solidFill>
            <a:effectLst>
              <a:outerShdw blurRad="38100" dist="19050" dir="2700000" algn="tl" rotWithShape="0">
                <a:schemeClr val="dk1">
                  <a:alpha val="40000"/>
                </a:schemeClr>
              </a:outerShdw>
            </a:effectLst>
          </a:endParaRPr>
        </a:p>
      </dsp:txBody>
      <dsp:txXfrm>
        <a:off x="9148080" y="1727358"/>
        <a:ext cx="2176928" cy="2303144"/>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47035" cy="49534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52242" y="0"/>
            <a:ext cx="2947035" cy="495348"/>
          </a:xfrm>
          <a:prstGeom prst="rect">
            <a:avLst/>
          </a:prstGeom>
        </p:spPr>
        <p:txBody>
          <a:bodyPr vert="horz" lIns="91440" tIns="45720" rIns="91440" bIns="45720" rtlCol="0"/>
          <a:lstStyle>
            <a:lvl1pPr algn="r">
              <a:defRPr sz="1200"/>
            </a:lvl1pPr>
          </a:lstStyle>
          <a:p>
            <a:fld id="{F155480D-1F25-4430-A351-6A438AD47D94}" type="datetimeFigureOut">
              <a:rPr lang="es-ES" smtClean="0"/>
              <a:pPr/>
              <a:t>20/02/2020</a:t>
            </a:fld>
            <a:endParaRPr lang="es-ES"/>
          </a:p>
        </p:txBody>
      </p:sp>
      <p:sp>
        <p:nvSpPr>
          <p:cNvPr id="4" name="Marcador de imagen de diapositiva 3"/>
          <p:cNvSpPr>
            <a:spLocks noGrp="1" noRot="1" noChangeAspect="1"/>
          </p:cNvSpPr>
          <p:nvPr>
            <p:ph type="sldImg" idx="2"/>
          </p:nvPr>
        </p:nvSpPr>
        <p:spPr>
          <a:xfrm>
            <a:off x="438150" y="1233488"/>
            <a:ext cx="5924550" cy="3332162"/>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0085" y="4751220"/>
            <a:ext cx="5440680" cy="3887361"/>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9377318"/>
            <a:ext cx="2947035" cy="49534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52242" y="9377318"/>
            <a:ext cx="2947035" cy="495347"/>
          </a:xfrm>
          <a:prstGeom prst="rect">
            <a:avLst/>
          </a:prstGeom>
        </p:spPr>
        <p:txBody>
          <a:bodyPr vert="horz" lIns="91440" tIns="45720" rIns="91440" bIns="45720" rtlCol="0" anchor="b"/>
          <a:lstStyle>
            <a:lvl1pPr algn="r">
              <a:defRPr sz="1200"/>
            </a:lvl1pPr>
          </a:lstStyle>
          <a:p>
            <a:fld id="{FAFC8EE7-F426-4CA0-AF63-78B7F168F977}" type="slidenum">
              <a:rPr lang="es-ES" smtClean="0"/>
              <a:pPr/>
              <a:t>‹Nº›</a:t>
            </a:fld>
            <a:endParaRPr lang="es-ES"/>
          </a:p>
        </p:txBody>
      </p:sp>
    </p:spTree>
    <p:extLst>
      <p:ext uri="{BB962C8B-B14F-4D97-AF65-F5344CB8AC3E}">
        <p14:creationId xmlns="" xmlns:p14="http://schemas.microsoft.com/office/powerpoint/2010/main" val="3243535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smtClean="0"/>
              <a:t>Imposición : Cuando es necesaria una acción rápida. En asuntos impopulares: reducción</a:t>
            </a:r>
          </a:p>
          <a:p>
            <a:r>
              <a:rPr lang="es-ES" dirty="0" smtClean="0"/>
              <a:t>presupuestos, disciplina . Para actuar contra aquellos que quieren aprovechar de un</a:t>
            </a:r>
          </a:p>
          <a:p>
            <a:r>
              <a:rPr lang="es-ES" dirty="0" smtClean="0"/>
              <a:t>comportamiento no competitivo.</a:t>
            </a:r>
          </a:p>
          <a:p>
            <a:r>
              <a:rPr lang="es-ES" dirty="0" smtClean="0"/>
              <a:t>Colaboración: Cuando se desea encontrar una solución integradora. Cuando el objetivo sea</a:t>
            </a:r>
          </a:p>
          <a:p>
            <a:r>
              <a:rPr lang="es-ES" dirty="0" smtClean="0"/>
              <a:t>aprender. Para obtener una mayor implicación.</a:t>
            </a:r>
          </a:p>
          <a:p>
            <a:r>
              <a:rPr lang="es-ES" dirty="0" smtClean="0"/>
              <a:t>Eludir: Cuando un asunto no es importante y hay otros más importantes. Cuando no existe</a:t>
            </a:r>
          </a:p>
          <a:p>
            <a:r>
              <a:rPr lang="es-ES" dirty="0" smtClean="0"/>
              <a:t>posibilidad de satisfacer los intereses propios. Cuando la ruptura es más negativa que los</a:t>
            </a:r>
          </a:p>
          <a:p>
            <a:r>
              <a:rPr lang="es-ES" dirty="0" smtClean="0"/>
              <a:t>beneficios de la resolución. Para recobrar una visión objetiva. Cuando se requiere más</a:t>
            </a:r>
          </a:p>
          <a:p>
            <a:r>
              <a:rPr lang="es-ES" dirty="0" smtClean="0"/>
              <a:t>información. Cuando otras personas pueden resolver el conflicto mejor.</a:t>
            </a:r>
          </a:p>
          <a:p>
            <a:r>
              <a:rPr lang="es-ES" dirty="0" smtClean="0"/>
              <a:t>Adaptación: Cuando descubrimos que estamos equivocados. El problema tiene más</a:t>
            </a:r>
          </a:p>
          <a:p>
            <a:r>
              <a:rPr lang="es-ES" dirty="0" smtClean="0"/>
              <a:t>importancia para los otros. Cuando la armonía y la estabilidad son especialmente importantes.</a:t>
            </a:r>
          </a:p>
          <a:p>
            <a:r>
              <a:rPr lang="es-ES" dirty="0" smtClean="0"/>
              <a:t>Para permitir que los subordinados evolucionen y aprendan de los errores.</a:t>
            </a:r>
            <a:endParaRPr lang="es-ES" dirty="0"/>
          </a:p>
        </p:txBody>
      </p:sp>
      <p:sp>
        <p:nvSpPr>
          <p:cNvPr id="4" name="Marcador de número de diapositiva 3"/>
          <p:cNvSpPr>
            <a:spLocks noGrp="1"/>
          </p:cNvSpPr>
          <p:nvPr>
            <p:ph type="sldNum" sz="quarter" idx="10"/>
          </p:nvPr>
        </p:nvSpPr>
        <p:spPr/>
        <p:txBody>
          <a:bodyPr/>
          <a:lstStyle/>
          <a:p>
            <a:fld id="{FAFC8EE7-F426-4CA0-AF63-78B7F168F977}" type="slidenum">
              <a:rPr lang="es-ES" smtClean="0"/>
              <a:pPr/>
              <a:t>13</a:t>
            </a:fld>
            <a:endParaRPr lang="es-ES"/>
          </a:p>
        </p:txBody>
      </p:sp>
    </p:spTree>
    <p:extLst>
      <p:ext uri="{BB962C8B-B14F-4D97-AF65-F5344CB8AC3E}">
        <p14:creationId xmlns="" xmlns:p14="http://schemas.microsoft.com/office/powerpoint/2010/main" val="4160041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AFC8EE7-F426-4CA0-AF63-78B7F168F977}" type="slidenum">
              <a:rPr lang="es-ES" smtClean="0"/>
              <a:pPr/>
              <a:t>23</a:t>
            </a:fld>
            <a:endParaRPr lang="es-ES"/>
          </a:p>
        </p:txBody>
      </p:sp>
    </p:spTree>
    <p:extLst>
      <p:ext uri="{BB962C8B-B14F-4D97-AF65-F5344CB8AC3E}">
        <p14:creationId xmlns="" xmlns:p14="http://schemas.microsoft.com/office/powerpoint/2010/main" val="15019570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AFC8EE7-F426-4CA0-AF63-78B7F168F977}" type="slidenum">
              <a:rPr lang="es-ES" smtClean="0"/>
              <a:pPr/>
              <a:t>24</a:t>
            </a:fld>
            <a:endParaRPr lang="es-ES"/>
          </a:p>
        </p:txBody>
      </p:sp>
    </p:spTree>
    <p:extLst>
      <p:ext uri="{BB962C8B-B14F-4D97-AF65-F5344CB8AC3E}">
        <p14:creationId xmlns="" xmlns:p14="http://schemas.microsoft.com/office/powerpoint/2010/main" val="667170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AFC8EE7-F426-4CA0-AF63-78B7F168F977}" type="slidenum">
              <a:rPr lang="es-ES" smtClean="0"/>
              <a:pPr/>
              <a:t>25</a:t>
            </a:fld>
            <a:endParaRPr lang="es-ES"/>
          </a:p>
        </p:txBody>
      </p:sp>
    </p:spTree>
    <p:extLst>
      <p:ext uri="{BB962C8B-B14F-4D97-AF65-F5344CB8AC3E}">
        <p14:creationId xmlns="" xmlns:p14="http://schemas.microsoft.com/office/powerpoint/2010/main" val="669092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1119885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125635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777027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2400474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 xmlns:p14="http://schemas.microsoft.com/office/powerpoint/2010/main" val="2191011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963513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673753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2251004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3334751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2581871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1739557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106683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267489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1682960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19649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2/20/2020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3046662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2/20/2020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‹Nº›</a:t>
            </a:fld>
            <a:endParaRPr lang="en-US" dirty="0"/>
          </a:p>
        </p:txBody>
      </p:sp>
    </p:spTree>
    <p:extLst>
      <p:ext uri="{BB962C8B-B14F-4D97-AF65-F5344CB8AC3E}">
        <p14:creationId xmlns="" xmlns:p14="http://schemas.microsoft.com/office/powerpoint/2010/main" val="382030440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www.youtube.com/watch?v=XCgUpm-lRdo"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538330" y="2594951"/>
            <a:ext cx="5836258" cy="1738510"/>
          </a:xfrm>
        </p:spPr>
        <p:txBody>
          <a:bodyPr>
            <a:normAutofit/>
          </a:bodyPr>
          <a:lstStyle/>
          <a:p>
            <a:pPr algn="ctr"/>
            <a:r>
              <a:rPr lang="es-ES" sz="4800" b="1" dirty="0" smtClean="0"/>
              <a:t>LOS CONFLICTOS </a:t>
            </a:r>
            <a:br>
              <a:rPr lang="es-ES" sz="4800" b="1" dirty="0" smtClean="0"/>
            </a:br>
            <a:r>
              <a:rPr lang="es-ES" sz="4800" b="1" dirty="0" smtClean="0"/>
              <a:t>EN LA EMPRESA</a:t>
            </a:r>
            <a:endParaRPr lang="es-ES" sz="4800" b="1" dirty="0"/>
          </a:p>
        </p:txBody>
      </p:sp>
      <p:pic>
        <p:nvPicPr>
          <p:cNvPr id="3" name="Imagen 2"/>
          <p:cNvPicPr>
            <a:picLocks noChangeAspect="1"/>
          </p:cNvPicPr>
          <p:nvPr/>
        </p:nvPicPr>
        <p:blipFill>
          <a:blip r:embed="rId2"/>
          <a:stretch>
            <a:fillRect/>
          </a:stretch>
        </p:blipFill>
        <p:spPr>
          <a:xfrm>
            <a:off x="8786191" y="222637"/>
            <a:ext cx="2847593" cy="2180513"/>
          </a:xfrm>
          <a:prstGeom prst="rect">
            <a:avLst/>
          </a:prstGeom>
        </p:spPr>
      </p:pic>
      <p:pic>
        <p:nvPicPr>
          <p:cNvPr id="4" name="Imagen 3"/>
          <p:cNvPicPr>
            <a:picLocks noChangeAspect="1"/>
          </p:cNvPicPr>
          <p:nvPr/>
        </p:nvPicPr>
        <p:blipFill>
          <a:blip r:embed="rId3"/>
          <a:stretch>
            <a:fillRect/>
          </a:stretch>
        </p:blipFill>
        <p:spPr>
          <a:xfrm>
            <a:off x="9151952" y="3990037"/>
            <a:ext cx="2577866" cy="2577866"/>
          </a:xfrm>
          <a:prstGeom prst="rect">
            <a:avLst/>
          </a:prstGeom>
        </p:spPr>
      </p:pic>
      <p:pic>
        <p:nvPicPr>
          <p:cNvPr id="6" name="Imagen 5"/>
          <p:cNvPicPr>
            <a:picLocks noChangeAspect="1"/>
          </p:cNvPicPr>
          <p:nvPr/>
        </p:nvPicPr>
        <p:blipFill>
          <a:blip r:embed="rId4"/>
          <a:stretch>
            <a:fillRect/>
          </a:stretch>
        </p:blipFill>
        <p:spPr>
          <a:xfrm>
            <a:off x="2083241" y="123526"/>
            <a:ext cx="2483032" cy="2471425"/>
          </a:xfrm>
          <a:prstGeom prst="rect">
            <a:avLst/>
          </a:prstGeom>
        </p:spPr>
      </p:pic>
      <p:pic>
        <p:nvPicPr>
          <p:cNvPr id="7" name="Imagen 6"/>
          <p:cNvPicPr>
            <a:picLocks noChangeAspect="1"/>
          </p:cNvPicPr>
          <p:nvPr/>
        </p:nvPicPr>
        <p:blipFill>
          <a:blip r:embed="rId5"/>
          <a:stretch>
            <a:fillRect/>
          </a:stretch>
        </p:blipFill>
        <p:spPr>
          <a:xfrm>
            <a:off x="2337518" y="4659795"/>
            <a:ext cx="2857500" cy="1752600"/>
          </a:xfrm>
          <a:prstGeom prst="rect">
            <a:avLst/>
          </a:prstGeom>
        </p:spPr>
      </p:pic>
    </p:spTree>
    <p:extLst>
      <p:ext uri="{BB962C8B-B14F-4D97-AF65-F5344CB8AC3E}">
        <p14:creationId xmlns="" xmlns:p14="http://schemas.microsoft.com/office/powerpoint/2010/main" val="6515742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2368732" y="558856"/>
            <a:ext cx="9727474" cy="5909310"/>
          </a:xfrm>
          <a:prstGeom prst="rect">
            <a:avLst/>
          </a:prstGeom>
        </p:spPr>
        <p:txBody>
          <a:bodyPr wrap="square">
            <a:spAutoFit/>
          </a:bodyPr>
          <a:lstStyle/>
          <a:p>
            <a:pPr marL="285750" indent="-285750">
              <a:buFont typeface="Wingdings" panose="05000000000000000000" pitchFamily="2" charset="2"/>
              <a:buChar char="Ø"/>
            </a:pPr>
            <a:r>
              <a:rPr lang="es-ES" dirty="0" smtClean="0"/>
              <a:t>Cambios </a:t>
            </a:r>
            <a:r>
              <a:rPr lang="es-ES" dirty="0"/>
              <a:t>en la estructura organizativa de la </a:t>
            </a:r>
            <a:r>
              <a:rPr lang="es-ES" dirty="0" smtClean="0"/>
              <a:t>empresa. </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dirty="0" smtClean="0"/>
              <a:t>Falta </a:t>
            </a:r>
            <a:r>
              <a:rPr lang="es-ES" dirty="0"/>
              <a:t>de coordinación entre personas o grupos que dependen entre </a:t>
            </a:r>
            <a:r>
              <a:rPr lang="es-ES" dirty="0" smtClean="0"/>
              <a:t>sí.</a:t>
            </a:r>
          </a:p>
          <a:p>
            <a:endParaRPr lang="es-ES" dirty="0" smtClean="0"/>
          </a:p>
          <a:p>
            <a:pPr marL="285750" indent="-285750">
              <a:buFont typeface="Wingdings" panose="05000000000000000000" pitchFamily="2" charset="2"/>
              <a:buChar char="Ø"/>
            </a:pPr>
            <a:r>
              <a:rPr lang="es-ES" dirty="0" smtClean="0"/>
              <a:t>Percepciones </a:t>
            </a:r>
            <a:r>
              <a:rPr lang="es-ES" dirty="0"/>
              <a:t>y puntos de vista </a:t>
            </a:r>
            <a:r>
              <a:rPr lang="es-ES" dirty="0" smtClean="0"/>
              <a:t>contrarios. </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dirty="0" smtClean="0"/>
              <a:t>Objetivos </a:t>
            </a:r>
            <a:r>
              <a:rPr lang="es-ES" dirty="0"/>
              <a:t>y posiciones diferentes entre departamentos de la </a:t>
            </a:r>
            <a:r>
              <a:rPr lang="es-ES" dirty="0" smtClean="0"/>
              <a:t>organización.</a:t>
            </a:r>
          </a:p>
          <a:p>
            <a:endParaRPr lang="es-ES" dirty="0" smtClean="0"/>
          </a:p>
          <a:p>
            <a:pPr marL="285750" indent="-285750">
              <a:buFont typeface="Wingdings" panose="05000000000000000000" pitchFamily="2" charset="2"/>
              <a:buChar char="Ø"/>
            </a:pPr>
            <a:r>
              <a:rPr lang="es-ES" dirty="0" smtClean="0"/>
              <a:t>Choque </a:t>
            </a:r>
            <a:r>
              <a:rPr lang="es-ES" dirty="0"/>
              <a:t>entre los objetivos, perspectivas, valores e intereses personales de los </a:t>
            </a:r>
            <a:r>
              <a:rPr lang="es-ES" dirty="0" smtClean="0"/>
              <a:t>trabajadores </a:t>
            </a:r>
            <a:r>
              <a:rPr lang="es-ES" dirty="0"/>
              <a:t>con los de la </a:t>
            </a:r>
            <a:r>
              <a:rPr lang="es-ES" dirty="0" smtClean="0"/>
              <a:t>empresa. </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dirty="0" smtClean="0"/>
              <a:t>Recursos </a:t>
            </a:r>
            <a:r>
              <a:rPr lang="es-ES" dirty="0"/>
              <a:t>limitados e insuficientes para desempeñar el </a:t>
            </a:r>
            <a:r>
              <a:rPr lang="es-ES" dirty="0" smtClean="0"/>
              <a:t>trabajo. Vs Aspiraciones </a:t>
            </a:r>
            <a:r>
              <a:rPr lang="es-ES" dirty="0"/>
              <a:t>de los trabajadores por mejorar sus condiciones </a:t>
            </a:r>
            <a:r>
              <a:rPr lang="es-ES" dirty="0" smtClean="0"/>
              <a:t>laborales. </a:t>
            </a:r>
          </a:p>
          <a:p>
            <a:endParaRPr lang="es-ES" dirty="0" smtClean="0"/>
          </a:p>
          <a:p>
            <a:pPr marL="285750" indent="-285750">
              <a:buFont typeface="Wingdings" panose="05000000000000000000" pitchFamily="2" charset="2"/>
              <a:buChar char="Ø"/>
            </a:pPr>
            <a:r>
              <a:rPr lang="es-ES" dirty="0" smtClean="0"/>
              <a:t>Problemas </a:t>
            </a:r>
            <a:r>
              <a:rPr lang="es-ES" dirty="0"/>
              <a:t>en las relaciones interpersonales y choques de </a:t>
            </a:r>
            <a:r>
              <a:rPr lang="es-ES" dirty="0" smtClean="0"/>
              <a:t>personalidad.</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dirty="0" smtClean="0"/>
              <a:t>Incapacidad </a:t>
            </a:r>
            <a:r>
              <a:rPr lang="es-ES" dirty="0"/>
              <a:t>de llegar a un </a:t>
            </a:r>
            <a:r>
              <a:rPr lang="es-ES" dirty="0" smtClean="0"/>
              <a:t>acuerdo. Problemas </a:t>
            </a:r>
            <a:r>
              <a:rPr lang="es-ES" dirty="0"/>
              <a:t>de </a:t>
            </a:r>
            <a:r>
              <a:rPr lang="es-ES" dirty="0" smtClean="0"/>
              <a:t>comunicación. </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dirty="0" smtClean="0"/>
              <a:t>Estilo </a:t>
            </a:r>
            <a:r>
              <a:rPr lang="es-ES" dirty="0"/>
              <a:t>de liderazgo </a:t>
            </a:r>
            <a:r>
              <a:rPr lang="es-ES" dirty="0" smtClean="0"/>
              <a:t>ineficaz. </a:t>
            </a:r>
          </a:p>
          <a:p>
            <a:pPr marL="285750" indent="-285750">
              <a:buFont typeface="Wingdings" panose="05000000000000000000" pitchFamily="2" charset="2"/>
              <a:buChar char="Ø"/>
            </a:pPr>
            <a:endParaRPr lang="es-ES" dirty="0" smtClean="0"/>
          </a:p>
          <a:p>
            <a:pPr marL="285750" indent="-285750">
              <a:buFont typeface="Wingdings" panose="05000000000000000000" pitchFamily="2" charset="2"/>
              <a:buChar char="Ø"/>
            </a:pPr>
            <a:r>
              <a:rPr lang="es-ES" dirty="0" smtClean="0"/>
              <a:t>Desconfianza </a:t>
            </a:r>
            <a:r>
              <a:rPr lang="es-ES" dirty="0"/>
              <a:t>entre la gente.</a:t>
            </a:r>
          </a:p>
        </p:txBody>
      </p:sp>
      <p:sp>
        <p:nvSpPr>
          <p:cNvPr id="3" name="Título 2"/>
          <p:cNvSpPr>
            <a:spLocks noGrp="1"/>
          </p:cNvSpPr>
          <p:nvPr>
            <p:ph type="title"/>
          </p:nvPr>
        </p:nvSpPr>
        <p:spPr>
          <a:xfrm>
            <a:off x="2662593" y="0"/>
            <a:ext cx="8911687" cy="558856"/>
          </a:xfrm>
        </p:spPr>
        <p:txBody>
          <a:bodyPr>
            <a:normAutofit fontScale="90000"/>
          </a:bodyPr>
          <a:lstStyle/>
          <a:p>
            <a:r>
              <a:rPr lang="es-ES" b="1" dirty="0" smtClean="0">
                <a:solidFill>
                  <a:schemeClr val="accent1"/>
                </a:solidFill>
              </a:rPr>
              <a:t>CAUSAS O FUENTES DEL CONFLICTO</a:t>
            </a:r>
            <a:endParaRPr lang="es-ES" b="1" dirty="0">
              <a:solidFill>
                <a:schemeClr val="accent1"/>
              </a:solidFill>
            </a:endParaRPr>
          </a:p>
        </p:txBody>
      </p:sp>
    </p:spTree>
    <p:extLst>
      <p:ext uri="{BB962C8B-B14F-4D97-AF65-F5344CB8AC3E}">
        <p14:creationId xmlns="" xmlns:p14="http://schemas.microsoft.com/office/powerpoint/2010/main" val="24955618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Llamada de flecha hacia abajo 3"/>
          <p:cNvSpPr/>
          <p:nvPr/>
        </p:nvSpPr>
        <p:spPr>
          <a:xfrm>
            <a:off x="2540000" y="1081764"/>
            <a:ext cx="9315936" cy="1236467"/>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1ª ETAPA: GENERACIÓN DE LA CAUSA</a:t>
            </a:r>
          </a:p>
          <a:p>
            <a:pPr algn="ctr"/>
            <a:r>
              <a:rPr lang="es-ES" sz="1400" b="1" dirty="0">
                <a:solidFill>
                  <a:schemeClr val="tx1"/>
                </a:solidFill>
              </a:rPr>
              <a:t>Existe una situación conflictiva latente que provoca incomodidad, pero todavía no se ha </a:t>
            </a:r>
            <a:r>
              <a:rPr lang="es-ES" sz="1400" b="1" dirty="0" smtClean="0">
                <a:solidFill>
                  <a:schemeClr val="tx1"/>
                </a:solidFill>
              </a:rPr>
              <a:t>manifestado.</a:t>
            </a:r>
          </a:p>
        </p:txBody>
      </p:sp>
      <p:sp>
        <p:nvSpPr>
          <p:cNvPr id="5" name="Llamada de flecha hacia abajo 4"/>
          <p:cNvSpPr/>
          <p:nvPr/>
        </p:nvSpPr>
        <p:spPr>
          <a:xfrm>
            <a:off x="2540000" y="2350883"/>
            <a:ext cx="9315937" cy="1099389"/>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2ª ETAPA: RECONOCIMIENTO DEL CONFLICTO O TOMA DE CONCIENCIA</a:t>
            </a:r>
          </a:p>
          <a:p>
            <a:pPr algn="ctr"/>
            <a:r>
              <a:rPr lang="es-ES" sz="1400" b="1" dirty="0">
                <a:solidFill>
                  <a:schemeClr val="tx1"/>
                </a:solidFill>
              </a:rPr>
              <a:t>El conflicto se manifiesta y los afectados toman conciencia de su </a:t>
            </a:r>
            <a:r>
              <a:rPr lang="es-ES" sz="1400" b="1" dirty="0" smtClean="0">
                <a:solidFill>
                  <a:schemeClr val="tx1"/>
                </a:solidFill>
              </a:rPr>
              <a:t>existencia.</a:t>
            </a:r>
          </a:p>
        </p:txBody>
      </p:sp>
      <p:sp>
        <p:nvSpPr>
          <p:cNvPr id="6" name="Llamada de flecha hacia abajo 5"/>
          <p:cNvSpPr/>
          <p:nvPr/>
        </p:nvSpPr>
        <p:spPr>
          <a:xfrm>
            <a:off x="2540000" y="3421068"/>
            <a:ext cx="9315936" cy="1154464"/>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a:solidFill>
                  <a:schemeClr val="tx1"/>
                </a:solidFill>
              </a:rPr>
              <a:t>3</a:t>
            </a:r>
            <a:r>
              <a:rPr lang="es-ES" sz="1400" b="1" dirty="0" smtClean="0">
                <a:solidFill>
                  <a:schemeClr val="tx1"/>
                </a:solidFill>
              </a:rPr>
              <a:t>ª ETAPA: DESARROLLO DEL CONFLICTO</a:t>
            </a:r>
          </a:p>
          <a:p>
            <a:pPr algn="ctr"/>
            <a:r>
              <a:rPr lang="es-ES" sz="1400" b="1" dirty="0" smtClean="0">
                <a:solidFill>
                  <a:schemeClr val="tx1"/>
                </a:solidFill>
              </a:rPr>
              <a:t>La parte que se siente afectada negativamente lo manifiesta a las otras partes y surgen tensiones.</a:t>
            </a:r>
          </a:p>
        </p:txBody>
      </p:sp>
      <p:sp>
        <p:nvSpPr>
          <p:cNvPr id="7" name="Llamada de flecha hacia arriba 6"/>
          <p:cNvSpPr/>
          <p:nvPr/>
        </p:nvSpPr>
        <p:spPr>
          <a:xfrm>
            <a:off x="2493104" y="4957893"/>
            <a:ext cx="9409719" cy="1484851"/>
          </a:xfrm>
          <a:prstGeom prst="up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5ª </a:t>
            </a:r>
            <a:r>
              <a:rPr lang="es-ES" sz="1400" b="1" dirty="0">
                <a:solidFill>
                  <a:schemeClr val="tx1"/>
                </a:solidFill>
              </a:rPr>
              <a:t>ETAPA: </a:t>
            </a:r>
            <a:r>
              <a:rPr lang="es-ES" sz="1400" b="1" dirty="0" smtClean="0">
                <a:solidFill>
                  <a:schemeClr val="tx1"/>
                </a:solidFill>
              </a:rPr>
              <a:t>RESOLUCION DEL CONFLICTO</a:t>
            </a:r>
            <a:endParaRPr lang="es-ES" sz="1400" dirty="0" smtClean="0"/>
          </a:p>
          <a:p>
            <a:pPr algn="ctr"/>
            <a:r>
              <a:rPr lang="es-ES" sz="1400" b="1" dirty="0" smtClean="0">
                <a:solidFill>
                  <a:schemeClr val="tx1"/>
                </a:solidFill>
              </a:rPr>
              <a:t>Se buscan vías para resolver el conflicto intentando llegar a una solución equilibrada para ambas partes</a:t>
            </a:r>
            <a:endParaRPr lang="es-ES" sz="1400" b="1" dirty="0">
              <a:solidFill>
                <a:schemeClr val="tx1"/>
              </a:solidFill>
            </a:endParaRPr>
          </a:p>
        </p:txBody>
      </p:sp>
      <p:sp>
        <p:nvSpPr>
          <p:cNvPr id="3" name="Llamada de flecha hacia abajo 2"/>
          <p:cNvSpPr/>
          <p:nvPr/>
        </p:nvSpPr>
        <p:spPr>
          <a:xfrm>
            <a:off x="2539996" y="4565461"/>
            <a:ext cx="9315937" cy="1163484"/>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4ª ETAPA: MANEJO DEL CONFLICTO</a:t>
            </a:r>
          </a:p>
          <a:p>
            <a:pPr algn="just"/>
            <a:r>
              <a:rPr lang="es-ES" sz="1400" b="1" dirty="0">
                <a:solidFill>
                  <a:schemeClr val="tx1"/>
                </a:solidFill>
              </a:rPr>
              <a:t>Es el momento de actuar y elaborar estrategias de intervención</a:t>
            </a:r>
            <a:r>
              <a:rPr lang="es-ES" sz="1400" b="1" dirty="0" smtClean="0">
                <a:solidFill>
                  <a:schemeClr val="tx1"/>
                </a:solidFill>
              </a:rPr>
              <a:t>. En </a:t>
            </a:r>
            <a:r>
              <a:rPr lang="es-ES" sz="1400" b="1" dirty="0">
                <a:solidFill>
                  <a:schemeClr val="tx1"/>
                </a:solidFill>
              </a:rPr>
              <a:t>esta etapa el conflicto puede tomar dos vías, una positiva y otra </a:t>
            </a:r>
            <a:r>
              <a:rPr lang="es-ES" sz="1400" b="1" dirty="0" smtClean="0">
                <a:solidFill>
                  <a:schemeClr val="tx1"/>
                </a:solidFill>
              </a:rPr>
              <a:t>negativa.</a:t>
            </a:r>
          </a:p>
        </p:txBody>
      </p:sp>
      <p:sp>
        <p:nvSpPr>
          <p:cNvPr id="9" name="CuadroTexto 8"/>
          <p:cNvSpPr txBox="1"/>
          <p:nvPr/>
        </p:nvSpPr>
        <p:spPr>
          <a:xfrm flipH="1">
            <a:off x="2625754" y="186402"/>
            <a:ext cx="9160778" cy="646331"/>
          </a:xfrm>
          <a:prstGeom prst="rect">
            <a:avLst/>
          </a:prstGeom>
          <a:noFill/>
        </p:spPr>
        <p:txBody>
          <a:bodyPr wrap="square" rtlCol="0">
            <a:spAutoFit/>
          </a:bodyPr>
          <a:lstStyle/>
          <a:p>
            <a:pPr algn="ctr"/>
            <a:r>
              <a:rPr lang="es-ES" sz="3600" b="1" dirty="0" smtClean="0">
                <a:solidFill>
                  <a:schemeClr val="accent1">
                    <a:lumMod val="60000"/>
                    <a:lumOff val="40000"/>
                  </a:schemeClr>
                </a:solidFill>
              </a:rPr>
              <a:t>ETAPAS DE UN CONFLICTO</a:t>
            </a:r>
            <a:endParaRPr lang="es-ES" sz="3600" b="1" dirty="0">
              <a:solidFill>
                <a:schemeClr val="accent1">
                  <a:lumMod val="60000"/>
                  <a:lumOff val="40000"/>
                </a:schemeClr>
              </a:solidFill>
            </a:endParaRPr>
          </a:p>
        </p:txBody>
      </p:sp>
    </p:spTree>
    <p:extLst>
      <p:ext uri="{BB962C8B-B14F-4D97-AF65-F5344CB8AC3E}">
        <p14:creationId xmlns="" xmlns:p14="http://schemas.microsoft.com/office/powerpoint/2010/main" val="2635683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b="1" dirty="0" smtClean="0"/>
              <a:t>FASES DEL CONFLICTO</a:t>
            </a:r>
            <a:endParaRPr lang="es-ES" b="1" dirty="0"/>
          </a:p>
        </p:txBody>
      </p:sp>
      <p:pic>
        <p:nvPicPr>
          <p:cNvPr id="4" name="Marcador de contenido 3"/>
          <p:cNvPicPr>
            <a:picLocks noGrp="1" noChangeAspect="1"/>
          </p:cNvPicPr>
          <p:nvPr>
            <p:ph idx="1"/>
          </p:nvPr>
        </p:nvPicPr>
        <p:blipFill>
          <a:blip r:embed="rId2"/>
          <a:stretch>
            <a:fillRect/>
          </a:stretch>
        </p:blipFill>
        <p:spPr>
          <a:xfrm>
            <a:off x="2589213" y="2547373"/>
            <a:ext cx="8915400" cy="2950704"/>
          </a:xfrm>
          <a:prstGeom prst="rect">
            <a:avLst/>
          </a:prstGeom>
        </p:spPr>
      </p:pic>
    </p:spTree>
    <p:extLst>
      <p:ext uri="{BB962C8B-B14F-4D97-AF65-F5344CB8AC3E}">
        <p14:creationId xmlns="" xmlns:p14="http://schemas.microsoft.com/office/powerpoint/2010/main" val="15599049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703758"/>
          </a:xfrm>
        </p:spPr>
        <p:txBody>
          <a:bodyPr/>
          <a:lstStyle/>
          <a:p>
            <a:pPr algn="ctr"/>
            <a:r>
              <a:rPr lang="es-ES" b="1" dirty="0" smtClean="0">
                <a:solidFill>
                  <a:schemeClr val="accent1">
                    <a:lumMod val="60000"/>
                    <a:lumOff val="40000"/>
                  </a:schemeClr>
                </a:solidFill>
              </a:rPr>
              <a:t>ENFOQUES ANTE EL CONFLICTO</a:t>
            </a:r>
            <a:endParaRPr lang="es-ES" b="1" dirty="0">
              <a:solidFill>
                <a:schemeClr val="accent1">
                  <a:lumMod val="60000"/>
                  <a:lumOff val="40000"/>
                </a:schemeClr>
              </a:solidFill>
            </a:endParaRPr>
          </a:p>
        </p:txBody>
      </p:sp>
      <p:pic>
        <p:nvPicPr>
          <p:cNvPr id="4" name="Marcador de contenido 3"/>
          <p:cNvPicPr>
            <a:picLocks noGrp="1" noChangeAspect="1"/>
          </p:cNvPicPr>
          <p:nvPr>
            <p:ph idx="1"/>
          </p:nvPr>
        </p:nvPicPr>
        <p:blipFill>
          <a:blip r:embed="rId3"/>
          <a:stretch>
            <a:fillRect/>
          </a:stretch>
        </p:blipFill>
        <p:spPr>
          <a:xfrm>
            <a:off x="2520562" y="1431235"/>
            <a:ext cx="8984049" cy="5184249"/>
          </a:xfrm>
          <a:prstGeom prst="rect">
            <a:avLst/>
          </a:prstGeom>
        </p:spPr>
      </p:pic>
    </p:spTree>
    <p:extLst>
      <p:ext uri="{BB962C8B-B14F-4D97-AF65-F5344CB8AC3E}">
        <p14:creationId xmlns="" xmlns:p14="http://schemas.microsoft.com/office/powerpoint/2010/main" val="9637487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1943101" y="624110"/>
            <a:ext cx="10082892" cy="657683"/>
          </a:xfrm>
        </p:spPr>
        <p:txBody>
          <a:bodyPr/>
          <a:lstStyle/>
          <a:p>
            <a:pPr algn="ctr"/>
            <a:r>
              <a:rPr lang="es-ES" b="1" dirty="0" smtClean="0">
                <a:solidFill>
                  <a:schemeClr val="accent1">
                    <a:lumMod val="60000"/>
                    <a:lumOff val="40000"/>
                  </a:schemeClr>
                </a:solidFill>
              </a:rPr>
              <a:t>ETAPAS EN LA SOLUCIÓN DE UN CONFLICTO</a:t>
            </a:r>
            <a:endParaRPr lang="es-ES" b="1" dirty="0">
              <a:solidFill>
                <a:schemeClr val="accent1">
                  <a:lumMod val="60000"/>
                  <a:lumOff val="40000"/>
                </a:schemeClr>
              </a:solidFill>
            </a:endParaRPr>
          </a:p>
        </p:txBody>
      </p:sp>
      <p:pic>
        <p:nvPicPr>
          <p:cNvPr id="4" name="Marcador de contenido 3"/>
          <p:cNvPicPr>
            <a:picLocks noGrp="1" noChangeAspect="1"/>
          </p:cNvPicPr>
          <p:nvPr>
            <p:ph idx="1"/>
          </p:nvPr>
        </p:nvPicPr>
        <p:blipFill>
          <a:blip r:embed="rId2"/>
          <a:stretch>
            <a:fillRect/>
          </a:stretch>
        </p:blipFill>
        <p:spPr>
          <a:xfrm>
            <a:off x="2843621" y="1427749"/>
            <a:ext cx="8281851" cy="4841153"/>
          </a:xfrm>
          <a:prstGeom prst="rect">
            <a:avLst/>
          </a:prstGeom>
        </p:spPr>
      </p:pic>
    </p:spTree>
    <p:extLst>
      <p:ext uri="{BB962C8B-B14F-4D97-AF65-F5344CB8AC3E}">
        <p14:creationId xmlns="" xmlns:p14="http://schemas.microsoft.com/office/powerpoint/2010/main" val="32793095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2300578" y="480987"/>
            <a:ext cx="9483255" cy="624245"/>
          </a:xfrm>
        </p:spPr>
        <p:txBody>
          <a:bodyPr>
            <a:normAutofit fontScale="90000"/>
          </a:bodyPr>
          <a:lstStyle/>
          <a:p>
            <a:pPr algn="just"/>
            <a:r>
              <a:rPr lang="es-ES" b="1" dirty="0" smtClean="0">
                <a:solidFill>
                  <a:schemeClr val="accent1">
                    <a:lumMod val="60000"/>
                    <a:lumOff val="40000"/>
                  </a:schemeClr>
                </a:solidFill>
              </a:rPr>
              <a:t>EL PROCESO DE RESOLUCIÓN DEL CONFLICTO</a:t>
            </a:r>
            <a:endParaRPr lang="es-ES" b="1" dirty="0">
              <a:solidFill>
                <a:schemeClr val="accent1">
                  <a:lumMod val="60000"/>
                  <a:lumOff val="40000"/>
                </a:schemeClr>
              </a:solidFill>
            </a:endParaRPr>
          </a:p>
        </p:txBody>
      </p:sp>
      <p:pic>
        <p:nvPicPr>
          <p:cNvPr id="3"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86323" y="1318649"/>
            <a:ext cx="8444286" cy="48879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2594474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21216"/>
          </a:xfrm>
        </p:spPr>
        <p:txBody>
          <a:bodyPr>
            <a:normAutofit/>
          </a:bodyPr>
          <a:lstStyle/>
          <a:p>
            <a:pPr algn="ctr"/>
            <a:r>
              <a:rPr lang="es-ES" sz="3200" b="1" dirty="0" smtClean="0">
                <a:solidFill>
                  <a:schemeClr val="accent1"/>
                </a:solidFill>
              </a:rPr>
              <a:t>LA RESOLUCION DE LOS CONFLICTOS</a:t>
            </a:r>
            <a:endParaRPr lang="es-ES" sz="3200" b="1" dirty="0">
              <a:solidFill>
                <a:schemeClr val="accent1"/>
              </a:solidFill>
            </a:endParaRPr>
          </a:p>
        </p:txBody>
      </p:sp>
      <p:pic>
        <p:nvPicPr>
          <p:cNvPr id="4" name="image.png" descr="image.png"/>
          <p:cNvPicPr>
            <a:picLocks noGrp="1" noChangeAspect="1"/>
          </p:cNvPicPr>
          <p:nvPr>
            <p:ph idx="1"/>
          </p:nvPr>
        </p:nvPicPr>
        <p:blipFill>
          <a:blip r:embed="rId2">
            <a:extLst/>
          </a:blip>
          <a:stretch>
            <a:fillRect/>
          </a:stretch>
        </p:blipFill>
        <p:spPr>
          <a:xfrm>
            <a:off x="1932579" y="1907177"/>
            <a:ext cx="9907079" cy="3727269"/>
          </a:xfrm>
          <a:prstGeom prst="rect">
            <a:avLst/>
          </a:prstGeom>
          <a:ln w="12700">
            <a:miter lim="400000"/>
          </a:ln>
        </p:spPr>
      </p:pic>
    </p:spTree>
    <p:extLst>
      <p:ext uri="{BB962C8B-B14F-4D97-AF65-F5344CB8AC3E}">
        <p14:creationId xmlns="" xmlns:p14="http://schemas.microsoft.com/office/powerpoint/2010/main" val="1236356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4" y="624110"/>
            <a:ext cx="8911687" cy="595090"/>
          </a:xfrm>
        </p:spPr>
        <p:txBody>
          <a:bodyPr>
            <a:normAutofit/>
          </a:bodyPr>
          <a:lstStyle/>
          <a:p>
            <a:pPr algn="ctr"/>
            <a:r>
              <a:rPr lang="es-ES" sz="3200" b="1" dirty="0" smtClean="0">
                <a:solidFill>
                  <a:schemeClr val="accent2"/>
                </a:solidFill>
              </a:rPr>
              <a:t>RESOLUCION JUDICIAL DE LOS CONFLICTOS</a:t>
            </a:r>
            <a:endParaRPr lang="es-ES" sz="3200" b="1" dirty="0">
              <a:solidFill>
                <a:schemeClr val="accent2"/>
              </a:solidFill>
            </a:endParaRPr>
          </a:p>
        </p:txBody>
      </p:sp>
      <p:sp>
        <p:nvSpPr>
          <p:cNvPr id="3" name="Llamada de flecha hacia abajo 2"/>
          <p:cNvSpPr/>
          <p:nvPr/>
        </p:nvSpPr>
        <p:spPr>
          <a:xfrm>
            <a:off x="2592924" y="1219200"/>
            <a:ext cx="9315936" cy="1008185"/>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PRESENTACION DE PAPELETA DE CONCILIACION O RECLAMACIÓN PREVIA</a:t>
            </a:r>
          </a:p>
        </p:txBody>
      </p:sp>
      <p:sp>
        <p:nvSpPr>
          <p:cNvPr id="4" name="Llamada de flecha hacia abajo 3"/>
          <p:cNvSpPr/>
          <p:nvPr/>
        </p:nvSpPr>
        <p:spPr>
          <a:xfrm>
            <a:off x="2592924" y="2227385"/>
            <a:ext cx="9315936" cy="969107"/>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ACTO DE CONCILIACION ANTE EL SERVICIO DE MEDIACIÓN Y ARBITRAJE (SMAC)</a:t>
            </a:r>
          </a:p>
        </p:txBody>
      </p:sp>
      <p:sp>
        <p:nvSpPr>
          <p:cNvPr id="5" name="Llamada de flecha hacia abajo 4"/>
          <p:cNvSpPr/>
          <p:nvPr/>
        </p:nvSpPr>
        <p:spPr>
          <a:xfrm>
            <a:off x="2592924" y="3235571"/>
            <a:ext cx="9315936" cy="1031630"/>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DEMANDA ANTE EL ÓRGANO JUDICIAL DEL ORDEN SOCIAL COMPETENTE</a:t>
            </a:r>
          </a:p>
        </p:txBody>
      </p:sp>
      <p:sp>
        <p:nvSpPr>
          <p:cNvPr id="6" name="Llamada de flecha hacia abajo 5"/>
          <p:cNvSpPr/>
          <p:nvPr/>
        </p:nvSpPr>
        <p:spPr>
          <a:xfrm>
            <a:off x="2592924" y="4267202"/>
            <a:ext cx="9315936" cy="804984"/>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ACTO DE CONCILIACIÓN JUDICIAL</a:t>
            </a:r>
          </a:p>
        </p:txBody>
      </p:sp>
      <p:sp>
        <p:nvSpPr>
          <p:cNvPr id="7" name="Llamada de flecha hacia abajo 6"/>
          <p:cNvSpPr/>
          <p:nvPr/>
        </p:nvSpPr>
        <p:spPr>
          <a:xfrm>
            <a:off x="2592924" y="5072186"/>
            <a:ext cx="9315936" cy="828429"/>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CELEBRACIÓN DEL JUICIO ORAL</a:t>
            </a:r>
          </a:p>
        </p:txBody>
      </p:sp>
      <p:sp>
        <p:nvSpPr>
          <p:cNvPr id="8" name="Llamada de flecha hacia abajo 7"/>
          <p:cNvSpPr/>
          <p:nvPr/>
        </p:nvSpPr>
        <p:spPr>
          <a:xfrm>
            <a:off x="2592924" y="5900615"/>
            <a:ext cx="9315936" cy="844059"/>
          </a:xfrm>
          <a:prstGeom prst="downArrowCallou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b="1" dirty="0" smtClean="0">
                <a:solidFill>
                  <a:schemeClr val="tx1"/>
                </a:solidFill>
              </a:rPr>
              <a:t>SENTENCIA</a:t>
            </a:r>
          </a:p>
        </p:txBody>
      </p:sp>
    </p:spTree>
    <p:extLst>
      <p:ext uri="{BB962C8B-B14F-4D97-AF65-F5344CB8AC3E}">
        <p14:creationId xmlns="" xmlns:p14="http://schemas.microsoft.com/office/powerpoint/2010/main" val="742173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09"/>
            <a:ext cx="8911687" cy="1125177"/>
          </a:xfrm>
        </p:spPr>
        <p:txBody>
          <a:bodyPr>
            <a:noAutofit/>
          </a:bodyPr>
          <a:lstStyle/>
          <a:p>
            <a:pPr algn="ctr"/>
            <a:r>
              <a:rPr lang="es-ES" b="1" dirty="0" smtClean="0">
                <a:solidFill>
                  <a:schemeClr val="accent1">
                    <a:lumMod val="60000"/>
                    <a:lumOff val="40000"/>
                  </a:schemeClr>
                </a:solidFill>
              </a:rPr>
              <a:t>METODOS  EXTRAJUDICIALES DE RESOLUCION DE CONFLICTOS</a:t>
            </a:r>
            <a:endParaRPr lang="es-ES" b="1" dirty="0">
              <a:solidFill>
                <a:schemeClr val="accent1">
                  <a:lumMod val="60000"/>
                  <a:lumOff val="40000"/>
                </a:schemeClr>
              </a:solidFill>
            </a:endParaRPr>
          </a:p>
        </p:txBody>
      </p:sp>
      <p:pic>
        <p:nvPicPr>
          <p:cNvPr id="4" name="Picture 8"/>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tretch>
            <a:fillRect/>
          </a:stretch>
        </p:blipFill>
        <p:spPr bwMode="auto">
          <a:xfrm>
            <a:off x="4328515" y="2133600"/>
            <a:ext cx="5436796" cy="3778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CuadroTexto 4"/>
          <p:cNvSpPr txBox="1"/>
          <p:nvPr/>
        </p:nvSpPr>
        <p:spPr>
          <a:xfrm flipH="1">
            <a:off x="4672337" y="2327460"/>
            <a:ext cx="1343771" cy="369332"/>
          </a:xfrm>
          <a:prstGeom prst="rect">
            <a:avLst/>
          </a:prstGeom>
          <a:noFill/>
        </p:spPr>
        <p:txBody>
          <a:bodyPr wrap="square" rtlCol="0">
            <a:spAutoFit/>
          </a:bodyPr>
          <a:lstStyle/>
          <a:p>
            <a:pPr algn="ctr"/>
            <a:r>
              <a:rPr lang="es-ES" b="1" dirty="0" smtClean="0"/>
              <a:t>MÉTODOS</a:t>
            </a:r>
            <a:endParaRPr lang="es-ES" b="1" dirty="0"/>
          </a:p>
        </p:txBody>
      </p:sp>
    </p:spTree>
    <p:extLst>
      <p:ext uri="{BB962C8B-B14F-4D97-AF65-F5344CB8AC3E}">
        <p14:creationId xmlns="" xmlns:p14="http://schemas.microsoft.com/office/powerpoint/2010/main" val="2492944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1663337" y="676361"/>
            <a:ext cx="10389326" cy="1004393"/>
          </a:xfrm>
        </p:spPr>
        <p:txBody>
          <a:bodyPr>
            <a:normAutofit fontScale="90000"/>
          </a:bodyPr>
          <a:lstStyle/>
          <a:p>
            <a:pPr algn="ctr"/>
            <a:r>
              <a:rPr lang="es-ES" sz="3200" b="1" dirty="0" smtClean="0">
                <a:solidFill>
                  <a:schemeClr val="accent1"/>
                </a:solidFill>
              </a:rPr>
              <a:t>MÉTODOS EXTRAJUDICIALES </a:t>
            </a:r>
            <a:br>
              <a:rPr lang="es-ES" sz="3200" b="1" dirty="0" smtClean="0">
                <a:solidFill>
                  <a:schemeClr val="accent1"/>
                </a:solidFill>
              </a:rPr>
            </a:br>
            <a:r>
              <a:rPr lang="es-ES" sz="3200" b="1" dirty="0" smtClean="0">
                <a:solidFill>
                  <a:schemeClr val="accent1"/>
                </a:solidFill>
              </a:rPr>
              <a:t>DE </a:t>
            </a:r>
            <a:r>
              <a:rPr lang="es-ES" sz="3200" b="1" dirty="0">
                <a:solidFill>
                  <a:schemeClr val="accent1"/>
                </a:solidFill>
              </a:rPr>
              <a:t>RESOLUCIÓN </a:t>
            </a:r>
            <a:r>
              <a:rPr lang="es-ES" sz="3200" b="1" dirty="0" smtClean="0">
                <a:solidFill>
                  <a:schemeClr val="accent1"/>
                </a:solidFill>
              </a:rPr>
              <a:t>DE LOS CONFLICTOS</a:t>
            </a:r>
            <a:endParaRPr lang="es-ES" sz="3200" b="1" dirty="0">
              <a:solidFill>
                <a:schemeClr val="accent1"/>
              </a:solidFill>
            </a:endParaRPr>
          </a:p>
        </p:txBody>
      </p:sp>
      <p:sp>
        <p:nvSpPr>
          <p:cNvPr id="3" name="Rectángulo 2"/>
          <p:cNvSpPr/>
          <p:nvPr/>
        </p:nvSpPr>
        <p:spPr>
          <a:xfrm>
            <a:off x="2560320" y="2038450"/>
            <a:ext cx="8595360" cy="3570208"/>
          </a:xfrm>
          <a:prstGeom prst="rect">
            <a:avLst/>
          </a:prstGeom>
        </p:spPr>
        <p:txBody>
          <a:bodyPr wrap="square">
            <a:spAutoFit/>
          </a:bodyPr>
          <a:lstStyle/>
          <a:p>
            <a:r>
              <a:rPr lang="es-ES" sz="900" b="1" dirty="0">
                <a:solidFill>
                  <a:srgbClr val="FFFFFF"/>
                </a:solidFill>
                <a:latin typeface="Frutiger-Bold"/>
              </a:rPr>
              <a:t>Métodos de resolución de conflictos entre las partes implicadas</a:t>
            </a:r>
          </a:p>
          <a:p>
            <a:pPr algn="just"/>
            <a:r>
              <a:rPr lang="es-ES" sz="1600" b="1" dirty="0">
                <a:solidFill>
                  <a:srgbClr val="231F20"/>
                </a:solidFill>
              </a:rPr>
              <a:t>Confrontación </a:t>
            </a:r>
            <a:r>
              <a:rPr lang="es-ES" sz="1600" dirty="0">
                <a:solidFill>
                  <a:srgbClr val="231F20"/>
                </a:solidFill>
              </a:rPr>
              <a:t>Forma primaria de resolución de conflictos, donde rige la ley del más fuerte. Siempre </a:t>
            </a:r>
            <a:r>
              <a:rPr lang="es-ES" sz="1600" b="1" dirty="0">
                <a:solidFill>
                  <a:srgbClr val="231F20"/>
                </a:solidFill>
              </a:rPr>
              <a:t>genera un ganador y </a:t>
            </a:r>
            <a:r>
              <a:rPr lang="es-ES" sz="1600" b="1" dirty="0" smtClean="0">
                <a:solidFill>
                  <a:srgbClr val="231F20"/>
                </a:solidFill>
              </a:rPr>
              <a:t>un perdedor</a:t>
            </a:r>
            <a:r>
              <a:rPr lang="es-ES" sz="1600" dirty="0">
                <a:solidFill>
                  <a:srgbClr val="231F20"/>
                </a:solidFill>
              </a:rPr>
              <a:t>, y ocasiona más conflictos futuros.</a:t>
            </a:r>
          </a:p>
          <a:p>
            <a:pPr algn="just"/>
            <a:r>
              <a:rPr lang="es-ES" sz="1600" dirty="0">
                <a:solidFill>
                  <a:srgbClr val="231F20"/>
                </a:solidFill>
              </a:rPr>
              <a:t>En el mundo laboral, la </a:t>
            </a:r>
            <a:r>
              <a:rPr lang="es-ES" sz="1600" b="1" dirty="0">
                <a:solidFill>
                  <a:srgbClr val="231F20"/>
                </a:solidFill>
              </a:rPr>
              <a:t>huelga y el cierre patronal</a:t>
            </a:r>
            <a:r>
              <a:rPr lang="es-ES" sz="1600" dirty="0">
                <a:solidFill>
                  <a:srgbClr val="231F20"/>
                </a:solidFill>
              </a:rPr>
              <a:t>, serían medios de confrontación y presión</a:t>
            </a:r>
            <a:r>
              <a:rPr lang="es-ES" sz="1600" dirty="0" smtClean="0">
                <a:solidFill>
                  <a:srgbClr val="231F20"/>
                </a:solidFill>
              </a:rPr>
              <a:t>.</a:t>
            </a:r>
          </a:p>
          <a:p>
            <a:pPr algn="just"/>
            <a:endParaRPr lang="es-ES" sz="1600" dirty="0" smtClean="0">
              <a:solidFill>
                <a:srgbClr val="231F20"/>
              </a:solidFill>
            </a:endParaRPr>
          </a:p>
          <a:p>
            <a:pPr algn="just"/>
            <a:endParaRPr lang="es-ES" sz="1600" dirty="0">
              <a:solidFill>
                <a:srgbClr val="231F20"/>
              </a:solidFill>
            </a:endParaRPr>
          </a:p>
          <a:p>
            <a:pPr algn="just"/>
            <a:r>
              <a:rPr lang="es-ES" sz="1600" b="1" dirty="0">
                <a:solidFill>
                  <a:srgbClr val="231F20"/>
                </a:solidFill>
              </a:rPr>
              <a:t>Negociación </a:t>
            </a:r>
            <a:r>
              <a:rPr lang="es-ES" sz="1600" dirty="0">
                <a:solidFill>
                  <a:srgbClr val="231F20"/>
                </a:solidFill>
              </a:rPr>
              <a:t>Proceso por el cual dos o más partes con diferencias de intereses se disponen a </a:t>
            </a:r>
            <a:r>
              <a:rPr lang="es-ES" sz="1600" b="1" dirty="0">
                <a:solidFill>
                  <a:srgbClr val="231F20"/>
                </a:solidFill>
              </a:rPr>
              <a:t>dialogar</a:t>
            </a:r>
            <a:r>
              <a:rPr lang="es-ES" sz="1600" dirty="0">
                <a:solidFill>
                  <a:srgbClr val="231F20"/>
                </a:solidFill>
              </a:rPr>
              <a:t>, influenciándose de </a:t>
            </a:r>
            <a:r>
              <a:rPr lang="es-ES" sz="1600" dirty="0" smtClean="0">
                <a:solidFill>
                  <a:srgbClr val="231F20"/>
                </a:solidFill>
              </a:rPr>
              <a:t>forma recíproca. Conduce </a:t>
            </a:r>
            <a:r>
              <a:rPr lang="es-ES" sz="1600" dirty="0">
                <a:solidFill>
                  <a:srgbClr val="231F20"/>
                </a:solidFill>
              </a:rPr>
              <a:t>a un </a:t>
            </a:r>
            <a:r>
              <a:rPr lang="es-ES" sz="1600" b="1" dirty="0">
                <a:solidFill>
                  <a:srgbClr val="231F20"/>
                </a:solidFill>
              </a:rPr>
              <a:t>acuerdo mutuamente aceptado.</a:t>
            </a:r>
          </a:p>
          <a:p>
            <a:pPr algn="just"/>
            <a:r>
              <a:rPr lang="es-ES" sz="1600" dirty="0">
                <a:solidFill>
                  <a:srgbClr val="231F20"/>
                </a:solidFill>
              </a:rPr>
              <a:t>En las relaciones laborales, los acuerdos entre empresarios y trabajadores dan como fruto, bien los </a:t>
            </a:r>
            <a:r>
              <a:rPr lang="es-ES" sz="1600" b="1" dirty="0" smtClean="0">
                <a:solidFill>
                  <a:srgbClr val="231F20"/>
                </a:solidFill>
              </a:rPr>
              <a:t>convenios colectivos</a:t>
            </a:r>
            <a:r>
              <a:rPr lang="es-ES" sz="1600" dirty="0" smtClean="0">
                <a:solidFill>
                  <a:srgbClr val="231F20"/>
                </a:solidFill>
              </a:rPr>
              <a:t> </a:t>
            </a:r>
            <a:r>
              <a:rPr lang="es-ES" sz="1600" dirty="0">
                <a:solidFill>
                  <a:srgbClr val="231F20"/>
                </a:solidFill>
              </a:rPr>
              <a:t>resultado de la negociación colectiva, bien el </a:t>
            </a:r>
            <a:r>
              <a:rPr lang="es-ES" sz="1600" b="1" dirty="0">
                <a:solidFill>
                  <a:srgbClr val="231F20"/>
                </a:solidFill>
              </a:rPr>
              <a:t>contrato de trabajo</a:t>
            </a:r>
            <a:r>
              <a:rPr lang="es-ES" sz="1600" dirty="0">
                <a:solidFill>
                  <a:srgbClr val="231F20"/>
                </a:solidFill>
              </a:rPr>
              <a:t> consecuencia de la negociación </a:t>
            </a:r>
            <a:r>
              <a:rPr lang="es-ES" sz="1600" dirty="0" smtClean="0">
                <a:solidFill>
                  <a:srgbClr val="231F20"/>
                </a:solidFill>
              </a:rPr>
              <a:t>individual entre </a:t>
            </a:r>
            <a:r>
              <a:rPr lang="es-ES" sz="1600" dirty="0">
                <a:solidFill>
                  <a:srgbClr val="231F20"/>
                </a:solidFill>
              </a:rPr>
              <a:t>el trabajador y la empresa.</a:t>
            </a:r>
          </a:p>
          <a:p>
            <a:r>
              <a:rPr lang="es-ES" sz="900" b="1" dirty="0">
                <a:solidFill>
                  <a:srgbClr val="FFFFFF"/>
                </a:solidFill>
                <a:latin typeface="Frutiger-Bold"/>
              </a:rPr>
              <a:t>Métodos</a:t>
            </a:r>
            <a:endParaRPr lang="es-ES" dirty="0"/>
          </a:p>
        </p:txBody>
      </p:sp>
    </p:spTree>
    <p:extLst>
      <p:ext uri="{BB962C8B-B14F-4D97-AF65-F5344CB8AC3E}">
        <p14:creationId xmlns="" xmlns:p14="http://schemas.microsoft.com/office/powerpoint/2010/main" val="30533014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637970" y="15902"/>
            <a:ext cx="10487770" cy="6738732"/>
          </a:xfrm>
          <a:prstGeom prst="rect">
            <a:avLst/>
          </a:prstGeom>
        </p:spPr>
      </p:pic>
    </p:spTree>
    <p:extLst>
      <p:ext uri="{BB962C8B-B14F-4D97-AF65-F5344CB8AC3E}">
        <p14:creationId xmlns="" xmlns:p14="http://schemas.microsoft.com/office/powerpoint/2010/main" val="13467414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2220686" y="587098"/>
            <a:ext cx="9283926" cy="1280890"/>
          </a:xfrm>
        </p:spPr>
        <p:txBody>
          <a:bodyPr>
            <a:normAutofit/>
          </a:bodyPr>
          <a:lstStyle/>
          <a:p>
            <a:pPr algn="ctr"/>
            <a:r>
              <a:rPr lang="es-ES" sz="3200" b="1" dirty="0" smtClean="0">
                <a:solidFill>
                  <a:schemeClr val="accent1"/>
                </a:solidFill>
              </a:rPr>
              <a:t>OTROS MÉTODOS EXTRAJUDICIALES</a:t>
            </a:r>
            <a:br>
              <a:rPr lang="es-ES" sz="3200" b="1" dirty="0" smtClean="0">
                <a:solidFill>
                  <a:schemeClr val="accent1"/>
                </a:solidFill>
              </a:rPr>
            </a:br>
            <a:r>
              <a:rPr lang="es-ES" sz="3200" b="1" dirty="0">
                <a:solidFill>
                  <a:schemeClr val="accent1"/>
                </a:solidFill>
              </a:rPr>
              <a:t>DE RESOLUCIÓN </a:t>
            </a:r>
            <a:r>
              <a:rPr lang="es-ES" sz="3200" b="1" dirty="0" smtClean="0">
                <a:solidFill>
                  <a:schemeClr val="accent1"/>
                </a:solidFill>
              </a:rPr>
              <a:t>DE LOS CONFLICTOS</a:t>
            </a:r>
            <a:endParaRPr lang="es-ES" sz="3200" b="1" dirty="0">
              <a:solidFill>
                <a:schemeClr val="accent1"/>
              </a:solidFill>
            </a:endParaRPr>
          </a:p>
        </p:txBody>
      </p:sp>
      <p:sp>
        <p:nvSpPr>
          <p:cNvPr id="3" name="Marcador de contenido 2"/>
          <p:cNvSpPr>
            <a:spLocks noGrp="1"/>
          </p:cNvSpPr>
          <p:nvPr>
            <p:ph idx="1"/>
          </p:nvPr>
        </p:nvSpPr>
        <p:spPr>
          <a:xfrm>
            <a:off x="2685007" y="1776549"/>
            <a:ext cx="8915400" cy="4711337"/>
          </a:xfrm>
          <a:ln>
            <a:solidFill>
              <a:schemeClr val="tx1"/>
            </a:solidFill>
          </a:ln>
        </p:spPr>
        <p:txBody>
          <a:bodyPr>
            <a:normAutofit fontScale="25000" lnSpcReduction="20000"/>
          </a:bodyPr>
          <a:lstStyle/>
          <a:p>
            <a:pPr>
              <a:buFont typeface="Arial" panose="020B0604020202020204" pitchFamily="34" charset="0"/>
              <a:buChar char="•"/>
            </a:pPr>
            <a:endParaRPr lang="es-ES" sz="6400" b="1" dirty="0" smtClean="0"/>
          </a:p>
          <a:p>
            <a:pPr algn="just">
              <a:buFont typeface="Arial" panose="020B0604020202020204" pitchFamily="34" charset="0"/>
              <a:buChar char="•"/>
            </a:pPr>
            <a:r>
              <a:rPr lang="es-ES" sz="6400" b="1" dirty="0" smtClean="0"/>
              <a:t>Conciliación: </a:t>
            </a:r>
            <a:r>
              <a:rPr lang="es-ES" sz="6400" dirty="0"/>
              <a:t>Pretende </a:t>
            </a:r>
            <a:r>
              <a:rPr lang="es-ES" sz="6400" b="1" dirty="0"/>
              <a:t>conseguir un acuerdo</a:t>
            </a:r>
            <a:r>
              <a:rPr lang="es-ES" sz="6400" dirty="0"/>
              <a:t> entre las partes, donde </a:t>
            </a:r>
            <a:r>
              <a:rPr lang="es-ES" sz="6400" b="1" dirty="0"/>
              <a:t>el conciliador </a:t>
            </a:r>
            <a:r>
              <a:rPr lang="es-ES" sz="6400" dirty="0"/>
              <a:t>ni resuelve ni propone una solución, </a:t>
            </a:r>
            <a:r>
              <a:rPr lang="es-ES" sz="6400" dirty="0" smtClean="0"/>
              <a:t>sino que </a:t>
            </a:r>
            <a:r>
              <a:rPr lang="es-ES" sz="6400" dirty="0"/>
              <a:t>invita a la partes a hacerlo; solo </a:t>
            </a:r>
            <a:r>
              <a:rPr lang="es-ES" sz="6400" b="1" dirty="0"/>
              <a:t>sirve de </a:t>
            </a:r>
            <a:r>
              <a:rPr lang="es-ES" sz="6400" b="1" dirty="0" smtClean="0"/>
              <a:t>testigo</a:t>
            </a:r>
            <a:r>
              <a:rPr lang="es-ES" sz="6400" dirty="0" smtClean="0"/>
              <a:t>. La </a:t>
            </a:r>
            <a:r>
              <a:rPr lang="es-ES" sz="6400" dirty="0"/>
              <a:t>conciliación es obligatoria </a:t>
            </a:r>
            <a:r>
              <a:rPr lang="es-ES" sz="6400" dirty="0" smtClean="0"/>
              <a:t>en la mayoría de </a:t>
            </a:r>
            <a:r>
              <a:rPr lang="es-ES" sz="6400" dirty="0"/>
              <a:t>los procesos laborales, </a:t>
            </a:r>
            <a:r>
              <a:rPr lang="es-ES" sz="6400" dirty="0" smtClean="0"/>
              <a:t>salvo algunas excepciones previstas en la </a:t>
            </a:r>
            <a:r>
              <a:rPr lang="es-ES" sz="6400" dirty="0"/>
              <a:t>Ley de </a:t>
            </a:r>
            <a:r>
              <a:rPr lang="es-ES" sz="6400" dirty="0" smtClean="0"/>
              <a:t>Procedimiento Laboral. </a:t>
            </a:r>
            <a:r>
              <a:rPr lang="es-ES" sz="6400" dirty="0"/>
              <a:t>Se realiza en el Servicio de Mediación, Arbitraje y </a:t>
            </a:r>
            <a:r>
              <a:rPr lang="es-ES" sz="6400" dirty="0" smtClean="0"/>
              <a:t>Conciliación (SMAC). Si las partes o sus abogados han negociado previamente se puede llegar a un acuerdo en el acto de conciliación ante el SMAC.</a:t>
            </a:r>
          </a:p>
          <a:p>
            <a:pPr algn="just">
              <a:buFont typeface="Arial" panose="020B0604020202020204" pitchFamily="34" charset="0"/>
              <a:buChar char="•"/>
            </a:pPr>
            <a:endParaRPr lang="es-ES" sz="6400" b="1" dirty="0"/>
          </a:p>
          <a:p>
            <a:pPr algn="just">
              <a:buFont typeface="Arial" panose="020B0604020202020204" pitchFamily="34" charset="0"/>
              <a:buChar char="•"/>
            </a:pPr>
            <a:r>
              <a:rPr lang="es-ES" sz="6400" b="1" dirty="0" smtClean="0"/>
              <a:t>Mediación: </a:t>
            </a:r>
            <a:r>
              <a:rPr lang="es-ES" sz="6400" dirty="0"/>
              <a:t>Interviene un tercero imparcial, el </a:t>
            </a:r>
            <a:r>
              <a:rPr lang="es-ES" sz="6400" b="1" dirty="0"/>
              <a:t>mediador, </a:t>
            </a:r>
            <a:r>
              <a:rPr lang="es-ES" sz="6400" dirty="0"/>
              <a:t>que no tiene relación con las partes y que es ajeno al conflicto, </a:t>
            </a:r>
            <a:r>
              <a:rPr lang="es-ES" sz="6400" b="1" dirty="0" smtClean="0"/>
              <a:t>no resuelve </a:t>
            </a:r>
            <a:r>
              <a:rPr lang="es-ES" sz="6400" b="1" dirty="0"/>
              <a:t>el conflicto</a:t>
            </a:r>
            <a:r>
              <a:rPr lang="es-ES" sz="6400" dirty="0"/>
              <a:t>, sino </a:t>
            </a:r>
            <a:r>
              <a:rPr lang="es-ES" sz="6400" dirty="0" smtClean="0"/>
              <a:t>que </a:t>
            </a:r>
            <a:r>
              <a:rPr lang="es-ES" sz="6400" b="1" dirty="0" smtClean="0"/>
              <a:t>facilita el dialogo </a:t>
            </a:r>
            <a:r>
              <a:rPr lang="es-ES" sz="6400" dirty="0" smtClean="0"/>
              <a:t>entre  las partes y ayuda a que éstas encuentren la solución.</a:t>
            </a:r>
          </a:p>
          <a:p>
            <a:pPr marL="0" indent="0" algn="just">
              <a:buNone/>
            </a:pPr>
            <a:endParaRPr lang="es-ES" sz="6400" dirty="0" smtClean="0"/>
          </a:p>
          <a:p>
            <a:pPr algn="just">
              <a:buFont typeface="Arial" panose="020B0604020202020204" pitchFamily="34" charset="0"/>
              <a:buChar char="•"/>
            </a:pPr>
            <a:r>
              <a:rPr lang="es-ES" sz="6400" b="1" dirty="0" smtClean="0"/>
              <a:t>Arbitraje: </a:t>
            </a:r>
            <a:r>
              <a:rPr lang="es-ES" sz="6400" dirty="0"/>
              <a:t>Las partes en conflicto acuerdan someter sus controversias a la decisión de un tercero neutral, llamado </a:t>
            </a:r>
            <a:r>
              <a:rPr lang="es-ES" sz="6400" b="1" dirty="0" smtClean="0"/>
              <a:t>árbitro, </a:t>
            </a:r>
            <a:r>
              <a:rPr lang="es-ES" sz="6400" dirty="0" smtClean="0"/>
              <a:t>que </a:t>
            </a:r>
            <a:r>
              <a:rPr lang="es-ES" sz="6400" dirty="0"/>
              <a:t>representa a alguna </a:t>
            </a:r>
            <a:r>
              <a:rPr lang="es-ES" sz="6400" dirty="0" smtClean="0"/>
              <a:t>institución (por ejemplo la Corte de Arbitraje) </a:t>
            </a:r>
            <a:r>
              <a:rPr lang="es-ES" sz="6400" dirty="0"/>
              <a:t>que tiene autoridad para exigir el cumplimiento del acuerdo alcanzado. </a:t>
            </a:r>
            <a:r>
              <a:rPr lang="es-ES" sz="6400" dirty="0" smtClean="0"/>
              <a:t>Esta fórmula </a:t>
            </a:r>
            <a:r>
              <a:rPr lang="es-ES" sz="6400" dirty="0"/>
              <a:t>se acerca a la solución judicial de conflictos, puesto que el árbitro, tras oír a las partes implicadas en </a:t>
            </a:r>
            <a:r>
              <a:rPr lang="es-ES" sz="6400" dirty="0" smtClean="0"/>
              <a:t>el conflicto</a:t>
            </a:r>
            <a:r>
              <a:rPr lang="es-ES" sz="6400" dirty="0"/>
              <a:t>, tiene la obligación de </a:t>
            </a:r>
            <a:r>
              <a:rPr lang="es-ES" sz="6400" b="1" dirty="0"/>
              <a:t>resolver el problema dictando un </a:t>
            </a:r>
            <a:r>
              <a:rPr lang="es-ES" sz="6400" b="1" dirty="0" smtClean="0"/>
              <a:t>laudo.</a:t>
            </a:r>
            <a:endParaRPr lang="es-ES" dirty="0"/>
          </a:p>
        </p:txBody>
      </p:sp>
    </p:spTree>
    <p:extLst>
      <p:ext uri="{BB962C8B-B14F-4D97-AF65-F5344CB8AC3E}">
        <p14:creationId xmlns="" xmlns:p14="http://schemas.microsoft.com/office/powerpoint/2010/main" val="18432621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ítulo 3"/>
          <p:cNvSpPr>
            <a:spLocks noGrp="1"/>
          </p:cNvSpPr>
          <p:nvPr>
            <p:ph type="title"/>
          </p:nvPr>
        </p:nvSpPr>
        <p:spPr>
          <a:xfrm>
            <a:off x="2592925" y="624110"/>
            <a:ext cx="8911687" cy="552683"/>
          </a:xfrm>
        </p:spPr>
        <p:txBody>
          <a:bodyPr>
            <a:noAutofit/>
          </a:bodyPr>
          <a:lstStyle/>
          <a:p>
            <a:pPr algn="ctr"/>
            <a:r>
              <a:rPr lang="es-ES" b="1" dirty="0" smtClean="0">
                <a:solidFill>
                  <a:schemeClr val="accent1">
                    <a:lumMod val="60000"/>
                    <a:lumOff val="40000"/>
                  </a:schemeClr>
                </a:solidFill>
              </a:rPr>
              <a:t>LA NEGOCIACIÓN</a:t>
            </a:r>
            <a:endParaRPr lang="es-ES" b="1" dirty="0">
              <a:solidFill>
                <a:schemeClr val="accent1">
                  <a:lumMod val="60000"/>
                  <a:lumOff val="40000"/>
                </a:schemeClr>
              </a:solidFill>
            </a:endParaRPr>
          </a:p>
        </p:txBody>
      </p:sp>
      <p:sp>
        <p:nvSpPr>
          <p:cNvPr id="5" name="Marcador de contenido 4"/>
          <p:cNvSpPr>
            <a:spLocks noGrp="1"/>
          </p:cNvSpPr>
          <p:nvPr>
            <p:ph idx="1"/>
          </p:nvPr>
        </p:nvSpPr>
        <p:spPr>
          <a:xfrm>
            <a:off x="2589212" y="3188473"/>
            <a:ext cx="8915400" cy="2722749"/>
          </a:xfrm>
        </p:spPr>
        <p:txBody>
          <a:bodyPr/>
          <a:lstStyle/>
          <a:p>
            <a:pPr marL="0" indent="0" algn="ctr">
              <a:buNone/>
            </a:pPr>
            <a:r>
              <a:rPr lang="es-ES" b="1" dirty="0" smtClean="0"/>
              <a:t>ELEMENTOS DEL PROCESO DE NEGOCIACIÓN</a:t>
            </a:r>
          </a:p>
          <a:p>
            <a:pPr marL="0" indent="0" algn="ctr">
              <a:buNone/>
            </a:pPr>
            <a:endParaRPr lang="es-ES" b="1" dirty="0"/>
          </a:p>
        </p:txBody>
      </p:sp>
      <p:pic>
        <p:nvPicPr>
          <p:cNvPr id="6" name="Picture 5"/>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776870" y="3537661"/>
            <a:ext cx="6854024" cy="33203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Elipse 6"/>
          <p:cNvSpPr/>
          <p:nvPr/>
        </p:nvSpPr>
        <p:spPr>
          <a:xfrm flipV="1">
            <a:off x="3711339" y="1422531"/>
            <a:ext cx="6671145" cy="1280829"/>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p:cNvSpPr txBox="1"/>
          <p:nvPr/>
        </p:nvSpPr>
        <p:spPr>
          <a:xfrm>
            <a:off x="4126728" y="1628884"/>
            <a:ext cx="5955527" cy="923330"/>
          </a:xfrm>
          <a:prstGeom prst="rect">
            <a:avLst/>
          </a:prstGeom>
          <a:noFill/>
        </p:spPr>
        <p:txBody>
          <a:bodyPr wrap="square" rtlCol="0">
            <a:spAutoFit/>
          </a:bodyPr>
          <a:lstStyle/>
          <a:p>
            <a:pPr algn="ctr"/>
            <a:r>
              <a:rPr lang="es-ES" dirty="0" smtClean="0"/>
              <a:t>Proceso por el que se trata de alcanzar el mejor resultado para solucionar un problema entre dos o más partes</a:t>
            </a:r>
            <a:endParaRPr lang="es-ES" dirty="0"/>
          </a:p>
        </p:txBody>
      </p:sp>
    </p:spTree>
    <p:extLst>
      <p:ext uri="{BB962C8B-B14F-4D97-AF65-F5344CB8AC3E}">
        <p14:creationId xmlns="" xmlns:p14="http://schemas.microsoft.com/office/powerpoint/2010/main" val="151984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48099"/>
          </a:xfrm>
        </p:spPr>
        <p:txBody>
          <a:bodyPr/>
          <a:lstStyle/>
          <a:p>
            <a:pPr algn="ctr"/>
            <a:r>
              <a:rPr lang="es-ES" b="1" dirty="0" smtClean="0">
                <a:solidFill>
                  <a:schemeClr val="accent1"/>
                </a:solidFill>
              </a:rPr>
              <a:t>FASES DEL PROCESO NEGOCIADOR</a:t>
            </a:r>
            <a:endParaRPr lang="es-ES" b="1" dirty="0">
              <a:solidFill>
                <a:schemeClr val="accent1"/>
              </a:solidFill>
            </a:endParaRPr>
          </a:p>
        </p:txBody>
      </p:sp>
      <p:pic>
        <p:nvPicPr>
          <p:cNvPr id="4" name="Marcador de contenido 3"/>
          <p:cNvPicPr>
            <a:picLocks noGrp="1" noChangeAspect="1"/>
          </p:cNvPicPr>
          <p:nvPr>
            <p:ph idx="1"/>
          </p:nvPr>
        </p:nvPicPr>
        <p:blipFill>
          <a:blip r:embed="rId2"/>
          <a:stretch>
            <a:fillRect/>
          </a:stretch>
        </p:blipFill>
        <p:spPr>
          <a:xfrm>
            <a:off x="3277957" y="1767840"/>
            <a:ext cx="7541622" cy="4292056"/>
          </a:xfrm>
          <a:prstGeom prst="rect">
            <a:avLst/>
          </a:prstGeom>
        </p:spPr>
      </p:pic>
    </p:spTree>
    <p:extLst>
      <p:ext uri="{BB962C8B-B14F-4D97-AF65-F5344CB8AC3E}">
        <p14:creationId xmlns="" xmlns:p14="http://schemas.microsoft.com/office/powerpoint/2010/main" val="3449940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664001"/>
          </a:xfrm>
        </p:spPr>
        <p:txBody>
          <a:bodyPr>
            <a:normAutofit/>
          </a:bodyPr>
          <a:lstStyle/>
          <a:p>
            <a:pPr algn="ctr"/>
            <a:r>
              <a:rPr lang="es-ES" sz="3200" b="1" dirty="0" smtClean="0">
                <a:solidFill>
                  <a:schemeClr val="accent1">
                    <a:lumMod val="60000"/>
                    <a:lumOff val="40000"/>
                  </a:schemeClr>
                </a:solidFill>
              </a:rPr>
              <a:t>ESTRATEGIAS Y TÁCTICAS DE NEGOCIACIÓN</a:t>
            </a:r>
            <a:endParaRPr lang="es-ES" sz="3200" b="1" dirty="0">
              <a:solidFill>
                <a:schemeClr val="accent1">
                  <a:lumMod val="60000"/>
                  <a:lumOff val="40000"/>
                </a:schemeClr>
              </a:solidFill>
            </a:endParaRPr>
          </a:p>
        </p:txBody>
      </p:sp>
      <p:sp>
        <p:nvSpPr>
          <p:cNvPr id="5" name="Rectángulo 4"/>
          <p:cNvSpPr/>
          <p:nvPr/>
        </p:nvSpPr>
        <p:spPr>
          <a:xfrm>
            <a:off x="2592925" y="2354234"/>
            <a:ext cx="8530842" cy="2585323"/>
          </a:xfrm>
          <a:prstGeom prst="rect">
            <a:avLst/>
          </a:prstGeom>
        </p:spPr>
        <p:txBody>
          <a:bodyPr wrap="square">
            <a:spAutoFit/>
          </a:bodyPr>
          <a:lstStyle/>
          <a:p>
            <a:pPr marL="285750" indent="-285750" algn="just">
              <a:buFont typeface="Arial" panose="020B0604020202020204" pitchFamily="34" charset="0"/>
              <a:buChar char="•"/>
            </a:pPr>
            <a:r>
              <a:rPr lang="es-ES" altLang="es-ES" dirty="0"/>
              <a:t> </a:t>
            </a:r>
            <a:r>
              <a:rPr lang="es-ES" altLang="es-ES" sz="1600" b="1" dirty="0" smtClean="0"/>
              <a:t>Sumisa o d</a:t>
            </a:r>
            <a:r>
              <a:rPr lang="es-ES" sz="1600" b="1" dirty="0" smtClean="0"/>
              <a:t>e subordinación: </a:t>
            </a:r>
            <a:r>
              <a:rPr lang="es-ES" sz="1600" dirty="0"/>
              <a:t>consiste en subordinar los intereses propios</a:t>
            </a:r>
          </a:p>
          <a:p>
            <a:pPr algn="just"/>
            <a:r>
              <a:rPr lang="es-ES" sz="1600" dirty="0"/>
              <a:t> </a:t>
            </a:r>
            <a:r>
              <a:rPr lang="es-ES" sz="1600" dirty="0" smtClean="0"/>
              <a:t>     a los </a:t>
            </a:r>
            <a:r>
              <a:rPr lang="es-ES" sz="1600" dirty="0"/>
              <a:t>del adversario con el fin de evitar </a:t>
            </a:r>
            <a:r>
              <a:rPr lang="es-ES" sz="1600" dirty="0" smtClean="0"/>
              <a:t>conflictos. </a:t>
            </a:r>
          </a:p>
          <a:p>
            <a:pPr marL="285750" indent="-285750" algn="just">
              <a:buFont typeface="Arial" panose="020B0604020202020204" pitchFamily="34" charset="0"/>
              <a:buChar char="•"/>
            </a:pPr>
            <a:endParaRPr lang="es-ES" altLang="es-ES" sz="1600" b="1" dirty="0"/>
          </a:p>
          <a:p>
            <a:pPr marL="285750" indent="-285750" algn="just">
              <a:buFont typeface="Arial" panose="020B0604020202020204" pitchFamily="34" charset="0"/>
              <a:buChar char="•"/>
            </a:pPr>
            <a:r>
              <a:rPr lang="es-ES" altLang="es-ES" sz="1600" b="1" dirty="0" smtClean="0"/>
              <a:t>Distributiva </a:t>
            </a:r>
            <a:r>
              <a:rPr lang="es-ES" altLang="es-ES" sz="1600" b="1" dirty="0"/>
              <a:t>o de </a:t>
            </a:r>
            <a:r>
              <a:rPr lang="es-ES" altLang="es-ES" sz="1600" b="1" dirty="0" smtClean="0"/>
              <a:t>competición</a:t>
            </a:r>
            <a:r>
              <a:rPr lang="es-ES" altLang="es-ES" sz="1600" dirty="0" smtClean="0"/>
              <a:t>: Las partes conciben la negociación como un enfrentamiento. La actitud será defensiva. </a:t>
            </a:r>
          </a:p>
          <a:p>
            <a:pPr marL="285750" indent="-285750" algn="just">
              <a:buFont typeface="Arial" panose="020B0604020202020204" pitchFamily="34" charset="0"/>
              <a:buChar char="•"/>
            </a:pPr>
            <a:endParaRPr lang="es-ES" altLang="es-ES" sz="1600" dirty="0"/>
          </a:p>
          <a:p>
            <a:pPr marL="285750" indent="-285750" algn="just">
              <a:buFont typeface="Arial" panose="020B0604020202020204" pitchFamily="34" charset="0"/>
              <a:buChar char="•"/>
            </a:pPr>
            <a:r>
              <a:rPr lang="es-ES" altLang="es-ES" sz="1600" b="1" dirty="0" smtClean="0"/>
              <a:t>Integradora </a:t>
            </a:r>
            <a:r>
              <a:rPr lang="es-ES" altLang="es-ES" sz="1600" b="1" dirty="0"/>
              <a:t>o de </a:t>
            </a:r>
            <a:r>
              <a:rPr lang="es-ES" altLang="es-ES" sz="1600" b="1" dirty="0" smtClean="0"/>
              <a:t>cooperación:</a:t>
            </a:r>
            <a:r>
              <a:rPr lang="es-ES" altLang="es-ES" sz="1600" dirty="0" smtClean="0"/>
              <a:t> Las partes conciben la negociación como un proceso en el que todos salen beneficiados. Actitud cooperativa</a:t>
            </a:r>
            <a:endParaRPr lang="es-ES" altLang="es-ES" sz="1600" b="1" dirty="0" smtClean="0"/>
          </a:p>
          <a:p>
            <a:pPr algn="just">
              <a:buFontTx/>
              <a:buChar char="•"/>
            </a:pPr>
            <a:endParaRPr lang="es-ES" altLang="es-ES" sz="1600" dirty="0"/>
          </a:p>
          <a:p>
            <a:pPr marL="285750" indent="-285750" algn="just">
              <a:buFont typeface="Arial" panose="020B0604020202020204" pitchFamily="34" charset="0"/>
              <a:buChar char="•"/>
            </a:pPr>
            <a:r>
              <a:rPr lang="es-ES" altLang="es-ES" sz="1600" b="1" dirty="0" smtClean="0"/>
              <a:t>Mixta:</a:t>
            </a:r>
            <a:r>
              <a:rPr lang="es-ES" altLang="es-ES" sz="1600" dirty="0" smtClean="0"/>
              <a:t> Combina elementos de las dos anteriores</a:t>
            </a:r>
          </a:p>
        </p:txBody>
      </p:sp>
      <p:pic>
        <p:nvPicPr>
          <p:cNvPr id="7" name="Picture 5"/>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a:stretch>
            <a:fillRect/>
          </a:stretch>
        </p:blipFill>
        <p:spPr bwMode="auto">
          <a:xfrm>
            <a:off x="2842551" y="1446339"/>
            <a:ext cx="7091551" cy="7496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592925" y="5321292"/>
            <a:ext cx="7770813" cy="985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626066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Marcador de contenido 8"/>
          <p:cNvGraphicFramePr>
            <a:graphicFrameLocks noGrp="1"/>
          </p:cNvGraphicFramePr>
          <p:nvPr>
            <p:ph idx="1"/>
            <p:extLst>
              <p:ext uri="{D42A27DB-BD31-4B8C-83A1-F6EECF244321}">
                <p14:modId xmlns="" xmlns:p14="http://schemas.microsoft.com/office/powerpoint/2010/main" val="2014218180"/>
              </p:ext>
            </p:extLst>
          </p:nvPr>
        </p:nvGraphicFramePr>
        <p:xfrm>
          <a:off x="1800444" y="91350"/>
          <a:ext cx="10078048" cy="6183176"/>
        </p:xfrm>
        <a:graphic>
          <a:graphicData uri="http://schemas.openxmlformats.org/drawingml/2006/table">
            <a:tbl>
              <a:tblPr firstRow="1" bandRow="1">
                <a:tableStyleId>{5C22544A-7EE6-4342-B048-85BDC9FD1C3A}</a:tableStyleId>
              </a:tblPr>
              <a:tblGrid>
                <a:gridCol w="5039024">
                  <a:extLst>
                    <a:ext uri="{9D8B030D-6E8A-4147-A177-3AD203B41FA5}">
                      <a16:colId xmlns="" xmlns:a16="http://schemas.microsoft.com/office/drawing/2014/main" val="20000"/>
                    </a:ext>
                  </a:extLst>
                </a:gridCol>
                <a:gridCol w="5039024">
                  <a:extLst>
                    <a:ext uri="{9D8B030D-6E8A-4147-A177-3AD203B41FA5}">
                      <a16:colId xmlns="" xmlns:a16="http://schemas.microsoft.com/office/drawing/2014/main" val="20001"/>
                    </a:ext>
                  </a:extLst>
                </a:gridCol>
              </a:tblGrid>
              <a:tr h="45315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 sz="2000" b="1" i="0" u="none" strike="noStrike" kern="1200" baseline="0" dirty="0" smtClean="0">
                          <a:solidFill>
                            <a:schemeClr val="dk1"/>
                          </a:solidFill>
                          <a:latin typeface="+mn-lt"/>
                          <a:ea typeface="+mn-ea"/>
                          <a:cs typeface="+mn-cs"/>
                        </a:rPr>
                        <a:t>TÁCTICAS PARA PREPARAR LA INFORMACIÓN Y LOS ARGUMENTOS</a:t>
                      </a:r>
                    </a:p>
                    <a:p>
                      <a:pPr algn="ctr"/>
                      <a:endParaRPr lang="es-ES" sz="2000" dirty="0"/>
                    </a:p>
                  </a:txBody>
                  <a:tcPr/>
                </a:tc>
                <a:tc hMerge="1">
                  <a:txBody>
                    <a:bodyPr/>
                    <a:lstStyle/>
                    <a:p>
                      <a:endParaRPr lang="es-ES" dirty="0"/>
                    </a:p>
                  </a:txBody>
                  <a:tcPr/>
                </a:tc>
                <a:extLst>
                  <a:ext uri="{0D108BD9-81ED-4DB2-BD59-A6C34878D82A}">
                    <a16:rowId xmlns="" xmlns:a16="http://schemas.microsoft.com/office/drawing/2014/main" val="10000"/>
                  </a:ext>
                </a:extLst>
              </a:tr>
              <a:tr h="627439">
                <a:tc>
                  <a:txBody>
                    <a:bodyPr/>
                    <a:lstStyle/>
                    <a:p>
                      <a:pPr algn="just"/>
                      <a:r>
                        <a:rPr lang="es-ES" sz="1400" b="1" i="0" u="none" strike="noStrike" kern="1200" baseline="0" dirty="0" smtClean="0">
                          <a:solidFill>
                            <a:schemeClr val="dk1"/>
                          </a:solidFill>
                          <a:latin typeface="+mn-lt"/>
                          <a:ea typeface="+mn-ea"/>
                          <a:cs typeface="+mn-cs"/>
                        </a:rPr>
                        <a:t>La carta secreta</a:t>
                      </a:r>
                      <a:endParaRPr lang="es-ES" sz="1400" b="0" i="0" u="none" strike="noStrike" kern="1200" baseline="0" dirty="0" smtClean="0">
                        <a:solidFill>
                          <a:schemeClr val="dk1"/>
                        </a:solidFill>
                        <a:latin typeface="+mn-lt"/>
                        <a:ea typeface="+mn-ea"/>
                        <a:cs typeface="+mn-cs"/>
                      </a:endParaRPr>
                    </a:p>
                  </a:txBody>
                  <a:tcPr/>
                </a:tc>
                <a:tc>
                  <a:txBody>
                    <a:bodyPr/>
                    <a:lstStyle/>
                    <a:p>
                      <a:pPr algn="just"/>
                      <a:r>
                        <a:rPr lang="es-ES" sz="1400" b="0" i="0" u="none" strike="noStrike" kern="1200" baseline="0" dirty="0" smtClean="0">
                          <a:solidFill>
                            <a:schemeClr val="dk1"/>
                          </a:solidFill>
                          <a:latin typeface="+mn-lt"/>
                          <a:ea typeface="+mn-ea"/>
                          <a:cs typeface="+mn-cs"/>
                        </a:rPr>
                        <a:t>Tener </a:t>
                      </a:r>
                      <a:r>
                        <a:rPr lang="es-ES" sz="1400" b="1" i="0" u="none" strike="noStrike" kern="1200" baseline="0" dirty="0" smtClean="0">
                          <a:solidFill>
                            <a:schemeClr val="dk1"/>
                          </a:solidFill>
                          <a:latin typeface="+mn-lt"/>
                          <a:ea typeface="+mn-ea"/>
                          <a:cs typeface="+mn-cs"/>
                        </a:rPr>
                        <a:t>argumentos de reserva</a:t>
                      </a:r>
                      <a:r>
                        <a:rPr lang="es-ES" sz="1400" b="0" i="0" u="none" strike="noStrike" kern="1200" baseline="0" dirty="0" smtClean="0">
                          <a:solidFill>
                            <a:schemeClr val="dk1"/>
                          </a:solidFill>
                          <a:latin typeface="+mn-lt"/>
                          <a:ea typeface="+mn-ea"/>
                          <a:cs typeface="+mn-cs"/>
                        </a:rPr>
                        <a:t>, para poder ser imprevisible en lo que se hace y en lo que no se hace.</a:t>
                      </a:r>
                      <a:endParaRPr lang="es-ES" sz="1400" dirty="0"/>
                    </a:p>
                  </a:txBody>
                  <a:tcPr/>
                </a:tc>
                <a:extLst>
                  <a:ext uri="{0D108BD9-81ED-4DB2-BD59-A6C34878D82A}">
                    <a16:rowId xmlns="" xmlns:a16="http://schemas.microsoft.com/office/drawing/2014/main" val="10001"/>
                  </a:ext>
                </a:extLst>
              </a:tr>
              <a:tr h="662876">
                <a:tc>
                  <a:txBody>
                    <a:bodyPr/>
                    <a:lstStyle/>
                    <a:p>
                      <a:pPr algn="just"/>
                      <a:r>
                        <a:rPr lang="es-ES" sz="1400" b="1" i="0" u="none" strike="noStrike" kern="1200" baseline="0" dirty="0" smtClean="0">
                          <a:solidFill>
                            <a:schemeClr val="dk1"/>
                          </a:solidFill>
                          <a:latin typeface="+mn-lt"/>
                          <a:ea typeface="+mn-ea"/>
                          <a:cs typeface="+mn-cs"/>
                        </a:rPr>
                        <a:t>La puesta en remojo</a:t>
                      </a:r>
                    </a:p>
                    <a:p>
                      <a:pPr algn="just"/>
                      <a:endParaRPr lang="es-ES" sz="1400" dirty="0"/>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s-ES" sz="1400" b="1" i="0" u="none" strike="noStrike" kern="1200" baseline="0" dirty="0" smtClean="0">
                          <a:solidFill>
                            <a:schemeClr val="dk1"/>
                          </a:solidFill>
                          <a:latin typeface="+mn-lt"/>
                          <a:ea typeface="+mn-ea"/>
                          <a:cs typeface="+mn-cs"/>
                        </a:rPr>
                        <a:t>Hacer dudar </a:t>
                      </a:r>
                      <a:r>
                        <a:rPr lang="es-ES" sz="1400" b="0" i="0" u="none" strike="noStrike" kern="1200" baseline="0" dirty="0" smtClean="0">
                          <a:solidFill>
                            <a:schemeClr val="dk1"/>
                          </a:solidFill>
                          <a:latin typeface="+mn-lt"/>
                          <a:ea typeface="+mn-ea"/>
                          <a:cs typeface="+mn-cs"/>
                        </a:rPr>
                        <a:t>al oponente acerca de algunas </a:t>
                      </a:r>
                      <a:r>
                        <a:rPr lang="es-ES" sz="1400" b="1" i="0" u="none" strike="noStrike" kern="1200" baseline="0" dirty="0" smtClean="0">
                          <a:solidFill>
                            <a:schemeClr val="dk1"/>
                          </a:solidFill>
                          <a:latin typeface="+mn-lt"/>
                          <a:ea typeface="+mn-ea"/>
                          <a:cs typeface="+mn-cs"/>
                        </a:rPr>
                        <a:t>de nuestras intenciones </a:t>
                      </a:r>
                      <a:r>
                        <a:rPr lang="es-ES" sz="1400" b="0" i="0" u="none" strike="noStrike" kern="1200" baseline="0" dirty="0" smtClean="0">
                          <a:solidFill>
                            <a:schemeClr val="dk1"/>
                          </a:solidFill>
                          <a:latin typeface="+mn-lt"/>
                          <a:ea typeface="+mn-ea"/>
                          <a:cs typeface="+mn-cs"/>
                        </a:rPr>
                        <a:t>reales para generar inquietud.</a:t>
                      </a:r>
                    </a:p>
                  </a:txBody>
                  <a:tcPr/>
                </a:tc>
                <a:extLst>
                  <a:ext uri="{0D108BD9-81ED-4DB2-BD59-A6C34878D82A}">
                    <a16:rowId xmlns="" xmlns:a16="http://schemas.microsoft.com/office/drawing/2014/main" val="10002"/>
                  </a:ext>
                </a:extLst>
              </a:tr>
              <a:tr h="453150">
                <a:tc>
                  <a:txBody>
                    <a:bodyPr/>
                    <a:lstStyle/>
                    <a:p>
                      <a:pPr algn="just"/>
                      <a:r>
                        <a:rPr lang="es-ES" sz="1400" b="1" i="0" u="none" strike="noStrike" kern="1200" baseline="0" dirty="0" smtClean="0">
                          <a:solidFill>
                            <a:schemeClr val="dk1"/>
                          </a:solidFill>
                          <a:latin typeface="+mn-lt"/>
                          <a:ea typeface="+mn-ea"/>
                          <a:cs typeface="+mn-cs"/>
                        </a:rPr>
                        <a:t>Guerra psicológica</a:t>
                      </a:r>
                    </a:p>
                    <a:p>
                      <a:pPr algn="just"/>
                      <a:endParaRPr lang="es-ES" sz="1400" dirty="0"/>
                    </a:p>
                  </a:txBody>
                  <a:tcPr/>
                </a:tc>
                <a:tc>
                  <a:txBody>
                    <a:bodyPr/>
                    <a:lstStyle/>
                    <a:p>
                      <a:pPr algn="just"/>
                      <a:r>
                        <a:rPr lang="es-ES" sz="1400" dirty="0" smtClean="0"/>
                        <a:t>Pretende </a:t>
                      </a:r>
                      <a:r>
                        <a:rPr lang="es-ES" sz="1400" b="1" dirty="0" smtClean="0"/>
                        <a:t>poner nerviosa a la otra parte </a:t>
                      </a:r>
                      <a:r>
                        <a:rPr lang="es-ES" sz="1400" dirty="0" smtClean="0"/>
                        <a:t>con la intención de que ceda. </a:t>
                      </a:r>
                      <a:endParaRPr lang="es-ES" sz="1400" dirty="0"/>
                    </a:p>
                  </a:txBody>
                  <a:tcPr/>
                </a:tc>
                <a:extLst>
                  <a:ext uri="{0D108BD9-81ED-4DB2-BD59-A6C34878D82A}">
                    <a16:rowId xmlns="" xmlns:a16="http://schemas.microsoft.com/office/drawing/2014/main" val="10003"/>
                  </a:ext>
                </a:extLst>
              </a:tr>
              <a:tr h="801727">
                <a:tc>
                  <a:txBody>
                    <a:bodyPr/>
                    <a:lstStyle/>
                    <a:p>
                      <a:r>
                        <a:rPr lang="es-ES" sz="1400" b="1" i="0" u="none" strike="noStrike" kern="1200" baseline="0" dirty="0" smtClean="0">
                          <a:solidFill>
                            <a:schemeClr val="dk1"/>
                          </a:solidFill>
                          <a:latin typeface="+mn-lt"/>
                          <a:ea typeface="+mn-ea"/>
                          <a:cs typeface="+mn-cs"/>
                        </a:rPr>
                        <a:t>El explorador</a:t>
                      </a:r>
                      <a:endParaRPr lang="es-ES" sz="1400" dirty="0"/>
                    </a:p>
                  </a:txBody>
                  <a:tcPr/>
                </a:tc>
                <a:tc>
                  <a:txBody>
                    <a:bodyPr/>
                    <a:lstStyle/>
                    <a:p>
                      <a:pPr algn="just"/>
                      <a:r>
                        <a:rPr lang="es-ES" sz="1400" b="0" i="0" u="none" strike="noStrike" kern="1200" baseline="0" dirty="0" smtClean="0">
                          <a:solidFill>
                            <a:schemeClr val="dk1"/>
                          </a:solidFill>
                          <a:latin typeface="+mn-lt"/>
                          <a:ea typeface="+mn-ea"/>
                          <a:cs typeface="+mn-cs"/>
                        </a:rPr>
                        <a:t>Enviar «exploradores» que intenten </a:t>
                      </a:r>
                      <a:r>
                        <a:rPr lang="es-ES" sz="1400" b="1" i="0" u="none" strike="noStrike" kern="1200" baseline="0" dirty="0" smtClean="0">
                          <a:solidFill>
                            <a:schemeClr val="dk1"/>
                          </a:solidFill>
                          <a:latin typeface="+mn-lt"/>
                          <a:ea typeface="+mn-ea"/>
                          <a:cs typeface="+mn-cs"/>
                        </a:rPr>
                        <a:t>obtener</a:t>
                      </a:r>
                      <a:r>
                        <a:rPr lang="es-ES" sz="1400" b="0" i="0" u="none" strike="noStrike" kern="1200" baseline="0" dirty="0" smtClean="0">
                          <a:solidFill>
                            <a:schemeClr val="dk1"/>
                          </a:solidFill>
                          <a:latin typeface="+mn-lt"/>
                          <a:ea typeface="+mn-ea"/>
                          <a:cs typeface="+mn-cs"/>
                        </a:rPr>
                        <a:t> el mayor número de </a:t>
                      </a:r>
                      <a:r>
                        <a:rPr lang="es-ES" sz="1400" b="1" i="0" u="none" strike="noStrike" kern="1200" baseline="0" dirty="0" smtClean="0">
                          <a:solidFill>
                            <a:schemeClr val="dk1"/>
                          </a:solidFill>
                          <a:latin typeface="+mn-lt"/>
                          <a:ea typeface="+mn-ea"/>
                          <a:cs typeface="+mn-cs"/>
                        </a:rPr>
                        <a:t>concesiones parciales </a:t>
                      </a:r>
                      <a:r>
                        <a:rPr lang="es-ES" sz="1400" b="0" i="0" u="none" strike="noStrike" kern="1200" baseline="0" dirty="0" smtClean="0">
                          <a:solidFill>
                            <a:schemeClr val="dk1"/>
                          </a:solidFill>
                          <a:latin typeface="+mn-lt"/>
                          <a:ea typeface="+mn-ea"/>
                          <a:cs typeface="+mn-cs"/>
                        </a:rPr>
                        <a:t>posibles, con el fin de ganar tiempo </a:t>
                      </a:r>
                      <a:r>
                        <a:rPr lang="es-ES" sz="1400" b="1" i="0" u="none" strike="noStrike" kern="1200" baseline="0" dirty="0" smtClean="0">
                          <a:solidFill>
                            <a:schemeClr val="dk1"/>
                          </a:solidFill>
                          <a:latin typeface="+mn-lt"/>
                          <a:ea typeface="+mn-ea"/>
                          <a:cs typeface="+mn-cs"/>
                        </a:rPr>
                        <a:t>y recabar más información</a:t>
                      </a:r>
                      <a:r>
                        <a:rPr lang="es-ES" sz="1400" b="0" i="0" u="none" strike="noStrike" kern="1200" baseline="0" dirty="0" smtClean="0">
                          <a:solidFill>
                            <a:schemeClr val="dk1"/>
                          </a:solidFill>
                          <a:latin typeface="+mn-lt"/>
                          <a:ea typeface="+mn-ea"/>
                          <a:cs typeface="+mn-cs"/>
                        </a:rPr>
                        <a:t>.</a:t>
                      </a:r>
                    </a:p>
                  </a:txBody>
                  <a:tcPr/>
                </a:tc>
                <a:extLst>
                  <a:ext uri="{0D108BD9-81ED-4DB2-BD59-A6C34878D82A}">
                    <a16:rowId xmlns="" xmlns:a16="http://schemas.microsoft.com/office/drawing/2014/main" val="10004"/>
                  </a:ext>
                </a:extLst>
              </a:tr>
              <a:tr h="976016">
                <a:tc>
                  <a:txBody>
                    <a:bodyPr/>
                    <a:lstStyle/>
                    <a:p>
                      <a:r>
                        <a:rPr lang="es-ES" sz="1400" b="1" i="0" u="none" strike="noStrike" kern="1200" baseline="0" dirty="0" smtClean="0">
                          <a:solidFill>
                            <a:schemeClr val="dk1"/>
                          </a:solidFill>
                          <a:latin typeface="+mn-lt"/>
                          <a:ea typeface="+mn-ea"/>
                          <a:cs typeface="+mn-cs"/>
                        </a:rPr>
                        <a:t>La pista falsa</a:t>
                      </a:r>
                      <a:endParaRPr lang="es-ES" sz="1400" dirty="0"/>
                    </a:p>
                  </a:txBody>
                  <a:tcPr/>
                </a:tc>
                <a:tc>
                  <a:txBody>
                    <a:bodyPr/>
                    <a:lstStyle/>
                    <a:p>
                      <a:pPr algn="just"/>
                      <a:r>
                        <a:rPr lang="es-ES" sz="1400" b="1" i="0" u="none" strike="noStrike" kern="1200" baseline="0" dirty="0" smtClean="0">
                          <a:solidFill>
                            <a:schemeClr val="dk1"/>
                          </a:solidFill>
                          <a:latin typeface="+mn-lt"/>
                          <a:ea typeface="+mn-ea"/>
                          <a:cs typeface="+mn-cs"/>
                        </a:rPr>
                        <a:t>Decirle al oponente que es imposible negociar </a:t>
                      </a:r>
                      <a:r>
                        <a:rPr lang="es-ES" sz="1400" b="0" i="0" u="none" strike="noStrike" kern="1200" baseline="0" dirty="0" smtClean="0">
                          <a:solidFill>
                            <a:schemeClr val="dk1"/>
                          </a:solidFill>
                          <a:latin typeface="+mn-lt"/>
                          <a:ea typeface="+mn-ea"/>
                          <a:cs typeface="+mn-cs"/>
                        </a:rPr>
                        <a:t>sobre un tema o punto concreto, utilizando frases como: «me es imposible...» «muy difícil»... </a:t>
                      </a:r>
                      <a:r>
                        <a:rPr lang="es-ES" sz="1400" b="1" i="0" u="none" strike="noStrike" kern="1200" baseline="0" dirty="0" smtClean="0">
                          <a:solidFill>
                            <a:schemeClr val="dk1"/>
                          </a:solidFill>
                          <a:latin typeface="+mn-lt"/>
                          <a:ea typeface="+mn-ea"/>
                          <a:cs typeface="+mn-cs"/>
                        </a:rPr>
                        <a:t>Finalmente se acaba cediendo,</a:t>
                      </a:r>
                      <a:r>
                        <a:rPr lang="es-ES" sz="1400" b="0" i="0" u="none" strike="noStrike" kern="1200" baseline="0" dirty="0" smtClean="0">
                          <a:solidFill>
                            <a:schemeClr val="dk1"/>
                          </a:solidFill>
                          <a:latin typeface="+mn-lt"/>
                          <a:ea typeface="+mn-ea"/>
                          <a:cs typeface="+mn-cs"/>
                        </a:rPr>
                        <a:t> haciéndole creer que ha conseguido lo que parecía imposible.</a:t>
                      </a:r>
                    </a:p>
                  </a:txBody>
                  <a:tcPr/>
                </a:tc>
                <a:extLst>
                  <a:ext uri="{0D108BD9-81ED-4DB2-BD59-A6C34878D82A}">
                    <a16:rowId xmlns="" xmlns:a16="http://schemas.microsoft.com/office/drawing/2014/main" val="10005"/>
                  </a:ext>
                </a:extLst>
              </a:tr>
              <a:tr h="768814">
                <a:tc>
                  <a:txBody>
                    <a:bodyPr/>
                    <a:lstStyle/>
                    <a:p>
                      <a:r>
                        <a:rPr lang="es-ES" sz="1400" b="1" i="0" u="none" strike="noStrike" kern="1200" baseline="0" dirty="0" smtClean="0">
                          <a:solidFill>
                            <a:schemeClr val="dk1"/>
                          </a:solidFill>
                          <a:latin typeface="+mn-lt"/>
                          <a:ea typeface="+mn-ea"/>
                          <a:cs typeface="+mn-cs"/>
                        </a:rPr>
                        <a:t>El anclaje</a:t>
                      </a:r>
                      <a:endParaRPr lang="es-ES" sz="1400" dirty="0"/>
                    </a:p>
                  </a:txBody>
                  <a:tcPr/>
                </a:tc>
                <a:tc>
                  <a:txBody>
                    <a:bodyPr/>
                    <a:lstStyle/>
                    <a:p>
                      <a:r>
                        <a:rPr lang="es-ES" sz="1400" b="0" i="0" u="none" strike="noStrike" kern="1200" baseline="0" dirty="0" smtClean="0">
                          <a:solidFill>
                            <a:schemeClr val="dk1"/>
                          </a:solidFill>
                          <a:latin typeface="+mn-lt"/>
                          <a:ea typeface="+mn-ea"/>
                          <a:cs typeface="+mn-cs"/>
                        </a:rPr>
                        <a:t>Lanzar la </a:t>
                      </a:r>
                      <a:r>
                        <a:rPr lang="es-ES" sz="1400" b="1" i="0" u="none" strike="noStrike" kern="1200" baseline="0" dirty="0" smtClean="0">
                          <a:solidFill>
                            <a:schemeClr val="dk1"/>
                          </a:solidFill>
                          <a:latin typeface="+mn-lt"/>
                          <a:ea typeface="+mn-ea"/>
                          <a:cs typeface="+mn-cs"/>
                        </a:rPr>
                        <a:t>primera oferta </a:t>
                      </a:r>
                      <a:r>
                        <a:rPr lang="es-ES" sz="1400" b="0" i="0" u="none" strike="noStrike" kern="1200" baseline="0" dirty="0" smtClean="0">
                          <a:solidFill>
                            <a:schemeClr val="dk1"/>
                          </a:solidFill>
                          <a:latin typeface="+mn-lt"/>
                          <a:ea typeface="+mn-ea"/>
                          <a:cs typeface="+mn-cs"/>
                        </a:rPr>
                        <a:t>para negociar alrededor de la misma, como si de un ancla se tratase, y así influir en las peticiones iniciales de la otra parte</a:t>
                      </a:r>
                    </a:p>
                  </a:txBody>
                  <a:tcPr/>
                </a:tc>
                <a:extLst>
                  <a:ext uri="{0D108BD9-81ED-4DB2-BD59-A6C34878D82A}">
                    <a16:rowId xmlns="" xmlns:a16="http://schemas.microsoft.com/office/drawing/2014/main" val="10006"/>
                  </a:ext>
                </a:extLst>
              </a:tr>
              <a:tr h="801727">
                <a:tc>
                  <a:txBody>
                    <a:bodyPr/>
                    <a:lstStyle/>
                    <a:p>
                      <a:r>
                        <a:rPr lang="es-ES" sz="1400" b="1" i="0" u="none" strike="noStrike" kern="1200" baseline="0" dirty="0" smtClean="0">
                          <a:solidFill>
                            <a:schemeClr val="dk1"/>
                          </a:solidFill>
                          <a:latin typeface="+mn-lt"/>
                          <a:ea typeface="+mn-ea"/>
                          <a:cs typeface="+mn-cs"/>
                        </a:rPr>
                        <a:t>Asalto directo</a:t>
                      </a:r>
                      <a:endParaRPr lang="es-ES" sz="1400" dirty="0" smtClean="0"/>
                    </a:p>
                  </a:txBody>
                  <a:tcPr/>
                </a:tc>
                <a:tc>
                  <a:txBody>
                    <a:bodyPr/>
                    <a:lstStyle/>
                    <a:p>
                      <a:pPr algn="just"/>
                      <a:r>
                        <a:rPr lang="es-ES" sz="1400" b="0" i="0" u="none" strike="noStrike" kern="1200" baseline="0" dirty="0" smtClean="0">
                          <a:solidFill>
                            <a:schemeClr val="dk1"/>
                          </a:solidFill>
                          <a:latin typeface="+mn-lt"/>
                          <a:ea typeface="+mn-ea"/>
                          <a:cs typeface="+mn-cs"/>
                        </a:rPr>
                        <a:t>Se utilizan argumentos poderosos y contrastados, con el fin de </a:t>
                      </a:r>
                      <a:r>
                        <a:rPr lang="es-ES" sz="1400" b="1" i="0" u="none" strike="noStrike" kern="1200" baseline="0" dirty="0" smtClean="0">
                          <a:solidFill>
                            <a:schemeClr val="dk1"/>
                          </a:solidFill>
                          <a:latin typeface="+mn-lt"/>
                          <a:ea typeface="+mn-ea"/>
                          <a:cs typeface="+mn-cs"/>
                        </a:rPr>
                        <a:t>producir</a:t>
                      </a:r>
                      <a:r>
                        <a:rPr lang="es-ES" sz="1400" b="0" i="0" u="none" strike="noStrike" kern="1200" baseline="0" dirty="0" smtClean="0">
                          <a:solidFill>
                            <a:schemeClr val="dk1"/>
                          </a:solidFill>
                          <a:latin typeface="+mn-lt"/>
                          <a:ea typeface="+mn-ea"/>
                          <a:cs typeface="+mn-cs"/>
                        </a:rPr>
                        <a:t> en el adversario </a:t>
                      </a:r>
                      <a:r>
                        <a:rPr lang="es-ES" sz="1400" b="1" i="0" u="none" strike="noStrike" kern="1200" baseline="0" dirty="0" smtClean="0">
                          <a:solidFill>
                            <a:schemeClr val="dk1"/>
                          </a:solidFill>
                          <a:latin typeface="+mn-lt"/>
                          <a:ea typeface="+mn-ea"/>
                          <a:cs typeface="+mn-cs"/>
                        </a:rPr>
                        <a:t>«intimidación e incomodo».</a:t>
                      </a:r>
                      <a:r>
                        <a:rPr lang="es-ES" sz="1400" b="0" i="0" u="none" strike="noStrike" kern="1200" baseline="0" dirty="0" smtClean="0">
                          <a:solidFill>
                            <a:schemeClr val="dk1"/>
                          </a:solidFill>
                          <a:latin typeface="+mn-lt"/>
                          <a:ea typeface="+mn-ea"/>
                          <a:cs typeface="+mn-cs"/>
                        </a:rPr>
                        <a:t> Se pretende debilitar o desorientar a la parte contraria, </a:t>
                      </a:r>
                      <a:r>
                        <a:rPr lang="es-ES" sz="1400" b="1" i="0" u="none" strike="noStrike" kern="1200" baseline="0" dirty="0" smtClean="0">
                          <a:solidFill>
                            <a:schemeClr val="dk1"/>
                          </a:solidFill>
                          <a:latin typeface="+mn-lt"/>
                          <a:ea typeface="+mn-ea"/>
                          <a:cs typeface="+mn-cs"/>
                        </a:rPr>
                        <a:t>nunca ofender o humillar.</a:t>
                      </a:r>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 xmlns:p14="http://schemas.microsoft.com/office/powerpoint/2010/main" val="2168968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9" name="Marcador de contenido 8"/>
          <p:cNvGraphicFramePr>
            <a:graphicFrameLocks noGrp="1"/>
          </p:cNvGraphicFramePr>
          <p:nvPr>
            <p:ph idx="1"/>
            <p:extLst>
              <p:ext uri="{D42A27DB-BD31-4B8C-83A1-F6EECF244321}">
                <p14:modId xmlns="" xmlns:p14="http://schemas.microsoft.com/office/powerpoint/2010/main" val="3009392669"/>
              </p:ext>
            </p:extLst>
          </p:nvPr>
        </p:nvGraphicFramePr>
        <p:xfrm>
          <a:off x="1800444" y="91350"/>
          <a:ext cx="10078048" cy="6458690"/>
        </p:xfrm>
        <a:graphic>
          <a:graphicData uri="http://schemas.openxmlformats.org/drawingml/2006/table">
            <a:tbl>
              <a:tblPr firstRow="1" bandRow="1">
                <a:tableStyleId>{5C22544A-7EE6-4342-B048-85BDC9FD1C3A}</a:tableStyleId>
              </a:tblPr>
              <a:tblGrid>
                <a:gridCol w="5039024">
                  <a:extLst>
                    <a:ext uri="{9D8B030D-6E8A-4147-A177-3AD203B41FA5}">
                      <a16:colId xmlns="" xmlns:a16="http://schemas.microsoft.com/office/drawing/2014/main" val="20000"/>
                    </a:ext>
                  </a:extLst>
                </a:gridCol>
                <a:gridCol w="5039024">
                  <a:extLst>
                    <a:ext uri="{9D8B030D-6E8A-4147-A177-3AD203B41FA5}">
                      <a16:colId xmlns="" xmlns:a16="http://schemas.microsoft.com/office/drawing/2014/main" val="20001"/>
                    </a:ext>
                  </a:extLst>
                </a:gridCol>
              </a:tblGrid>
              <a:tr h="453150">
                <a:tc grid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 sz="2000" b="1" i="0" u="none" strike="noStrike" kern="1200" baseline="0" dirty="0" smtClean="0">
                          <a:solidFill>
                            <a:schemeClr val="dk1"/>
                          </a:solidFill>
                          <a:latin typeface="+mn-lt"/>
                          <a:ea typeface="+mn-ea"/>
                          <a:cs typeface="+mn-cs"/>
                        </a:rPr>
                        <a:t>TÁCTICAS PARA ARGUMENTAR</a:t>
                      </a:r>
                    </a:p>
                    <a:p>
                      <a:pPr algn="ctr"/>
                      <a:endParaRPr lang="es-ES" sz="2000" dirty="0"/>
                    </a:p>
                  </a:txBody>
                  <a:tcPr/>
                </a:tc>
                <a:tc hMerge="1">
                  <a:txBody>
                    <a:bodyPr/>
                    <a:lstStyle/>
                    <a:p>
                      <a:endParaRPr lang="es-ES" dirty="0"/>
                    </a:p>
                  </a:txBody>
                  <a:tcPr/>
                </a:tc>
                <a:extLst>
                  <a:ext uri="{0D108BD9-81ED-4DB2-BD59-A6C34878D82A}">
                    <a16:rowId xmlns="" xmlns:a16="http://schemas.microsoft.com/office/drawing/2014/main" val="10000"/>
                  </a:ext>
                </a:extLst>
              </a:tr>
              <a:tr h="627439">
                <a:tc>
                  <a:txBody>
                    <a:bodyPr/>
                    <a:lstStyle/>
                    <a:p>
                      <a:pPr algn="just"/>
                      <a:r>
                        <a:rPr lang="es-ES" sz="1400" b="1" i="0" u="none" strike="noStrike" kern="1200" baseline="0" dirty="0" smtClean="0">
                          <a:solidFill>
                            <a:schemeClr val="dk1"/>
                          </a:solidFill>
                          <a:latin typeface="+mn-lt"/>
                          <a:ea typeface="+mn-ea"/>
                          <a:cs typeface="+mn-cs"/>
                        </a:rPr>
                        <a:t>El salami</a:t>
                      </a:r>
                      <a:endParaRPr lang="es-ES" sz="1400" b="0" i="0" u="none" strike="noStrike" kern="1200" baseline="0" dirty="0" smtClean="0">
                        <a:solidFill>
                          <a:schemeClr val="dk1"/>
                        </a:solidFill>
                        <a:latin typeface="+mn-lt"/>
                        <a:ea typeface="+mn-ea"/>
                        <a:cs typeface="+mn-cs"/>
                      </a:endParaRPr>
                    </a:p>
                  </a:txBody>
                  <a:tcPr/>
                </a:tc>
                <a:tc>
                  <a:txBody>
                    <a:bodyPr/>
                    <a:lstStyle/>
                    <a:p>
                      <a:pPr algn="just"/>
                      <a:r>
                        <a:rPr lang="es-ES" sz="1400" b="0" i="0" u="none" strike="noStrike" kern="1200" baseline="0" dirty="0" smtClean="0">
                          <a:solidFill>
                            <a:schemeClr val="dk1"/>
                          </a:solidFill>
                          <a:latin typeface="+mn-lt"/>
                          <a:ea typeface="+mn-ea"/>
                          <a:cs typeface="+mn-cs"/>
                        </a:rPr>
                        <a:t>Lograr </a:t>
                      </a:r>
                      <a:r>
                        <a:rPr lang="es-ES" sz="1400" b="1" i="0" u="none" strike="noStrike" kern="1200" baseline="0" dirty="0" smtClean="0">
                          <a:solidFill>
                            <a:schemeClr val="dk1"/>
                          </a:solidFill>
                          <a:latin typeface="+mn-lt"/>
                          <a:ea typeface="+mn-ea"/>
                          <a:cs typeface="+mn-cs"/>
                        </a:rPr>
                        <a:t>poco a poco un objetivo</a:t>
                      </a:r>
                      <a:r>
                        <a:rPr lang="es-ES" sz="1400" b="0" i="0" u="none" strike="noStrike" kern="1200" baseline="0" dirty="0" smtClean="0">
                          <a:solidFill>
                            <a:schemeClr val="dk1"/>
                          </a:solidFill>
                          <a:latin typeface="+mn-lt"/>
                          <a:ea typeface="+mn-ea"/>
                          <a:cs typeface="+mn-cs"/>
                        </a:rPr>
                        <a:t>, no de golpe, como si fuera una rodaja de embutido, hasta lograr conseguirlo todo.</a:t>
                      </a:r>
                    </a:p>
                  </a:txBody>
                  <a:tcPr/>
                </a:tc>
                <a:extLst>
                  <a:ext uri="{0D108BD9-81ED-4DB2-BD59-A6C34878D82A}">
                    <a16:rowId xmlns="" xmlns:a16="http://schemas.microsoft.com/office/drawing/2014/main" val="10001"/>
                  </a:ext>
                </a:extLst>
              </a:tr>
              <a:tr h="662876">
                <a:tc>
                  <a:txBody>
                    <a:bodyPr/>
                    <a:lstStyle/>
                    <a:p>
                      <a:pPr algn="just"/>
                      <a:r>
                        <a:rPr lang="es-ES" sz="1400" b="1" i="0" u="none" strike="noStrike" kern="1200" baseline="0" dirty="0" smtClean="0">
                          <a:solidFill>
                            <a:schemeClr val="dk1"/>
                          </a:solidFill>
                          <a:latin typeface="+mn-lt"/>
                          <a:ea typeface="+mn-ea"/>
                          <a:cs typeface="+mn-cs"/>
                        </a:rPr>
                        <a:t>Concertación</a:t>
                      </a:r>
                      <a:endParaRPr lang="es-ES" sz="1400" dirty="0"/>
                    </a:p>
                  </a:txBody>
                  <a:tcPr/>
                </a:tc>
                <a:tc>
                  <a:txBody>
                    <a:bodyPr/>
                    <a:lstStyle/>
                    <a:p>
                      <a:pPr algn="just"/>
                      <a:r>
                        <a:rPr lang="es-ES" sz="1400" b="0" i="0" u="none" strike="noStrike" kern="1200" baseline="0" dirty="0" smtClean="0">
                          <a:solidFill>
                            <a:schemeClr val="dk1"/>
                          </a:solidFill>
                          <a:latin typeface="+mn-lt"/>
                          <a:ea typeface="+mn-ea"/>
                          <a:cs typeface="+mn-cs"/>
                        </a:rPr>
                        <a:t>Intentar encontrar una </a:t>
                      </a:r>
                      <a:r>
                        <a:rPr lang="es-ES" sz="1400" b="1" i="0" u="none" strike="noStrike" kern="1200" baseline="0" dirty="0" smtClean="0">
                          <a:solidFill>
                            <a:schemeClr val="dk1"/>
                          </a:solidFill>
                          <a:latin typeface="+mn-lt"/>
                          <a:ea typeface="+mn-ea"/>
                          <a:cs typeface="+mn-cs"/>
                        </a:rPr>
                        <a:t>solución que convenga a todas </a:t>
                      </a:r>
                      <a:r>
                        <a:rPr lang="es-ES" sz="1400" b="0" i="0" u="none" strike="noStrike" kern="1200" baseline="0" dirty="0" smtClean="0">
                          <a:solidFill>
                            <a:schemeClr val="dk1"/>
                          </a:solidFill>
                          <a:latin typeface="+mn-lt"/>
                          <a:ea typeface="+mn-ea"/>
                          <a:cs typeface="+mn-cs"/>
                        </a:rPr>
                        <a:t>las partes negociadoras favoreciendo futuras negociaciones. No se buscan acuerdos equilibrados, sino justos.</a:t>
                      </a:r>
                    </a:p>
                  </a:txBody>
                  <a:tcPr/>
                </a:tc>
                <a:extLst>
                  <a:ext uri="{0D108BD9-81ED-4DB2-BD59-A6C34878D82A}">
                    <a16:rowId xmlns="" xmlns:a16="http://schemas.microsoft.com/office/drawing/2014/main" val="10002"/>
                  </a:ext>
                </a:extLst>
              </a:tr>
              <a:tr h="453150">
                <a:tc>
                  <a:txBody>
                    <a:bodyPr/>
                    <a:lstStyle/>
                    <a:p>
                      <a:pPr algn="just"/>
                      <a:r>
                        <a:rPr lang="es-ES" sz="1400" b="1" i="0" u="none" strike="noStrike" kern="1200" baseline="0" dirty="0" smtClean="0">
                          <a:solidFill>
                            <a:schemeClr val="dk1"/>
                          </a:solidFill>
                          <a:latin typeface="+mn-lt"/>
                          <a:ea typeface="+mn-ea"/>
                          <a:cs typeface="+mn-cs"/>
                        </a:rPr>
                        <a:t>El compromiso</a:t>
                      </a:r>
                      <a:endParaRPr lang="es-ES" sz="1400" dirty="0"/>
                    </a:p>
                  </a:txBody>
                  <a:tcPr/>
                </a:tc>
                <a:tc>
                  <a:txBody>
                    <a:bodyPr/>
                    <a:lstStyle/>
                    <a:p>
                      <a:pPr algn="just"/>
                      <a:r>
                        <a:rPr lang="es-ES" sz="1400" b="0" i="0" u="none" strike="noStrike" kern="1200" baseline="0" dirty="0" smtClean="0">
                          <a:solidFill>
                            <a:schemeClr val="dk1"/>
                          </a:solidFill>
                          <a:latin typeface="+mn-lt"/>
                          <a:ea typeface="+mn-ea"/>
                          <a:cs typeface="+mn-cs"/>
                        </a:rPr>
                        <a:t>Hacer </a:t>
                      </a:r>
                      <a:r>
                        <a:rPr lang="es-ES" sz="1400" b="1" i="0" u="none" strike="noStrike" kern="1200" baseline="0" dirty="0" smtClean="0">
                          <a:solidFill>
                            <a:schemeClr val="dk1"/>
                          </a:solidFill>
                          <a:latin typeface="+mn-lt"/>
                          <a:ea typeface="+mn-ea"/>
                          <a:cs typeface="+mn-cs"/>
                        </a:rPr>
                        <a:t>concesiones</a:t>
                      </a:r>
                      <a:r>
                        <a:rPr lang="es-ES" sz="1400" b="0" i="0" u="none" strike="noStrike" kern="1200" baseline="0" dirty="0" smtClean="0">
                          <a:solidFill>
                            <a:schemeClr val="dk1"/>
                          </a:solidFill>
                          <a:latin typeface="+mn-lt"/>
                          <a:ea typeface="+mn-ea"/>
                          <a:cs typeface="+mn-cs"/>
                        </a:rPr>
                        <a:t> que sean </a:t>
                      </a:r>
                      <a:r>
                        <a:rPr lang="es-ES" sz="1400" b="1" i="0" u="none" strike="noStrike" kern="1200" baseline="0" dirty="0" smtClean="0">
                          <a:solidFill>
                            <a:schemeClr val="dk1"/>
                          </a:solidFill>
                          <a:latin typeface="+mn-lt"/>
                          <a:ea typeface="+mn-ea"/>
                          <a:cs typeface="+mn-cs"/>
                        </a:rPr>
                        <a:t>importantes para el oponente</a:t>
                      </a:r>
                      <a:r>
                        <a:rPr lang="es-ES" sz="1400" b="0" i="0" u="none" strike="noStrike" kern="1200" baseline="0" dirty="0" smtClean="0">
                          <a:solidFill>
                            <a:schemeClr val="dk1"/>
                          </a:solidFill>
                          <a:latin typeface="+mn-lt"/>
                          <a:ea typeface="+mn-ea"/>
                          <a:cs typeface="+mn-cs"/>
                        </a:rPr>
                        <a:t>, para así obtener lo realmente importante para nosotros.</a:t>
                      </a:r>
                      <a:endParaRPr lang="es-ES" sz="1400" dirty="0"/>
                    </a:p>
                  </a:txBody>
                  <a:tcPr/>
                </a:tc>
                <a:extLst>
                  <a:ext uri="{0D108BD9-81ED-4DB2-BD59-A6C34878D82A}">
                    <a16:rowId xmlns="" xmlns:a16="http://schemas.microsoft.com/office/drawing/2014/main" val="10003"/>
                  </a:ext>
                </a:extLst>
              </a:tr>
              <a:tr h="801727">
                <a:tc>
                  <a:txBody>
                    <a:bodyPr/>
                    <a:lstStyle/>
                    <a:p>
                      <a:pPr algn="just"/>
                      <a:r>
                        <a:rPr lang="es-ES" sz="1400" b="1" i="0" u="none" strike="noStrike" kern="1200" baseline="0" dirty="0" smtClean="0">
                          <a:solidFill>
                            <a:schemeClr val="dk1"/>
                          </a:solidFill>
                          <a:latin typeface="+mn-lt"/>
                          <a:ea typeface="+mn-ea"/>
                          <a:cs typeface="+mn-cs"/>
                        </a:rPr>
                        <a:t>Nada sin nada</a:t>
                      </a:r>
                      <a:endParaRPr lang="es-ES" sz="1400" dirty="0"/>
                    </a:p>
                  </a:txBody>
                  <a:tcPr/>
                </a:tc>
                <a:tc>
                  <a:txBody>
                    <a:bodyPr/>
                    <a:lstStyle/>
                    <a:p>
                      <a:pPr algn="just"/>
                      <a:r>
                        <a:rPr lang="es-ES" sz="1400" b="0" i="0" u="none" strike="noStrike" kern="1200" baseline="0" dirty="0" smtClean="0">
                          <a:solidFill>
                            <a:schemeClr val="dk1"/>
                          </a:solidFill>
                          <a:latin typeface="+mn-lt"/>
                          <a:ea typeface="+mn-ea"/>
                          <a:cs typeface="+mn-cs"/>
                        </a:rPr>
                        <a:t>Se trata de </a:t>
                      </a:r>
                      <a:r>
                        <a:rPr lang="es-ES" sz="1400" b="1" i="0" u="none" strike="noStrike" kern="1200" baseline="0" dirty="0" smtClean="0">
                          <a:solidFill>
                            <a:schemeClr val="dk1"/>
                          </a:solidFill>
                          <a:latin typeface="+mn-lt"/>
                          <a:ea typeface="+mn-ea"/>
                          <a:cs typeface="+mn-cs"/>
                        </a:rPr>
                        <a:t>negociar a cambio de algo</a:t>
                      </a:r>
                      <a:r>
                        <a:rPr lang="es-ES" sz="1400" b="0" i="0" u="none" strike="noStrike" kern="1200" baseline="0" dirty="0" smtClean="0">
                          <a:solidFill>
                            <a:schemeClr val="dk1"/>
                          </a:solidFill>
                          <a:latin typeface="+mn-lt"/>
                          <a:ea typeface="+mn-ea"/>
                          <a:cs typeface="+mn-cs"/>
                        </a:rPr>
                        <a:t>, es decir, se cede si la otra parte cede. Es complementaria del compromiso.</a:t>
                      </a:r>
                    </a:p>
                  </a:txBody>
                  <a:tcPr/>
                </a:tc>
                <a:extLst>
                  <a:ext uri="{0D108BD9-81ED-4DB2-BD59-A6C34878D82A}">
                    <a16:rowId xmlns="" xmlns:a16="http://schemas.microsoft.com/office/drawing/2014/main" val="10004"/>
                  </a:ext>
                </a:extLst>
              </a:tr>
              <a:tr h="770260">
                <a:tc>
                  <a:txBody>
                    <a:bodyPr/>
                    <a:lstStyle/>
                    <a:p>
                      <a:pPr algn="just"/>
                      <a:r>
                        <a:rPr lang="es-ES" sz="1400" b="1" i="0" u="none" strike="noStrike" kern="1200" baseline="0" dirty="0" smtClean="0">
                          <a:solidFill>
                            <a:schemeClr val="dk1"/>
                          </a:solidFill>
                          <a:latin typeface="+mn-lt"/>
                          <a:ea typeface="+mn-ea"/>
                          <a:cs typeface="+mn-cs"/>
                        </a:rPr>
                        <a:t>El regateo</a:t>
                      </a:r>
                      <a:endParaRPr lang="es-ES" sz="1400" dirty="0"/>
                    </a:p>
                  </a:txBody>
                  <a:tcPr/>
                </a:tc>
                <a:tc>
                  <a:txBody>
                    <a:bodyPr/>
                    <a:lstStyle/>
                    <a:p>
                      <a:pPr algn="just"/>
                      <a:r>
                        <a:rPr lang="es-ES" sz="1400" b="0" i="0" u="none" strike="noStrike" kern="1200" baseline="0" dirty="0" smtClean="0">
                          <a:solidFill>
                            <a:schemeClr val="dk1"/>
                          </a:solidFill>
                          <a:latin typeface="+mn-lt"/>
                          <a:ea typeface="+mn-ea"/>
                          <a:cs typeface="+mn-cs"/>
                        </a:rPr>
                        <a:t>Consiste en </a:t>
                      </a:r>
                      <a:r>
                        <a:rPr lang="es-ES" sz="1400" b="1" i="0" u="none" strike="noStrike" kern="1200" baseline="0" dirty="0" smtClean="0">
                          <a:solidFill>
                            <a:schemeClr val="dk1"/>
                          </a:solidFill>
                          <a:latin typeface="+mn-lt"/>
                          <a:ea typeface="+mn-ea"/>
                          <a:cs typeface="+mn-cs"/>
                        </a:rPr>
                        <a:t>tomar la iniciativa de la discusión</a:t>
                      </a:r>
                      <a:r>
                        <a:rPr lang="es-ES" sz="1400" b="0" i="0" u="none" strike="noStrike" kern="1200" baseline="0" dirty="0" smtClean="0">
                          <a:solidFill>
                            <a:schemeClr val="dk1"/>
                          </a:solidFill>
                          <a:latin typeface="+mn-lt"/>
                          <a:ea typeface="+mn-ea"/>
                          <a:cs typeface="+mn-cs"/>
                        </a:rPr>
                        <a:t>, pujando progresivamente con una oferta, hasta llegar a nuestro límite de ruptura y detenerse ahí.</a:t>
                      </a:r>
                    </a:p>
                  </a:txBody>
                  <a:tcPr/>
                </a:tc>
                <a:extLst>
                  <a:ext uri="{0D108BD9-81ED-4DB2-BD59-A6C34878D82A}">
                    <a16:rowId xmlns="" xmlns:a16="http://schemas.microsoft.com/office/drawing/2014/main" val="10005"/>
                  </a:ext>
                </a:extLst>
              </a:tr>
              <a:tr h="976016">
                <a:tc>
                  <a:txBody>
                    <a:bodyPr/>
                    <a:lstStyle/>
                    <a:p>
                      <a:r>
                        <a:rPr lang="es-ES" sz="1400" b="1" i="0" u="none" strike="noStrike" kern="1200" baseline="0" dirty="0" smtClean="0">
                          <a:solidFill>
                            <a:schemeClr val="dk1"/>
                          </a:solidFill>
                          <a:latin typeface="+mn-lt"/>
                          <a:ea typeface="+mn-ea"/>
                          <a:cs typeface="+mn-cs"/>
                        </a:rPr>
                        <a:t>El bueno y el malo</a:t>
                      </a:r>
                    </a:p>
                  </a:txBody>
                  <a:tcPr/>
                </a:tc>
                <a:tc>
                  <a:txBody>
                    <a:bodyPr/>
                    <a:lstStyle/>
                    <a:p>
                      <a:pPr algn="just"/>
                      <a:r>
                        <a:rPr lang="es-ES" sz="1400" b="0" i="0" u="none" strike="noStrike" kern="1200" baseline="0" dirty="0" smtClean="0">
                          <a:solidFill>
                            <a:schemeClr val="dk1"/>
                          </a:solidFill>
                          <a:latin typeface="+mn-lt"/>
                          <a:ea typeface="+mn-ea"/>
                          <a:cs typeface="+mn-cs"/>
                        </a:rPr>
                        <a:t>Requiere que, en una de las dos partes que va a negociar, haya </a:t>
                      </a:r>
                      <a:r>
                        <a:rPr lang="es-ES" sz="1400" b="1" i="0" u="none" strike="noStrike" kern="1200" baseline="0" dirty="0" smtClean="0">
                          <a:solidFill>
                            <a:schemeClr val="dk1"/>
                          </a:solidFill>
                          <a:latin typeface="+mn-lt"/>
                          <a:ea typeface="+mn-ea"/>
                          <a:cs typeface="+mn-cs"/>
                        </a:rPr>
                        <a:t>dos negociadores </a:t>
                      </a:r>
                      <a:r>
                        <a:rPr lang="es-ES" sz="1400" b="0" i="0" u="none" strike="noStrike" kern="1200" baseline="0" dirty="0" smtClean="0">
                          <a:solidFill>
                            <a:schemeClr val="dk1"/>
                          </a:solidFill>
                          <a:latin typeface="+mn-lt"/>
                          <a:ea typeface="+mn-ea"/>
                          <a:cs typeface="+mn-cs"/>
                        </a:rPr>
                        <a:t>que adoptan los </a:t>
                      </a:r>
                      <a:r>
                        <a:rPr lang="es-ES" sz="1400" b="1" i="0" u="none" strike="noStrike" kern="1200" baseline="0" dirty="0" smtClean="0">
                          <a:solidFill>
                            <a:schemeClr val="dk1"/>
                          </a:solidFill>
                          <a:latin typeface="+mn-lt"/>
                          <a:ea typeface="+mn-ea"/>
                          <a:cs typeface="+mn-cs"/>
                        </a:rPr>
                        <a:t>papeles de «bueno» y «malo», </a:t>
                      </a:r>
                      <a:r>
                        <a:rPr lang="es-ES" sz="1400" b="0" i="0" u="none" strike="noStrike" kern="1200" baseline="0" dirty="0" smtClean="0">
                          <a:solidFill>
                            <a:schemeClr val="dk1"/>
                          </a:solidFill>
                          <a:latin typeface="+mn-lt"/>
                          <a:ea typeface="+mn-ea"/>
                          <a:cs typeface="+mn-cs"/>
                        </a:rPr>
                        <a:t>frente a la otra parte. </a:t>
                      </a:r>
                    </a:p>
                  </a:txBody>
                  <a:tcPr/>
                </a:tc>
                <a:extLst>
                  <a:ext uri="{0D108BD9-81ED-4DB2-BD59-A6C34878D82A}">
                    <a16:rowId xmlns="" xmlns:a16="http://schemas.microsoft.com/office/drawing/2014/main" val="10006"/>
                  </a:ext>
                </a:extLst>
              </a:tr>
              <a:tr h="801727">
                <a:tc>
                  <a:txBody>
                    <a:bodyPr/>
                    <a:lstStyle/>
                    <a:p>
                      <a:r>
                        <a:rPr lang="es-ES" sz="1400" b="1" i="0" u="none" strike="noStrike" kern="1200" baseline="0" dirty="0" smtClean="0">
                          <a:solidFill>
                            <a:schemeClr val="dk1"/>
                          </a:solidFill>
                          <a:latin typeface="+mn-lt"/>
                          <a:ea typeface="+mn-ea"/>
                          <a:cs typeface="+mn-cs"/>
                        </a:rPr>
                        <a:t>El parto sin dolor</a:t>
                      </a:r>
                      <a:endParaRPr lang="es-ES" sz="1400" dirty="0" smtClean="0"/>
                    </a:p>
                  </a:txBody>
                  <a:tcPr/>
                </a:tc>
                <a:tc>
                  <a:txBody>
                    <a:bodyPr/>
                    <a:lstStyle/>
                    <a:p>
                      <a:pPr algn="just"/>
                      <a:r>
                        <a:rPr lang="es-ES" sz="1400" b="0" i="0" u="none" strike="noStrike" kern="1200" baseline="0" dirty="0" smtClean="0">
                          <a:solidFill>
                            <a:schemeClr val="dk1"/>
                          </a:solidFill>
                          <a:latin typeface="+mn-lt"/>
                          <a:ea typeface="+mn-ea"/>
                          <a:cs typeface="+mn-cs"/>
                        </a:rPr>
                        <a:t>Se «empuja» a los interlocutores hacia la solución haciendo que </a:t>
                      </a:r>
                      <a:r>
                        <a:rPr lang="es-ES" sz="1400" b="1" i="0" u="none" strike="noStrike" kern="1200" baseline="0" dirty="0" smtClean="0">
                          <a:solidFill>
                            <a:schemeClr val="dk1"/>
                          </a:solidFill>
                          <a:latin typeface="+mn-lt"/>
                          <a:ea typeface="+mn-ea"/>
                          <a:cs typeface="+mn-cs"/>
                        </a:rPr>
                        <a:t>vean ellos mismos las ventajas del acuerdo.</a:t>
                      </a:r>
                      <a:endParaRPr lang="es-ES" sz="1400" b="1" dirty="0" smtClean="0"/>
                    </a:p>
                  </a:txBody>
                  <a:tcPr/>
                </a:tc>
                <a:extLst>
                  <a:ext uri="{0D108BD9-81ED-4DB2-BD59-A6C34878D82A}">
                    <a16:rowId xmlns="" xmlns:a16="http://schemas.microsoft.com/office/drawing/2014/main" val="10007"/>
                  </a:ext>
                </a:extLst>
              </a:tr>
            </a:tbl>
          </a:graphicData>
        </a:graphic>
      </p:graphicFrame>
    </p:spTree>
    <p:extLst>
      <p:ext uri="{BB962C8B-B14F-4D97-AF65-F5344CB8AC3E}">
        <p14:creationId xmlns="" xmlns:p14="http://schemas.microsoft.com/office/powerpoint/2010/main" val="4249315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2882537" y="1625884"/>
            <a:ext cx="8125097" cy="3754874"/>
          </a:xfrm>
          <a:prstGeom prst="rect">
            <a:avLst/>
          </a:prstGeom>
        </p:spPr>
        <p:txBody>
          <a:bodyPr wrap="square">
            <a:spAutoFit/>
          </a:bodyPr>
          <a:lstStyle/>
          <a:p>
            <a:pPr algn="ctr"/>
            <a:r>
              <a:rPr lang="es-ES" sz="2000" b="1" dirty="0">
                <a:solidFill>
                  <a:schemeClr val="accent1"/>
                </a:solidFill>
                <a:latin typeface="Century Gothic" panose="020B0502020202020204" pitchFamily="34" charset="0"/>
              </a:rPr>
              <a:t>Todo buen negociador se define por cuatro cualidades básicas</a:t>
            </a:r>
            <a:r>
              <a:rPr lang="es-ES" sz="2000" b="1" dirty="0" smtClean="0">
                <a:solidFill>
                  <a:schemeClr val="accent1"/>
                </a:solidFill>
                <a:latin typeface="Century Gothic" panose="020B0502020202020204" pitchFamily="34" charset="0"/>
              </a:rPr>
              <a:t>:</a:t>
            </a:r>
          </a:p>
          <a:p>
            <a:pPr algn="ctr"/>
            <a:endParaRPr lang="es-ES" sz="2000" b="1" dirty="0">
              <a:solidFill>
                <a:schemeClr val="accent1"/>
              </a:solidFill>
              <a:latin typeface="Century Gothic" panose="020B0502020202020204" pitchFamily="34" charset="0"/>
            </a:endParaRPr>
          </a:p>
          <a:p>
            <a:pPr algn="just"/>
            <a:r>
              <a:rPr lang="es-ES" dirty="0">
                <a:solidFill>
                  <a:srgbClr val="231F20"/>
                </a:solidFill>
                <a:latin typeface="Century Gothic" panose="020B0502020202020204" pitchFamily="34" charset="0"/>
              </a:rPr>
              <a:t>• Es </a:t>
            </a:r>
            <a:r>
              <a:rPr lang="es-ES" b="1" dirty="0">
                <a:solidFill>
                  <a:srgbClr val="231F20"/>
                </a:solidFill>
                <a:latin typeface="Century Gothic" panose="020B0502020202020204" pitchFamily="34" charset="0"/>
              </a:rPr>
              <a:t>flexible y sabe escuchar</a:t>
            </a:r>
            <a:r>
              <a:rPr lang="es-ES" dirty="0">
                <a:solidFill>
                  <a:srgbClr val="231F20"/>
                </a:solidFill>
                <a:latin typeface="Century Gothic" panose="020B0502020202020204" pitchFamily="34" charset="0"/>
              </a:rPr>
              <a:t>. La comunicación es esencial en la negociación, </a:t>
            </a:r>
            <a:r>
              <a:rPr lang="es-ES" dirty="0" smtClean="0">
                <a:solidFill>
                  <a:srgbClr val="231F20"/>
                </a:solidFill>
                <a:latin typeface="Century Gothic" panose="020B0502020202020204" pitchFamily="34" charset="0"/>
              </a:rPr>
              <a:t>para detectar </a:t>
            </a:r>
            <a:r>
              <a:rPr lang="es-ES" dirty="0">
                <a:solidFill>
                  <a:srgbClr val="231F20"/>
                </a:solidFill>
                <a:latin typeface="Century Gothic" panose="020B0502020202020204" pitchFamily="34" charset="0"/>
              </a:rPr>
              <a:t>qué intereses buscan satisfacer los demás</a:t>
            </a:r>
            <a:r>
              <a:rPr lang="es-ES" dirty="0" smtClean="0">
                <a:solidFill>
                  <a:srgbClr val="231F20"/>
                </a:solidFill>
                <a:latin typeface="Century Gothic" panose="020B0502020202020204" pitchFamily="34" charset="0"/>
              </a:rPr>
              <a:t>.</a:t>
            </a:r>
          </a:p>
          <a:p>
            <a:pPr algn="just"/>
            <a:endParaRPr lang="es-ES" dirty="0">
              <a:solidFill>
                <a:srgbClr val="231F20"/>
              </a:solidFill>
              <a:latin typeface="Century Gothic" panose="020B0502020202020204" pitchFamily="34" charset="0"/>
            </a:endParaRPr>
          </a:p>
          <a:p>
            <a:pPr algn="just"/>
            <a:r>
              <a:rPr lang="es-ES" dirty="0">
                <a:solidFill>
                  <a:srgbClr val="231F20"/>
                </a:solidFill>
                <a:latin typeface="Century Gothic" panose="020B0502020202020204" pitchFamily="34" charset="0"/>
              </a:rPr>
              <a:t>• </a:t>
            </a:r>
            <a:r>
              <a:rPr lang="es-ES" b="1" dirty="0">
                <a:solidFill>
                  <a:srgbClr val="231F20"/>
                </a:solidFill>
                <a:latin typeface="Century Gothic" panose="020B0502020202020204" pitchFamily="34" charset="0"/>
              </a:rPr>
              <a:t>Se informa</a:t>
            </a:r>
            <a:r>
              <a:rPr lang="es-ES" dirty="0">
                <a:solidFill>
                  <a:srgbClr val="231F20"/>
                </a:solidFill>
                <a:latin typeface="Century Gothic" panose="020B0502020202020204" pitchFamily="34" charset="0"/>
              </a:rPr>
              <a:t> correctamente acerca de los aspectos que estima serán relevantes </a:t>
            </a:r>
            <a:r>
              <a:rPr lang="es-ES" dirty="0" smtClean="0">
                <a:solidFill>
                  <a:srgbClr val="231F20"/>
                </a:solidFill>
                <a:latin typeface="Century Gothic" panose="020B0502020202020204" pitchFamily="34" charset="0"/>
              </a:rPr>
              <a:t>a la </a:t>
            </a:r>
            <a:r>
              <a:rPr lang="es-ES" dirty="0">
                <a:solidFill>
                  <a:srgbClr val="231F20"/>
                </a:solidFill>
                <a:latin typeface="Century Gothic" panose="020B0502020202020204" pitchFamily="34" charset="0"/>
              </a:rPr>
              <a:t>hora de resolver un conflicto o cerrar un acuerdo.</a:t>
            </a:r>
          </a:p>
          <a:p>
            <a:pPr algn="just"/>
            <a:endParaRPr lang="es-ES" dirty="0" smtClean="0">
              <a:solidFill>
                <a:srgbClr val="231F20"/>
              </a:solidFill>
              <a:latin typeface="Century Gothic" panose="020B0502020202020204" pitchFamily="34" charset="0"/>
            </a:endParaRPr>
          </a:p>
          <a:p>
            <a:pPr algn="just"/>
            <a:r>
              <a:rPr lang="es-ES" dirty="0" smtClean="0">
                <a:solidFill>
                  <a:srgbClr val="231F20"/>
                </a:solidFill>
                <a:latin typeface="Century Gothic" panose="020B0502020202020204" pitchFamily="34" charset="0"/>
              </a:rPr>
              <a:t>• </a:t>
            </a:r>
            <a:r>
              <a:rPr lang="es-ES" dirty="0">
                <a:solidFill>
                  <a:srgbClr val="231F20"/>
                </a:solidFill>
                <a:latin typeface="Century Gothic" panose="020B0502020202020204" pitchFamily="34" charset="0"/>
              </a:rPr>
              <a:t>No confía y </a:t>
            </a:r>
            <a:r>
              <a:rPr lang="es-ES" b="1" dirty="0">
                <a:solidFill>
                  <a:srgbClr val="231F20"/>
                </a:solidFill>
                <a:latin typeface="Century Gothic" panose="020B0502020202020204" pitchFamily="34" charset="0"/>
              </a:rPr>
              <a:t>chequea permanentemente </a:t>
            </a:r>
            <a:r>
              <a:rPr lang="es-ES" dirty="0">
                <a:solidFill>
                  <a:srgbClr val="231F20"/>
                </a:solidFill>
                <a:latin typeface="Century Gothic" panose="020B0502020202020204" pitchFamily="34" charset="0"/>
              </a:rPr>
              <a:t>los datos que se manejan.</a:t>
            </a:r>
          </a:p>
          <a:p>
            <a:pPr algn="just"/>
            <a:endParaRPr lang="es-ES" dirty="0" smtClean="0">
              <a:solidFill>
                <a:srgbClr val="231F20"/>
              </a:solidFill>
              <a:latin typeface="Century Gothic" panose="020B0502020202020204" pitchFamily="34" charset="0"/>
            </a:endParaRPr>
          </a:p>
          <a:p>
            <a:pPr algn="just"/>
            <a:r>
              <a:rPr lang="es-ES" dirty="0" smtClean="0">
                <a:solidFill>
                  <a:srgbClr val="231F20"/>
                </a:solidFill>
                <a:latin typeface="Century Gothic" panose="020B0502020202020204" pitchFamily="34" charset="0"/>
              </a:rPr>
              <a:t>• </a:t>
            </a:r>
            <a:r>
              <a:rPr lang="es-ES" dirty="0">
                <a:solidFill>
                  <a:srgbClr val="231F20"/>
                </a:solidFill>
                <a:latin typeface="Century Gothic" panose="020B0502020202020204" pitchFamily="34" charset="0"/>
              </a:rPr>
              <a:t>Sabe </a:t>
            </a:r>
            <a:r>
              <a:rPr lang="es-ES" b="1" dirty="0">
                <a:solidFill>
                  <a:srgbClr val="231F20"/>
                </a:solidFill>
                <a:latin typeface="Century Gothic" panose="020B0502020202020204" pitchFamily="34" charset="0"/>
              </a:rPr>
              <a:t>seducir</a:t>
            </a:r>
            <a:r>
              <a:rPr lang="es-ES" dirty="0">
                <a:solidFill>
                  <a:srgbClr val="231F20"/>
                </a:solidFill>
                <a:latin typeface="Century Gothic" panose="020B0502020202020204" pitchFamily="34" charset="0"/>
              </a:rPr>
              <a:t>, establecer </a:t>
            </a:r>
            <a:r>
              <a:rPr lang="es-ES" b="1" dirty="0">
                <a:solidFill>
                  <a:srgbClr val="231F20"/>
                </a:solidFill>
                <a:latin typeface="Century Gothic" panose="020B0502020202020204" pitchFamily="34" charset="0"/>
              </a:rPr>
              <a:t>límites</a:t>
            </a:r>
            <a:r>
              <a:rPr lang="es-ES" dirty="0">
                <a:solidFill>
                  <a:srgbClr val="231F20"/>
                </a:solidFill>
                <a:latin typeface="Century Gothic" panose="020B0502020202020204" pitchFamily="34" charset="0"/>
              </a:rPr>
              <a:t> claros y utilizar </a:t>
            </a:r>
            <a:r>
              <a:rPr lang="es-ES" b="1" dirty="0">
                <a:solidFill>
                  <a:srgbClr val="231F20"/>
                </a:solidFill>
                <a:latin typeface="Century Gothic" panose="020B0502020202020204" pitchFamily="34" charset="0"/>
              </a:rPr>
              <a:t>el humor </a:t>
            </a:r>
            <a:r>
              <a:rPr lang="es-ES" dirty="0">
                <a:solidFill>
                  <a:srgbClr val="231F20"/>
                </a:solidFill>
                <a:latin typeface="Century Gothic" panose="020B0502020202020204" pitchFamily="34" charset="0"/>
              </a:rPr>
              <a:t>y otros factores </a:t>
            </a:r>
            <a:r>
              <a:rPr lang="es-ES" dirty="0" smtClean="0">
                <a:solidFill>
                  <a:srgbClr val="231F20"/>
                </a:solidFill>
                <a:latin typeface="Century Gothic" panose="020B0502020202020204" pitchFamily="34" charset="0"/>
              </a:rPr>
              <a:t>relacionados con </a:t>
            </a:r>
            <a:r>
              <a:rPr lang="es-ES" dirty="0">
                <a:solidFill>
                  <a:srgbClr val="231F20"/>
                </a:solidFill>
                <a:latin typeface="Century Gothic" panose="020B0502020202020204" pitchFamily="34" charset="0"/>
              </a:rPr>
              <a:t>las </a:t>
            </a:r>
            <a:r>
              <a:rPr lang="es-ES" b="1" dirty="0">
                <a:solidFill>
                  <a:srgbClr val="231F20"/>
                </a:solidFill>
                <a:latin typeface="Century Gothic" panose="020B0502020202020204" pitchFamily="34" charset="0"/>
              </a:rPr>
              <a:t>emociones</a:t>
            </a:r>
            <a:r>
              <a:rPr lang="es-ES" dirty="0">
                <a:solidFill>
                  <a:srgbClr val="231F20"/>
                </a:solidFill>
                <a:latin typeface="Century Gothic" panose="020B0502020202020204" pitchFamily="34" charset="0"/>
              </a:rPr>
              <a:t> como elemento de comunicación.</a:t>
            </a:r>
            <a:endParaRPr lang="es-ES" dirty="0">
              <a:latin typeface="Century Gothic" panose="020B0502020202020204" pitchFamily="34" charset="0"/>
            </a:endParaRPr>
          </a:p>
        </p:txBody>
      </p:sp>
    </p:spTree>
    <p:extLst>
      <p:ext uri="{BB962C8B-B14F-4D97-AF65-F5344CB8AC3E}">
        <p14:creationId xmlns="" xmlns:p14="http://schemas.microsoft.com/office/powerpoint/2010/main" val="2159202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618518"/>
            <a:ext cx="10364451" cy="642724"/>
          </a:xfrm>
        </p:spPr>
        <p:txBody>
          <a:bodyPr/>
          <a:lstStyle/>
          <a:p>
            <a:pPr algn="ctr"/>
            <a:r>
              <a:rPr lang="es-ES" b="1" dirty="0" smtClean="0">
                <a:solidFill>
                  <a:schemeClr val="accent1"/>
                </a:solidFill>
              </a:rPr>
              <a:t>Perfiles del negociador</a:t>
            </a:r>
            <a:endParaRPr lang="es-ES_tradnl" b="1" dirty="0">
              <a:solidFill>
                <a:schemeClr val="accent1"/>
              </a:solidFill>
            </a:endParaRPr>
          </a:p>
        </p:txBody>
      </p:sp>
      <p:sp>
        <p:nvSpPr>
          <p:cNvPr id="8" name="Esquina doblada 7"/>
          <p:cNvSpPr/>
          <p:nvPr/>
        </p:nvSpPr>
        <p:spPr>
          <a:xfrm>
            <a:off x="2429692" y="1863634"/>
            <a:ext cx="1934254" cy="966652"/>
          </a:xfrm>
          <a:prstGeom prst="foldedCorner">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smtClean="0">
                <a:solidFill>
                  <a:schemeClr val="tx1"/>
                </a:solidFill>
              </a:rPr>
              <a:t>AUTORITARIO</a:t>
            </a:r>
            <a:endParaRPr lang="es-ES" dirty="0">
              <a:solidFill>
                <a:schemeClr val="tx1"/>
              </a:solidFill>
            </a:endParaRPr>
          </a:p>
        </p:txBody>
      </p:sp>
      <p:pic>
        <p:nvPicPr>
          <p:cNvPr id="14" name="Imagen 13"/>
          <p:cNvPicPr>
            <a:picLocks noChangeAspect="1"/>
          </p:cNvPicPr>
          <p:nvPr/>
        </p:nvPicPr>
        <p:blipFill>
          <a:blip r:embed="rId2"/>
          <a:stretch>
            <a:fillRect/>
          </a:stretch>
        </p:blipFill>
        <p:spPr>
          <a:xfrm>
            <a:off x="5093831" y="3084536"/>
            <a:ext cx="2490650" cy="1295876"/>
          </a:xfrm>
          <a:prstGeom prst="rect">
            <a:avLst/>
          </a:prstGeom>
        </p:spPr>
      </p:pic>
      <p:pic>
        <p:nvPicPr>
          <p:cNvPr id="15" name="Imagen 14"/>
          <p:cNvPicPr>
            <a:picLocks noChangeAspect="1"/>
          </p:cNvPicPr>
          <p:nvPr/>
        </p:nvPicPr>
        <p:blipFill>
          <a:blip r:embed="rId2"/>
          <a:stretch>
            <a:fillRect/>
          </a:stretch>
        </p:blipFill>
        <p:spPr>
          <a:xfrm>
            <a:off x="2264229" y="4922044"/>
            <a:ext cx="2099718" cy="932769"/>
          </a:xfrm>
          <a:prstGeom prst="rect">
            <a:avLst/>
          </a:prstGeom>
        </p:spPr>
      </p:pic>
      <p:pic>
        <p:nvPicPr>
          <p:cNvPr id="16" name="Imagen 15"/>
          <p:cNvPicPr>
            <a:picLocks noChangeAspect="1"/>
          </p:cNvPicPr>
          <p:nvPr/>
        </p:nvPicPr>
        <p:blipFill>
          <a:blip r:embed="rId2"/>
          <a:stretch>
            <a:fillRect/>
          </a:stretch>
        </p:blipFill>
        <p:spPr>
          <a:xfrm>
            <a:off x="8420712" y="2272186"/>
            <a:ext cx="2177619" cy="932769"/>
          </a:xfrm>
          <a:prstGeom prst="rect">
            <a:avLst/>
          </a:prstGeom>
        </p:spPr>
      </p:pic>
      <p:pic>
        <p:nvPicPr>
          <p:cNvPr id="17" name="Imagen 16"/>
          <p:cNvPicPr>
            <a:picLocks noChangeAspect="1"/>
          </p:cNvPicPr>
          <p:nvPr/>
        </p:nvPicPr>
        <p:blipFill>
          <a:blip r:embed="rId2"/>
          <a:stretch>
            <a:fillRect/>
          </a:stretch>
        </p:blipFill>
        <p:spPr>
          <a:xfrm>
            <a:off x="8420712" y="4830603"/>
            <a:ext cx="2430168" cy="932769"/>
          </a:xfrm>
          <a:prstGeom prst="rect">
            <a:avLst/>
          </a:prstGeom>
        </p:spPr>
      </p:pic>
      <p:sp>
        <p:nvSpPr>
          <p:cNvPr id="18" name="Rectángulo 17"/>
          <p:cNvSpPr/>
          <p:nvPr/>
        </p:nvSpPr>
        <p:spPr>
          <a:xfrm>
            <a:off x="2395169" y="5203762"/>
            <a:ext cx="1863011" cy="369332"/>
          </a:xfrm>
          <a:prstGeom prst="rect">
            <a:avLst/>
          </a:prstGeom>
        </p:spPr>
        <p:txBody>
          <a:bodyPr wrap="none">
            <a:spAutoFit/>
          </a:bodyPr>
          <a:lstStyle/>
          <a:p>
            <a:pPr algn="ctr"/>
            <a:r>
              <a:rPr lang="es-ES" dirty="0" smtClean="0"/>
              <a:t>DESCONFIADO</a:t>
            </a:r>
            <a:endParaRPr lang="es-ES" dirty="0"/>
          </a:p>
        </p:txBody>
      </p:sp>
      <p:sp>
        <p:nvSpPr>
          <p:cNvPr id="19" name="Rectángulo 18"/>
          <p:cNvSpPr/>
          <p:nvPr/>
        </p:nvSpPr>
        <p:spPr>
          <a:xfrm>
            <a:off x="5425284" y="3477050"/>
            <a:ext cx="1827744" cy="369332"/>
          </a:xfrm>
          <a:prstGeom prst="rect">
            <a:avLst/>
          </a:prstGeom>
        </p:spPr>
        <p:txBody>
          <a:bodyPr wrap="none">
            <a:spAutoFit/>
          </a:bodyPr>
          <a:lstStyle/>
          <a:p>
            <a:pPr algn="ctr"/>
            <a:r>
              <a:rPr lang="es-ES" dirty="0" smtClean="0"/>
              <a:t>CONCILIADOR</a:t>
            </a:r>
            <a:endParaRPr lang="es-ES" dirty="0"/>
          </a:p>
        </p:txBody>
      </p:sp>
      <p:sp>
        <p:nvSpPr>
          <p:cNvPr id="20" name="Rectángulo 19"/>
          <p:cNvSpPr/>
          <p:nvPr/>
        </p:nvSpPr>
        <p:spPr>
          <a:xfrm>
            <a:off x="8885792" y="2553904"/>
            <a:ext cx="1247457" cy="369332"/>
          </a:xfrm>
          <a:prstGeom prst="rect">
            <a:avLst/>
          </a:prstGeom>
        </p:spPr>
        <p:txBody>
          <a:bodyPr wrap="none">
            <a:spAutoFit/>
          </a:bodyPr>
          <a:lstStyle/>
          <a:p>
            <a:pPr algn="ctr"/>
            <a:r>
              <a:rPr lang="es-ES" dirty="0" smtClean="0"/>
              <a:t>ASERTIVO</a:t>
            </a:r>
            <a:endParaRPr lang="es-ES" dirty="0"/>
          </a:p>
        </p:txBody>
      </p:sp>
      <p:sp>
        <p:nvSpPr>
          <p:cNvPr id="21" name="Rectángulo 20"/>
          <p:cNvSpPr/>
          <p:nvPr/>
        </p:nvSpPr>
        <p:spPr>
          <a:xfrm>
            <a:off x="8909474" y="5160420"/>
            <a:ext cx="1452642" cy="369332"/>
          </a:xfrm>
          <a:prstGeom prst="rect">
            <a:avLst/>
          </a:prstGeom>
        </p:spPr>
        <p:txBody>
          <a:bodyPr wrap="none">
            <a:spAutoFit/>
          </a:bodyPr>
          <a:lstStyle/>
          <a:p>
            <a:pPr algn="ctr"/>
            <a:r>
              <a:rPr lang="es-ES" dirty="0" smtClean="0"/>
              <a:t>CONFIADO</a:t>
            </a:r>
            <a:endParaRPr lang="es-ES" dirty="0"/>
          </a:p>
        </p:txBody>
      </p:sp>
    </p:spTree>
    <p:extLst>
      <p:ext uri="{BB962C8B-B14F-4D97-AF65-F5344CB8AC3E}">
        <p14:creationId xmlns="" xmlns:p14="http://schemas.microsoft.com/office/powerpoint/2010/main" val="3066530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2838995" y="624255"/>
            <a:ext cx="7350660" cy="873620"/>
          </a:xfrm>
        </p:spPr>
        <p:txBody>
          <a:bodyPr/>
          <a:lstStyle/>
          <a:p>
            <a:pPr algn="ctr"/>
            <a:r>
              <a:rPr lang="es-ES" b="1" dirty="0" smtClean="0">
                <a:solidFill>
                  <a:schemeClr val="accent1"/>
                </a:solidFill>
              </a:rPr>
              <a:t>¿QUE ES LA MEDIACIÓN?</a:t>
            </a:r>
            <a:endParaRPr lang="es-ES_tradnl" b="1" dirty="0">
              <a:solidFill>
                <a:schemeClr val="accent1"/>
              </a:solidFill>
            </a:endParaRPr>
          </a:p>
        </p:txBody>
      </p:sp>
      <p:sp>
        <p:nvSpPr>
          <p:cNvPr id="3" name="Marcador de contenido 2"/>
          <p:cNvSpPr>
            <a:spLocks noGrp="1"/>
          </p:cNvSpPr>
          <p:nvPr>
            <p:ph idx="1"/>
          </p:nvPr>
        </p:nvSpPr>
        <p:spPr>
          <a:xfrm>
            <a:off x="2533570" y="2019371"/>
            <a:ext cx="9458133" cy="4120172"/>
          </a:xfrm>
          <a:prstGeom prst="rect">
            <a:avLst/>
          </a:prstGeom>
        </p:spPr>
        <p:txBody>
          <a:bodyPr>
            <a:normAutofit lnSpcReduction="10000"/>
          </a:bodyPr>
          <a:lstStyle/>
          <a:p>
            <a:r>
              <a:rPr lang="es-ES_tradnl" dirty="0"/>
              <a:t>Una </a:t>
            </a:r>
            <a:r>
              <a:rPr lang="es-ES_tradnl" dirty="0" smtClean="0"/>
              <a:t>forma alternativa </a:t>
            </a:r>
            <a:r>
              <a:rPr lang="es-ES_tradnl" dirty="0"/>
              <a:t>de resolver l</a:t>
            </a:r>
            <a:r>
              <a:rPr lang="es-ES_tradnl" dirty="0" smtClean="0"/>
              <a:t>os </a:t>
            </a:r>
            <a:r>
              <a:rPr lang="es-ES_tradnl" dirty="0"/>
              <a:t>conflictos. </a:t>
            </a:r>
            <a:endParaRPr lang="es-ES" dirty="0" smtClean="0"/>
          </a:p>
          <a:p>
            <a:r>
              <a:rPr lang="es-ES_tradnl" dirty="0" smtClean="0"/>
              <a:t>Basada </a:t>
            </a:r>
            <a:r>
              <a:rPr lang="es-ES_tradnl" dirty="0"/>
              <a:t>en la comunicación entre las partes con ayuda de un tercero </a:t>
            </a:r>
            <a:r>
              <a:rPr lang="es-ES_tradnl" dirty="0" smtClean="0"/>
              <a:t>neutral.</a:t>
            </a:r>
            <a:r>
              <a:rPr lang="es-ES" dirty="0"/>
              <a:t> </a:t>
            </a:r>
            <a:endParaRPr lang="es-ES" dirty="0" smtClean="0"/>
          </a:p>
          <a:p>
            <a:r>
              <a:rPr lang="es-ES" dirty="0" smtClean="0"/>
              <a:t>Trata de</a:t>
            </a:r>
            <a:r>
              <a:rPr lang="es-ES_tradnl" dirty="0" smtClean="0"/>
              <a:t> </a:t>
            </a:r>
            <a:r>
              <a:rPr lang="es-ES_tradnl" dirty="0"/>
              <a:t>llegar a un acuerdo justo y satisfactorio para las dos partes. </a:t>
            </a:r>
            <a:endParaRPr lang="es-ES" dirty="0" smtClean="0"/>
          </a:p>
          <a:p>
            <a:r>
              <a:rPr lang="es-ES_tradnl" dirty="0" smtClean="0"/>
              <a:t>Las </a:t>
            </a:r>
            <a:r>
              <a:rPr lang="es-ES_tradnl" dirty="0"/>
              <a:t>partes transforman el conflicto por sí </a:t>
            </a:r>
            <a:r>
              <a:rPr lang="es-ES_tradnl" dirty="0" smtClean="0"/>
              <a:t>mismas.</a:t>
            </a:r>
            <a:r>
              <a:rPr lang="es-ES" dirty="0" smtClean="0"/>
              <a:t> </a:t>
            </a:r>
          </a:p>
          <a:p>
            <a:r>
              <a:rPr lang="es-ES" dirty="0"/>
              <a:t>E</a:t>
            </a:r>
            <a:r>
              <a:rPr lang="es-ES_tradnl" dirty="0" smtClean="0"/>
              <a:t>s </a:t>
            </a:r>
            <a:r>
              <a:rPr lang="es-ES_tradnl" dirty="0"/>
              <a:t>voluntaria y aceptada por las dos partes. </a:t>
            </a:r>
            <a:endParaRPr lang="es-ES" dirty="0" smtClean="0"/>
          </a:p>
          <a:p>
            <a:r>
              <a:rPr lang="es-ES" dirty="0" smtClean="0"/>
              <a:t>Es confidencial.</a:t>
            </a:r>
          </a:p>
          <a:p>
            <a:r>
              <a:rPr lang="es-ES_tradnl" b="1" dirty="0" smtClean="0"/>
              <a:t>El mediador</a:t>
            </a:r>
            <a:r>
              <a:rPr lang="es-ES_tradnl" dirty="0" smtClean="0"/>
              <a:t>:</a:t>
            </a:r>
          </a:p>
          <a:p>
            <a:pPr lvl="2"/>
            <a:r>
              <a:rPr lang="es-ES_tradnl" dirty="0" smtClean="0"/>
              <a:t> </a:t>
            </a:r>
            <a:r>
              <a:rPr lang="es-ES" dirty="0"/>
              <a:t>E</a:t>
            </a:r>
            <a:r>
              <a:rPr lang="es-ES" dirty="0" smtClean="0"/>
              <a:t>s imparcial y neutral. </a:t>
            </a:r>
          </a:p>
          <a:p>
            <a:pPr lvl="2"/>
            <a:r>
              <a:rPr lang="es-ES_tradnl" dirty="0" smtClean="0"/>
              <a:t>No juzga</a:t>
            </a:r>
            <a:r>
              <a:rPr lang="es-ES" dirty="0" smtClean="0"/>
              <a:t>. </a:t>
            </a:r>
          </a:p>
          <a:p>
            <a:pPr lvl="2"/>
            <a:r>
              <a:rPr lang="es-ES_tradnl" dirty="0" smtClean="0"/>
              <a:t>Ayuda </a:t>
            </a:r>
            <a:r>
              <a:rPr lang="es-ES_tradnl" dirty="0"/>
              <a:t>a aclarar las </a:t>
            </a:r>
            <a:r>
              <a:rPr lang="es-ES_tradnl" dirty="0" smtClean="0"/>
              <a:t>cosas</a:t>
            </a:r>
          </a:p>
          <a:p>
            <a:pPr lvl="2"/>
            <a:r>
              <a:rPr lang="es-ES_tradnl" dirty="0" smtClean="0"/>
              <a:t>Facilita </a:t>
            </a:r>
            <a:r>
              <a:rPr lang="es-ES_tradnl" dirty="0"/>
              <a:t>el </a:t>
            </a:r>
            <a:r>
              <a:rPr lang="es-ES_tradnl" dirty="0" smtClean="0"/>
              <a:t>dialogo</a:t>
            </a:r>
            <a:r>
              <a:rPr lang="es-ES" dirty="0" smtClean="0"/>
              <a:t>. </a:t>
            </a:r>
            <a:endParaRPr lang="es-ES_tradnl" dirty="0"/>
          </a:p>
        </p:txBody>
      </p:sp>
    </p:spTree>
    <p:extLst>
      <p:ext uri="{BB962C8B-B14F-4D97-AF65-F5344CB8AC3E}">
        <p14:creationId xmlns="" xmlns:p14="http://schemas.microsoft.com/office/powerpoint/2010/main" val="21317352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913775" y="618518"/>
            <a:ext cx="10364451" cy="642724"/>
          </a:xfrm>
        </p:spPr>
        <p:txBody>
          <a:bodyPr/>
          <a:lstStyle/>
          <a:p>
            <a:pPr algn="ctr"/>
            <a:r>
              <a:rPr lang="es-ES" b="1" dirty="0" smtClean="0">
                <a:solidFill>
                  <a:schemeClr val="accent1"/>
                </a:solidFill>
              </a:rPr>
              <a:t>Perfil del mediador</a:t>
            </a:r>
            <a:endParaRPr lang="es-ES_tradnl" b="1" dirty="0">
              <a:solidFill>
                <a:schemeClr val="accent1"/>
              </a:solidFill>
            </a:endParaRPr>
          </a:p>
        </p:txBody>
      </p:sp>
      <p:sp>
        <p:nvSpPr>
          <p:cNvPr id="3" name="Marcador de texto 2"/>
          <p:cNvSpPr>
            <a:spLocks noGrp="1"/>
          </p:cNvSpPr>
          <p:nvPr>
            <p:ph type="body" idx="1"/>
          </p:nvPr>
        </p:nvSpPr>
        <p:spPr>
          <a:xfrm>
            <a:off x="2856101" y="1854926"/>
            <a:ext cx="1812129" cy="431183"/>
          </a:xfrm>
        </p:spPr>
        <p:txBody>
          <a:bodyPr/>
          <a:lstStyle/>
          <a:p>
            <a:pPr algn="ctr"/>
            <a:r>
              <a:rPr lang="es-ES" b="1" dirty="0" smtClean="0"/>
              <a:t>Que no es</a:t>
            </a:r>
            <a:endParaRPr lang="es-ES_tradnl" b="1" dirty="0"/>
          </a:p>
        </p:txBody>
      </p:sp>
      <p:sp>
        <p:nvSpPr>
          <p:cNvPr id="4" name="Marcador de contenido 3"/>
          <p:cNvSpPr>
            <a:spLocks noGrp="1"/>
          </p:cNvSpPr>
          <p:nvPr>
            <p:ph sz="quarter" idx="4294967295"/>
          </p:nvPr>
        </p:nvSpPr>
        <p:spPr>
          <a:xfrm>
            <a:off x="2073075" y="2355887"/>
            <a:ext cx="4505699" cy="3768525"/>
          </a:xfrm>
          <a:prstGeom prst="rect">
            <a:avLst/>
          </a:prstGeom>
        </p:spPr>
        <p:txBody>
          <a:bodyPr>
            <a:normAutofit/>
          </a:bodyPr>
          <a:lstStyle/>
          <a:p>
            <a:endParaRPr lang="es-ES_tradnl" dirty="0" smtClean="0"/>
          </a:p>
          <a:p>
            <a:r>
              <a:rPr lang="es-ES_tradnl" dirty="0" smtClean="0"/>
              <a:t>Alguien excepcional</a:t>
            </a:r>
            <a:endParaRPr lang="es-ES" dirty="0" smtClean="0"/>
          </a:p>
          <a:p>
            <a:r>
              <a:rPr lang="es-ES_tradnl" dirty="0" smtClean="0"/>
              <a:t>P</a:t>
            </a:r>
            <a:r>
              <a:rPr lang="es-ES" dirty="0" smtClean="0"/>
              <a:t>sicólogo, Consejero , ni Juez</a:t>
            </a:r>
            <a:endParaRPr lang="es-ES_tradnl" dirty="0"/>
          </a:p>
          <a:p>
            <a:r>
              <a:rPr lang="es-ES_tradnl" dirty="0" smtClean="0"/>
              <a:t>Alguien que se </a:t>
            </a:r>
            <a:r>
              <a:rPr lang="es-ES_tradnl" dirty="0"/>
              <a:t>mete </a:t>
            </a:r>
            <a:r>
              <a:rPr lang="es-ES_tradnl" dirty="0" smtClean="0"/>
              <a:t>en </a:t>
            </a:r>
            <a:r>
              <a:rPr lang="es-ES_tradnl" dirty="0"/>
              <a:t>problemas ajenos</a:t>
            </a:r>
          </a:p>
          <a:p>
            <a:r>
              <a:rPr lang="es-ES_tradnl" dirty="0" smtClean="0"/>
              <a:t>Quien soluciona el problema.</a:t>
            </a:r>
          </a:p>
          <a:p>
            <a:r>
              <a:rPr lang="es-ES_tradnl" dirty="0" smtClean="0"/>
              <a:t>No impone los acuerdos</a:t>
            </a:r>
          </a:p>
          <a:p>
            <a:r>
              <a:rPr lang="es-ES_tradnl" dirty="0" smtClean="0"/>
              <a:t>No toma partido por ninguna de las partes</a:t>
            </a:r>
            <a:endParaRPr lang="es-ES_tradnl" dirty="0"/>
          </a:p>
        </p:txBody>
      </p:sp>
      <p:sp>
        <p:nvSpPr>
          <p:cNvPr id="5" name="Marcador de texto 4"/>
          <p:cNvSpPr>
            <a:spLocks noGrp="1"/>
          </p:cNvSpPr>
          <p:nvPr>
            <p:ph type="body" sz="quarter" idx="3"/>
          </p:nvPr>
        </p:nvSpPr>
        <p:spPr>
          <a:xfrm>
            <a:off x="6396422" y="1846218"/>
            <a:ext cx="4881804" cy="439891"/>
          </a:xfrm>
        </p:spPr>
        <p:txBody>
          <a:bodyPr/>
          <a:lstStyle/>
          <a:p>
            <a:pPr algn="ctr"/>
            <a:r>
              <a:rPr lang="es-ES" b="1" dirty="0" smtClean="0"/>
              <a:t>Que debe ser/hacer</a:t>
            </a:r>
            <a:endParaRPr lang="es-ES_tradnl" b="1" dirty="0"/>
          </a:p>
        </p:txBody>
      </p:sp>
      <p:sp>
        <p:nvSpPr>
          <p:cNvPr id="6" name="Marcador de contenido 5"/>
          <p:cNvSpPr>
            <a:spLocks noGrp="1"/>
          </p:cNvSpPr>
          <p:nvPr>
            <p:ph sz="quarter" idx="4294967295"/>
          </p:nvPr>
        </p:nvSpPr>
        <p:spPr>
          <a:xfrm>
            <a:off x="6524899" y="2416737"/>
            <a:ext cx="5105401" cy="3566052"/>
          </a:xfrm>
          <a:prstGeom prst="rect">
            <a:avLst/>
          </a:prstGeom>
        </p:spPr>
        <p:txBody>
          <a:bodyPr>
            <a:normAutofit lnSpcReduction="10000"/>
          </a:bodyPr>
          <a:lstStyle/>
          <a:p>
            <a:endParaRPr lang="es-ES_tradnl" dirty="0" smtClean="0"/>
          </a:p>
          <a:p>
            <a:r>
              <a:rPr lang="es-ES_tradnl" dirty="0" smtClean="0"/>
              <a:t>Es un facilitador de la comunicación.</a:t>
            </a:r>
            <a:endParaRPr lang="es-ES_tradnl" dirty="0"/>
          </a:p>
          <a:p>
            <a:r>
              <a:rPr lang="es-ES_tradnl" dirty="0"/>
              <a:t>Se interesa por los </a:t>
            </a:r>
            <a:r>
              <a:rPr lang="es-ES_tradnl" dirty="0" smtClean="0"/>
              <a:t>demás.</a:t>
            </a:r>
            <a:endParaRPr lang="es-ES_tradnl" dirty="0"/>
          </a:p>
          <a:p>
            <a:r>
              <a:rPr lang="es-ES_tradnl" dirty="0" smtClean="0"/>
              <a:t>Genera confianza</a:t>
            </a:r>
            <a:r>
              <a:rPr lang="es-ES_tradnl" dirty="0"/>
              <a:t>, </a:t>
            </a:r>
            <a:r>
              <a:rPr lang="es-ES_tradnl" dirty="0" smtClean="0"/>
              <a:t>da ánimo</a:t>
            </a:r>
            <a:r>
              <a:rPr lang="es-ES_tradnl" dirty="0"/>
              <a:t>, se compromete.</a:t>
            </a:r>
          </a:p>
          <a:p>
            <a:r>
              <a:rPr lang="es-ES_tradnl" dirty="0"/>
              <a:t>Sabe entender a los </a:t>
            </a:r>
            <a:r>
              <a:rPr lang="es-ES_tradnl" dirty="0" smtClean="0"/>
              <a:t>demás y </a:t>
            </a:r>
            <a:r>
              <a:rPr lang="es-ES" dirty="0" smtClean="0"/>
              <a:t>ponerse en </a:t>
            </a:r>
            <a:r>
              <a:rPr lang="es-ES_tradnl" dirty="0" smtClean="0"/>
              <a:t>su lugar</a:t>
            </a:r>
            <a:r>
              <a:rPr lang="es-ES" dirty="0" smtClean="0"/>
              <a:t>.</a:t>
            </a:r>
          </a:p>
          <a:p>
            <a:r>
              <a:rPr lang="es-ES" dirty="0"/>
              <a:t>S</a:t>
            </a:r>
            <a:r>
              <a:rPr lang="es-ES" dirty="0" smtClean="0"/>
              <a:t>abe </a:t>
            </a:r>
            <a:r>
              <a:rPr lang="es-ES_tradnl" dirty="0" smtClean="0"/>
              <a:t>escucha</a:t>
            </a:r>
            <a:r>
              <a:rPr lang="es-ES" dirty="0" smtClean="0"/>
              <a:t>r y clarificar.</a:t>
            </a:r>
            <a:endParaRPr lang="es-ES_tradnl" dirty="0"/>
          </a:p>
          <a:p>
            <a:r>
              <a:rPr lang="es-ES_tradnl" dirty="0" smtClean="0"/>
              <a:t>Ayuda </a:t>
            </a:r>
            <a:r>
              <a:rPr lang="es-ES_tradnl" dirty="0"/>
              <a:t>a </a:t>
            </a:r>
            <a:r>
              <a:rPr lang="es-ES" dirty="0" smtClean="0"/>
              <a:t>las partes a </a:t>
            </a:r>
            <a:r>
              <a:rPr lang="es-ES_tradnl" dirty="0" smtClean="0"/>
              <a:t>aclarar el problema </a:t>
            </a:r>
            <a:r>
              <a:rPr lang="es-ES_tradnl" dirty="0"/>
              <a:t>y a buscar soluciones.</a:t>
            </a:r>
          </a:p>
          <a:p>
            <a:endParaRPr lang="es-ES_tradnl" dirty="0"/>
          </a:p>
        </p:txBody>
      </p:sp>
    </p:spTree>
    <p:extLst>
      <p:ext uri="{BB962C8B-B14F-4D97-AF65-F5344CB8AC3E}">
        <p14:creationId xmlns="" xmlns:p14="http://schemas.microsoft.com/office/powerpoint/2010/main" val="18083329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2507566" y="270149"/>
            <a:ext cx="8911687" cy="769261"/>
          </a:xfrm>
        </p:spPr>
        <p:txBody>
          <a:bodyPr>
            <a:normAutofit/>
          </a:bodyPr>
          <a:lstStyle/>
          <a:p>
            <a:pPr algn="ctr"/>
            <a:r>
              <a:rPr lang="es-ES" sz="4000" b="1" dirty="0" smtClean="0">
                <a:solidFill>
                  <a:schemeClr val="accent2"/>
                </a:solidFill>
              </a:rPr>
              <a:t>LOS CONFLICTOS</a:t>
            </a:r>
            <a:endParaRPr lang="es-ES" sz="4000" b="1" dirty="0">
              <a:solidFill>
                <a:schemeClr val="accent2"/>
              </a:solidFill>
            </a:endParaRPr>
          </a:p>
        </p:txBody>
      </p:sp>
      <p:pic>
        <p:nvPicPr>
          <p:cNvPr id="7" name="Picture 4"/>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97644" y="1423285"/>
            <a:ext cx="8731530" cy="17166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aphicFrame>
        <p:nvGraphicFramePr>
          <p:cNvPr id="8" name="Tabla 7"/>
          <p:cNvGraphicFramePr>
            <a:graphicFrameLocks noGrp="1"/>
          </p:cNvGraphicFramePr>
          <p:nvPr>
            <p:extLst>
              <p:ext uri="{D42A27DB-BD31-4B8C-83A1-F6EECF244321}">
                <p14:modId xmlns="" xmlns:p14="http://schemas.microsoft.com/office/powerpoint/2010/main" val="3655912750"/>
              </p:ext>
            </p:extLst>
          </p:nvPr>
        </p:nvGraphicFramePr>
        <p:xfrm>
          <a:off x="3042007" y="3625794"/>
          <a:ext cx="7842803" cy="2902226"/>
        </p:xfrm>
        <a:graphic>
          <a:graphicData uri="http://schemas.openxmlformats.org/drawingml/2006/table">
            <a:tbl>
              <a:tblPr firstRow="1" bandRow="1">
                <a:tableStyleId>{21E4AEA4-8DFA-4A89-87EB-49C32662AFE0}</a:tableStyleId>
              </a:tblPr>
              <a:tblGrid>
                <a:gridCol w="2618976">
                  <a:extLst>
                    <a:ext uri="{9D8B030D-6E8A-4147-A177-3AD203B41FA5}">
                      <a16:colId xmlns="" xmlns:a16="http://schemas.microsoft.com/office/drawing/2014/main" val="2875847000"/>
                    </a:ext>
                  </a:extLst>
                </a:gridCol>
                <a:gridCol w="5223827">
                  <a:extLst>
                    <a:ext uri="{9D8B030D-6E8A-4147-A177-3AD203B41FA5}">
                      <a16:colId xmlns="" xmlns:a16="http://schemas.microsoft.com/office/drawing/2014/main" val="1750134345"/>
                    </a:ext>
                  </a:extLst>
                </a:gridCol>
              </a:tblGrid>
              <a:tr h="483704">
                <a:tc gridSpan="2">
                  <a:txBody>
                    <a:bodyPr/>
                    <a:lstStyle/>
                    <a:p>
                      <a:pPr algn="ctr"/>
                      <a:r>
                        <a:rPr lang="es-ES" b="1" dirty="0" smtClean="0">
                          <a:solidFill>
                            <a:schemeClr val="tx1"/>
                          </a:solidFill>
                        </a:rPr>
                        <a:t>EJES</a:t>
                      </a:r>
                      <a:r>
                        <a:rPr lang="es-ES" b="1" baseline="0" dirty="0" smtClean="0">
                          <a:solidFill>
                            <a:schemeClr val="tx1"/>
                          </a:solidFill>
                        </a:rPr>
                        <a:t> DE LOS CONFLICTOS</a:t>
                      </a:r>
                      <a:endParaRPr lang="es-ES" b="1" dirty="0">
                        <a:solidFill>
                          <a:schemeClr val="tx1"/>
                        </a:solidFill>
                      </a:endParaRPr>
                    </a:p>
                  </a:txBody>
                  <a:tcPr/>
                </a:tc>
                <a:tc hMerge="1">
                  <a:txBody>
                    <a:bodyPr/>
                    <a:lstStyle/>
                    <a:p>
                      <a:endParaRPr lang="es-ES" dirty="0"/>
                    </a:p>
                  </a:txBody>
                  <a:tcPr/>
                </a:tc>
                <a:extLst>
                  <a:ext uri="{0D108BD9-81ED-4DB2-BD59-A6C34878D82A}">
                    <a16:rowId xmlns="" xmlns:a16="http://schemas.microsoft.com/office/drawing/2014/main" val="2698401729"/>
                  </a:ext>
                </a:extLst>
              </a:tr>
              <a:tr h="483705">
                <a:tc>
                  <a:txBody>
                    <a:bodyPr/>
                    <a:lstStyle/>
                    <a:p>
                      <a:pPr algn="ctr"/>
                      <a:r>
                        <a:rPr lang="es-ES" b="1" dirty="0" smtClean="0"/>
                        <a:t>PARTES</a:t>
                      </a:r>
                      <a:endParaRPr lang="es-ES" b="1" dirty="0"/>
                    </a:p>
                  </a:txBody>
                  <a:tcPr/>
                </a:tc>
                <a:tc>
                  <a:txBody>
                    <a:bodyPr/>
                    <a:lstStyle/>
                    <a:p>
                      <a:r>
                        <a:rPr lang="es-ES" b="0" dirty="0" smtClean="0">
                          <a:solidFill>
                            <a:schemeClr val="tx1"/>
                          </a:solidFill>
                        </a:rPr>
                        <a:t>Las</a:t>
                      </a:r>
                      <a:r>
                        <a:rPr lang="es-ES" b="0" baseline="0" dirty="0" smtClean="0">
                          <a:solidFill>
                            <a:schemeClr val="tx1"/>
                          </a:solidFill>
                        </a:rPr>
                        <a:t> personas que están enfrentadas</a:t>
                      </a:r>
                      <a:endParaRPr lang="es-ES" b="0" dirty="0">
                        <a:solidFill>
                          <a:schemeClr val="tx1"/>
                        </a:solidFill>
                      </a:endParaRPr>
                    </a:p>
                  </a:txBody>
                  <a:tcPr/>
                </a:tc>
                <a:extLst>
                  <a:ext uri="{0D108BD9-81ED-4DB2-BD59-A6C34878D82A}">
                    <a16:rowId xmlns="" xmlns:a16="http://schemas.microsoft.com/office/drawing/2014/main" val="887632059"/>
                  </a:ext>
                </a:extLst>
              </a:tr>
              <a:tr h="483705">
                <a:tc>
                  <a:txBody>
                    <a:bodyPr/>
                    <a:lstStyle/>
                    <a:p>
                      <a:pPr algn="ctr"/>
                      <a:r>
                        <a:rPr lang="es-ES" b="1" dirty="0" smtClean="0"/>
                        <a:t>ASUNTO</a:t>
                      </a:r>
                      <a:endParaRPr lang="es-ES" b="1" dirty="0"/>
                    </a:p>
                  </a:txBody>
                  <a:tcPr/>
                </a:tc>
                <a:tc>
                  <a:txBody>
                    <a:bodyPr/>
                    <a:lstStyle/>
                    <a:p>
                      <a:r>
                        <a:rPr lang="es-ES" dirty="0" smtClean="0">
                          <a:solidFill>
                            <a:schemeClr val="tx1"/>
                          </a:solidFill>
                        </a:rPr>
                        <a:t>El</a:t>
                      </a:r>
                      <a:r>
                        <a:rPr lang="es-ES" baseline="0" dirty="0" smtClean="0">
                          <a:solidFill>
                            <a:schemeClr val="tx1"/>
                          </a:solidFill>
                        </a:rPr>
                        <a:t> tema sobre el que las partes discuten</a:t>
                      </a:r>
                      <a:endParaRPr lang="es-ES" dirty="0">
                        <a:solidFill>
                          <a:schemeClr val="tx1"/>
                        </a:solidFill>
                      </a:endParaRPr>
                    </a:p>
                  </a:txBody>
                  <a:tcPr/>
                </a:tc>
                <a:extLst>
                  <a:ext uri="{0D108BD9-81ED-4DB2-BD59-A6C34878D82A}">
                    <a16:rowId xmlns="" xmlns:a16="http://schemas.microsoft.com/office/drawing/2014/main" val="1068607959"/>
                  </a:ext>
                </a:extLst>
              </a:tr>
              <a:tr h="483704">
                <a:tc>
                  <a:txBody>
                    <a:bodyPr/>
                    <a:lstStyle/>
                    <a:p>
                      <a:pPr algn="ctr"/>
                      <a:r>
                        <a:rPr lang="es-ES" b="1" dirty="0" smtClean="0"/>
                        <a:t>CAUSA</a:t>
                      </a:r>
                      <a:endParaRPr lang="es-ES" b="1" dirty="0"/>
                    </a:p>
                  </a:txBody>
                  <a:tcPr/>
                </a:tc>
                <a:tc>
                  <a:txBody>
                    <a:bodyPr/>
                    <a:lstStyle/>
                    <a:p>
                      <a:r>
                        <a:rPr lang="es-ES" dirty="0" smtClean="0"/>
                        <a:t>Diferentes perspectivas sobre un asunto</a:t>
                      </a:r>
                      <a:endParaRPr lang="es-ES" dirty="0"/>
                    </a:p>
                  </a:txBody>
                  <a:tcPr/>
                </a:tc>
                <a:extLst>
                  <a:ext uri="{0D108BD9-81ED-4DB2-BD59-A6C34878D82A}">
                    <a16:rowId xmlns="" xmlns:a16="http://schemas.microsoft.com/office/drawing/2014/main" val="746692236"/>
                  </a:ext>
                </a:extLst>
              </a:tr>
              <a:tr h="483704">
                <a:tc>
                  <a:txBody>
                    <a:bodyPr/>
                    <a:lstStyle/>
                    <a:p>
                      <a:pPr algn="ctr"/>
                      <a:r>
                        <a:rPr lang="es-ES" b="1" dirty="0" smtClean="0"/>
                        <a:t>PROCESO</a:t>
                      </a:r>
                      <a:endParaRPr lang="es-ES" b="1" dirty="0"/>
                    </a:p>
                  </a:txBody>
                  <a:tcPr/>
                </a:tc>
                <a:tc>
                  <a:txBody>
                    <a:bodyPr/>
                    <a:lstStyle/>
                    <a:p>
                      <a:r>
                        <a:rPr lang="es-ES" dirty="0" smtClean="0"/>
                        <a:t>Medios</a:t>
                      </a:r>
                      <a:r>
                        <a:rPr lang="es-ES" baseline="0" dirty="0" smtClean="0"/>
                        <a:t> posibles para resolverlo</a:t>
                      </a:r>
                      <a:endParaRPr lang="es-ES" dirty="0"/>
                    </a:p>
                  </a:txBody>
                  <a:tcPr/>
                </a:tc>
                <a:extLst>
                  <a:ext uri="{0D108BD9-81ED-4DB2-BD59-A6C34878D82A}">
                    <a16:rowId xmlns="" xmlns:a16="http://schemas.microsoft.com/office/drawing/2014/main" val="3024542084"/>
                  </a:ext>
                </a:extLst>
              </a:tr>
              <a:tr h="483704">
                <a:tc>
                  <a:txBody>
                    <a:bodyPr/>
                    <a:lstStyle/>
                    <a:p>
                      <a:pPr algn="ctr"/>
                      <a:r>
                        <a:rPr lang="es-ES" b="1" dirty="0" smtClean="0"/>
                        <a:t>ACUERDO</a:t>
                      </a:r>
                      <a:endParaRPr lang="es-ES" b="1" dirty="0"/>
                    </a:p>
                  </a:txBody>
                  <a:tcPr/>
                </a:tc>
                <a:tc>
                  <a:txBody>
                    <a:bodyPr/>
                    <a:lstStyle/>
                    <a:p>
                      <a:r>
                        <a:rPr lang="es-ES" dirty="0" smtClean="0"/>
                        <a:t>Decisión</a:t>
                      </a:r>
                      <a:r>
                        <a:rPr lang="es-ES" baseline="0" dirty="0" smtClean="0"/>
                        <a:t> que pone fin al problema</a:t>
                      </a:r>
                      <a:endParaRPr lang="es-ES" dirty="0"/>
                    </a:p>
                  </a:txBody>
                  <a:tcPr/>
                </a:tc>
                <a:extLst>
                  <a:ext uri="{0D108BD9-81ED-4DB2-BD59-A6C34878D82A}">
                    <a16:rowId xmlns="" xmlns:a16="http://schemas.microsoft.com/office/drawing/2014/main" val="2491272277"/>
                  </a:ext>
                </a:extLst>
              </a:tr>
            </a:tbl>
          </a:graphicData>
        </a:graphic>
      </p:graphicFrame>
    </p:spTree>
    <p:extLst>
      <p:ext uri="{BB962C8B-B14F-4D97-AF65-F5344CB8AC3E}">
        <p14:creationId xmlns="" xmlns:p14="http://schemas.microsoft.com/office/powerpoint/2010/main" val="34733452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ítulo 1"/>
          <p:cNvSpPr>
            <a:spLocks noGrp="1"/>
          </p:cNvSpPr>
          <p:nvPr>
            <p:ph type="title"/>
          </p:nvPr>
        </p:nvSpPr>
        <p:spPr>
          <a:xfrm>
            <a:off x="2592925" y="624110"/>
            <a:ext cx="8911687" cy="638633"/>
          </a:xfrm>
        </p:spPr>
        <p:txBody>
          <a:bodyPr anchor="ctr">
            <a:normAutofit/>
          </a:bodyPr>
          <a:lstStyle/>
          <a:p>
            <a:pPr algn="ctr" eaLnBrk="1" hangingPunct="1"/>
            <a:r>
              <a:rPr lang="es-ES" altLang="es-ES" sz="3200" b="1" dirty="0" smtClean="0">
                <a:solidFill>
                  <a:schemeClr val="accent1"/>
                </a:solidFill>
              </a:rPr>
              <a:t>PRINCIPIOS DE LA MEDIACIÓN </a:t>
            </a:r>
            <a:endParaRPr lang="es-ES_tradnl" altLang="es-ES" sz="3200" b="1" dirty="0" smtClean="0">
              <a:solidFill>
                <a:schemeClr val="accent1"/>
              </a:solidFill>
            </a:endParaRPr>
          </a:p>
        </p:txBody>
      </p:sp>
      <p:sp>
        <p:nvSpPr>
          <p:cNvPr id="29699" name="Marcador de contenido 2"/>
          <p:cNvSpPr>
            <a:spLocks noGrp="1"/>
          </p:cNvSpPr>
          <p:nvPr>
            <p:ph idx="1"/>
          </p:nvPr>
        </p:nvSpPr>
        <p:spPr>
          <a:xfrm>
            <a:off x="2908300" y="1521823"/>
            <a:ext cx="8596312" cy="4484688"/>
          </a:xfrm>
        </p:spPr>
        <p:txBody>
          <a:bodyPr>
            <a:normAutofit lnSpcReduction="10000"/>
          </a:bodyPr>
          <a:lstStyle/>
          <a:p>
            <a:pPr eaLnBrk="1" hangingPunct="1"/>
            <a:r>
              <a:rPr lang="es-ES" altLang="es-ES" dirty="0" smtClean="0"/>
              <a:t>Confidencialidad</a:t>
            </a:r>
          </a:p>
          <a:p>
            <a:pPr eaLnBrk="1" hangingPunct="1"/>
            <a:r>
              <a:rPr lang="es-ES" altLang="es-ES" dirty="0" smtClean="0"/>
              <a:t>Intimidad </a:t>
            </a:r>
          </a:p>
          <a:p>
            <a:pPr eaLnBrk="1" hangingPunct="1"/>
            <a:r>
              <a:rPr lang="es-ES" altLang="es-ES" dirty="0" smtClean="0"/>
              <a:t>Libertad de expresión </a:t>
            </a:r>
          </a:p>
          <a:p>
            <a:pPr eaLnBrk="1" hangingPunct="1"/>
            <a:r>
              <a:rPr lang="es-ES" altLang="es-ES" dirty="0" smtClean="0"/>
              <a:t>Imparcialidad </a:t>
            </a:r>
            <a:endParaRPr lang="es-ES_tradnl" altLang="es-ES" dirty="0" smtClean="0"/>
          </a:p>
          <a:p>
            <a:pPr eaLnBrk="1" hangingPunct="1"/>
            <a:r>
              <a:rPr lang="es-ES" altLang="es-ES" dirty="0" smtClean="0"/>
              <a:t>Compromiso de diálogo</a:t>
            </a:r>
            <a:endParaRPr lang="es-ES_tradnl" altLang="es-ES" dirty="0" smtClean="0"/>
          </a:p>
          <a:p>
            <a:pPr eaLnBrk="1" hangingPunct="1"/>
            <a:r>
              <a:rPr lang="es-ES" altLang="es-ES" dirty="0" smtClean="0"/>
              <a:t>Voluntariedad de las partes. </a:t>
            </a:r>
          </a:p>
          <a:p>
            <a:pPr eaLnBrk="1" hangingPunct="1"/>
            <a:r>
              <a:rPr lang="es-ES" altLang="es-ES" dirty="0" smtClean="0"/>
              <a:t>Seguridad</a:t>
            </a:r>
          </a:p>
          <a:p>
            <a:pPr eaLnBrk="1" hangingPunct="1"/>
            <a:r>
              <a:rPr lang="es-ES" altLang="es-ES" dirty="0" smtClean="0"/>
              <a:t>Salud mental y equilibrio emocional.</a:t>
            </a:r>
          </a:p>
          <a:p>
            <a:pPr eaLnBrk="1" hangingPunct="1"/>
            <a:r>
              <a:rPr lang="es-ES" altLang="es-ES" dirty="0" smtClean="0"/>
              <a:t>Participación directa de las personas en conflicto y no delegación de la solución en  terceros.</a:t>
            </a:r>
            <a:endParaRPr lang="es-ES_tradnl" altLang="es-ES" dirty="0" smtClean="0"/>
          </a:p>
          <a:p>
            <a:pPr eaLnBrk="1" hangingPunct="1"/>
            <a:r>
              <a:rPr lang="es-ES" altLang="es-ES" dirty="0" smtClean="0"/>
              <a:t>Legalidad.</a:t>
            </a:r>
          </a:p>
          <a:p>
            <a:pPr eaLnBrk="1" hangingPunct="1"/>
            <a:r>
              <a:rPr lang="es-ES" altLang="es-ES" dirty="0" smtClean="0"/>
              <a:t>Simetría de poder entre las partes.</a:t>
            </a:r>
            <a:endParaRPr lang="es-ES_tradnl" altLang="es-ES" dirty="0" smtClean="0"/>
          </a:p>
        </p:txBody>
      </p:sp>
    </p:spTree>
    <p:extLst>
      <p:ext uri="{BB962C8B-B14F-4D97-AF65-F5344CB8AC3E}">
        <p14:creationId xmlns="" xmlns:p14="http://schemas.microsoft.com/office/powerpoint/2010/main" val="37167629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 xmlns:p14="http://schemas.microsoft.com/office/powerpoint/2010/main" val="32326770"/>
              </p:ext>
            </p:extLst>
          </p:nvPr>
        </p:nvGraphicFramePr>
        <p:xfrm>
          <a:off x="1733007" y="121336"/>
          <a:ext cx="10398034" cy="6646888"/>
        </p:xfrm>
        <a:graphic>
          <a:graphicData uri="http://schemas.openxmlformats.org/drawingml/2006/table">
            <a:tbl>
              <a:tblPr firstRow="1" firstCol="1" bandRow="1">
                <a:tableStyleId>{5C22544A-7EE6-4342-B048-85BDC9FD1C3A}</a:tableStyleId>
              </a:tblPr>
              <a:tblGrid>
                <a:gridCol w="2894915">
                  <a:extLst>
                    <a:ext uri="{9D8B030D-6E8A-4147-A177-3AD203B41FA5}">
                      <a16:colId xmlns="" xmlns:a16="http://schemas.microsoft.com/office/drawing/2014/main" val="20000"/>
                    </a:ext>
                  </a:extLst>
                </a:gridCol>
                <a:gridCol w="7503119">
                  <a:extLst>
                    <a:ext uri="{9D8B030D-6E8A-4147-A177-3AD203B41FA5}">
                      <a16:colId xmlns="" xmlns:a16="http://schemas.microsoft.com/office/drawing/2014/main" val="20001"/>
                    </a:ext>
                  </a:extLst>
                </a:gridCol>
              </a:tblGrid>
              <a:tr h="178605">
                <a:tc>
                  <a:txBody>
                    <a:bodyPr/>
                    <a:lstStyle/>
                    <a:p>
                      <a:pPr algn="just">
                        <a:spcAft>
                          <a:spcPts val="0"/>
                        </a:spcAft>
                      </a:pPr>
                      <a:r>
                        <a:rPr lang="es-ES" sz="1200" dirty="0">
                          <a:effectLst/>
                        </a:rPr>
                        <a:t>FASES Y OBJETIVOS</a:t>
                      </a:r>
                      <a:endParaRPr lang="es-ES" sz="12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38776" marR="38776" marT="0" marB="0"/>
                </a:tc>
                <a:tc>
                  <a:txBody>
                    <a:bodyPr/>
                    <a:lstStyle/>
                    <a:p>
                      <a:pPr algn="just">
                        <a:spcAft>
                          <a:spcPts val="0"/>
                        </a:spcAft>
                      </a:pPr>
                      <a:r>
                        <a:rPr lang="es-ES" sz="1200">
                          <a:effectLst/>
                        </a:rPr>
                        <a:t>FORMA DE DESARROLLARLAS POR LOS MEDIADORES</a:t>
                      </a:r>
                      <a:endParaRPr lang="es-ES" sz="12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38776" marR="38776" marT="0" marB="0"/>
                </a:tc>
                <a:extLst>
                  <a:ext uri="{0D108BD9-81ED-4DB2-BD59-A6C34878D82A}">
                    <a16:rowId xmlns="" xmlns:a16="http://schemas.microsoft.com/office/drawing/2014/main" val="10000"/>
                  </a:ext>
                </a:extLst>
              </a:tr>
              <a:tr h="2143261">
                <a:tc>
                  <a:txBody>
                    <a:bodyPr/>
                    <a:lstStyle/>
                    <a:p>
                      <a:pPr algn="just">
                        <a:spcAft>
                          <a:spcPts val="0"/>
                        </a:spcAft>
                      </a:pPr>
                      <a:r>
                        <a:rPr lang="es-ES" sz="1200" dirty="0">
                          <a:effectLst/>
                        </a:rPr>
                        <a:t> </a:t>
                      </a:r>
                    </a:p>
                    <a:p>
                      <a:pPr algn="just">
                        <a:spcAft>
                          <a:spcPts val="0"/>
                        </a:spcAft>
                      </a:pPr>
                      <a:r>
                        <a:rPr lang="es-ES" sz="1200" dirty="0">
                          <a:effectLst/>
                        </a:rPr>
                        <a:t>0. PREMEDIACIÓN</a:t>
                      </a:r>
                    </a:p>
                    <a:p>
                      <a:pPr algn="just">
                        <a:spcAft>
                          <a:spcPts val="0"/>
                        </a:spcAft>
                      </a:pPr>
                      <a:r>
                        <a:rPr lang="es-ES" sz="1200" dirty="0">
                          <a:effectLst/>
                        </a:rPr>
                        <a:t>Fase previa a la mediación propiamente dicha</a:t>
                      </a:r>
                    </a:p>
                    <a:p>
                      <a:pPr algn="just">
                        <a:spcAft>
                          <a:spcPts val="0"/>
                        </a:spcAft>
                      </a:pPr>
                      <a:r>
                        <a:rPr lang="es-ES" sz="1200" dirty="0">
                          <a:effectLst/>
                        </a:rPr>
                        <a:t>Objetivo:</a:t>
                      </a:r>
                    </a:p>
                    <a:p>
                      <a:pPr algn="just">
                        <a:spcAft>
                          <a:spcPts val="0"/>
                        </a:spcAft>
                      </a:pPr>
                      <a:r>
                        <a:rPr lang="es-ES" sz="1200" dirty="0">
                          <a:effectLst/>
                        </a:rPr>
                        <a:t>Crear condiciones que faciliten el acceso a la mediación.</a:t>
                      </a:r>
                      <a:endParaRPr lang="es-ES" sz="12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38776" marR="38776" marT="0" marB="0"/>
                </a:tc>
                <a:tc>
                  <a:txBody>
                    <a:bodyPr/>
                    <a:lstStyle/>
                    <a:p>
                      <a:pPr algn="just">
                        <a:spcAft>
                          <a:spcPts val="0"/>
                        </a:spcAft>
                      </a:pPr>
                      <a:r>
                        <a:rPr lang="es-ES" sz="1200" dirty="0">
                          <a:effectLst/>
                        </a:rPr>
                        <a:t>Actuación de los mediadores:</a:t>
                      </a:r>
                    </a:p>
                    <a:p>
                      <a:pPr algn="just">
                        <a:spcAft>
                          <a:spcPts val="0"/>
                        </a:spcAft>
                      </a:pPr>
                      <a:r>
                        <a:rPr lang="es-ES" sz="1200" dirty="0">
                          <a:effectLst/>
                        </a:rPr>
                        <a:t>Presentaciones.</a:t>
                      </a:r>
                    </a:p>
                    <a:p>
                      <a:pPr algn="just">
                        <a:spcAft>
                          <a:spcPts val="0"/>
                        </a:spcAft>
                      </a:pPr>
                      <a:r>
                        <a:rPr lang="es-ES" sz="1200" dirty="0">
                          <a:effectLst/>
                        </a:rPr>
                        <a:t>Hablar con las partes en conflicto por separado para que nos cuenten su versión.</a:t>
                      </a:r>
                    </a:p>
                    <a:p>
                      <a:pPr algn="just">
                        <a:spcAft>
                          <a:spcPts val="0"/>
                        </a:spcAft>
                      </a:pPr>
                      <a:r>
                        <a:rPr lang="es-ES" sz="1200" dirty="0">
                          <a:effectLst/>
                        </a:rPr>
                        <a:t>Explicarles el proceso: Reglas y compromisos por ambas partes. </a:t>
                      </a:r>
                    </a:p>
                    <a:p>
                      <a:pPr algn="just">
                        <a:spcAft>
                          <a:spcPts val="0"/>
                        </a:spcAft>
                      </a:pPr>
                      <a:r>
                        <a:rPr lang="es-ES" sz="1200" dirty="0">
                          <a:effectLst/>
                        </a:rPr>
                        <a:t>Importancia de su colaboración.</a:t>
                      </a:r>
                    </a:p>
                    <a:p>
                      <a:pPr algn="just">
                        <a:spcAft>
                          <a:spcPts val="0"/>
                        </a:spcAft>
                      </a:pPr>
                      <a:r>
                        <a:rPr lang="es-ES" sz="1200" dirty="0">
                          <a:effectLst/>
                        </a:rPr>
                        <a:t>Determinar si:</a:t>
                      </a:r>
                    </a:p>
                    <a:p>
                      <a:pPr algn="just">
                        <a:spcAft>
                          <a:spcPts val="0"/>
                        </a:spcAft>
                      </a:pPr>
                      <a:r>
                        <a:rPr lang="es-ES" sz="1200" dirty="0">
                          <a:effectLst/>
                        </a:rPr>
                        <a:t>La mediación es apropiada para el caso.</a:t>
                      </a:r>
                    </a:p>
                    <a:p>
                      <a:pPr algn="just">
                        <a:spcAft>
                          <a:spcPts val="0"/>
                        </a:spcAft>
                      </a:pPr>
                      <a:r>
                        <a:rPr lang="es-ES" sz="1200" dirty="0">
                          <a:effectLst/>
                        </a:rPr>
                        <a:t>Son necesarias otras actuaciones previas a la mediación: Nuevas entrevistas individuales; hablar con otras personas relacionadas con el conflicto, etc.</a:t>
                      </a:r>
                    </a:p>
                    <a:p>
                      <a:pPr algn="just">
                        <a:spcAft>
                          <a:spcPts val="0"/>
                        </a:spcAft>
                      </a:pPr>
                      <a:r>
                        <a:rPr lang="es-ES" sz="1200" dirty="0">
                          <a:effectLst/>
                        </a:rPr>
                        <a:t>Las partes están dispuestas a llegar a la mediación.</a:t>
                      </a:r>
                    </a:p>
                    <a:p>
                      <a:pPr algn="just">
                        <a:spcAft>
                          <a:spcPts val="0"/>
                        </a:spcAft>
                      </a:pPr>
                      <a:r>
                        <a:rPr lang="es-ES" sz="1200" dirty="0">
                          <a:effectLst/>
                        </a:rPr>
                        <a:t>El espacio y el tiempo son los más favorables para la mediación.</a:t>
                      </a:r>
                    </a:p>
                    <a:p>
                      <a:pPr algn="just">
                        <a:spcAft>
                          <a:spcPts val="0"/>
                        </a:spcAft>
                      </a:pPr>
                      <a:r>
                        <a:rPr lang="es-ES" sz="1200" dirty="0">
                          <a:effectLst/>
                        </a:rPr>
                        <a:t> </a:t>
                      </a:r>
                      <a:endParaRPr lang="es-ES" sz="12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38776" marR="38776" marT="0" marB="0"/>
                </a:tc>
                <a:extLst>
                  <a:ext uri="{0D108BD9-81ED-4DB2-BD59-A6C34878D82A}">
                    <a16:rowId xmlns="" xmlns:a16="http://schemas.microsoft.com/office/drawing/2014/main" val="10001"/>
                  </a:ext>
                </a:extLst>
              </a:tr>
              <a:tr h="1607446">
                <a:tc>
                  <a:txBody>
                    <a:bodyPr/>
                    <a:lstStyle/>
                    <a:p>
                      <a:pPr algn="just">
                        <a:spcAft>
                          <a:spcPts val="0"/>
                        </a:spcAft>
                      </a:pPr>
                      <a:r>
                        <a:rPr lang="es-ES" sz="1200" dirty="0">
                          <a:effectLst/>
                        </a:rPr>
                        <a:t> </a:t>
                      </a:r>
                    </a:p>
                    <a:p>
                      <a:pPr algn="just">
                        <a:spcAft>
                          <a:spcPts val="0"/>
                        </a:spcAft>
                      </a:pPr>
                      <a:r>
                        <a:rPr lang="es-ES" sz="1200" dirty="0">
                          <a:effectLst/>
                        </a:rPr>
                        <a:t>1. PRESENTACIÓN Y NORMAS BÁSICAS.</a:t>
                      </a:r>
                    </a:p>
                    <a:p>
                      <a:pPr algn="just">
                        <a:spcAft>
                          <a:spcPts val="0"/>
                        </a:spcAft>
                      </a:pPr>
                      <a:r>
                        <a:rPr lang="es-ES" sz="1200" dirty="0">
                          <a:effectLst/>
                        </a:rPr>
                        <a:t>¿Quiénes somos?</a:t>
                      </a:r>
                    </a:p>
                    <a:p>
                      <a:pPr algn="just">
                        <a:spcAft>
                          <a:spcPts val="0"/>
                        </a:spcAft>
                      </a:pPr>
                      <a:r>
                        <a:rPr lang="es-ES" sz="1200" dirty="0">
                          <a:effectLst/>
                        </a:rPr>
                        <a:t>¿Cómo va a ser el proceso?</a:t>
                      </a:r>
                    </a:p>
                    <a:p>
                      <a:pPr algn="just">
                        <a:spcAft>
                          <a:spcPts val="0"/>
                        </a:spcAft>
                      </a:pPr>
                      <a:r>
                        <a:rPr lang="es-ES" sz="1200" dirty="0">
                          <a:effectLst/>
                        </a:rPr>
                        <a:t>Objetivo:</a:t>
                      </a:r>
                    </a:p>
                    <a:p>
                      <a:pPr algn="just">
                        <a:spcAft>
                          <a:spcPts val="0"/>
                        </a:spcAft>
                      </a:pPr>
                      <a:r>
                        <a:rPr lang="es-ES" sz="1200" dirty="0">
                          <a:effectLst/>
                        </a:rPr>
                        <a:t>Crear confianza en el proceso.</a:t>
                      </a:r>
                    </a:p>
                    <a:p>
                      <a:pPr algn="just">
                        <a:spcAft>
                          <a:spcPts val="0"/>
                        </a:spcAft>
                      </a:pPr>
                      <a:r>
                        <a:rPr lang="es-ES" sz="1200" dirty="0">
                          <a:effectLst/>
                        </a:rPr>
                        <a:t> </a:t>
                      </a:r>
                      <a:endParaRPr lang="es-ES" sz="12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38776" marR="38776" marT="0" marB="0"/>
                </a:tc>
                <a:tc>
                  <a:txBody>
                    <a:bodyPr/>
                    <a:lstStyle/>
                    <a:p>
                      <a:pPr algn="just">
                        <a:spcAft>
                          <a:spcPts val="0"/>
                        </a:spcAft>
                      </a:pPr>
                      <a:r>
                        <a:rPr lang="es-ES" sz="1200" dirty="0">
                          <a:effectLst/>
                        </a:rPr>
                        <a:t>Actuación de los mediadores:</a:t>
                      </a:r>
                    </a:p>
                    <a:p>
                      <a:pPr algn="just">
                        <a:spcAft>
                          <a:spcPts val="0"/>
                        </a:spcAft>
                      </a:pPr>
                      <a:r>
                        <a:rPr lang="es-ES" sz="1200" dirty="0">
                          <a:effectLst/>
                        </a:rPr>
                        <a:t>Presentaciones personales.</a:t>
                      </a:r>
                    </a:p>
                    <a:p>
                      <a:pPr algn="just">
                        <a:spcAft>
                          <a:spcPts val="0"/>
                        </a:spcAft>
                      </a:pPr>
                      <a:r>
                        <a:rPr lang="es-ES" sz="1200" dirty="0">
                          <a:effectLst/>
                        </a:rPr>
                        <a:t>Explicar brevemente cómo va a ser el proceso: Objetivos. Expectativas. Papel de los mediadores.</a:t>
                      </a:r>
                    </a:p>
                    <a:p>
                      <a:pPr algn="just">
                        <a:spcAft>
                          <a:spcPts val="0"/>
                        </a:spcAft>
                      </a:pPr>
                      <a:r>
                        <a:rPr lang="es-ES" sz="1200" dirty="0">
                          <a:effectLst/>
                        </a:rPr>
                        <a:t>Recordar la importancia de la confidencialidad y de su colaboración, siendo honestos y sinceros.</a:t>
                      </a:r>
                    </a:p>
                    <a:p>
                      <a:pPr algn="just">
                        <a:spcAft>
                          <a:spcPts val="0"/>
                        </a:spcAft>
                      </a:pPr>
                      <a:r>
                        <a:rPr lang="es-ES" sz="1200" dirty="0">
                          <a:effectLst/>
                        </a:rPr>
                        <a:t>Aceptar unas normas básicas: No interrumpirse. No utilizar un lenguaje ofensivo. No descalificar al otro. </a:t>
                      </a:r>
                    </a:p>
                    <a:p>
                      <a:pPr algn="just">
                        <a:spcAft>
                          <a:spcPts val="0"/>
                        </a:spcAft>
                      </a:pPr>
                      <a:r>
                        <a:rPr lang="es-ES" sz="1200" dirty="0">
                          <a:effectLst/>
                        </a:rPr>
                        <a:t>Tener previsto:</a:t>
                      </a:r>
                    </a:p>
                    <a:p>
                      <a:pPr algn="just">
                        <a:spcAft>
                          <a:spcPts val="0"/>
                        </a:spcAft>
                      </a:pPr>
                      <a:r>
                        <a:rPr lang="es-ES" sz="1200" dirty="0">
                          <a:effectLst/>
                        </a:rPr>
                        <a:t>Espacio. Tiempo. Papel para notas. Coordinación entre mediadores</a:t>
                      </a:r>
                      <a:r>
                        <a:rPr lang="es-ES" sz="1200" dirty="0" smtClean="0">
                          <a:effectLst/>
                        </a:rPr>
                        <a:t>.</a:t>
                      </a:r>
                    </a:p>
                    <a:p>
                      <a:pPr algn="just">
                        <a:spcAft>
                          <a:spcPts val="0"/>
                        </a:spcAft>
                      </a:pPr>
                      <a:endParaRPr lang="es-ES" sz="12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38776" marR="38776" marT="0" marB="0"/>
                </a:tc>
                <a:extLst>
                  <a:ext uri="{0D108BD9-81ED-4DB2-BD59-A6C34878D82A}">
                    <a16:rowId xmlns="" xmlns:a16="http://schemas.microsoft.com/office/drawing/2014/main" val="10002"/>
                  </a:ext>
                </a:extLst>
              </a:tr>
              <a:tr h="2623528">
                <a:tc>
                  <a:txBody>
                    <a:bodyPr/>
                    <a:lstStyle/>
                    <a:p>
                      <a:pPr algn="just">
                        <a:spcAft>
                          <a:spcPts val="0"/>
                        </a:spcAft>
                      </a:pPr>
                      <a:r>
                        <a:rPr lang="es-ES" sz="1200" dirty="0">
                          <a:effectLst/>
                        </a:rPr>
                        <a:t> </a:t>
                      </a:r>
                    </a:p>
                    <a:p>
                      <a:pPr algn="just">
                        <a:spcAft>
                          <a:spcPts val="0"/>
                        </a:spcAft>
                      </a:pPr>
                      <a:r>
                        <a:rPr lang="es-ES" sz="1200" dirty="0">
                          <a:effectLst/>
                        </a:rPr>
                        <a:t>2. CUÉNTAME</a:t>
                      </a:r>
                    </a:p>
                    <a:p>
                      <a:pPr algn="just">
                        <a:spcAft>
                          <a:spcPts val="0"/>
                        </a:spcAft>
                      </a:pPr>
                      <a:r>
                        <a:rPr lang="es-ES" sz="1200" dirty="0">
                          <a:effectLst/>
                        </a:rPr>
                        <a:t>¿Qué ha pasado?</a:t>
                      </a:r>
                    </a:p>
                    <a:p>
                      <a:pPr algn="just">
                        <a:spcAft>
                          <a:spcPts val="0"/>
                        </a:spcAft>
                      </a:pPr>
                      <a:r>
                        <a:rPr lang="es-ES" sz="1200" dirty="0">
                          <a:effectLst/>
                        </a:rPr>
                        <a:t>Objetivo: </a:t>
                      </a:r>
                    </a:p>
                    <a:p>
                      <a:pPr algn="just">
                        <a:spcAft>
                          <a:spcPts val="0"/>
                        </a:spcAft>
                      </a:pPr>
                      <a:r>
                        <a:rPr lang="es-ES" sz="1200" dirty="0">
                          <a:effectLst/>
                        </a:rPr>
                        <a:t>Poder exponer sus versiones del conflicto y expresar sus sentimientos.</a:t>
                      </a:r>
                    </a:p>
                    <a:p>
                      <a:pPr algn="just">
                        <a:spcAft>
                          <a:spcPts val="0"/>
                        </a:spcAft>
                      </a:pPr>
                      <a:r>
                        <a:rPr lang="es-ES" sz="1200" dirty="0">
                          <a:effectLst/>
                        </a:rPr>
                        <a:t>Poder desahogarse y sentirse escuchados.</a:t>
                      </a:r>
                      <a:endParaRPr lang="es-ES" sz="12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38776" marR="38776" marT="0" marB="0"/>
                </a:tc>
                <a:tc>
                  <a:txBody>
                    <a:bodyPr/>
                    <a:lstStyle/>
                    <a:p>
                      <a:pPr algn="just">
                        <a:spcAft>
                          <a:spcPts val="0"/>
                        </a:spcAft>
                      </a:pPr>
                      <a:r>
                        <a:rPr lang="es-ES" sz="1200" dirty="0">
                          <a:effectLst/>
                        </a:rPr>
                        <a:t>Actuación de los mediadores:</a:t>
                      </a:r>
                    </a:p>
                    <a:p>
                      <a:pPr algn="just">
                        <a:spcAft>
                          <a:spcPts val="0"/>
                        </a:spcAft>
                      </a:pPr>
                      <a:r>
                        <a:rPr lang="es-ES" sz="1200" dirty="0">
                          <a:effectLst/>
                        </a:rPr>
                        <a:t>Crear un ambiente positivo y controlar el intercambio de mensajes.</a:t>
                      </a:r>
                    </a:p>
                    <a:p>
                      <a:pPr algn="just">
                        <a:spcAft>
                          <a:spcPts val="0"/>
                        </a:spcAft>
                      </a:pPr>
                      <a:r>
                        <a:rPr lang="es-ES" sz="1200" dirty="0">
                          <a:effectLst/>
                        </a:rPr>
                        <a:t>Generar pensamiento sobre el conflicto: Objetivos personales en el conflicto y otras formas de alcanzarlos, sentimientos personales y de la otra parte.</a:t>
                      </a:r>
                    </a:p>
                    <a:p>
                      <a:pPr algn="just">
                        <a:spcAft>
                          <a:spcPts val="0"/>
                        </a:spcAft>
                      </a:pPr>
                      <a:r>
                        <a:rPr lang="es-ES" sz="1200" dirty="0">
                          <a:effectLst/>
                        </a:rPr>
                        <a:t>Explorar con preguntas y parafraseo el verdadero problema, no el detalle.</a:t>
                      </a:r>
                    </a:p>
                    <a:p>
                      <a:pPr algn="just">
                        <a:spcAft>
                          <a:spcPts val="0"/>
                        </a:spcAft>
                      </a:pPr>
                      <a:r>
                        <a:rPr lang="es-ES" sz="1200" dirty="0">
                          <a:effectLst/>
                        </a:rPr>
                        <a:t>Animar a que cuente más a que se desahoguen, evitando la sensación de interrogatorio.</a:t>
                      </a:r>
                    </a:p>
                    <a:p>
                      <a:pPr algn="just">
                        <a:spcAft>
                          <a:spcPts val="0"/>
                        </a:spcAft>
                      </a:pPr>
                      <a:r>
                        <a:rPr lang="es-ES" sz="1200" dirty="0">
                          <a:effectLst/>
                        </a:rPr>
                        <a:t>Escuchar atentamente las preocupaciones y sentimientos de cada parte, utilizando técnicas como las de: mostrar interés, clarificar, parafrasear, reflejar sentimientos, resumir, etc.</a:t>
                      </a:r>
                    </a:p>
                    <a:p>
                      <a:pPr algn="just">
                        <a:spcAft>
                          <a:spcPts val="0"/>
                        </a:spcAft>
                      </a:pPr>
                      <a:r>
                        <a:rPr lang="es-ES" sz="1200" dirty="0">
                          <a:effectLst/>
                        </a:rPr>
                        <a:t>Ayudar a poner sobre la mesa los temas importantes del conflicto.</a:t>
                      </a:r>
                    </a:p>
                    <a:p>
                      <a:pPr algn="just">
                        <a:spcAft>
                          <a:spcPts val="0"/>
                        </a:spcAft>
                      </a:pPr>
                      <a:r>
                        <a:rPr lang="es-ES" sz="1200" dirty="0">
                          <a:effectLst/>
                        </a:rPr>
                        <a:t>No valorar ni aconsejar, ni definir qué es verdad o mentira, ni lo que es justo o injusto. No deberemos hacer juicios</a:t>
                      </a:r>
                      <a:r>
                        <a:rPr lang="es-ES" sz="1200" dirty="0" smtClean="0">
                          <a:effectLst/>
                        </a:rPr>
                        <a:t>. Prestar </a:t>
                      </a:r>
                      <a:r>
                        <a:rPr lang="es-ES" sz="1200" dirty="0">
                          <a:effectLst/>
                        </a:rPr>
                        <a:t>atención tanto a los aspectos del contenido en sí del conflicto como a la relación entre las partes</a:t>
                      </a:r>
                      <a:r>
                        <a:rPr lang="es-ES" sz="1200" dirty="0" smtClean="0">
                          <a:effectLst/>
                        </a:rPr>
                        <a:t>. Apoyar </a:t>
                      </a:r>
                      <a:r>
                        <a:rPr lang="es-ES" sz="1200" dirty="0">
                          <a:effectLst/>
                        </a:rPr>
                        <a:t>el diálogo entre las partes.</a:t>
                      </a:r>
                    </a:p>
                    <a:p>
                      <a:pPr algn="just">
                        <a:spcAft>
                          <a:spcPts val="0"/>
                        </a:spcAft>
                      </a:pPr>
                      <a:r>
                        <a:rPr lang="es-ES" sz="1200" dirty="0">
                          <a:effectLst/>
                        </a:rPr>
                        <a:t>Reconocer sentimientos y respetar silencios.</a:t>
                      </a:r>
                    </a:p>
                    <a:p>
                      <a:pPr algn="just">
                        <a:spcAft>
                          <a:spcPts val="0"/>
                        </a:spcAft>
                      </a:pPr>
                      <a:r>
                        <a:rPr lang="es-ES" sz="1200" dirty="0">
                          <a:effectLst/>
                        </a:rPr>
                        <a:t> </a:t>
                      </a:r>
                      <a:endParaRPr lang="es-ES" sz="12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38776" marR="38776" marT="0" marB="0"/>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4207947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 xmlns:p14="http://schemas.microsoft.com/office/powerpoint/2010/main" val="2644655046"/>
              </p:ext>
            </p:extLst>
          </p:nvPr>
        </p:nvGraphicFramePr>
        <p:xfrm>
          <a:off x="1950719" y="435429"/>
          <a:ext cx="9936480" cy="6210689"/>
        </p:xfrm>
        <a:graphic>
          <a:graphicData uri="http://schemas.openxmlformats.org/drawingml/2006/table">
            <a:tbl>
              <a:tblPr firstRow="1" firstCol="1" bandRow="1">
                <a:tableStyleId>{5C22544A-7EE6-4342-B048-85BDC9FD1C3A}</a:tableStyleId>
              </a:tblPr>
              <a:tblGrid>
                <a:gridCol w="2767594">
                  <a:extLst>
                    <a:ext uri="{9D8B030D-6E8A-4147-A177-3AD203B41FA5}">
                      <a16:colId xmlns="" xmlns:a16="http://schemas.microsoft.com/office/drawing/2014/main" val="20000"/>
                    </a:ext>
                  </a:extLst>
                </a:gridCol>
                <a:gridCol w="7168886">
                  <a:extLst>
                    <a:ext uri="{9D8B030D-6E8A-4147-A177-3AD203B41FA5}">
                      <a16:colId xmlns="" xmlns:a16="http://schemas.microsoft.com/office/drawing/2014/main" val="20001"/>
                    </a:ext>
                  </a:extLst>
                </a:gridCol>
              </a:tblGrid>
              <a:tr h="225510">
                <a:tc>
                  <a:txBody>
                    <a:bodyPr/>
                    <a:lstStyle/>
                    <a:p>
                      <a:pPr algn="just">
                        <a:spcAft>
                          <a:spcPts val="0"/>
                        </a:spcAft>
                      </a:pPr>
                      <a:r>
                        <a:rPr lang="es-ES" sz="1400" dirty="0">
                          <a:effectLst/>
                        </a:rPr>
                        <a:t>FASES Y OBJETIVOS</a:t>
                      </a:r>
                      <a:endParaRPr lang="es-ES" sz="14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44726" marR="44726" marT="0" marB="0"/>
                </a:tc>
                <a:tc>
                  <a:txBody>
                    <a:bodyPr/>
                    <a:lstStyle/>
                    <a:p>
                      <a:pPr algn="just">
                        <a:spcAft>
                          <a:spcPts val="0"/>
                        </a:spcAft>
                      </a:pPr>
                      <a:r>
                        <a:rPr lang="es-ES" sz="1400">
                          <a:effectLst/>
                        </a:rPr>
                        <a:t>FORMA DE DESARROLLARLAS POR LOS MEDIADORES</a:t>
                      </a:r>
                      <a:endParaRPr lang="es-ES" sz="14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44726" marR="44726" marT="0" marB="0"/>
                </a:tc>
                <a:extLst>
                  <a:ext uri="{0D108BD9-81ED-4DB2-BD59-A6C34878D82A}">
                    <a16:rowId xmlns="" xmlns:a16="http://schemas.microsoft.com/office/drawing/2014/main" val="10000"/>
                  </a:ext>
                </a:extLst>
              </a:tr>
              <a:tr h="1805610">
                <a:tc>
                  <a:txBody>
                    <a:bodyPr/>
                    <a:lstStyle/>
                    <a:p>
                      <a:pPr algn="just">
                        <a:spcAft>
                          <a:spcPts val="0"/>
                        </a:spcAft>
                      </a:pPr>
                      <a:r>
                        <a:rPr lang="es-ES" sz="1200" dirty="0">
                          <a:effectLst/>
                        </a:rPr>
                        <a:t> </a:t>
                      </a:r>
                    </a:p>
                    <a:p>
                      <a:pPr algn="just">
                        <a:spcAft>
                          <a:spcPts val="0"/>
                        </a:spcAft>
                      </a:pPr>
                      <a:r>
                        <a:rPr lang="es-ES" sz="1200" dirty="0">
                          <a:effectLst/>
                        </a:rPr>
                        <a:t>3. ACLARAR EL PROBLEMA</a:t>
                      </a:r>
                    </a:p>
                    <a:p>
                      <a:pPr algn="just">
                        <a:spcAft>
                          <a:spcPts val="0"/>
                        </a:spcAft>
                      </a:pPr>
                      <a:r>
                        <a:rPr lang="es-ES" sz="1200" dirty="0">
                          <a:effectLst/>
                        </a:rPr>
                        <a:t>¿Dónde estamos?</a:t>
                      </a:r>
                    </a:p>
                    <a:p>
                      <a:pPr algn="just">
                        <a:spcAft>
                          <a:spcPts val="0"/>
                        </a:spcAft>
                      </a:pPr>
                      <a:r>
                        <a:rPr lang="es-ES" sz="1200" dirty="0">
                          <a:effectLst/>
                        </a:rPr>
                        <a:t>Objetivo:</a:t>
                      </a:r>
                    </a:p>
                    <a:p>
                      <a:pPr algn="just">
                        <a:spcAft>
                          <a:spcPts val="0"/>
                        </a:spcAft>
                      </a:pPr>
                      <a:r>
                        <a:rPr lang="es-ES" sz="1200" dirty="0">
                          <a:effectLst/>
                        </a:rPr>
                        <a:t>Identificar en qué consiste el conflicto y consensuar los temas más importantes para las distintas partes.</a:t>
                      </a:r>
                      <a:endParaRPr lang="es-ES" sz="12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44726" marR="44726" marT="0" marB="0"/>
                </a:tc>
                <a:tc>
                  <a:txBody>
                    <a:bodyPr/>
                    <a:lstStyle/>
                    <a:p>
                      <a:pPr algn="just">
                        <a:spcAft>
                          <a:spcPts val="0"/>
                        </a:spcAft>
                      </a:pPr>
                      <a:r>
                        <a:rPr lang="es-ES" sz="1200" dirty="0">
                          <a:effectLst/>
                        </a:rPr>
                        <a:t>Actuación de los mediadores:</a:t>
                      </a:r>
                    </a:p>
                    <a:p>
                      <a:pPr algn="just">
                        <a:spcAft>
                          <a:spcPts val="0"/>
                        </a:spcAft>
                      </a:pPr>
                      <a:r>
                        <a:rPr lang="es-ES" sz="1200" dirty="0">
                          <a:effectLst/>
                        </a:rPr>
                        <a:t>Asegurar la conformidad de las partes sobre los temas a tratar para avanzar hacia una solución o transformación positiva del conflicto.</a:t>
                      </a:r>
                    </a:p>
                    <a:p>
                      <a:pPr algn="just">
                        <a:spcAft>
                          <a:spcPts val="0"/>
                        </a:spcAft>
                      </a:pPr>
                      <a:r>
                        <a:rPr lang="es-ES" sz="1200" dirty="0">
                          <a:effectLst/>
                        </a:rPr>
                        <a:t>Conseguir una versión consensuada del conflicto.</a:t>
                      </a:r>
                    </a:p>
                    <a:p>
                      <a:pPr algn="just">
                        <a:spcAft>
                          <a:spcPts val="0"/>
                        </a:spcAft>
                      </a:pPr>
                      <a:r>
                        <a:rPr lang="es-ES" sz="1200" dirty="0">
                          <a:effectLst/>
                        </a:rPr>
                        <a:t>Concretar los puntos que pueden desbloquear el conflicto y avanzar en el entendimiento y acuerdo.</a:t>
                      </a:r>
                    </a:p>
                    <a:p>
                      <a:pPr algn="just">
                        <a:spcAft>
                          <a:spcPts val="0"/>
                        </a:spcAft>
                      </a:pPr>
                      <a:r>
                        <a:rPr lang="es-ES" sz="1200" dirty="0">
                          <a:effectLst/>
                        </a:rPr>
                        <a:t>Tratar primero los temas comunes y de más fácil arreglo, pues crea y mantiene el interés.</a:t>
                      </a:r>
                    </a:p>
                    <a:p>
                      <a:pPr algn="just">
                        <a:spcAft>
                          <a:spcPts val="0"/>
                        </a:spcAft>
                      </a:pPr>
                      <a:r>
                        <a:rPr lang="es-ES" sz="1200" dirty="0">
                          <a:effectLst/>
                        </a:rPr>
                        <a:t>Explorar los intereses subyacentes a las posiciones y dirigir el diálogo en término de intereses.</a:t>
                      </a:r>
                    </a:p>
                    <a:p>
                      <a:pPr algn="just">
                        <a:spcAft>
                          <a:spcPts val="0"/>
                        </a:spcAft>
                      </a:pPr>
                      <a:r>
                        <a:rPr lang="es-ES" sz="1200" dirty="0">
                          <a:effectLst/>
                        </a:rPr>
                        <a:t> </a:t>
                      </a:r>
                      <a:endParaRPr lang="es-ES" sz="12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44726" marR="44726" marT="0" marB="0"/>
                </a:tc>
                <a:extLst>
                  <a:ext uri="{0D108BD9-81ED-4DB2-BD59-A6C34878D82A}">
                    <a16:rowId xmlns="" xmlns:a16="http://schemas.microsoft.com/office/drawing/2014/main" val="10001"/>
                  </a:ext>
                </a:extLst>
              </a:tr>
              <a:tr h="1209015">
                <a:tc>
                  <a:txBody>
                    <a:bodyPr/>
                    <a:lstStyle/>
                    <a:p>
                      <a:pPr algn="just">
                        <a:spcAft>
                          <a:spcPts val="0"/>
                        </a:spcAft>
                      </a:pPr>
                      <a:r>
                        <a:rPr lang="es-ES" sz="1200" dirty="0">
                          <a:effectLst/>
                        </a:rPr>
                        <a:t> </a:t>
                      </a:r>
                    </a:p>
                    <a:p>
                      <a:pPr algn="just">
                        <a:spcAft>
                          <a:spcPts val="0"/>
                        </a:spcAft>
                      </a:pPr>
                      <a:r>
                        <a:rPr lang="es-ES" sz="1200" dirty="0">
                          <a:effectLst/>
                        </a:rPr>
                        <a:t>4. PROPONER SOLUCIONES.</a:t>
                      </a:r>
                    </a:p>
                    <a:p>
                      <a:pPr algn="just">
                        <a:spcAft>
                          <a:spcPts val="0"/>
                        </a:spcAft>
                      </a:pPr>
                      <a:r>
                        <a:rPr lang="es-ES" sz="1200" dirty="0">
                          <a:effectLst/>
                        </a:rPr>
                        <a:t>¿Cómo salimos?</a:t>
                      </a:r>
                    </a:p>
                    <a:p>
                      <a:pPr algn="just">
                        <a:spcAft>
                          <a:spcPts val="0"/>
                        </a:spcAft>
                      </a:pPr>
                      <a:r>
                        <a:rPr lang="es-ES" sz="1200" dirty="0">
                          <a:effectLst/>
                        </a:rPr>
                        <a:t>Objetivo:</a:t>
                      </a:r>
                    </a:p>
                    <a:p>
                      <a:pPr algn="just">
                        <a:spcAft>
                          <a:spcPts val="0"/>
                        </a:spcAft>
                      </a:pPr>
                      <a:r>
                        <a:rPr lang="es-ES" sz="1200" dirty="0">
                          <a:effectLst/>
                        </a:rPr>
                        <a:t>Tratar cada uno de los temas y buscar posibles vías de arreglo.</a:t>
                      </a:r>
                    </a:p>
                    <a:p>
                      <a:pPr algn="just">
                        <a:spcAft>
                          <a:spcPts val="0"/>
                        </a:spcAft>
                      </a:pPr>
                      <a:r>
                        <a:rPr lang="es-ES" sz="1200" dirty="0">
                          <a:effectLst/>
                        </a:rPr>
                        <a:t> </a:t>
                      </a:r>
                      <a:endParaRPr lang="es-ES" sz="12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44726" marR="44726" marT="0" marB="0"/>
                </a:tc>
                <a:tc>
                  <a:txBody>
                    <a:bodyPr/>
                    <a:lstStyle/>
                    <a:p>
                      <a:pPr algn="just">
                        <a:spcAft>
                          <a:spcPts val="0"/>
                        </a:spcAft>
                      </a:pPr>
                      <a:r>
                        <a:rPr lang="es-ES" sz="1200" dirty="0">
                          <a:effectLst/>
                        </a:rPr>
                        <a:t>Actuación de los mediadores:</a:t>
                      </a:r>
                    </a:p>
                    <a:p>
                      <a:pPr algn="just">
                        <a:spcAft>
                          <a:spcPts val="0"/>
                        </a:spcAft>
                      </a:pPr>
                      <a:r>
                        <a:rPr lang="es-ES" sz="1200" dirty="0">
                          <a:effectLst/>
                        </a:rPr>
                        <a:t>Facilitar la espontaneidad y creatividad en la búsqueda de ideas o soluciones.(Lluvia de ideas)</a:t>
                      </a:r>
                    </a:p>
                    <a:p>
                      <a:pPr algn="just">
                        <a:spcAft>
                          <a:spcPts val="0"/>
                        </a:spcAft>
                      </a:pPr>
                      <a:r>
                        <a:rPr lang="es-ES" sz="1200" dirty="0">
                          <a:effectLst/>
                        </a:rPr>
                        <a:t>Explorar lo que cada parte está dispuesta a hacer y le pide a la otra parte.</a:t>
                      </a:r>
                    </a:p>
                    <a:p>
                      <a:pPr algn="just">
                        <a:spcAft>
                          <a:spcPts val="0"/>
                        </a:spcAft>
                      </a:pPr>
                      <a:r>
                        <a:rPr lang="es-ES" sz="1200" dirty="0">
                          <a:effectLst/>
                        </a:rPr>
                        <a:t>Resaltar los comentarios positivos de una parte sobre la otra.</a:t>
                      </a:r>
                    </a:p>
                    <a:p>
                      <a:pPr algn="just">
                        <a:spcAft>
                          <a:spcPts val="0"/>
                        </a:spcAft>
                      </a:pPr>
                      <a:r>
                        <a:rPr lang="es-ES" sz="1200" dirty="0">
                          <a:effectLst/>
                        </a:rPr>
                        <a:t>Pedirles que valoren cada una de las posibles soluciones.</a:t>
                      </a:r>
                    </a:p>
                    <a:p>
                      <a:pPr algn="just">
                        <a:spcAft>
                          <a:spcPts val="0"/>
                        </a:spcAft>
                      </a:pPr>
                      <a:r>
                        <a:rPr lang="es-ES" sz="1200" dirty="0">
                          <a:effectLst/>
                        </a:rPr>
                        <a:t>Solicitar su conformidad, o no, con las distintas propuestas. </a:t>
                      </a:r>
                    </a:p>
                    <a:p>
                      <a:pPr algn="just">
                        <a:spcAft>
                          <a:spcPts val="0"/>
                        </a:spcAft>
                      </a:pPr>
                      <a:r>
                        <a:rPr lang="es-ES" sz="1200" dirty="0">
                          <a:effectLst/>
                        </a:rPr>
                        <a:t> </a:t>
                      </a:r>
                      <a:endParaRPr lang="es-ES" sz="12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44726" marR="44726" marT="0" marB="0"/>
                </a:tc>
                <a:extLst>
                  <a:ext uri="{0D108BD9-81ED-4DB2-BD59-A6C34878D82A}">
                    <a16:rowId xmlns="" xmlns:a16="http://schemas.microsoft.com/office/drawing/2014/main" val="10002"/>
                  </a:ext>
                </a:extLst>
              </a:tr>
              <a:tr h="2899409">
                <a:tc>
                  <a:txBody>
                    <a:bodyPr/>
                    <a:lstStyle/>
                    <a:p>
                      <a:pPr algn="just">
                        <a:spcAft>
                          <a:spcPts val="0"/>
                        </a:spcAft>
                      </a:pPr>
                      <a:r>
                        <a:rPr lang="es-ES" sz="1200">
                          <a:effectLst/>
                        </a:rPr>
                        <a:t>5. LLEGAR A UN ACUERDO</a:t>
                      </a:r>
                    </a:p>
                    <a:p>
                      <a:pPr algn="just">
                        <a:spcAft>
                          <a:spcPts val="0"/>
                        </a:spcAft>
                      </a:pPr>
                      <a:r>
                        <a:rPr lang="es-ES" sz="1200">
                          <a:effectLst/>
                        </a:rPr>
                        <a:t>¿Quién hace qué, cómo, cuándo y dónde?</a:t>
                      </a:r>
                    </a:p>
                    <a:p>
                      <a:pPr algn="just">
                        <a:spcAft>
                          <a:spcPts val="0"/>
                        </a:spcAft>
                      </a:pPr>
                      <a:r>
                        <a:rPr lang="es-ES" sz="1200">
                          <a:effectLst/>
                        </a:rPr>
                        <a:t>Objetivo: </a:t>
                      </a:r>
                    </a:p>
                    <a:p>
                      <a:pPr algn="just">
                        <a:spcAft>
                          <a:spcPts val="0"/>
                        </a:spcAft>
                      </a:pPr>
                      <a:r>
                        <a:rPr lang="es-ES" sz="1200">
                          <a:effectLst/>
                        </a:rPr>
                        <a:t>Evaluar las distintas propuestas, ventajas y dificultades de cada una, llegar a un acurdo.</a:t>
                      </a:r>
                      <a:endParaRPr lang="es-ES" sz="12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44726" marR="44726" marT="0" marB="0"/>
                </a:tc>
                <a:tc>
                  <a:txBody>
                    <a:bodyPr/>
                    <a:lstStyle/>
                    <a:p>
                      <a:pPr algn="just">
                        <a:spcAft>
                          <a:spcPts val="0"/>
                        </a:spcAft>
                      </a:pPr>
                      <a:r>
                        <a:rPr lang="es-ES" sz="1200" dirty="0">
                          <a:effectLst/>
                        </a:rPr>
                        <a:t>Actuación de los mediadores:</a:t>
                      </a:r>
                    </a:p>
                    <a:p>
                      <a:pPr algn="just">
                        <a:spcAft>
                          <a:spcPts val="0"/>
                        </a:spcAft>
                      </a:pPr>
                      <a:r>
                        <a:rPr lang="es-ES" sz="1200" dirty="0">
                          <a:effectLst/>
                        </a:rPr>
                        <a:t>Ayudar a las partes a definir claramente el acuerdo.</a:t>
                      </a:r>
                    </a:p>
                    <a:p>
                      <a:pPr algn="just">
                        <a:spcAft>
                          <a:spcPts val="0"/>
                        </a:spcAft>
                      </a:pPr>
                      <a:r>
                        <a:rPr lang="es-ES" sz="1200" dirty="0">
                          <a:effectLst/>
                        </a:rPr>
                        <a:t>Redactarlo por escrito. Así se evita el olvido y las malinterpretaciones y facilita el seguimiento.</a:t>
                      </a:r>
                    </a:p>
                    <a:p>
                      <a:pPr algn="just">
                        <a:spcAft>
                          <a:spcPts val="0"/>
                        </a:spcAft>
                      </a:pPr>
                      <a:r>
                        <a:rPr lang="es-ES" sz="1200" dirty="0">
                          <a:effectLst/>
                        </a:rPr>
                        <a:t>Felicitar a las partes por su colaboración.</a:t>
                      </a:r>
                    </a:p>
                    <a:p>
                      <a:pPr algn="just">
                        <a:spcAft>
                          <a:spcPts val="0"/>
                        </a:spcAft>
                      </a:pPr>
                      <a:r>
                        <a:rPr lang="es-ES" sz="1200" dirty="0">
                          <a:effectLst/>
                        </a:rPr>
                        <a:t>Hacer copias del acuerdo para cada parte y archivar el original.</a:t>
                      </a:r>
                    </a:p>
                    <a:p>
                      <a:pPr algn="just">
                        <a:spcAft>
                          <a:spcPts val="0"/>
                        </a:spcAft>
                      </a:pPr>
                      <a:r>
                        <a:rPr lang="es-ES" sz="1200" dirty="0">
                          <a:effectLst/>
                        </a:rPr>
                        <a:t>Tener en cuenta las características que deben cumplir los acuerdos de las partes:</a:t>
                      </a:r>
                    </a:p>
                    <a:p>
                      <a:pPr algn="just">
                        <a:spcAft>
                          <a:spcPts val="0"/>
                        </a:spcAft>
                      </a:pPr>
                      <a:r>
                        <a:rPr lang="es-ES" sz="1200" dirty="0">
                          <a:effectLst/>
                        </a:rPr>
                        <a:t>Deberán ser</a:t>
                      </a:r>
                    </a:p>
                    <a:p>
                      <a:pPr marL="342900" lvl="0" indent="-342900" algn="just">
                        <a:spcAft>
                          <a:spcPts val="0"/>
                        </a:spcAft>
                        <a:buFont typeface="Symbol" panose="05050102010706020507" pitchFamily="18" charset="2"/>
                        <a:buChar char=""/>
                      </a:pPr>
                      <a:r>
                        <a:rPr lang="es-ES" sz="1200" dirty="0">
                          <a:effectLst/>
                        </a:rPr>
                        <a:t>Equilibrados</a:t>
                      </a:r>
                    </a:p>
                    <a:p>
                      <a:pPr marL="342900" lvl="0" indent="-342900" algn="just">
                        <a:spcAft>
                          <a:spcPts val="0"/>
                        </a:spcAft>
                        <a:buFont typeface="Symbol" panose="05050102010706020507" pitchFamily="18" charset="2"/>
                        <a:buChar char=""/>
                      </a:pPr>
                      <a:r>
                        <a:rPr lang="es-ES" sz="1200" dirty="0">
                          <a:effectLst/>
                        </a:rPr>
                        <a:t>Realistas</a:t>
                      </a:r>
                    </a:p>
                    <a:p>
                      <a:pPr marL="342900" lvl="0" indent="-342900" algn="just">
                        <a:spcAft>
                          <a:spcPts val="0"/>
                        </a:spcAft>
                        <a:buFont typeface="Symbol" panose="05050102010706020507" pitchFamily="18" charset="2"/>
                        <a:buChar char=""/>
                      </a:pPr>
                      <a:r>
                        <a:rPr lang="es-ES" sz="1200" dirty="0" smtClean="0">
                          <a:effectLst/>
                        </a:rPr>
                        <a:t>Posibles</a:t>
                      </a:r>
                      <a:r>
                        <a:rPr lang="es-ES" sz="1200" baseline="0" dirty="0" smtClean="0">
                          <a:effectLst/>
                        </a:rPr>
                        <a:t> </a:t>
                      </a:r>
                      <a:r>
                        <a:rPr lang="es-ES" sz="1200" dirty="0" smtClean="0">
                          <a:effectLst/>
                        </a:rPr>
                        <a:t>Específicos </a:t>
                      </a:r>
                      <a:r>
                        <a:rPr lang="es-ES" sz="1200" dirty="0">
                          <a:effectLst/>
                        </a:rPr>
                        <a:t>y concretos</a:t>
                      </a:r>
                    </a:p>
                    <a:p>
                      <a:pPr marL="342900" lvl="0" indent="-342900" algn="just">
                        <a:spcAft>
                          <a:spcPts val="0"/>
                        </a:spcAft>
                        <a:buFont typeface="Symbol" panose="05050102010706020507" pitchFamily="18" charset="2"/>
                        <a:buChar char=""/>
                      </a:pPr>
                      <a:r>
                        <a:rPr lang="es-ES" sz="1200" dirty="0">
                          <a:effectLst/>
                        </a:rPr>
                        <a:t>Claros y simples.</a:t>
                      </a:r>
                    </a:p>
                    <a:p>
                      <a:pPr marL="342900" lvl="0" indent="-342900" algn="just">
                        <a:spcAft>
                          <a:spcPts val="0"/>
                        </a:spcAft>
                        <a:buFont typeface="Symbol" panose="05050102010706020507" pitchFamily="18" charset="2"/>
                        <a:buChar char=""/>
                      </a:pPr>
                      <a:r>
                        <a:rPr lang="es-ES" sz="1200" dirty="0">
                          <a:effectLst/>
                        </a:rPr>
                        <a:t>Aceptados por ambas partes.</a:t>
                      </a:r>
                    </a:p>
                    <a:p>
                      <a:pPr marL="342900" lvl="0" indent="-342900" algn="just">
                        <a:spcAft>
                          <a:spcPts val="0"/>
                        </a:spcAft>
                        <a:buFont typeface="Symbol" panose="05050102010706020507" pitchFamily="18" charset="2"/>
                        <a:buChar char=""/>
                      </a:pPr>
                      <a:r>
                        <a:rPr lang="es-ES" sz="1200" dirty="0">
                          <a:effectLst/>
                        </a:rPr>
                        <a:t>Evaluables.</a:t>
                      </a:r>
                    </a:p>
                    <a:p>
                      <a:pPr marL="342900" lvl="0" indent="-342900" algn="just">
                        <a:spcAft>
                          <a:spcPts val="0"/>
                        </a:spcAft>
                        <a:buFont typeface="Symbol" panose="05050102010706020507" pitchFamily="18" charset="2"/>
                        <a:buChar char=""/>
                      </a:pPr>
                      <a:r>
                        <a:rPr lang="es-ES" sz="1200" dirty="0">
                          <a:effectLst/>
                        </a:rPr>
                        <a:t>Que generen expectativas de mejora de la relación</a:t>
                      </a:r>
                    </a:p>
                    <a:p>
                      <a:pPr algn="just">
                        <a:spcAft>
                          <a:spcPts val="0"/>
                        </a:spcAft>
                      </a:pPr>
                      <a:r>
                        <a:rPr lang="es-ES" sz="1200" dirty="0">
                          <a:effectLst/>
                        </a:rPr>
                        <a:t> </a:t>
                      </a:r>
                      <a:endParaRPr lang="es-ES" sz="12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txBody>
                  <a:tcPr marL="44726" marR="44726" marT="0" marB="0"/>
                </a:tc>
                <a:extLst>
                  <a:ext uri="{0D108BD9-81ED-4DB2-BD59-A6C34878D82A}">
                    <a16:rowId xmlns="" xmlns:a16="http://schemas.microsoft.com/office/drawing/2014/main" val="10003"/>
                  </a:ext>
                </a:extLst>
              </a:tr>
            </a:tbl>
          </a:graphicData>
        </a:graphic>
      </p:graphicFrame>
    </p:spTree>
    <p:extLst>
      <p:ext uri="{BB962C8B-B14F-4D97-AF65-F5344CB8AC3E}">
        <p14:creationId xmlns="" xmlns:p14="http://schemas.microsoft.com/office/powerpoint/2010/main" val="2239311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ítulo 1"/>
          <p:cNvSpPr>
            <a:spLocks noGrp="1"/>
          </p:cNvSpPr>
          <p:nvPr>
            <p:ph type="title"/>
          </p:nvPr>
        </p:nvSpPr>
        <p:spPr>
          <a:xfrm>
            <a:off x="2216605" y="261256"/>
            <a:ext cx="9731556" cy="739685"/>
          </a:xfrm>
        </p:spPr>
        <p:txBody>
          <a:bodyPr anchor="ctr">
            <a:normAutofit/>
          </a:bodyPr>
          <a:lstStyle/>
          <a:p>
            <a:pPr algn="ctr" eaLnBrk="1" hangingPunct="1"/>
            <a:r>
              <a:rPr lang="es-ES" altLang="es-ES" sz="3200" b="1" dirty="0" smtClean="0">
                <a:solidFill>
                  <a:schemeClr val="accent1"/>
                </a:solidFill>
              </a:rPr>
              <a:t>SITUACIONES DIFICILES EN LA MEDIACIÓN </a:t>
            </a:r>
            <a:endParaRPr lang="es-ES_tradnl" altLang="es-ES" sz="3200" b="1" dirty="0" smtClean="0">
              <a:solidFill>
                <a:schemeClr val="accent1"/>
              </a:solidFill>
            </a:endParaRPr>
          </a:p>
        </p:txBody>
      </p:sp>
      <p:sp>
        <p:nvSpPr>
          <p:cNvPr id="31747" name="Marcador de contenido 2"/>
          <p:cNvSpPr>
            <a:spLocks noGrp="1"/>
          </p:cNvSpPr>
          <p:nvPr>
            <p:ph idx="1"/>
          </p:nvPr>
        </p:nvSpPr>
        <p:spPr>
          <a:xfrm>
            <a:off x="2616065" y="1227366"/>
            <a:ext cx="9018586" cy="5034098"/>
          </a:xfrm>
        </p:spPr>
        <p:txBody>
          <a:bodyPr>
            <a:normAutofit/>
          </a:bodyPr>
          <a:lstStyle/>
          <a:p>
            <a:pPr eaLnBrk="1" hangingPunct="1"/>
            <a:r>
              <a:rPr lang="es-ES" altLang="es-ES" b="1" u="sng" dirty="0" smtClean="0"/>
              <a:t>Cuando no se respeta el turno de palabra</a:t>
            </a:r>
            <a:r>
              <a:rPr lang="es-ES" altLang="es-ES" dirty="0" smtClean="0"/>
              <a:t>  Recordar las reglas.</a:t>
            </a:r>
            <a:endParaRPr lang="es-ES_tradnl" altLang="es-ES" dirty="0" smtClean="0"/>
          </a:p>
          <a:p>
            <a:pPr eaLnBrk="1" hangingPunct="1"/>
            <a:r>
              <a:rPr lang="es-ES" altLang="es-ES" b="1" u="sng" dirty="0" smtClean="0"/>
              <a:t>Cuando se insultan (“eres un mentiroso”) o se lanzan acusaciones (“se está haciendo la víctima”)</a:t>
            </a:r>
            <a:r>
              <a:rPr lang="es-ES" altLang="es-ES" dirty="0" smtClean="0"/>
              <a:t> Recordad las normas: "no os debéis insultar”. Transformar en mensaje en primera persona.</a:t>
            </a:r>
            <a:endParaRPr lang="es-ES_tradnl" altLang="es-ES" dirty="0" smtClean="0"/>
          </a:p>
          <a:p>
            <a:pPr eaLnBrk="1" hangingPunct="1"/>
            <a:r>
              <a:rPr lang="es-ES" altLang="es-ES" b="1" u="sng" dirty="0" smtClean="0"/>
              <a:t>Uno abusa del tiempo</a:t>
            </a:r>
            <a:r>
              <a:rPr lang="es-ES" altLang="es-ES" dirty="0" smtClean="0"/>
              <a:t> Forzar una pausa para resumir y preguntar "algo más"</a:t>
            </a:r>
            <a:endParaRPr lang="es-ES_tradnl" altLang="es-ES" dirty="0" smtClean="0"/>
          </a:p>
          <a:p>
            <a:pPr eaLnBrk="1" hangingPunct="1"/>
            <a:r>
              <a:rPr lang="es-ES" altLang="es-ES" b="1" u="sng" dirty="0" smtClean="0"/>
              <a:t>Uno renuncia a su turno</a:t>
            </a:r>
            <a:r>
              <a:rPr lang="es-ES" altLang="es-ES" dirty="0" smtClean="0"/>
              <a:t> Hacer preguntas abiertas </a:t>
            </a:r>
            <a:endParaRPr lang="es-ES_tradnl" altLang="es-ES" dirty="0" smtClean="0"/>
          </a:p>
          <a:p>
            <a:pPr eaLnBrk="1" hangingPunct="1"/>
            <a:r>
              <a:rPr lang="es-ES" altLang="es-ES" b="1" u="sng" dirty="0" smtClean="0"/>
              <a:t>Las versiones son contrarias</a:t>
            </a:r>
            <a:r>
              <a:rPr lang="es-ES" altLang="es-ES" dirty="0" smtClean="0"/>
              <a:t> Pasar de los hechos a los sentimientos / Pasar de los intereses a las necesidades.</a:t>
            </a:r>
            <a:endParaRPr lang="es-ES_tradnl" altLang="es-ES" dirty="0" smtClean="0"/>
          </a:p>
          <a:p>
            <a:pPr eaLnBrk="1" hangingPunct="1"/>
            <a:r>
              <a:rPr lang="es-ES" altLang="es-ES" b="1" u="sng" dirty="0" smtClean="0"/>
              <a:t>Las necesidades no son compatibles</a:t>
            </a:r>
            <a:r>
              <a:rPr lang="es-ES" altLang="es-ES" dirty="0" smtClean="0"/>
              <a:t> Buscar valores compartidos. / Quedar para hablar con cada uno por separado para analizar las causas.</a:t>
            </a:r>
            <a:endParaRPr lang="es-ES_tradnl" altLang="es-ES" dirty="0" smtClean="0"/>
          </a:p>
          <a:p>
            <a:pPr eaLnBrk="1" hangingPunct="1"/>
            <a:r>
              <a:rPr lang="es-ES" altLang="es-ES" b="1" u="sng" dirty="0" smtClean="0"/>
              <a:t>Uno acusa o insulta al mediador </a:t>
            </a:r>
            <a:r>
              <a:rPr lang="es-ES" altLang="es-ES" dirty="0" smtClean="0"/>
              <a:t>Mensaje en primera persona y proseguir o, si continua, advertir: “ Si vuelve a suceder, tendréis que buscar otro mediador”.</a:t>
            </a:r>
            <a:endParaRPr lang="es-ES_tradnl" altLang="es-ES" dirty="0" smtClean="0"/>
          </a:p>
          <a:p>
            <a:pPr eaLnBrk="1" hangingPunct="1"/>
            <a:r>
              <a:rPr lang="es-ES" altLang="es-ES" b="1" u="sng" dirty="0" smtClean="0"/>
              <a:t>Uno miente y el mediador lo sabe</a:t>
            </a:r>
            <a:r>
              <a:rPr lang="es-ES" altLang="es-ES" dirty="0" smtClean="0"/>
              <a:t>. </a:t>
            </a:r>
            <a:r>
              <a:rPr lang="es-ES" altLang="es-ES" smtClean="0"/>
              <a:t>No desvelarlo, </a:t>
            </a:r>
            <a:r>
              <a:rPr lang="es-ES" altLang="es-ES" dirty="0" smtClean="0"/>
              <a:t>ni acusarlo. </a:t>
            </a:r>
            <a:endParaRPr lang="es-ES_tradnl" altLang="es-ES" dirty="0" smtClean="0"/>
          </a:p>
        </p:txBody>
      </p:sp>
    </p:spTree>
    <p:extLst>
      <p:ext uri="{BB962C8B-B14F-4D97-AF65-F5344CB8AC3E}">
        <p14:creationId xmlns="" xmlns:p14="http://schemas.microsoft.com/office/powerpoint/2010/main" val="2060373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ctrTitle"/>
          </p:nvPr>
        </p:nvSpPr>
        <p:spPr>
          <a:xfrm>
            <a:off x="3538330" y="2594951"/>
            <a:ext cx="5836258" cy="1738510"/>
          </a:xfrm>
        </p:spPr>
        <p:txBody>
          <a:bodyPr>
            <a:normAutofit/>
          </a:bodyPr>
          <a:lstStyle/>
          <a:p>
            <a:pPr algn="ctr"/>
            <a:r>
              <a:rPr lang="es-ES" sz="4800" b="1" dirty="0" smtClean="0"/>
              <a:t>LOS EQUIPOS DE TRABAJO</a:t>
            </a:r>
            <a:endParaRPr lang="es-ES" sz="4800" b="1" dirty="0"/>
          </a:p>
        </p:txBody>
      </p:sp>
    </p:spTree>
    <p:extLst>
      <p:ext uri="{BB962C8B-B14F-4D97-AF65-F5344CB8AC3E}">
        <p14:creationId xmlns="" xmlns:p14="http://schemas.microsoft.com/office/powerpoint/2010/main" val="17588963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r>
              <a:rPr lang="es-ES" smtClean="0">
                <a:hlinkClick r:id="rId2"/>
              </a:rPr>
              <a:t>https</a:t>
            </a:r>
            <a:r>
              <a:rPr lang="es-ES" smtClean="0">
                <a:hlinkClick r:id="rId2"/>
              </a:rPr>
              <a:t>://</a:t>
            </a:r>
            <a:r>
              <a:rPr lang="es-ES" smtClean="0">
                <a:hlinkClick r:id="rId2"/>
              </a:rPr>
              <a:t>www.youtube.com/watch?v=XCgUpm-lRdo</a:t>
            </a:r>
            <a:endParaRPr lang="es-ES" smtClean="0"/>
          </a:p>
          <a:p>
            <a:endParaRPr lang="es-E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619124" y="381957"/>
            <a:ext cx="11187113" cy="1325563"/>
          </a:xfrm>
        </p:spPr>
        <p:txBody>
          <a:bodyPr>
            <a:normAutofit fontScale="90000"/>
          </a:bodyPr>
          <a:lstStyle/>
          <a:p>
            <a:pPr algn="ctr"/>
            <a:r>
              <a:rPr lang="es-ES" sz="3200" b="1" dirty="0" smtClean="0">
                <a:ln w="0"/>
                <a:effectLst>
                  <a:outerShdw blurRad="38100" dist="25400" dir="5400000" algn="ctr" rotWithShape="0">
                    <a:srgbClr val="6E747A">
                      <a:alpha val="43000"/>
                    </a:srgbClr>
                  </a:outerShdw>
                </a:effectLst>
                <a:latin typeface="+mn-lt"/>
              </a:rPr>
              <a:t>CARACTERÍSTICAS Y FUNCIONES DE LOS EQUIPOS DE TRABAJO</a:t>
            </a:r>
            <a:r>
              <a:rPr lang="es-ES" sz="3200" dirty="0">
                <a:ln w="0"/>
                <a:effectLst>
                  <a:outerShdw blurRad="38100" dist="25400" dir="5400000" algn="ctr" rotWithShape="0">
                    <a:srgbClr val="6E747A">
                      <a:alpha val="43000"/>
                    </a:srgbClr>
                  </a:outerShdw>
                </a:effectLst>
                <a:latin typeface="+mn-lt"/>
              </a:rPr>
              <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graphicFrame>
        <p:nvGraphicFramePr>
          <p:cNvPr id="9" name="Diagram 5"/>
          <p:cNvGraphicFramePr/>
          <p:nvPr>
            <p:extLst>
              <p:ext uri="{D42A27DB-BD31-4B8C-83A1-F6EECF244321}">
                <p14:modId xmlns="" xmlns:p14="http://schemas.microsoft.com/office/powerpoint/2010/main" val="783275999"/>
              </p:ext>
            </p:extLst>
          </p:nvPr>
        </p:nvGraphicFramePr>
        <p:xfrm>
          <a:off x="428625" y="1100139"/>
          <a:ext cx="11329988" cy="57578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871763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1"/>
            <a:ext cx="8731045" cy="613769"/>
          </a:xfrm>
        </p:spPr>
        <p:txBody>
          <a:bodyPr>
            <a:normAutofit fontScale="90000"/>
          </a:bodyPr>
          <a:lstStyle/>
          <a:p>
            <a:r>
              <a:rPr lang="es-ES" sz="3200" b="1" dirty="0">
                <a:ln w="0"/>
                <a:effectLst>
                  <a:outerShdw blurRad="38100" dist="25400" dir="5400000" algn="ctr" rotWithShape="0">
                    <a:srgbClr val="6E747A">
                      <a:alpha val="43000"/>
                    </a:srgbClr>
                  </a:outerShdw>
                </a:effectLst>
                <a:latin typeface="+mn-lt"/>
              </a:rPr>
              <a:t>Las funciones de los equipos en las empresas</a:t>
            </a:r>
            <a:r>
              <a:rPr lang="es-ES" sz="3200" dirty="0">
                <a:ln w="0"/>
                <a:effectLst>
                  <a:outerShdw blurRad="38100" dist="25400" dir="5400000" algn="ctr" rotWithShape="0">
                    <a:srgbClr val="6E747A">
                      <a:alpha val="43000"/>
                    </a:srgbClr>
                  </a:outerShdw>
                </a:effectLst>
                <a:latin typeface="+mn-lt"/>
              </a:rPr>
              <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graphicFrame>
        <p:nvGraphicFramePr>
          <p:cNvPr id="10" name="Diagram 3"/>
          <p:cNvGraphicFramePr/>
          <p:nvPr>
            <p:extLst>
              <p:ext uri="{D42A27DB-BD31-4B8C-83A1-F6EECF244321}">
                <p14:modId xmlns="" xmlns:p14="http://schemas.microsoft.com/office/powerpoint/2010/main" val="3309195986"/>
              </p:ext>
            </p:extLst>
          </p:nvPr>
        </p:nvGraphicFramePr>
        <p:xfrm>
          <a:off x="328613" y="971550"/>
          <a:ext cx="11444287" cy="57292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0612552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1"/>
            <a:ext cx="8731045" cy="1325563"/>
          </a:xfrm>
        </p:spPr>
        <p:txBody>
          <a:bodyPr>
            <a:normAutofit fontScale="90000"/>
          </a:bodyPr>
          <a:lstStyle/>
          <a:p>
            <a:r>
              <a:rPr lang="es-ES" sz="3200" dirty="0">
                <a:ln w="0"/>
                <a:effectLst>
                  <a:outerShdw blurRad="38100" dist="25400" dir="5400000" algn="ctr" rotWithShape="0">
                    <a:srgbClr val="6E747A">
                      <a:alpha val="43000"/>
                    </a:srgbClr>
                  </a:outerShdw>
                </a:effectLst>
                <a:latin typeface="+mn-lt"/>
              </a:rPr>
              <a:t>La diferencia entre grupo y equipo de trabajo</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graphicFrame>
        <p:nvGraphicFramePr>
          <p:cNvPr id="9" name="Contenidor de contingut 3"/>
          <p:cNvGraphicFramePr>
            <a:graphicFrameLocks/>
          </p:cNvGraphicFramePr>
          <p:nvPr>
            <p:extLst>
              <p:ext uri="{D42A27DB-BD31-4B8C-83A1-F6EECF244321}">
                <p14:modId xmlns="" xmlns:p14="http://schemas.microsoft.com/office/powerpoint/2010/main" val="3209744641"/>
              </p:ext>
            </p:extLst>
          </p:nvPr>
        </p:nvGraphicFramePr>
        <p:xfrm>
          <a:off x="2114522" y="1203432"/>
          <a:ext cx="8568952" cy="5055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662664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1"/>
            <a:ext cx="8731045" cy="1325563"/>
          </a:xfrm>
        </p:spPr>
        <p:txBody>
          <a:bodyPr>
            <a:normAutofit/>
          </a:bodyPr>
          <a:lstStyle/>
          <a:p>
            <a:r>
              <a:rPr lang="es-ES" sz="3200" dirty="0">
                <a:ln w="0"/>
                <a:effectLst>
                  <a:outerShdw blurRad="38100" dist="25400" dir="5400000" algn="ctr" rotWithShape="0">
                    <a:srgbClr val="6E747A">
                      <a:alpha val="43000"/>
                    </a:srgbClr>
                  </a:outerShdw>
                </a:effectLst>
                <a:latin typeface="+mn-lt"/>
              </a:rPr>
              <a:t>La comunicación en el equipo de trabajo</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graphicFrame>
        <p:nvGraphicFramePr>
          <p:cNvPr id="10" name="Diagram 3"/>
          <p:cNvGraphicFramePr/>
          <p:nvPr>
            <p:extLst>
              <p:ext uri="{D42A27DB-BD31-4B8C-83A1-F6EECF244321}">
                <p14:modId xmlns="" xmlns:p14="http://schemas.microsoft.com/office/powerpoint/2010/main" val="696635161"/>
              </p:ext>
            </p:extLst>
          </p:nvPr>
        </p:nvGraphicFramePr>
        <p:xfrm>
          <a:off x="328613" y="1020562"/>
          <a:ext cx="11530012" cy="56858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89617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p:nvPr>
        </p:nvSpPr>
        <p:spPr>
          <a:xfrm>
            <a:off x="1820091" y="258411"/>
            <a:ext cx="10166356" cy="769261"/>
          </a:xfrm>
        </p:spPr>
        <p:txBody>
          <a:bodyPr>
            <a:noAutofit/>
          </a:bodyPr>
          <a:lstStyle/>
          <a:p>
            <a:pPr algn="ctr"/>
            <a:r>
              <a:rPr lang="es-ES" b="1" dirty="0" smtClean="0">
                <a:solidFill>
                  <a:schemeClr val="accent2"/>
                </a:solidFill>
              </a:rPr>
              <a:t>LOS CONFLICTOS LABORALES Y SU TIPOLOGIA</a:t>
            </a:r>
            <a:endParaRPr lang="es-ES" b="1" dirty="0">
              <a:solidFill>
                <a:schemeClr val="accent2"/>
              </a:solidFill>
            </a:endParaRPr>
          </a:p>
        </p:txBody>
      </p:sp>
      <p:pic>
        <p:nvPicPr>
          <p:cNvPr id="4" name="Marcador de contenido 3"/>
          <p:cNvPicPr>
            <a:picLocks noGrp="1" noChangeAspect="1"/>
          </p:cNvPicPr>
          <p:nvPr>
            <p:ph sz="half" idx="1"/>
          </p:nvPr>
        </p:nvPicPr>
        <p:blipFill>
          <a:blip r:embed="rId2"/>
          <a:stretch>
            <a:fillRect/>
          </a:stretch>
        </p:blipFill>
        <p:spPr>
          <a:xfrm>
            <a:off x="2353587" y="1192696"/>
            <a:ext cx="9356288" cy="4850295"/>
          </a:xfrm>
          <a:prstGeom prst="rect">
            <a:avLst/>
          </a:prstGeom>
        </p:spPr>
      </p:pic>
    </p:spTree>
    <p:extLst>
      <p:ext uri="{BB962C8B-B14F-4D97-AF65-F5344CB8AC3E}">
        <p14:creationId xmlns="" xmlns:p14="http://schemas.microsoft.com/office/powerpoint/2010/main" val="176457553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1485901" y="357781"/>
            <a:ext cx="9283108" cy="556619"/>
          </a:xfrm>
        </p:spPr>
        <p:txBody>
          <a:bodyPr>
            <a:normAutofit fontScale="90000"/>
          </a:bodyPr>
          <a:lstStyle/>
          <a:p>
            <a:r>
              <a:rPr lang="es-ES" sz="3200" dirty="0">
                <a:ln w="0"/>
                <a:effectLst>
                  <a:outerShdw blurRad="38100" dist="25400" dir="5400000" algn="ctr" rotWithShape="0">
                    <a:srgbClr val="6E747A">
                      <a:alpha val="43000"/>
                    </a:srgbClr>
                  </a:outerShdw>
                </a:effectLst>
                <a:latin typeface="+mn-lt"/>
              </a:rPr>
              <a:t>Ventajas e inconvenientes de trabajar en equipo</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graphicFrame>
        <p:nvGraphicFramePr>
          <p:cNvPr id="9" name="Diagram 3"/>
          <p:cNvGraphicFramePr/>
          <p:nvPr>
            <p:extLst>
              <p:ext uri="{D42A27DB-BD31-4B8C-83A1-F6EECF244321}">
                <p14:modId xmlns="" xmlns:p14="http://schemas.microsoft.com/office/powerpoint/2010/main" val="851096565"/>
              </p:ext>
            </p:extLst>
          </p:nvPr>
        </p:nvGraphicFramePr>
        <p:xfrm>
          <a:off x="814389" y="1121136"/>
          <a:ext cx="10758486" cy="5262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637513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1"/>
            <a:ext cx="8731045" cy="1325563"/>
          </a:xfrm>
        </p:spPr>
        <p:txBody>
          <a:bodyPr>
            <a:normAutofit/>
          </a:bodyPr>
          <a:lstStyle/>
          <a:p>
            <a:r>
              <a:rPr lang="es-ES" sz="3200" dirty="0">
                <a:ln w="0"/>
                <a:effectLst>
                  <a:outerShdw blurRad="38100" dist="25400" dir="5400000" algn="ctr" rotWithShape="0">
                    <a:srgbClr val="6E747A">
                      <a:alpha val="43000"/>
                    </a:srgbClr>
                  </a:outerShdw>
                </a:effectLst>
                <a:latin typeface="+mn-lt"/>
              </a:rPr>
              <a:t>Clasificación de los equipos de trabajo</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graphicFrame>
        <p:nvGraphicFramePr>
          <p:cNvPr id="10" name="Diagram 2"/>
          <p:cNvGraphicFramePr/>
          <p:nvPr>
            <p:extLst>
              <p:ext uri="{D42A27DB-BD31-4B8C-83A1-F6EECF244321}">
                <p14:modId xmlns="" xmlns:p14="http://schemas.microsoft.com/office/powerpoint/2010/main" val="4239355941"/>
              </p:ext>
            </p:extLst>
          </p:nvPr>
        </p:nvGraphicFramePr>
        <p:xfrm>
          <a:off x="2726590" y="1440228"/>
          <a:ext cx="7344816" cy="4759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350924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1"/>
            <a:ext cx="8731045" cy="1325563"/>
          </a:xfrm>
        </p:spPr>
        <p:txBody>
          <a:bodyPr>
            <a:normAutofit/>
          </a:bodyPr>
          <a:lstStyle/>
          <a:p>
            <a:r>
              <a:rPr lang="es-ES" sz="3200" dirty="0">
                <a:ln w="0"/>
                <a:effectLst>
                  <a:outerShdw blurRad="38100" dist="25400" dir="5400000" algn="ctr" rotWithShape="0">
                    <a:srgbClr val="6E747A">
                      <a:alpha val="43000"/>
                    </a:srgbClr>
                  </a:outerShdw>
                </a:effectLst>
                <a:latin typeface="+mn-lt"/>
              </a:rPr>
              <a:t>El equipo de trabajo eficaz</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graphicFrame>
        <p:nvGraphicFramePr>
          <p:cNvPr id="9" name="Diagram 2"/>
          <p:cNvGraphicFramePr/>
          <p:nvPr>
            <p:extLst>
              <p:ext uri="{D42A27DB-BD31-4B8C-83A1-F6EECF244321}">
                <p14:modId xmlns="" xmlns:p14="http://schemas.microsoft.com/office/powerpoint/2010/main" val="2619686095"/>
              </p:ext>
            </p:extLst>
          </p:nvPr>
        </p:nvGraphicFramePr>
        <p:xfrm>
          <a:off x="2028989" y="2103009"/>
          <a:ext cx="7776864" cy="2808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247796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1"/>
            <a:ext cx="8731045" cy="1325563"/>
          </a:xfrm>
        </p:spPr>
        <p:txBody>
          <a:bodyPr>
            <a:normAutofit/>
          </a:bodyPr>
          <a:lstStyle/>
          <a:p>
            <a:r>
              <a:rPr lang="es-ES" sz="3200" dirty="0">
                <a:ln w="0"/>
                <a:effectLst>
                  <a:outerShdw blurRad="38100" dist="25400" dir="5400000" algn="ctr" rotWithShape="0">
                    <a:srgbClr val="6E747A">
                      <a:alpha val="43000"/>
                    </a:srgbClr>
                  </a:outerShdw>
                </a:effectLst>
                <a:latin typeface="+mn-lt"/>
              </a:rPr>
              <a:t>El liderazgo en el equipo</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graphicFrame>
        <p:nvGraphicFramePr>
          <p:cNvPr id="10" name="Contenidor de contingut 3"/>
          <p:cNvGraphicFramePr>
            <a:graphicFrameLocks/>
          </p:cNvGraphicFramePr>
          <p:nvPr>
            <p:extLst>
              <p:ext uri="{D42A27DB-BD31-4B8C-83A1-F6EECF244321}">
                <p14:modId xmlns="" xmlns:p14="http://schemas.microsoft.com/office/powerpoint/2010/main" val="1954293099"/>
              </p:ext>
            </p:extLst>
          </p:nvPr>
        </p:nvGraphicFramePr>
        <p:xfrm>
          <a:off x="2298831" y="1765265"/>
          <a:ext cx="8200334" cy="3360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9211120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1"/>
            <a:ext cx="8731045" cy="1325563"/>
          </a:xfrm>
        </p:spPr>
        <p:txBody>
          <a:bodyPr>
            <a:normAutofit/>
          </a:bodyPr>
          <a:lstStyle/>
          <a:p>
            <a:r>
              <a:rPr lang="es-ES" sz="3200" dirty="0">
                <a:ln w="0"/>
                <a:effectLst>
                  <a:outerShdw blurRad="38100" dist="25400" dir="5400000" algn="ctr" rotWithShape="0">
                    <a:srgbClr val="6E747A">
                      <a:alpha val="43000"/>
                    </a:srgbClr>
                  </a:outerShdw>
                </a:effectLst>
                <a:latin typeface="+mn-lt"/>
              </a:rPr>
              <a:t>Fases en la formación de los equipos</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graphicFrame>
        <p:nvGraphicFramePr>
          <p:cNvPr id="9" name="Diagram 3"/>
          <p:cNvGraphicFramePr/>
          <p:nvPr>
            <p:extLst>
              <p:ext uri="{D42A27DB-BD31-4B8C-83A1-F6EECF244321}">
                <p14:modId xmlns="" xmlns:p14="http://schemas.microsoft.com/office/powerpoint/2010/main" val="2364279861"/>
              </p:ext>
            </p:extLst>
          </p:nvPr>
        </p:nvGraphicFramePr>
        <p:xfrm>
          <a:off x="742951" y="1200150"/>
          <a:ext cx="10744200" cy="55578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560700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p:cNvSpPr>
            <a:spLocks noGrp="1"/>
          </p:cNvSpPr>
          <p:nvPr>
            <p:ph type="title" idx="4294967295"/>
          </p:nvPr>
        </p:nvSpPr>
        <p:spPr>
          <a:xfrm>
            <a:off x="2037963" y="357782"/>
            <a:ext cx="8731045" cy="599482"/>
          </a:xfrm>
        </p:spPr>
        <p:txBody>
          <a:bodyPr>
            <a:normAutofit fontScale="90000"/>
          </a:bodyPr>
          <a:lstStyle/>
          <a:p>
            <a:r>
              <a:rPr lang="es-ES" sz="3200" dirty="0">
                <a:ln w="0"/>
                <a:effectLst>
                  <a:outerShdw blurRad="38100" dist="25400" dir="5400000" algn="ctr" rotWithShape="0">
                    <a:srgbClr val="6E747A">
                      <a:alpha val="43000"/>
                    </a:srgbClr>
                  </a:outerShdw>
                </a:effectLst>
                <a:latin typeface="+mn-lt"/>
              </a:rPr>
              <a:t>Técnicas para trabajar en equipo</a:t>
            </a:r>
            <a:br>
              <a:rPr lang="es-ES" sz="3200" dirty="0">
                <a:ln w="0"/>
                <a:effectLst>
                  <a:outerShdw blurRad="38100" dist="25400" dir="5400000" algn="ctr" rotWithShape="0">
                    <a:srgbClr val="6E747A">
                      <a:alpha val="43000"/>
                    </a:srgbClr>
                  </a:outerShdw>
                </a:effectLst>
                <a:latin typeface="+mn-lt"/>
              </a:rPr>
            </a:br>
            <a:endParaRPr lang="es-ES" sz="3200" dirty="0">
              <a:ln w="0"/>
              <a:effectLst>
                <a:outerShdw blurRad="38100" dist="25400" dir="5400000" algn="ctr" rotWithShape="0">
                  <a:srgbClr val="6E747A">
                    <a:alpha val="43000"/>
                  </a:srgbClr>
                </a:outerShdw>
              </a:effectLst>
              <a:latin typeface="+mn-lt"/>
            </a:endParaRPr>
          </a:p>
        </p:txBody>
      </p:sp>
      <p:graphicFrame>
        <p:nvGraphicFramePr>
          <p:cNvPr id="10" name="Diagram 3"/>
          <p:cNvGraphicFramePr/>
          <p:nvPr>
            <p:extLst>
              <p:ext uri="{D42A27DB-BD31-4B8C-83A1-F6EECF244321}">
                <p14:modId xmlns="" xmlns:p14="http://schemas.microsoft.com/office/powerpoint/2010/main" val="865769018"/>
              </p:ext>
            </p:extLst>
          </p:nvPr>
        </p:nvGraphicFramePr>
        <p:xfrm>
          <a:off x="1185864" y="1114424"/>
          <a:ext cx="10387012" cy="5372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208599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image.png" descr="image.png"/>
          <p:cNvPicPr>
            <a:picLocks noGrp="1" noChangeAspect="1"/>
          </p:cNvPicPr>
          <p:nvPr>
            <p:ph sz="half" idx="1"/>
          </p:nvPr>
        </p:nvPicPr>
        <p:blipFill>
          <a:blip r:embed="rId2">
            <a:extLst/>
          </a:blip>
          <a:stretch>
            <a:fillRect/>
          </a:stretch>
        </p:blipFill>
        <p:spPr>
          <a:xfrm>
            <a:off x="2138422" y="406867"/>
            <a:ext cx="4594401" cy="4022009"/>
          </a:xfrm>
          <a:prstGeom prst="rect">
            <a:avLst/>
          </a:prstGeom>
          <a:ln w="12700">
            <a:miter lim="400000"/>
          </a:ln>
        </p:spPr>
      </p:pic>
      <p:pic>
        <p:nvPicPr>
          <p:cNvPr id="6" name="image.png" descr="image.png"/>
          <p:cNvPicPr>
            <a:picLocks noGrp="1" noChangeAspect="1"/>
          </p:cNvPicPr>
          <p:nvPr>
            <p:ph sz="half" idx="2"/>
          </p:nvPr>
        </p:nvPicPr>
        <p:blipFill>
          <a:blip r:embed="rId3">
            <a:extLst/>
          </a:blip>
          <a:stretch>
            <a:fillRect/>
          </a:stretch>
        </p:blipFill>
        <p:spPr>
          <a:xfrm>
            <a:off x="7191375" y="3375305"/>
            <a:ext cx="4313238" cy="1278965"/>
          </a:xfrm>
          <a:prstGeom prst="rect">
            <a:avLst/>
          </a:prstGeom>
          <a:ln w="12700">
            <a:miter lim="400000"/>
          </a:ln>
        </p:spPr>
      </p:pic>
    </p:spTree>
    <p:extLst>
      <p:ext uri="{BB962C8B-B14F-4D97-AF65-F5344CB8AC3E}">
        <p14:creationId xmlns="" xmlns:p14="http://schemas.microsoft.com/office/powerpoint/2010/main" val="10887803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ítulo 4"/>
          <p:cNvSpPr>
            <a:spLocks noGrp="1"/>
          </p:cNvSpPr>
          <p:nvPr>
            <p:ph type="title"/>
          </p:nvPr>
        </p:nvSpPr>
        <p:spPr>
          <a:xfrm>
            <a:off x="2592924" y="624110"/>
            <a:ext cx="8911687" cy="473170"/>
          </a:xfrm>
        </p:spPr>
        <p:txBody>
          <a:bodyPr>
            <a:noAutofit/>
          </a:bodyPr>
          <a:lstStyle/>
          <a:p>
            <a:pPr algn="ctr"/>
            <a:r>
              <a:rPr lang="es-ES" sz="2800" b="1" dirty="0">
                <a:solidFill>
                  <a:schemeClr val="accent1"/>
                </a:solidFill>
              </a:rPr>
              <a:t>LOS CONFLICTOS SEGÚN SU </a:t>
            </a:r>
            <a:r>
              <a:rPr lang="es-ES" sz="2800" b="1" dirty="0" smtClean="0">
                <a:solidFill>
                  <a:schemeClr val="accent1"/>
                </a:solidFill>
              </a:rPr>
              <a:t>RESULTADO</a:t>
            </a:r>
            <a:endParaRPr lang="es-ES" sz="2800" dirty="0">
              <a:solidFill>
                <a:schemeClr val="accent1"/>
              </a:solidFill>
            </a:endParaRPr>
          </a:p>
        </p:txBody>
      </p:sp>
      <p:graphicFrame>
        <p:nvGraphicFramePr>
          <p:cNvPr id="10" name="Marcador de contenido 9"/>
          <p:cNvGraphicFramePr>
            <a:graphicFrameLocks noGrp="1"/>
          </p:cNvGraphicFramePr>
          <p:nvPr>
            <p:ph sz="half" idx="2"/>
            <p:extLst>
              <p:ext uri="{D42A27DB-BD31-4B8C-83A1-F6EECF244321}">
                <p14:modId xmlns="" xmlns:p14="http://schemas.microsoft.com/office/powerpoint/2010/main" val="3527792626"/>
              </p:ext>
            </p:extLst>
          </p:nvPr>
        </p:nvGraphicFramePr>
        <p:xfrm>
          <a:off x="2737259" y="1591582"/>
          <a:ext cx="4343400" cy="1285240"/>
        </p:xfrm>
        <a:graphic>
          <a:graphicData uri="http://schemas.openxmlformats.org/drawingml/2006/table">
            <a:tbl>
              <a:tblPr firstRow="1" bandRow="1">
                <a:tableStyleId>{21E4AEA4-8DFA-4A89-87EB-49C32662AFE0}</a:tableStyleId>
              </a:tblPr>
              <a:tblGrid>
                <a:gridCol w="4343400">
                  <a:extLst>
                    <a:ext uri="{9D8B030D-6E8A-4147-A177-3AD203B41FA5}">
                      <a16:colId xmlns="" xmlns:a16="http://schemas.microsoft.com/office/drawing/2014/main" val="20000"/>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 sz="1800" b="1" dirty="0" smtClean="0">
                          <a:solidFill>
                            <a:schemeClr val="tx1"/>
                          </a:solidFill>
                        </a:rPr>
                        <a:t>CONFLICTO POSITIVO</a:t>
                      </a:r>
                    </a:p>
                  </a:txBody>
                  <a:tcPr>
                    <a:solidFill>
                      <a:schemeClr val="accent2"/>
                    </a:solidFill>
                  </a:tcPr>
                </a:tc>
                <a:extLst>
                  <a:ext uri="{0D108BD9-81ED-4DB2-BD59-A6C34878D82A}">
                    <a16:rowId xmlns="" xmlns:a16="http://schemas.microsoft.com/office/drawing/2014/main" val="10000"/>
                  </a:ext>
                </a:extLst>
              </a:tr>
              <a:tr h="370840">
                <a:tc>
                  <a:txBody>
                    <a:bodyPr/>
                    <a:lstStyle/>
                    <a:p>
                      <a:pPr algn="just"/>
                      <a:r>
                        <a:rPr lang="es-ES" b="0" dirty="0" smtClean="0">
                          <a:solidFill>
                            <a:schemeClr val="tx1"/>
                          </a:solidFill>
                        </a:rPr>
                        <a:t>Productivo o Funcional.</a:t>
                      </a:r>
                    </a:p>
                    <a:p>
                      <a:pPr algn="just"/>
                      <a:r>
                        <a:rPr lang="es-ES" b="0" dirty="0" smtClean="0">
                          <a:solidFill>
                            <a:schemeClr val="tx1"/>
                          </a:solidFill>
                        </a:rPr>
                        <a:t>Se</a:t>
                      </a:r>
                      <a:r>
                        <a:rPr lang="es-ES" b="0" baseline="0" dirty="0" smtClean="0">
                          <a:solidFill>
                            <a:schemeClr val="tx1"/>
                          </a:solidFill>
                        </a:rPr>
                        <a:t> obtiene un resultado que favorece las posiciones de las partes.</a:t>
                      </a:r>
                      <a:endParaRPr lang="es-ES" b="0" dirty="0" smtClean="0">
                        <a:solidFill>
                          <a:schemeClr val="tx1"/>
                        </a:solidFill>
                      </a:endParaRPr>
                    </a:p>
                  </a:txBody>
                  <a:tcPr/>
                </a:tc>
                <a:extLst>
                  <a:ext uri="{0D108BD9-81ED-4DB2-BD59-A6C34878D82A}">
                    <a16:rowId xmlns="" xmlns:a16="http://schemas.microsoft.com/office/drawing/2014/main" val="10001"/>
                  </a:ext>
                </a:extLst>
              </a:tr>
            </a:tbl>
          </a:graphicData>
        </a:graphic>
      </p:graphicFrame>
      <p:graphicFrame>
        <p:nvGraphicFramePr>
          <p:cNvPr id="11" name="Marcador de contenido 10"/>
          <p:cNvGraphicFramePr>
            <a:graphicFrameLocks noGrp="1"/>
          </p:cNvGraphicFramePr>
          <p:nvPr>
            <p:ph sz="quarter" idx="4"/>
            <p:extLst>
              <p:ext uri="{D42A27DB-BD31-4B8C-83A1-F6EECF244321}">
                <p14:modId xmlns="" xmlns:p14="http://schemas.microsoft.com/office/powerpoint/2010/main" val="2225807753"/>
              </p:ext>
            </p:extLst>
          </p:nvPr>
        </p:nvGraphicFramePr>
        <p:xfrm>
          <a:off x="7089186" y="1597116"/>
          <a:ext cx="4338637" cy="1285240"/>
        </p:xfrm>
        <a:graphic>
          <a:graphicData uri="http://schemas.openxmlformats.org/drawingml/2006/table">
            <a:tbl>
              <a:tblPr firstRow="1" bandRow="1">
                <a:tableStyleId>{5C22544A-7EE6-4342-B048-85BDC9FD1C3A}</a:tableStyleId>
              </a:tblPr>
              <a:tblGrid>
                <a:gridCol w="4338637">
                  <a:extLst>
                    <a:ext uri="{9D8B030D-6E8A-4147-A177-3AD203B41FA5}">
                      <a16:colId xmlns="" xmlns:a16="http://schemas.microsoft.com/office/drawing/2014/main" val="20000"/>
                    </a:ext>
                  </a:extLst>
                </a:gridCol>
              </a:tblGrid>
              <a:tr h="370840">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s-ES" sz="1800" b="1" dirty="0" smtClean="0">
                          <a:solidFill>
                            <a:schemeClr val="tx1"/>
                          </a:solidFill>
                        </a:rPr>
                        <a:t>CONFLICTO NEGATIVO</a:t>
                      </a:r>
                    </a:p>
                  </a:txBody>
                  <a:tcPr>
                    <a:solidFill>
                      <a:schemeClr val="accent2"/>
                    </a:solidFill>
                  </a:tcPr>
                </a:tc>
                <a:extLst>
                  <a:ext uri="{0D108BD9-81ED-4DB2-BD59-A6C34878D82A}">
                    <a16:rowId xmlns="" xmlns:a16="http://schemas.microsoft.com/office/drawing/2014/main" val="10000"/>
                  </a:ext>
                </a:extLst>
              </a:tr>
              <a:tr h="370840">
                <a:tc>
                  <a:txBody>
                    <a:bodyPr/>
                    <a:lstStyle/>
                    <a:p>
                      <a:pPr algn="just"/>
                      <a:r>
                        <a:rPr lang="es-ES" b="0" dirty="0" smtClean="0">
                          <a:solidFill>
                            <a:schemeClr val="tx1"/>
                          </a:solidFill>
                        </a:rPr>
                        <a:t>Destructivo</a:t>
                      </a:r>
                      <a:r>
                        <a:rPr lang="es-ES" b="0" baseline="0" dirty="0" smtClean="0">
                          <a:solidFill>
                            <a:schemeClr val="tx1"/>
                          </a:solidFill>
                        </a:rPr>
                        <a:t> o Disfuncional.</a:t>
                      </a:r>
                    </a:p>
                    <a:p>
                      <a:pPr algn="just"/>
                      <a:r>
                        <a:rPr lang="es-ES" b="0" baseline="0" dirty="0" smtClean="0">
                          <a:solidFill>
                            <a:schemeClr val="tx1"/>
                          </a:solidFill>
                        </a:rPr>
                        <a:t>Agrava la separación entre las posiciones de las partes</a:t>
                      </a:r>
                      <a:endParaRPr lang="es-ES" b="0" dirty="0" smtClean="0">
                        <a:solidFill>
                          <a:schemeClr val="tx1"/>
                        </a:solidFill>
                      </a:endParaRPr>
                    </a:p>
                  </a:txBody>
                  <a:tcPr>
                    <a:solidFill>
                      <a:schemeClr val="accent2">
                        <a:lumMod val="20000"/>
                        <a:lumOff val="80000"/>
                      </a:schemeClr>
                    </a:solidFill>
                  </a:tcPr>
                </a:tc>
                <a:extLst>
                  <a:ext uri="{0D108BD9-81ED-4DB2-BD59-A6C34878D82A}">
                    <a16:rowId xmlns="" xmlns:a16="http://schemas.microsoft.com/office/drawing/2014/main" val="10001"/>
                  </a:ext>
                </a:extLst>
              </a:tr>
            </a:tbl>
          </a:graphicData>
        </a:graphic>
      </p:graphicFrame>
      <p:sp>
        <p:nvSpPr>
          <p:cNvPr id="12" name="CuadroTexto 11"/>
          <p:cNvSpPr txBox="1"/>
          <p:nvPr/>
        </p:nvSpPr>
        <p:spPr>
          <a:xfrm>
            <a:off x="2915263" y="3714586"/>
            <a:ext cx="8267007" cy="523220"/>
          </a:xfrm>
          <a:prstGeom prst="rect">
            <a:avLst/>
          </a:prstGeom>
          <a:noFill/>
        </p:spPr>
        <p:txBody>
          <a:bodyPr wrap="none" rtlCol="0">
            <a:spAutoFit/>
          </a:bodyPr>
          <a:lstStyle/>
          <a:p>
            <a:r>
              <a:rPr lang="es-ES" sz="2800" b="1" dirty="0">
                <a:solidFill>
                  <a:schemeClr val="accent1"/>
                </a:solidFill>
              </a:rPr>
              <a:t>LOS CONFLICTOS SEGÚN </a:t>
            </a:r>
            <a:r>
              <a:rPr lang="es-ES" sz="2800" b="1" dirty="0" smtClean="0">
                <a:solidFill>
                  <a:schemeClr val="accent1"/>
                </a:solidFill>
              </a:rPr>
              <a:t>EL NIVEL JERARQUICO</a:t>
            </a:r>
            <a:endParaRPr lang="es-ES" dirty="0">
              <a:solidFill>
                <a:schemeClr val="accent1"/>
              </a:solidFill>
            </a:endParaRPr>
          </a:p>
        </p:txBody>
      </p:sp>
      <p:graphicFrame>
        <p:nvGraphicFramePr>
          <p:cNvPr id="13" name="Tabla 12"/>
          <p:cNvGraphicFramePr>
            <a:graphicFrameLocks noGrp="1"/>
          </p:cNvGraphicFramePr>
          <p:nvPr>
            <p:extLst>
              <p:ext uri="{D42A27DB-BD31-4B8C-83A1-F6EECF244321}">
                <p14:modId xmlns="" xmlns:p14="http://schemas.microsoft.com/office/powerpoint/2010/main" val="121060813"/>
              </p:ext>
            </p:extLst>
          </p:nvPr>
        </p:nvGraphicFramePr>
        <p:xfrm>
          <a:off x="2915263" y="4412776"/>
          <a:ext cx="8128000" cy="1559560"/>
        </p:xfrm>
        <a:graphic>
          <a:graphicData uri="http://schemas.openxmlformats.org/drawingml/2006/table">
            <a:tbl>
              <a:tblPr firstRow="1" bandRow="1">
                <a:tableStyleId>{21E4AEA4-8DFA-4A89-87EB-49C32662AFE0}</a:tableStyleId>
              </a:tblPr>
              <a:tblGrid>
                <a:gridCol w="4064000">
                  <a:extLst>
                    <a:ext uri="{9D8B030D-6E8A-4147-A177-3AD203B41FA5}">
                      <a16:colId xmlns="" xmlns:a16="http://schemas.microsoft.com/office/drawing/2014/main" val="20000"/>
                    </a:ext>
                  </a:extLst>
                </a:gridCol>
                <a:gridCol w="4064000">
                  <a:extLst>
                    <a:ext uri="{9D8B030D-6E8A-4147-A177-3AD203B41FA5}">
                      <a16:colId xmlns="" xmlns:a16="http://schemas.microsoft.com/office/drawing/2014/main" val="20001"/>
                    </a:ext>
                  </a:extLst>
                </a:gridCol>
              </a:tblGrid>
              <a:tr h="370840">
                <a:tc>
                  <a:txBody>
                    <a:bodyPr/>
                    <a:lstStyle/>
                    <a:p>
                      <a:pPr algn="ctr"/>
                      <a:r>
                        <a:rPr lang="es-ES" dirty="0" smtClean="0">
                          <a:solidFill>
                            <a:schemeClr val="tx1"/>
                          </a:solidFill>
                        </a:rPr>
                        <a:t>CONFLICTO</a:t>
                      </a:r>
                      <a:r>
                        <a:rPr lang="es-ES" baseline="0" dirty="0" smtClean="0">
                          <a:solidFill>
                            <a:schemeClr val="tx1"/>
                          </a:solidFill>
                        </a:rPr>
                        <a:t> VERTICAL</a:t>
                      </a:r>
                      <a:endParaRPr lang="es-ES" dirty="0">
                        <a:solidFill>
                          <a:schemeClr val="tx1"/>
                        </a:solidFill>
                      </a:endParaRPr>
                    </a:p>
                  </a:txBody>
                  <a:tcPr/>
                </a:tc>
                <a:tc>
                  <a:txBody>
                    <a:bodyPr/>
                    <a:lstStyle/>
                    <a:p>
                      <a:pPr algn="ctr"/>
                      <a:r>
                        <a:rPr lang="es-ES" dirty="0" smtClean="0">
                          <a:solidFill>
                            <a:schemeClr val="tx1"/>
                          </a:solidFill>
                        </a:rPr>
                        <a:t>CONFLICTO</a:t>
                      </a:r>
                      <a:r>
                        <a:rPr lang="es-ES" baseline="0" dirty="0" smtClean="0">
                          <a:solidFill>
                            <a:schemeClr val="tx1"/>
                          </a:solidFill>
                        </a:rPr>
                        <a:t> HORIZONTAL</a:t>
                      </a:r>
                      <a:endParaRPr lang="es-ES" dirty="0">
                        <a:solidFill>
                          <a:schemeClr val="tx1"/>
                        </a:solidFill>
                      </a:endParaRPr>
                    </a:p>
                  </a:txBody>
                  <a:tcPr/>
                </a:tc>
                <a:extLst>
                  <a:ext uri="{0D108BD9-81ED-4DB2-BD59-A6C34878D82A}">
                    <a16:rowId xmlns="" xmlns:a16="http://schemas.microsoft.com/office/drawing/2014/main" val="10000"/>
                  </a:ext>
                </a:extLst>
              </a:tr>
              <a:tr h="370840">
                <a:tc>
                  <a:txBody>
                    <a:bodyPr/>
                    <a:lstStyle/>
                    <a:p>
                      <a:pPr algn="just"/>
                      <a:r>
                        <a:rPr lang="es-ES" dirty="0" smtClean="0"/>
                        <a:t>Se da entre personas que pertenecen a distinto</a:t>
                      </a:r>
                      <a:r>
                        <a:rPr lang="es-ES" baseline="0" dirty="0" smtClean="0"/>
                        <a:t> nivel jerárquico dentro de la empresa u organización.</a:t>
                      </a:r>
                      <a:endParaRPr lang="es-ES" dirty="0"/>
                    </a:p>
                  </a:txBody>
                  <a:tcPr/>
                </a:tc>
                <a:tc>
                  <a:txBody>
                    <a:bodyPr/>
                    <a:lstStyle/>
                    <a:p>
                      <a:pPr algn="just"/>
                      <a:r>
                        <a:rPr lang="es-ES" dirty="0" smtClean="0"/>
                        <a:t>Se da entre personas</a:t>
                      </a:r>
                      <a:r>
                        <a:rPr lang="es-ES" baseline="0" dirty="0" smtClean="0"/>
                        <a:t> trabajadores del mismo nivel jerárquico en la empresa.</a:t>
                      </a:r>
                      <a:endParaRPr lang="es-ES" dirty="0"/>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 xmlns:p14="http://schemas.microsoft.com/office/powerpoint/2010/main" val="2464947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ítulo 2"/>
          <p:cNvSpPr>
            <a:spLocks noGrp="1"/>
          </p:cNvSpPr>
          <p:nvPr>
            <p:ph type="title"/>
          </p:nvPr>
        </p:nvSpPr>
        <p:spPr>
          <a:xfrm>
            <a:off x="2143432" y="422788"/>
            <a:ext cx="10048567" cy="609600"/>
          </a:xfrm>
        </p:spPr>
        <p:txBody>
          <a:bodyPr>
            <a:normAutofit/>
          </a:bodyPr>
          <a:lstStyle/>
          <a:p>
            <a:pPr algn="ctr"/>
            <a:r>
              <a:rPr lang="es-ES" sz="2800" b="1" dirty="0" smtClean="0">
                <a:solidFill>
                  <a:schemeClr val="accent1"/>
                </a:solidFill>
              </a:rPr>
              <a:t>LOS CONFLICTOS SEGÚN SU CAUSA</a:t>
            </a:r>
            <a:endParaRPr lang="es-ES" sz="2800" b="1" dirty="0">
              <a:solidFill>
                <a:schemeClr val="accent1"/>
              </a:solidFill>
            </a:endParaRPr>
          </a:p>
        </p:txBody>
      </p:sp>
      <p:pic>
        <p:nvPicPr>
          <p:cNvPr id="5" name="Marcador de contenido 4"/>
          <p:cNvPicPr>
            <a:picLocks noGrp="1" noChangeAspect="1"/>
          </p:cNvPicPr>
          <p:nvPr>
            <p:ph idx="1"/>
          </p:nvPr>
        </p:nvPicPr>
        <p:blipFill>
          <a:blip r:embed="rId2"/>
          <a:stretch>
            <a:fillRect/>
          </a:stretch>
        </p:blipFill>
        <p:spPr>
          <a:xfrm>
            <a:off x="2492476" y="1307690"/>
            <a:ext cx="9350478" cy="4866968"/>
          </a:xfrm>
          <a:prstGeom prst="rect">
            <a:avLst/>
          </a:prstGeom>
        </p:spPr>
      </p:pic>
    </p:spTree>
    <p:extLst>
      <p:ext uri="{BB962C8B-B14F-4D97-AF65-F5344CB8AC3E}">
        <p14:creationId xmlns="" xmlns:p14="http://schemas.microsoft.com/office/powerpoint/2010/main" val="9829688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Título"/>
          <p:cNvSpPr>
            <a:spLocks noGrp="1"/>
          </p:cNvSpPr>
          <p:nvPr>
            <p:ph type="title"/>
          </p:nvPr>
        </p:nvSpPr>
        <p:spPr>
          <a:xfrm>
            <a:off x="2477015" y="624110"/>
            <a:ext cx="8911687" cy="444836"/>
          </a:xfrm>
        </p:spPr>
        <p:txBody>
          <a:bodyPr>
            <a:normAutofit/>
          </a:bodyPr>
          <a:lstStyle/>
          <a:p>
            <a:r>
              <a:rPr lang="es-ES" sz="1600" u="sng" dirty="0" smtClean="0">
                <a:solidFill>
                  <a:schemeClr val="accent1"/>
                </a:solidFill>
              </a:rPr>
              <a:t>Caso práctico1:  Clases de conflictos laborales</a:t>
            </a:r>
            <a:endParaRPr lang="es-ES" sz="1600" u="sng" dirty="0">
              <a:solidFill>
                <a:schemeClr val="accent1"/>
              </a:solidFill>
            </a:endParaRPr>
          </a:p>
        </p:txBody>
      </p:sp>
      <p:sp>
        <p:nvSpPr>
          <p:cNvPr id="3" name="2 Marcador de contenido"/>
          <p:cNvSpPr>
            <a:spLocks noGrp="1"/>
          </p:cNvSpPr>
          <p:nvPr>
            <p:ph idx="1"/>
          </p:nvPr>
        </p:nvSpPr>
        <p:spPr>
          <a:xfrm>
            <a:off x="2383151" y="1481070"/>
            <a:ext cx="8915400" cy="4790941"/>
          </a:xfrm>
        </p:spPr>
        <p:txBody>
          <a:bodyPr>
            <a:normAutofit fontScale="62500" lnSpcReduction="20000"/>
          </a:bodyPr>
          <a:lstStyle/>
          <a:p>
            <a:pPr algn="just"/>
            <a:endParaRPr lang="es-ES" dirty="0" smtClean="0"/>
          </a:p>
          <a:p>
            <a:pPr algn="just"/>
            <a:r>
              <a:rPr lang="es-ES" sz="2600" dirty="0" smtClean="0"/>
              <a:t>Marta trabaja como auxiliar de clínica en un hospital y ha notado que desde hace unos días otra compañera, también auxiliar, no le habla. Marta sospecha que el motivo es porque la semana anterior no pudo cambiarle el turno de trabajo, </a:t>
            </a:r>
            <a:r>
              <a:rPr lang="es-ES" sz="2600" dirty="0"/>
              <a:t>porque ello </a:t>
            </a:r>
            <a:r>
              <a:rPr lang="es-ES" sz="2600" dirty="0" smtClean="0"/>
              <a:t>implicaba trabajar por la tarde y ella tiene que estar </a:t>
            </a:r>
            <a:r>
              <a:rPr lang="es-ES" sz="2600" dirty="0"/>
              <a:t>con sus hijos</a:t>
            </a:r>
            <a:endParaRPr lang="es-ES" sz="2600" dirty="0" smtClean="0"/>
          </a:p>
          <a:p>
            <a:pPr algn="just"/>
            <a:endParaRPr lang="es-ES" sz="2600" dirty="0"/>
          </a:p>
          <a:p>
            <a:pPr algn="just"/>
            <a:r>
              <a:rPr lang="es-ES" sz="2600" dirty="0" smtClean="0"/>
              <a:t>Los representantes de los trabajadores han decidido convocar una huelga en una empresa ante la negativa empresarial a negociar un nuevo convenio colectivo.</a:t>
            </a:r>
          </a:p>
          <a:p>
            <a:pPr algn="just"/>
            <a:endParaRPr lang="es-ES" sz="2600" dirty="0" smtClean="0"/>
          </a:p>
          <a:p>
            <a:pPr algn="just"/>
            <a:r>
              <a:rPr lang="es-ES" sz="2600" dirty="0" smtClean="0"/>
              <a:t>Un administrativo ha recibido la orden de ocupar el puesto de la recepcionista de la empresa mientras está de baja la compañera que habitualmente se encuentra en recepción. El trabajador se ha negado y la empresa le ha sancionado con 15 días de suspensión de empleo y sueldo.</a:t>
            </a:r>
          </a:p>
          <a:p>
            <a:pPr algn="just"/>
            <a:endParaRPr lang="es-ES" sz="2600" dirty="0" smtClean="0"/>
          </a:p>
          <a:p>
            <a:pPr algn="just"/>
            <a:r>
              <a:rPr lang="es-ES" sz="2600" dirty="0" smtClean="0"/>
              <a:t>Los miembros del Comité de empresa discuten con la jefa del departamento de recursos humanos sobre la interpretación del artículo del convenio colectivo que establece el número de días de permiso por fallecimiento de un familiar.</a:t>
            </a:r>
          </a:p>
          <a:p>
            <a:pPr algn="just"/>
            <a:endParaRPr lang="es-ES" sz="2600" dirty="0" smtClean="0"/>
          </a:p>
          <a:p>
            <a:pPr algn="just"/>
            <a:endParaRPr lang="es-ES" sz="2600" dirty="0" smtClean="0"/>
          </a:p>
          <a:p>
            <a:pPr marL="0" indent="0" algn="just">
              <a:buNone/>
            </a:pPr>
            <a:endParaRPr lang="es-ES" sz="2600" dirty="0" smtClean="0"/>
          </a:p>
          <a:p>
            <a:pPr marL="0" indent="0" algn="just">
              <a:buNone/>
            </a:pPr>
            <a:endParaRPr lang="es-ES" sz="2600" dirty="0"/>
          </a:p>
        </p:txBody>
      </p:sp>
    </p:spTree>
    <p:extLst>
      <p:ext uri="{BB962C8B-B14F-4D97-AF65-F5344CB8AC3E}">
        <p14:creationId xmlns="" xmlns:p14="http://schemas.microsoft.com/office/powerpoint/2010/main" val="25551990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ángulo 1"/>
          <p:cNvSpPr/>
          <p:nvPr/>
        </p:nvSpPr>
        <p:spPr>
          <a:xfrm>
            <a:off x="2711938" y="1539632"/>
            <a:ext cx="8612554" cy="3970318"/>
          </a:xfrm>
          <a:prstGeom prst="rect">
            <a:avLst/>
          </a:prstGeom>
        </p:spPr>
        <p:txBody>
          <a:bodyPr wrap="square">
            <a:spAutoFit/>
          </a:bodyPr>
          <a:lstStyle/>
          <a:p>
            <a:pPr algn="just"/>
            <a:endParaRPr lang="es-ES" dirty="0"/>
          </a:p>
          <a:p>
            <a:pPr marL="285750" indent="-285750" algn="just">
              <a:buFont typeface="Wingdings" panose="05000000000000000000" pitchFamily="2" charset="2"/>
              <a:buChar char="Ø"/>
            </a:pPr>
            <a:r>
              <a:rPr lang="es-ES" dirty="0"/>
              <a:t>Es </a:t>
            </a:r>
            <a:r>
              <a:rPr lang="es-ES" b="1" dirty="0"/>
              <a:t>inherente a la vida</a:t>
            </a:r>
            <a:r>
              <a:rPr lang="es-ES" dirty="0"/>
              <a:t> de toda organización e </a:t>
            </a:r>
            <a:r>
              <a:rPr lang="es-ES" dirty="0" smtClean="0"/>
              <a:t>individuo.</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Es </a:t>
            </a:r>
            <a:r>
              <a:rPr lang="es-ES" b="1" dirty="0"/>
              <a:t>inevitable</a:t>
            </a:r>
            <a:r>
              <a:rPr lang="es-ES" dirty="0"/>
              <a:t> debido a los intereses contrapuestos presentes en los </a:t>
            </a:r>
            <a:r>
              <a:rPr lang="es-ES" dirty="0" smtClean="0"/>
              <a:t>grupos.</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Pueden </a:t>
            </a:r>
            <a:r>
              <a:rPr lang="es-ES" dirty="0"/>
              <a:t>ser </a:t>
            </a:r>
            <a:r>
              <a:rPr lang="es-ES" b="1" dirty="0"/>
              <a:t>internos o externos</a:t>
            </a:r>
            <a:r>
              <a:rPr lang="es-ES" dirty="0"/>
              <a:t> a las personas y a la </a:t>
            </a:r>
            <a:r>
              <a:rPr lang="es-ES" dirty="0" smtClean="0"/>
              <a:t>organización. </a:t>
            </a:r>
          </a:p>
          <a:p>
            <a:pPr algn="just"/>
            <a:endParaRPr lang="es-ES" dirty="0"/>
          </a:p>
          <a:p>
            <a:pPr marL="285750" indent="-285750" algn="just">
              <a:buFont typeface="Wingdings" panose="05000000000000000000" pitchFamily="2" charset="2"/>
              <a:buChar char="Ø"/>
            </a:pPr>
            <a:r>
              <a:rPr lang="es-ES" dirty="0" smtClean="0"/>
              <a:t>Es </a:t>
            </a:r>
            <a:r>
              <a:rPr lang="es-ES" b="1" dirty="0"/>
              <a:t>detectable</a:t>
            </a:r>
            <a:r>
              <a:rPr lang="es-ES" dirty="0"/>
              <a:t> si se consideran los indicadores </a:t>
            </a:r>
            <a:r>
              <a:rPr lang="es-ES" dirty="0" smtClean="0"/>
              <a:t>oportunos. </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Sus </a:t>
            </a:r>
            <a:r>
              <a:rPr lang="es-ES" dirty="0"/>
              <a:t>consecuencias pueden ser </a:t>
            </a:r>
            <a:r>
              <a:rPr lang="es-ES" b="1" dirty="0"/>
              <a:t>positivas o </a:t>
            </a:r>
            <a:r>
              <a:rPr lang="es-ES" b="1" dirty="0" smtClean="0"/>
              <a:t>negativas</a:t>
            </a:r>
            <a:r>
              <a:rPr lang="es-ES" dirty="0" smtClean="0"/>
              <a:t>. </a:t>
            </a:r>
          </a:p>
          <a:p>
            <a:pPr marL="285750" indent="-285750" algn="just">
              <a:buFont typeface="Wingdings" panose="05000000000000000000" pitchFamily="2" charset="2"/>
              <a:buChar char="Ø"/>
            </a:pPr>
            <a:endParaRPr lang="es-ES" dirty="0"/>
          </a:p>
          <a:p>
            <a:pPr marL="285750" indent="-285750" algn="just">
              <a:buFont typeface="Wingdings" panose="05000000000000000000" pitchFamily="2" charset="2"/>
              <a:buChar char="Ø"/>
            </a:pPr>
            <a:r>
              <a:rPr lang="es-ES" dirty="0" smtClean="0"/>
              <a:t>Si </a:t>
            </a:r>
            <a:r>
              <a:rPr lang="es-ES" dirty="0"/>
              <a:t>se manejan adecuadamente, pueden ayudar a la empresa a alcanzar objetivos.</a:t>
            </a:r>
          </a:p>
        </p:txBody>
      </p:sp>
      <p:sp>
        <p:nvSpPr>
          <p:cNvPr id="3" name="Título 2"/>
          <p:cNvSpPr>
            <a:spLocks noGrp="1"/>
          </p:cNvSpPr>
          <p:nvPr>
            <p:ph type="title"/>
          </p:nvPr>
        </p:nvSpPr>
        <p:spPr>
          <a:xfrm>
            <a:off x="2592924" y="624110"/>
            <a:ext cx="8911687" cy="618536"/>
          </a:xfrm>
        </p:spPr>
        <p:txBody>
          <a:bodyPr>
            <a:normAutofit fontScale="90000"/>
          </a:bodyPr>
          <a:lstStyle/>
          <a:p>
            <a:pPr algn="ctr"/>
            <a:r>
              <a:rPr lang="es-ES" b="1" dirty="0" smtClean="0">
                <a:solidFill>
                  <a:schemeClr val="accent1"/>
                </a:solidFill>
              </a:rPr>
              <a:t>CARACTERISTICAS DEL CONFLICTO</a:t>
            </a:r>
            <a:endParaRPr lang="es-ES" b="1" dirty="0">
              <a:solidFill>
                <a:schemeClr val="accent1"/>
              </a:solidFill>
            </a:endParaRPr>
          </a:p>
        </p:txBody>
      </p:sp>
    </p:spTree>
    <p:extLst>
      <p:ext uri="{BB962C8B-B14F-4D97-AF65-F5344CB8AC3E}">
        <p14:creationId xmlns="" xmlns:p14="http://schemas.microsoft.com/office/powerpoint/2010/main" val="309689151"/>
      </p:ext>
    </p:extLst>
  </p:cSld>
  <p:clrMapOvr>
    <a:masterClrMapping/>
  </p:clrMapOvr>
  <p:timing>
    <p:tnLst>
      <p:par>
        <p:cTn id="1" dur="indefinite" restart="never" nodeType="tmRoot"/>
      </p:par>
    </p:tnLst>
  </p:timing>
</p:sld>
</file>

<file path=ppt/theme/theme1.xml><?xml version="1.0" encoding="utf-8"?>
<a:theme xmlns:a="http://schemas.openxmlformats.org/drawingml/2006/main" name="Espiral">
  <a:themeElements>
    <a:clrScheme name="Espiral">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54F6613E-5ED7-40ED-90A8-F639BE712C0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460</TotalTime>
  <Words>3468</Words>
  <Application>Microsoft Office PowerPoint</Application>
  <PresentationFormat>Personalizado</PresentationFormat>
  <Paragraphs>411</Paragraphs>
  <Slides>45</Slides>
  <Notes>4</Notes>
  <HiddenSlides>0</HiddenSlides>
  <MMClips>0</MMClips>
  <ScaleCrop>false</ScaleCrop>
  <HeadingPairs>
    <vt:vector size="4" baseType="variant">
      <vt:variant>
        <vt:lpstr>Tema</vt:lpstr>
      </vt:variant>
      <vt:variant>
        <vt:i4>1</vt:i4>
      </vt:variant>
      <vt:variant>
        <vt:lpstr>Títulos de diapositiva</vt:lpstr>
      </vt:variant>
      <vt:variant>
        <vt:i4>45</vt:i4>
      </vt:variant>
    </vt:vector>
  </HeadingPairs>
  <TitlesOfParts>
    <vt:vector size="46" baseType="lpstr">
      <vt:lpstr>Espiral</vt:lpstr>
      <vt:lpstr>LOS CONFLICTOS  EN LA EMPRESA</vt:lpstr>
      <vt:lpstr>Diapositiva 2</vt:lpstr>
      <vt:lpstr>LOS CONFLICTOS</vt:lpstr>
      <vt:lpstr>LOS CONFLICTOS LABORALES Y SU TIPOLOGIA</vt:lpstr>
      <vt:lpstr>Diapositiva 5</vt:lpstr>
      <vt:lpstr>LOS CONFLICTOS SEGÚN SU RESULTADO</vt:lpstr>
      <vt:lpstr>LOS CONFLICTOS SEGÚN SU CAUSA</vt:lpstr>
      <vt:lpstr>Caso práctico1:  Clases de conflictos laborales</vt:lpstr>
      <vt:lpstr>CARACTERISTICAS DEL CONFLICTO</vt:lpstr>
      <vt:lpstr>CAUSAS O FUENTES DEL CONFLICTO</vt:lpstr>
      <vt:lpstr>Diapositiva 11</vt:lpstr>
      <vt:lpstr>FASES DEL CONFLICTO</vt:lpstr>
      <vt:lpstr>ENFOQUES ANTE EL CONFLICTO</vt:lpstr>
      <vt:lpstr>ETAPAS EN LA SOLUCIÓN DE UN CONFLICTO</vt:lpstr>
      <vt:lpstr>EL PROCESO DE RESOLUCIÓN DEL CONFLICTO</vt:lpstr>
      <vt:lpstr>LA RESOLUCION DE LOS CONFLICTOS</vt:lpstr>
      <vt:lpstr>RESOLUCION JUDICIAL DE LOS CONFLICTOS</vt:lpstr>
      <vt:lpstr>METODOS  EXTRAJUDICIALES DE RESOLUCION DE CONFLICTOS</vt:lpstr>
      <vt:lpstr>MÉTODOS EXTRAJUDICIALES  DE RESOLUCIÓN DE LOS CONFLICTOS</vt:lpstr>
      <vt:lpstr>OTROS MÉTODOS EXTRAJUDICIALES DE RESOLUCIÓN DE LOS CONFLICTOS</vt:lpstr>
      <vt:lpstr>LA NEGOCIACIÓN</vt:lpstr>
      <vt:lpstr>FASES DEL PROCESO NEGOCIADOR</vt:lpstr>
      <vt:lpstr>ESTRATEGIAS Y TÁCTICAS DE NEGOCIACIÓN</vt:lpstr>
      <vt:lpstr>Diapositiva 24</vt:lpstr>
      <vt:lpstr>Diapositiva 25</vt:lpstr>
      <vt:lpstr>Diapositiva 26</vt:lpstr>
      <vt:lpstr>Perfiles del negociador</vt:lpstr>
      <vt:lpstr>¿QUE ES LA MEDIACIÓN?</vt:lpstr>
      <vt:lpstr>Perfil del mediador</vt:lpstr>
      <vt:lpstr>PRINCIPIOS DE LA MEDIACIÓN </vt:lpstr>
      <vt:lpstr>Diapositiva 31</vt:lpstr>
      <vt:lpstr>Diapositiva 32</vt:lpstr>
      <vt:lpstr>SITUACIONES DIFICILES EN LA MEDIACIÓN </vt:lpstr>
      <vt:lpstr>LOS EQUIPOS DE TRABAJO</vt:lpstr>
      <vt:lpstr>Diapositiva 35</vt:lpstr>
      <vt:lpstr>CARACTERÍSTICAS Y FUNCIONES DE LOS EQUIPOS DE TRABAJO </vt:lpstr>
      <vt:lpstr>Las funciones de los equipos en las empresas </vt:lpstr>
      <vt:lpstr>La diferencia entre grupo y equipo de trabajo </vt:lpstr>
      <vt:lpstr>La comunicación en el equipo de trabajo </vt:lpstr>
      <vt:lpstr>Ventajas e inconvenientes de trabajar en equipo </vt:lpstr>
      <vt:lpstr>Clasificación de los equipos de trabajo </vt:lpstr>
      <vt:lpstr>El equipo de trabajo eficaz </vt:lpstr>
      <vt:lpstr>El liderazgo en el equipo </vt:lpstr>
      <vt:lpstr>Fases en la formación de los equipos </vt:lpstr>
      <vt:lpstr>Técnicas para trabajar en equipo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LOS CONFLICTOS  EN LA EMPRESA</dc:title>
  <dc:creator>Sonia</dc:creator>
  <cp:lastModifiedBy>sonialopez</cp:lastModifiedBy>
  <cp:revision>73</cp:revision>
  <cp:lastPrinted>2018-02-08T14:47:49Z</cp:lastPrinted>
  <dcterms:created xsi:type="dcterms:W3CDTF">2018-02-07T23:22:37Z</dcterms:created>
  <dcterms:modified xsi:type="dcterms:W3CDTF">2020-02-20T16:38:35Z</dcterms:modified>
</cp:coreProperties>
</file>