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21" r:id="rId10"/>
    <p:sldId id="315" r:id="rId11"/>
    <p:sldId id="322" r:id="rId12"/>
    <p:sldId id="316" r:id="rId13"/>
    <p:sldId id="297" r:id="rId14"/>
    <p:sldId id="317" r:id="rId15"/>
    <p:sldId id="318" r:id="rId16"/>
    <p:sldId id="319" r:id="rId17"/>
    <p:sldId id="320" r:id="rId18"/>
    <p:sldId id="323" r:id="rId19"/>
    <p:sldId id="324" r:id="rId20"/>
    <p:sldId id="325" r:id="rId21"/>
    <p:sldId id="326" r:id="rId22"/>
    <p:sldId id="327" r:id="rId23"/>
    <p:sldId id="328" r:id="rId24"/>
    <p:sldId id="257" r:id="rId25"/>
    <p:sldId id="259" r:id="rId26"/>
    <p:sldId id="260" r:id="rId27"/>
    <p:sldId id="294" r:id="rId28"/>
    <p:sldId id="263" r:id="rId29"/>
    <p:sldId id="262" r:id="rId30"/>
    <p:sldId id="295" r:id="rId31"/>
    <p:sldId id="296" r:id="rId32"/>
    <p:sldId id="268" r:id="rId33"/>
    <p:sldId id="301" r:id="rId34"/>
    <p:sldId id="265" r:id="rId35"/>
    <p:sldId id="266" r:id="rId36"/>
    <p:sldId id="270" r:id="rId37"/>
    <p:sldId id="272" r:id="rId38"/>
    <p:sldId id="273" r:id="rId39"/>
    <p:sldId id="274" r:id="rId40"/>
    <p:sldId id="275" r:id="rId41"/>
    <p:sldId id="276" r:id="rId42"/>
    <p:sldId id="293" r:id="rId43"/>
    <p:sldId id="305" r:id="rId44"/>
    <p:sldId id="277" r:id="rId45"/>
    <p:sldId id="278" r:id="rId46"/>
    <p:sldId id="281" r:id="rId47"/>
    <p:sldId id="289" r:id="rId48"/>
    <p:sldId id="302" r:id="rId49"/>
    <p:sldId id="285" r:id="rId50"/>
    <p:sldId id="286" r:id="rId51"/>
    <p:sldId id="299" r:id="rId52"/>
    <p:sldId id="303" r:id="rId53"/>
    <p:sldId id="287" r:id="rId54"/>
    <p:sldId id="298" r:id="rId55"/>
    <p:sldId id="304" r:id="rId56"/>
    <p:sldId id="288" r:id="rId57"/>
    <p:sldId id="300" r:id="rId58"/>
    <p:sldId id="306" r:id="rId59"/>
    <p:sldId id="29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3E7E9"/>
          </a:solidFill>
        </a:fill>
      </a:tcStyle>
    </a:wholeTbl>
    <a:band1H>
      <a:tcStyle>
        <a:tcBdr/>
        <a:fill>
          <a:solidFill>
            <a:srgbClr val="E6CC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6CC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B71E4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B71E4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B71E4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B71E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8064-6516-47A6-B4E7-D904A7AE2B3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2F6979E-B83B-4D11-9BDB-030871D2769E}">
      <dgm:prSet custT="1"/>
      <dgm:spPr/>
      <dgm:t>
        <a:bodyPr/>
        <a:lstStyle/>
        <a:p>
          <a:pPr algn="l" rtl="0"/>
          <a:r>
            <a:rPr lang="es-E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Modalidad contributiva</a:t>
          </a:r>
        </a:p>
      </dgm:t>
    </dgm:pt>
    <dgm:pt modelId="{D3C5B0C4-4CA2-41A9-A3B5-875A9AE864DF}" type="parTrans" cxnId="{159A92A3-8A3A-4FEC-895A-03515E7143D8}">
      <dgm:prSet/>
      <dgm:spPr/>
      <dgm:t>
        <a:bodyPr/>
        <a:lstStyle/>
        <a:p>
          <a:endParaRPr lang="es-ES"/>
        </a:p>
      </dgm:t>
    </dgm:pt>
    <dgm:pt modelId="{9EF03DDE-A08E-4479-90CA-C99C63048E82}" type="sibTrans" cxnId="{159A92A3-8A3A-4FEC-895A-03515E7143D8}">
      <dgm:prSet/>
      <dgm:spPr/>
      <dgm:t>
        <a:bodyPr/>
        <a:lstStyle/>
        <a:p>
          <a:endParaRPr lang="es-ES"/>
        </a:p>
      </dgm:t>
    </dgm:pt>
    <dgm:pt modelId="{3B22024D-7895-4E6D-9FE7-457552379C4A}">
      <dgm:prSet/>
      <dgm:spPr/>
      <dgm:t>
        <a:bodyPr/>
        <a:lstStyle/>
        <a:p>
          <a:pPr rtl="0"/>
          <a:r>
            <a:rPr lang="es-ES" dirty="0"/>
            <a:t>Incluye a los trabajadores españoles residentes en España y a los extranjeros residentes legalmente en España que ejerzan una actividad profesional en territorio nacional.</a:t>
          </a:r>
        </a:p>
      </dgm:t>
    </dgm:pt>
    <dgm:pt modelId="{D614BCCA-F48F-4DC7-AA15-7B03D20EC993}" type="parTrans" cxnId="{37DB809B-B1F2-46DD-B2ED-50B242C4976F}">
      <dgm:prSet/>
      <dgm:spPr/>
      <dgm:t>
        <a:bodyPr/>
        <a:lstStyle/>
        <a:p>
          <a:endParaRPr lang="es-ES"/>
        </a:p>
      </dgm:t>
    </dgm:pt>
    <dgm:pt modelId="{F37F45F7-4E91-4D8E-8F54-BB87A7B457BA}" type="sibTrans" cxnId="{37DB809B-B1F2-46DD-B2ED-50B242C4976F}">
      <dgm:prSet/>
      <dgm:spPr/>
      <dgm:t>
        <a:bodyPr/>
        <a:lstStyle/>
        <a:p>
          <a:endParaRPr lang="es-ES"/>
        </a:p>
      </dgm:t>
    </dgm:pt>
    <dgm:pt modelId="{859E01CC-7D82-4202-862D-0578DE9FF75E}">
      <dgm:prSet/>
      <dgm:spPr/>
      <dgm:t>
        <a:bodyPr/>
        <a:lstStyle/>
        <a:p>
          <a:pPr rtl="0"/>
          <a:r>
            <a:rPr lang="es-ES" dirty="0"/>
            <a:t>Régimen  general: Incluye a la mayoría de los trabajadores por cuenta ajena.</a:t>
          </a:r>
        </a:p>
      </dgm:t>
    </dgm:pt>
    <dgm:pt modelId="{BB0C28A4-CA54-4A24-851F-8687F07D16FD}" type="parTrans" cxnId="{E8909201-A868-47E0-8ABB-614C0E57F098}">
      <dgm:prSet/>
      <dgm:spPr/>
      <dgm:t>
        <a:bodyPr/>
        <a:lstStyle/>
        <a:p>
          <a:endParaRPr lang="es-ES"/>
        </a:p>
      </dgm:t>
    </dgm:pt>
    <dgm:pt modelId="{32BCF144-5246-45D9-B823-12FC4CBAF639}" type="sibTrans" cxnId="{E8909201-A868-47E0-8ABB-614C0E57F098}">
      <dgm:prSet/>
      <dgm:spPr/>
      <dgm:t>
        <a:bodyPr/>
        <a:lstStyle/>
        <a:p>
          <a:endParaRPr lang="es-ES"/>
        </a:p>
      </dgm:t>
    </dgm:pt>
    <dgm:pt modelId="{CCB3615F-CA47-4B84-A95F-320E255E9B21}">
      <dgm:prSet/>
      <dgm:spPr/>
      <dgm:t>
        <a:bodyPr/>
        <a:lstStyle/>
        <a:p>
          <a:pPr rtl="0"/>
          <a:r>
            <a:rPr lang="es-ES" dirty="0"/>
            <a:t>Regímenes especiales: Trabajadores autónomos, trabajadores del mar, trabajadores de la minería del carbón. </a:t>
          </a:r>
        </a:p>
      </dgm:t>
    </dgm:pt>
    <dgm:pt modelId="{EBC7CBFE-DC2B-489F-9D44-213CF771DFF8}" type="parTrans" cxnId="{77EE32E0-CC02-4506-A4DC-B6F913F30F11}">
      <dgm:prSet/>
      <dgm:spPr/>
      <dgm:t>
        <a:bodyPr/>
        <a:lstStyle/>
        <a:p>
          <a:endParaRPr lang="es-ES"/>
        </a:p>
      </dgm:t>
    </dgm:pt>
    <dgm:pt modelId="{56D130A3-4967-441E-A035-851F82001F0F}" type="sibTrans" cxnId="{77EE32E0-CC02-4506-A4DC-B6F913F30F11}">
      <dgm:prSet/>
      <dgm:spPr/>
      <dgm:t>
        <a:bodyPr/>
        <a:lstStyle/>
        <a:p>
          <a:endParaRPr lang="es-ES"/>
        </a:p>
      </dgm:t>
    </dgm:pt>
    <dgm:pt modelId="{F900C7AF-9B4F-40A2-B349-283B31011D6D}">
      <dgm:prSet custT="1"/>
      <dgm:spPr/>
      <dgm:t>
        <a:bodyPr/>
        <a:lstStyle/>
        <a:p>
          <a:pPr algn="l" rtl="0"/>
          <a:r>
            <a:rPr lang="es-E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Modalidad </a:t>
          </a:r>
        </a:p>
        <a:p>
          <a:pPr algn="l" rtl="0"/>
          <a:r>
            <a:rPr lang="es-E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no </a:t>
          </a:r>
        </a:p>
        <a:p>
          <a:pPr algn="l" rtl="0"/>
          <a:r>
            <a:rPr lang="es-E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contributiva</a:t>
          </a:r>
        </a:p>
      </dgm:t>
    </dgm:pt>
    <dgm:pt modelId="{218716E2-114F-422C-8ADF-2C13B51DB797}" type="parTrans" cxnId="{C4976F0C-D00E-45B3-B2AE-10F15A93BF09}">
      <dgm:prSet/>
      <dgm:spPr/>
      <dgm:t>
        <a:bodyPr/>
        <a:lstStyle/>
        <a:p>
          <a:endParaRPr lang="es-ES"/>
        </a:p>
      </dgm:t>
    </dgm:pt>
    <dgm:pt modelId="{1A7A52CA-7B31-4BC2-9B93-162ECFF9BBC6}" type="sibTrans" cxnId="{C4976F0C-D00E-45B3-B2AE-10F15A93BF09}">
      <dgm:prSet/>
      <dgm:spPr/>
      <dgm:t>
        <a:bodyPr/>
        <a:lstStyle/>
        <a:p>
          <a:endParaRPr lang="es-ES"/>
        </a:p>
      </dgm:t>
    </dgm:pt>
    <dgm:pt modelId="{D7061414-AB7E-4116-A053-6C407542CB5D}">
      <dgm:prSet/>
      <dgm:spPr/>
      <dgm:t>
        <a:bodyPr/>
        <a:lstStyle/>
        <a:p>
          <a:pPr rtl="0"/>
          <a:r>
            <a:rPr lang="es-ES" dirty="0"/>
            <a:t>Incluye a personas que se encuentren en estado de necesidad, que carezcan de recursos económicos propios suficientes para su subsistencia.</a:t>
          </a:r>
        </a:p>
      </dgm:t>
    </dgm:pt>
    <dgm:pt modelId="{06F24593-0664-48A9-B840-D3809DD1F70F}" type="parTrans" cxnId="{342B91C3-B2AE-44DF-B291-7B45573BB840}">
      <dgm:prSet/>
      <dgm:spPr/>
      <dgm:t>
        <a:bodyPr/>
        <a:lstStyle/>
        <a:p>
          <a:endParaRPr lang="es-ES"/>
        </a:p>
      </dgm:t>
    </dgm:pt>
    <dgm:pt modelId="{43792663-CCE6-4A8A-9E25-279A61476B54}" type="sibTrans" cxnId="{342B91C3-B2AE-44DF-B291-7B45573BB840}">
      <dgm:prSet/>
      <dgm:spPr/>
      <dgm:t>
        <a:bodyPr/>
        <a:lstStyle/>
        <a:p>
          <a:endParaRPr lang="es-ES"/>
        </a:p>
      </dgm:t>
    </dgm:pt>
    <dgm:pt modelId="{BC222F14-97DF-4AEF-A7B7-7E0A62D49FFE}">
      <dgm:prSet/>
      <dgm:spPr/>
      <dgm:t>
        <a:bodyPr/>
        <a:lstStyle/>
        <a:p>
          <a:pPr rtl="0"/>
          <a:r>
            <a:rPr lang="es-ES" dirty="0"/>
            <a:t>Son las pensiones no contributivas de incapacidad permanente, jubilación y por hijo a cargo.</a:t>
          </a:r>
        </a:p>
      </dgm:t>
    </dgm:pt>
    <dgm:pt modelId="{7F42F2AE-BE3E-4218-B701-866DC1676333}" type="parTrans" cxnId="{99639E32-7B73-469A-B223-21CC3AD8D953}">
      <dgm:prSet/>
      <dgm:spPr/>
      <dgm:t>
        <a:bodyPr/>
        <a:lstStyle/>
        <a:p>
          <a:endParaRPr lang="es-ES"/>
        </a:p>
      </dgm:t>
    </dgm:pt>
    <dgm:pt modelId="{92576E6E-82DA-417F-AF40-558D0BE0F6E5}" type="sibTrans" cxnId="{99639E32-7B73-469A-B223-21CC3AD8D953}">
      <dgm:prSet/>
      <dgm:spPr/>
      <dgm:t>
        <a:bodyPr/>
        <a:lstStyle/>
        <a:p>
          <a:endParaRPr lang="es-ES"/>
        </a:p>
      </dgm:t>
    </dgm:pt>
    <dgm:pt modelId="{73EA8867-38FE-463B-9B33-167005D02E3C}" type="pres">
      <dgm:prSet presAssocID="{C4418064-6516-47A6-B4E7-D904A7AE2B3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085F020-CFDE-4191-A698-DE185BC02364}" type="pres">
      <dgm:prSet presAssocID="{32F6979E-B83B-4D11-9BDB-030871D2769E}" presName="circle1" presStyleLbl="node1" presStyleIdx="0" presStyleCnt="2"/>
      <dgm:spPr/>
    </dgm:pt>
    <dgm:pt modelId="{822E7F52-C356-4A3C-8115-7D4BF5354F16}" type="pres">
      <dgm:prSet presAssocID="{32F6979E-B83B-4D11-9BDB-030871D2769E}" presName="space" presStyleCnt="0"/>
      <dgm:spPr/>
    </dgm:pt>
    <dgm:pt modelId="{B0BB9EE7-47BE-4F9F-BAD1-B370D6500FD1}" type="pres">
      <dgm:prSet presAssocID="{32F6979E-B83B-4D11-9BDB-030871D2769E}" presName="rect1" presStyleLbl="alignAcc1" presStyleIdx="0" presStyleCnt="2" custLinFactNeighborX="-813" custLinFactNeighborY="-393"/>
      <dgm:spPr/>
    </dgm:pt>
    <dgm:pt modelId="{0341CFB1-0BE9-48B5-A83C-20073A705FA9}" type="pres">
      <dgm:prSet presAssocID="{F900C7AF-9B4F-40A2-B349-283B31011D6D}" presName="vertSpace2" presStyleLbl="node1" presStyleIdx="0" presStyleCnt="2"/>
      <dgm:spPr/>
    </dgm:pt>
    <dgm:pt modelId="{CDB1C6A9-8D35-4A6B-96DC-A8D6F0BE0C02}" type="pres">
      <dgm:prSet presAssocID="{F900C7AF-9B4F-40A2-B349-283B31011D6D}" presName="circle2" presStyleLbl="node1" presStyleIdx="1" presStyleCnt="2" custLinFactNeighborX="-1526"/>
      <dgm:spPr/>
    </dgm:pt>
    <dgm:pt modelId="{FC2258BF-F839-47BB-974D-F47D544E714B}" type="pres">
      <dgm:prSet presAssocID="{F900C7AF-9B4F-40A2-B349-283B31011D6D}" presName="rect2" presStyleLbl="alignAcc1" presStyleIdx="1" presStyleCnt="2" custLinFactNeighborX="-813"/>
      <dgm:spPr/>
    </dgm:pt>
    <dgm:pt modelId="{DC09577A-9510-4A6F-B4EA-15398AE11AB6}" type="pres">
      <dgm:prSet presAssocID="{32F6979E-B83B-4D11-9BDB-030871D2769E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B5A8CA36-931B-4970-83D7-ADEAA4BE8D76}" type="pres">
      <dgm:prSet presAssocID="{32F6979E-B83B-4D11-9BDB-030871D2769E}" presName="rect1ChTx" presStyleLbl="alignAcc1" presStyleIdx="1" presStyleCnt="2" custScaleX="130894" custLinFactNeighborX="-23006">
        <dgm:presLayoutVars>
          <dgm:bulletEnabled val="1"/>
        </dgm:presLayoutVars>
      </dgm:prSet>
      <dgm:spPr/>
    </dgm:pt>
    <dgm:pt modelId="{47D1625B-2123-4E5D-A002-BA4658C82DEA}" type="pres">
      <dgm:prSet presAssocID="{F900C7AF-9B4F-40A2-B349-283B31011D6D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79D26F3D-3896-4A3F-A725-8C63F9B2B18A}" type="pres">
      <dgm:prSet presAssocID="{F900C7AF-9B4F-40A2-B349-283B31011D6D}" presName="rect2ChTx" presStyleLbl="alignAcc1" presStyleIdx="1" presStyleCnt="2" custScaleX="139755" custLinFactNeighborX="-17930">
        <dgm:presLayoutVars>
          <dgm:bulletEnabled val="1"/>
        </dgm:presLayoutVars>
      </dgm:prSet>
      <dgm:spPr/>
    </dgm:pt>
  </dgm:ptLst>
  <dgm:cxnLst>
    <dgm:cxn modelId="{E8909201-A868-47E0-8ABB-614C0E57F098}" srcId="{32F6979E-B83B-4D11-9BDB-030871D2769E}" destId="{859E01CC-7D82-4202-862D-0578DE9FF75E}" srcOrd="1" destOrd="0" parTransId="{BB0C28A4-CA54-4A24-851F-8687F07D16FD}" sibTransId="{32BCF144-5246-45D9-B823-12FC4CBAF639}"/>
    <dgm:cxn modelId="{C4976F0C-D00E-45B3-B2AE-10F15A93BF09}" srcId="{C4418064-6516-47A6-B4E7-D904A7AE2B31}" destId="{F900C7AF-9B4F-40A2-B349-283B31011D6D}" srcOrd="1" destOrd="0" parTransId="{218716E2-114F-422C-8ADF-2C13B51DB797}" sibTransId="{1A7A52CA-7B31-4BC2-9B93-162ECFF9BBC6}"/>
    <dgm:cxn modelId="{F5F4FB1C-DFBF-47AC-8EA6-9295AA2C5570}" type="presOf" srcId="{3B22024D-7895-4E6D-9FE7-457552379C4A}" destId="{B5A8CA36-931B-4970-83D7-ADEAA4BE8D76}" srcOrd="0" destOrd="0" presId="urn:microsoft.com/office/officeart/2005/8/layout/target3"/>
    <dgm:cxn modelId="{DB484E23-A9DA-44BB-B2CB-FDA68D8799A5}" type="presOf" srcId="{F900C7AF-9B4F-40A2-B349-283B31011D6D}" destId="{FC2258BF-F839-47BB-974D-F47D544E714B}" srcOrd="0" destOrd="0" presId="urn:microsoft.com/office/officeart/2005/8/layout/target3"/>
    <dgm:cxn modelId="{99639E32-7B73-469A-B223-21CC3AD8D953}" srcId="{F900C7AF-9B4F-40A2-B349-283B31011D6D}" destId="{BC222F14-97DF-4AEF-A7B7-7E0A62D49FFE}" srcOrd="1" destOrd="0" parTransId="{7F42F2AE-BE3E-4218-B701-866DC1676333}" sibTransId="{92576E6E-82DA-417F-AF40-558D0BE0F6E5}"/>
    <dgm:cxn modelId="{45647533-0D6E-408B-B0C2-443AF4594F18}" type="presOf" srcId="{BC222F14-97DF-4AEF-A7B7-7E0A62D49FFE}" destId="{79D26F3D-3896-4A3F-A725-8C63F9B2B18A}" srcOrd="0" destOrd="1" presId="urn:microsoft.com/office/officeart/2005/8/layout/target3"/>
    <dgm:cxn modelId="{663CF841-3BD4-4255-81F2-28BC6A6A67A2}" type="presOf" srcId="{C4418064-6516-47A6-B4E7-D904A7AE2B31}" destId="{73EA8867-38FE-463B-9B33-167005D02E3C}" srcOrd="0" destOrd="0" presId="urn:microsoft.com/office/officeart/2005/8/layout/target3"/>
    <dgm:cxn modelId="{5B83396F-85B5-48A4-87DC-3DC5831B1CE7}" type="presOf" srcId="{32F6979E-B83B-4D11-9BDB-030871D2769E}" destId="{B0BB9EE7-47BE-4F9F-BAD1-B370D6500FD1}" srcOrd="0" destOrd="0" presId="urn:microsoft.com/office/officeart/2005/8/layout/target3"/>
    <dgm:cxn modelId="{ECE3A881-2752-4F65-8677-2B872B5585A3}" type="presOf" srcId="{CCB3615F-CA47-4B84-A95F-320E255E9B21}" destId="{B5A8CA36-931B-4970-83D7-ADEAA4BE8D76}" srcOrd="0" destOrd="2" presId="urn:microsoft.com/office/officeart/2005/8/layout/target3"/>
    <dgm:cxn modelId="{DC143987-9757-41D8-9A35-97FC95E4DB7C}" type="presOf" srcId="{D7061414-AB7E-4116-A053-6C407542CB5D}" destId="{79D26F3D-3896-4A3F-A725-8C63F9B2B18A}" srcOrd="0" destOrd="0" presId="urn:microsoft.com/office/officeart/2005/8/layout/target3"/>
    <dgm:cxn modelId="{F1A84795-F55B-4E07-8D06-A016F092E358}" type="presOf" srcId="{F900C7AF-9B4F-40A2-B349-283B31011D6D}" destId="{47D1625B-2123-4E5D-A002-BA4658C82DEA}" srcOrd="1" destOrd="0" presId="urn:microsoft.com/office/officeart/2005/8/layout/target3"/>
    <dgm:cxn modelId="{37DB809B-B1F2-46DD-B2ED-50B242C4976F}" srcId="{32F6979E-B83B-4D11-9BDB-030871D2769E}" destId="{3B22024D-7895-4E6D-9FE7-457552379C4A}" srcOrd="0" destOrd="0" parTransId="{D614BCCA-F48F-4DC7-AA15-7B03D20EC993}" sibTransId="{F37F45F7-4E91-4D8E-8F54-BB87A7B457BA}"/>
    <dgm:cxn modelId="{159A92A3-8A3A-4FEC-895A-03515E7143D8}" srcId="{C4418064-6516-47A6-B4E7-D904A7AE2B31}" destId="{32F6979E-B83B-4D11-9BDB-030871D2769E}" srcOrd="0" destOrd="0" parTransId="{D3C5B0C4-4CA2-41A9-A3B5-875A9AE864DF}" sibTransId="{9EF03DDE-A08E-4479-90CA-C99C63048E82}"/>
    <dgm:cxn modelId="{BA115EB3-6E3D-4645-9707-6DB9634CB5AA}" type="presOf" srcId="{859E01CC-7D82-4202-862D-0578DE9FF75E}" destId="{B5A8CA36-931B-4970-83D7-ADEAA4BE8D76}" srcOrd="0" destOrd="1" presId="urn:microsoft.com/office/officeart/2005/8/layout/target3"/>
    <dgm:cxn modelId="{342B91C3-B2AE-44DF-B291-7B45573BB840}" srcId="{F900C7AF-9B4F-40A2-B349-283B31011D6D}" destId="{D7061414-AB7E-4116-A053-6C407542CB5D}" srcOrd="0" destOrd="0" parTransId="{06F24593-0664-48A9-B840-D3809DD1F70F}" sibTransId="{43792663-CCE6-4A8A-9E25-279A61476B54}"/>
    <dgm:cxn modelId="{77EE32E0-CC02-4506-A4DC-B6F913F30F11}" srcId="{32F6979E-B83B-4D11-9BDB-030871D2769E}" destId="{CCB3615F-CA47-4B84-A95F-320E255E9B21}" srcOrd="2" destOrd="0" parTransId="{EBC7CBFE-DC2B-489F-9D44-213CF771DFF8}" sibTransId="{56D130A3-4967-441E-A035-851F82001F0F}"/>
    <dgm:cxn modelId="{7B0517ED-6B84-492E-8211-67C149B4374E}" type="presOf" srcId="{32F6979E-B83B-4D11-9BDB-030871D2769E}" destId="{DC09577A-9510-4A6F-B4EA-15398AE11AB6}" srcOrd="1" destOrd="0" presId="urn:microsoft.com/office/officeart/2005/8/layout/target3"/>
    <dgm:cxn modelId="{AAD4EEC9-65E6-448D-AC71-B8C17A9EE9A3}" type="presParOf" srcId="{73EA8867-38FE-463B-9B33-167005D02E3C}" destId="{F085F020-CFDE-4191-A698-DE185BC02364}" srcOrd="0" destOrd="0" presId="urn:microsoft.com/office/officeart/2005/8/layout/target3"/>
    <dgm:cxn modelId="{B3B67313-61FF-4E65-8773-7E06A2137D08}" type="presParOf" srcId="{73EA8867-38FE-463B-9B33-167005D02E3C}" destId="{822E7F52-C356-4A3C-8115-7D4BF5354F16}" srcOrd="1" destOrd="0" presId="urn:microsoft.com/office/officeart/2005/8/layout/target3"/>
    <dgm:cxn modelId="{8E4786C5-1319-4651-967F-8CCD2D91D2A4}" type="presParOf" srcId="{73EA8867-38FE-463B-9B33-167005D02E3C}" destId="{B0BB9EE7-47BE-4F9F-BAD1-B370D6500FD1}" srcOrd="2" destOrd="0" presId="urn:microsoft.com/office/officeart/2005/8/layout/target3"/>
    <dgm:cxn modelId="{41A88EA4-7E97-4118-808E-DDC77BB5F2E0}" type="presParOf" srcId="{73EA8867-38FE-463B-9B33-167005D02E3C}" destId="{0341CFB1-0BE9-48B5-A83C-20073A705FA9}" srcOrd="3" destOrd="0" presId="urn:microsoft.com/office/officeart/2005/8/layout/target3"/>
    <dgm:cxn modelId="{75ADD1B9-7119-43E7-86C4-6D27766C1116}" type="presParOf" srcId="{73EA8867-38FE-463B-9B33-167005D02E3C}" destId="{CDB1C6A9-8D35-4A6B-96DC-A8D6F0BE0C02}" srcOrd="4" destOrd="0" presId="urn:microsoft.com/office/officeart/2005/8/layout/target3"/>
    <dgm:cxn modelId="{E215CF0B-ED70-4460-B555-9FC788490F8B}" type="presParOf" srcId="{73EA8867-38FE-463B-9B33-167005D02E3C}" destId="{FC2258BF-F839-47BB-974D-F47D544E714B}" srcOrd="5" destOrd="0" presId="urn:microsoft.com/office/officeart/2005/8/layout/target3"/>
    <dgm:cxn modelId="{41B692B8-6EE7-49FF-B6B7-8082DC9F8BE2}" type="presParOf" srcId="{73EA8867-38FE-463B-9B33-167005D02E3C}" destId="{DC09577A-9510-4A6F-B4EA-15398AE11AB6}" srcOrd="6" destOrd="0" presId="urn:microsoft.com/office/officeart/2005/8/layout/target3"/>
    <dgm:cxn modelId="{F0667248-8BB2-4A8B-8A24-02E41B85F4E6}" type="presParOf" srcId="{73EA8867-38FE-463B-9B33-167005D02E3C}" destId="{B5A8CA36-931B-4970-83D7-ADEAA4BE8D76}" srcOrd="7" destOrd="0" presId="urn:microsoft.com/office/officeart/2005/8/layout/target3"/>
    <dgm:cxn modelId="{12ECC91E-BDE9-4100-99C6-7C4927394D6E}" type="presParOf" srcId="{73EA8867-38FE-463B-9B33-167005D02E3C}" destId="{47D1625B-2123-4E5D-A002-BA4658C82DEA}" srcOrd="8" destOrd="0" presId="urn:microsoft.com/office/officeart/2005/8/layout/target3"/>
    <dgm:cxn modelId="{1EB675B8-B13C-4902-9428-0DFC75A6AAE2}" type="presParOf" srcId="{73EA8867-38FE-463B-9B33-167005D02E3C}" destId="{79D26F3D-3896-4A3F-A725-8C63F9B2B18A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58EF66-1326-4DA6-AF9A-1E929075B42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ca-ES"/>
        </a:p>
      </dgm:t>
    </dgm:pt>
    <dgm:pt modelId="{F883DABD-7BB7-478B-8FD4-FC00098F0312}">
      <dgm:prSet custT="1"/>
      <dgm:spPr/>
      <dgm:t>
        <a:bodyPr/>
        <a:lstStyle/>
        <a:p>
          <a:pPr rtl="0"/>
          <a:r>
            <a:rPr lang="es-ES" sz="2400" b="1" dirty="0"/>
            <a:t>A. Nivel contributivo: prestación por desempleo </a:t>
          </a:r>
        </a:p>
      </dgm:t>
    </dgm:pt>
    <dgm:pt modelId="{7F505349-354E-410E-ACA3-4FF605947EC3}" type="parTrans" cxnId="{CD229826-B0B1-425E-A4DE-91059F2B88BE}">
      <dgm:prSet/>
      <dgm:spPr/>
      <dgm:t>
        <a:bodyPr/>
        <a:lstStyle/>
        <a:p>
          <a:endParaRPr lang="ca-ES"/>
        </a:p>
      </dgm:t>
    </dgm:pt>
    <dgm:pt modelId="{3A6CA18E-AF7E-4540-B69B-F35DC7B46844}" type="sibTrans" cxnId="{CD229826-B0B1-425E-A4DE-91059F2B88BE}">
      <dgm:prSet/>
      <dgm:spPr/>
      <dgm:t>
        <a:bodyPr/>
        <a:lstStyle/>
        <a:p>
          <a:endParaRPr lang="ca-ES"/>
        </a:p>
      </dgm:t>
    </dgm:pt>
    <dgm:pt modelId="{D9D0BC1C-512D-4151-A5FF-3F9253A08BB0}">
      <dgm:prSet custT="1"/>
      <dgm:spPr/>
      <dgm:t>
        <a:bodyPr/>
        <a:lstStyle/>
        <a:p>
          <a:pPr algn="just" rtl="0"/>
          <a:r>
            <a:rPr lang="es-ES" sz="1600" dirty="0"/>
            <a:t>Estar </a:t>
          </a:r>
          <a:r>
            <a:rPr lang="es-ES" sz="1600" b="1" dirty="0"/>
            <a:t>afiliado</a:t>
          </a:r>
          <a:r>
            <a:rPr lang="es-ES" sz="1600" dirty="0"/>
            <a:t> a la Seguridad Social y estar en situación de </a:t>
          </a:r>
          <a:r>
            <a:rPr lang="es-ES" sz="1600" b="1" dirty="0"/>
            <a:t>alta o asimilada </a:t>
          </a:r>
          <a:r>
            <a:rPr lang="es-ES" sz="1600" dirty="0"/>
            <a:t>al alta*.</a:t>
          </a:r>
        </a:p>
      </dgm:t>
    </dgm:pt>
    <dgm:pt modelId="{DDC625B5-2DBA-45B4-8A03-27FFF6D88A6C}" type="parTrans" cxnId="{BB73C696-D9B0-4B41-AC51-57C2F67E426E}">
      <dgm:prSet/>
      <dgm:spPr/>
      <dgm:t>
        <a:bodyPr/>
        <a:lstStyle/>
        <a:p>
          <a:endParaRPr lang="ca-ES"/>
        </a:p>
      </dgm:t>
    </dgm:pt>
    <dgm:pt modelId="{8B225934-D2A5-45B8-BCB3-105928FA7F1B}" type="sibTrans" cxnId="{BB73C696-D9B0-4B41-AC51-57C2F67E426E}">
      <dgm:prSet/>
      <dgm:spPr/>
      <dgm:t>
        <a:bodyPr/>
        <a:lstStyle/>
        <a:p>
          <a:endParaRPr lang="ca-ES"/>
        </a:p>
      </dgm:t>
    </dgm:pt>
    <dgm:pt modelId="{4A3CCF71-BD99-40ED-807C-85ED6D692840}">
      <dgm:prSet custT="1"/>
      <dgm:spPr/>
      <dgm:t>
        <a:bodyPr/>
        <a:lstStyle/>
        <a:p>
          <a:pPr algn="just" rtl="0"/>
          <a:r>
            <a:rPr lang="es-ES" sz="1600" b="1" dirty="0"/>
            <a:t>REQUISITOS PARA SER BENEFICIARIO</a:t>
          </a:r>
          <a:r>
            <a:rPr lang="es-ES" sz="1600" dirty="0"/>
            <a:t>:</a:t>
          </a:r>
        </a:p>
      </dgm:t>
    </dgm:pt>
    <dgm:pt modelId="{0093B8F6-DDCD-47E6-86D8-00B3629E6C25}" type="parTrans" cxnId="{B6497078-880F-4531-8E22-266446C106C3}">
      <dgm:prSet/>
      <dgm:spPr/>
      <dgm:t>
        <a:bodyPr/>
        <a:lstStyle/>
        <a:p>
          <a:endParaRPr lang="es-ES"/>
        </a:p>
      </dgm:t>
    </dgm:pt>
    <dgm:pt modelId="{C108A504-A224-4890-A1FD-79BBC6846FF5}" type="sibTrans" cxnId="{B6497078-880F-4531-8E22-266446C106C3}">
      <dgm:prSet/>
      <dgm:spPr/>
      <dgm:t>
        <a:bodyPr/>
        <a:lstStyle/>
        <a:p>
          <a:endParaRPr lang="es-ES"/>
        </a:p>
      </dgm:t>
    </dgm:pt>
    <dgm:pt modelId="{0AF649A1-4648-4D74-A52E-9AB025F44204}">
      <dgm:prSet custT="1"/>
      <dgm:spPr/>
      <dgm:t>
        <a:bodyPr/>
        <a:lstStyle/>
        <a:p>
          <a:pPr algn="just" rtl="0"/>
          <a:r>
            <a:rPr lang="es-ES" sz="1600" b="0" i="0" dirty="0"/>
            <a:t>Haber trabajado por </a:t>
          </a:r>
          <a:r>
            <a:rPr lang="es-ES" sz="1600" b="1" i="0" dirty="0"/>
            <a:t>cuenta ajena</a:t>
          </a:r>
          <a:r>
            <a:rPr lang="es-ES" sz="1600" b="0" i="0" dirty="0"/>
            <a:t>. </a:t>
          </a:r>
          <a:r>
            <a:rPr lang="es-ES" sz="1200" b="0" i="0" dirty="0"/>
            <a:t>(Las personas trabajadoras autónomas no tienen derecho a prestación de desempleo, pero si podrán percibir la prestación por cese de actividad si han cotizado por esta contingencia ya que su cobertura no es obligatoria)</a:t>
          </a:r>
          <a:endParaRPr lang="es-ES" sz="1600" dirty="0"/>
        </a:p>
      </dgm:t>
    </dgm:pt>
    <dgm:pt modelId="{F47FB4EC-317B-49E5-86A5-D43784B8D975}" type="parTrans" cxnId="{EC606832-F62F-4B42-97FA-7CD6E0BA1E7B}">
      <dgm:prSet/>
      <dgm:spPr/>
      <dgm:t>
        <a:bodyPr/>
        <a:lstStyle/>
        <a:p>
          <a:endParaRPr lang="es-ES"/>
        </a:p>
      </dgm:t>
    </dgm:pt>
    <dgm:pt modelId="{3AF0E187-B6C3-4013-B98C-BBBA03DDC7FA}" type="sibTrans" cxnId="{EC606832-F62F-4B42-97FA-7CD6E0BA1E7B}">
      <dgm:prSet/>
      <dgm:spPr/>
      <dgm:t>
        <a:bodyPr/>
        <a:lstStyle/>
        <a:p>
          <a:endParaRPr lang="es-ES"/>
        </a:p>
      </dgm:t>
    </dgm:pt>
    <dgm:pt modelId="{59820115-3BDC-4CCC-AC9E-A784281075DC}">
      <dgm:prSet custT="1"/>
      <dgm:spPr/>
      <dgm:t>
        <a:bodyPr/>
        <a:lstStyle/>
        <a:p>
          <a:pPr algn="just" rtl="0"/>
          <a:r>
            <a:rPr lang="es-ES" sz="1600" dirty="0"/>
            <a:t>Encontrarse en </a:t>
          </a:r>
          <a:r>
            <a:rPr lang="es-ES" sz="1600" b="1" dirty="0"/>
            <a:t>situación legal de desempleo</a:t>
          </a:r>
          <a:r>
            <a:rPr lang="es-ES" sz="1600" dirty="0"/>
            <a:t> por despido, por extinción involuntaria de la relación laboral, </a:t>
          </a:r>
          <a:r>
            <a:rPr lang="es-ES" sz="1600" b="0" i="0" dirty="0"/>
            <a:t>por la suspensión autorizada de la relación laboral</a:t>
          </a:r>
          <a:r>
            <a:rPr lang="es-ES" sz="1600" dirty="0"/>
            <a:t> o reducción temporal de la jornada de trabajo =&gt; Momento a partir del cual se devenga la prestación y a partir del cual debe solicitarse (15 días).</a:t>
          </a:r>
        </a:p>
      </dgm:t>
    </dgm:pt>
    <dgm:pt modelId="{D5B5C614-C795-4ED1-8016-F03F5DBCD971}" type="parTrans" cxnId="{ED02FEE8-DF83-4C0B-B87F-01532EA001DF}">
      <dgm:prSet/>
      <dgm:spPr/>
      <dgm:t>
        <a:bodyPr/>
        <a:lstStyle/>
        <a:p>
          <a:endParaRPr lang="es-ES"/>
        </a:p>
      </dgm:t>
    </dgm:pt>
    <dgm:pt modelId="{4A63B5E0-C728-41C0-B03E-B62986C44BA9}" type="sibTrans" cxnId="{ED02FEE8-DF83-4C0B-B87F-01532EA001DF}">
      <dgm:prSet/>
      <dgm:spPr/>
      <dgm:t>
        <a:bodyPr/>
        <a:lstStyle/>
        <a:p>
          <a:endParaRPr lang="es-ES"/>
        </a:p>
      </dgm:t>
    </dgm:pt>
    <dgm:pt modelId="{A5D46AD6-EA22-4426-BC7E-F71D1AB33A85}">
      <dgm:prSet custT="1"/>
      <dgm:spPr/>
      <dgm:t>
        <a:bodyPr/>
        <a:lstStyle/>
        <a:p>
          <a:pPr algn="just" rtl="0"/>
          <a:r>
            <a:rPr lang="ca-ES" sz="1600" dirty="0"/>
            <a:t>Inscribirse como </a:t>
          </a:r>
          <a:r>
            <a:rPr lang="ca-ES" sz="1600" b="1" dirty="0"/>
            <a:t>demandante de empleo</a:t>
          </a:r>
          <a:r>
            <a:rPr lang="ca-ES" sz="1600" dirty="0"/>
            <a:t>, permanecer inscrito y suscribir el compromiso de actividad.</a:t>
          </a:r>
          <a:endParaRPr lang="es-ES" sz="1600" dirty="0"/>
        </a:p>
      </dgm:t>
    </dgm:pt>
    <dgm:pt modelId="{BF9CB31B-C8B7-4D81-8F12-1651091E6C2D}" type="parTrans" cxnId="{885B88A7-E6EC-46CE-A33C-E08F224FF0A6}">
      <dgm:prSet/>
      <dgm:spPr/>
      <dgm:t>
        <a:bodyPr/>
        <a:lstStyle/>
        <a:p>
          <a:endParaRPr lang="es-ES"/>
        </a:p>
      </dgm:t>
    </dgm:pt>
    <dgm:pt modelId="{322D3604-9BDA-4BC8-8B9B-4DC1C9462D78}" type="sibTrans" cxnId="{885B88A7-E6EC-46CE-A33C-E08F224FF0A6}">
      <dgm:prSet/>
      <dgm:spPr/>
      <dgm:t>
        <a:bodyPr/>
        <a:lstStyle/>
        <a:p>
          <a:endParaRPr lang="es-ES"/>
        </a:p>
      </dgm:t>
    </dgm:pt>
    <dgm:pt modelId="{16EFA142-18C7-472A-A1CF-DF832EFA15DA}">
      <dgm:prSet custT="1"/>
      <dgm:spPr/>
      <dgm:t>
        <a:bodyPr/>
        <a:lstStyle/>
        <a:p>
          <a:pPr algn="just" rtl="0"/>
          <a:r>
            <a:rPr lang="es-ES" sz="1600" dirty="0"/>
            <a:t>Tener cubierto </a:t>
          </a:r>
          <a:r>
            <a:rPr lang="es-ES" sz="1600" b="1" dirty="0"/>
            <a:t>el periodo mínimo de cotización</a:t>
          </a:r>
          <a:r>
            <a:rPr lang="es-ES" sz="1600" dirty="0"/>
            <a:t>: 12 meses dentro de los seis años anteriores a la situación legal de desempleo, sin que sea necesario que dicho periodo sea continuado.</a:t>
          </a:r>
        </a:p>
      </dgm:t>
    </dgm:pt>
    <dgm:pt modelId="{D6B09756-074A-4990-B77A-002EAEDEEE56}" type="parTrans" cxnId="{F5D650B3-65E3-4A2D-B0CF-ED64864A02A3}">
      <dgm:prSet/>
      <dgm:spPr/>
      <dgm:t>
        <a:bodyPr/>
        <a:lstStyle/>
        <a:p>
          <a:endParaRPr lang="es-ES"/>
        </a:p>
      </dgm:t>
    </dgm:pt>
    <dgm:pt modelId="{56720527-5351-47D0-B6C4-E478409417EF}" type="sibTrans" cxnId="{F5D650B3-65E3-4A2D-B0CF-ED64864A02A3}">
      <dgm:prSet/>
      <dgm:spPr/>
      <dgm:t>
        <a:bodyPr/>
        <a:lstStyle/>
        <a:p>
          <a:endParaRPr lang="es-ES"/>
        </a:p>
      </dgm:t>
    </dgm:pt>
    <dgm:pt modelId="{CB041793-B729-4EE9-8764-792DC1B732A0}">
      <dgm:prSet custT="1"/>
      <dgm:spPr/>
      <dgm:t>
        <a:bodyPr/>
        <a:lstStyle/>
        <a:p>
          <a:pPr algn="just" rtl="0"/>
          <a:r>
            <a:rPr lang="es-ES" sz="1600" b="1" i="0" dirty="0"/>
            <a:t>No haber cumplido la edad </a:t>
          </a:r>
          <a:r>
            <a:rPr lang="es-ES" sz="1600" b="0" i="0" dirty="0"/>
            <a:t>para tener derecho a la pensión contributiva de </a:t>
          </a:r>
          <a:r>
            <a:rPr lang="es-ES" sz="1600" b="1" i="0" dirty="0"/>
            <a:t>jubilación</a:t>
          </a:r>
          <a:r>
            <a:rPr lang="es-ES" sz="1600" b="0" i="0" dirty="0"/>
            <a:t>, salvo que la persona trabajadora no tuviera acreditado el periodo de cotización requerido.</a:t>
          </a:r>
          <a:endParaRPr lang="es-ES" sz="1600" dirty="0"/>
        </a:p>
      </dgm:t>
    </dgm:pt>
    <dgm:pt modelId="{6AA9AFCE-3589-4D15-A4E4-A6FFABECE48C}" type="parTrans" cxnId="{AC9BBD3D-E60E-41F3-98CB-A7B705C80E4B}">
      <dgm:prSet/>
      <dgm:spPr/>
      <dgm:t>
        <a:bodyPr/>
        <a:lstStyle/>
        <a:p>
          <a:endParaRPr lang="es-ES"/>
        </a:p>
      </dgm:t>
    </dgm:pt>
    <dgm:pt modelId="{B5A60A0D-B21C-4989-8EB7-D1D2F834186D}" type="sibTrans" cxnId="{AC9BBD3D-E60E-41F3-98CB-A7B705C80E4B}">
      <dgm:prSet/>
      <dgm:spPr/>
      <dgm:t>
        <a:bodyPr/>
        <a:lstStyle/>
        <a:p>
          <a:endParaRPr lang="es-ES"/>
        </a:p>
      </dgm:t>
    </dgm:pt>
    <dgm:pt modelId="{92E59736-1EC4-4B0E-A9B7-1CE1F8B9E37E}">
      <dgm:prSet custT="1"/>
      <dgm:spPr/>
      <dgm:t>
        <a:bodyPr/>
        <a:lstStyle/>
        <a:p>
          <a:pPr algn="just" rtl="0"/>
          <a:endParaRPr lang="es-ES" sz="1600" dirty="0"/>
        </a:p>
      </dgm:t>
    </dgm:pt>
    <dgm:pt modelId="{A1634E97-0B3E-4BF7-8284-D6B54C4B9F57}" type="parTrans" cxnId="{9FCA84B7-4145-45E7-A149-9905F30A8994}">
      <dgm:prSet/>
      <dgm:spPr/>
      <dgm:t>
        <a:bodyPr/>
        <a:lstStyle/>
        <a:p>
          <a:endParaRPr lang="es-ES"/>
        </a:p>
      </dgm:t>
    </dgm:pt>
    <dgm:pt modelId="{7C314409-7214-4856-A112-B785F4B442B7}" type="sibTrans" cxnId="{9FCA84B7-4145-45E7-A149-9905F30A8994}">
      <dgm:prSet/>
      <dgm:spPr/>
      <dgm:t>
        <a:bodyPr/>
        <a:lstStyle/>
        <a:p>
          <a:endParaRPr lang="es-ES"/>
        </a:p>
      </dgm:t>
    </dgm:pt>
    <dgm:pt modelId="{EF564101-8A75-4C46-B2F1-18A06D344C92}" type="pres">
      <dgm:prSet presAssocID="{2858EF66-1326-4DA6-AF9A-1E929075B42E}" presName="Name0" presStyleCnt="0">
        <dgm:presLayoutVars>
          <dgm:dir/>
          <dgm:animLvl val="lvl"/>
          <dgm:resizeHandles val="exact"/>
        </dgm:presLayoutVars>
      </dgm:prSet>
      <dgm:spPr/>
    </dgm:pt>
    <dgm:pt modelId="{7762D082-7B7D-48B3-8575-6C4EB5E4094D}" type="pres">
      <dgm:prSet presAssocID="{F883DABD-7BB7-478B-8FD4-FC00098F0312}" presName="linNode" presStyleCnt="0"/>
      <dgm:spPr/>
    </dgm:pt>
    <dgm:pt modelId="{B8066020-4144-4471-81A6-9C1F295902BA}" type="pres">
      <dgm:prSet presAssocID="{F883DABD-7BB7-478B-8FD4-FC00098F0312}" presName="parentText" presStyleLbl="node1" presStyleIdx="0" presStyleCnt="1" custScaleX="72352" custScaleY="65885" custLinFactNeighborX="-3271" custLinFactNeighborY="0">
        <dgm:presLayoutVars>
          <dgm:chMax val="1"/>
          <dgm:bulletEnabled val="1"/>
        </dgm:presLayoutVars>
      </dgm:prSet>
      <dgm:spPr/>
    </dgm:pt>
    <dgm:pt modelId="{D4648337-8FFB-44C6-A31F-ADB195E7B605}" type="pres">
      <dgm:prSet presAssocID="{F883DABD-7BB7-478B-8FD4-FC00098F0312}" presName="descendantText" presStyleLbl="alignAccFollowNode1" presStyleIdx="0" presStyleCnt="1" custScaleX="107073" custScaleY="125122" custLinFactNeighborX="-4803" custLinFactNeighborY="-2044">
        <dgm:presLayoutVars>
          <dgm:bulletEnabled val="1"/>
        </dgm:presLayoutVars>
      </dgm:prSet>
      <dgm:spPr/>
    </dgm:pt>
  </dgm:ptLst>
  <dgm:cxnLst>
    <dgm:cxn modelId="{DFDEC512-013B-4B68-A4A1-FEA30AAE92CA}" type="presOf" srcId="{CB041793-B729-4EE9-8764-792DC1B732A0}" destId="{D4648337-8FFB-44C6-A31F-ADB195E7B605}" srcOrd="0" destOrd="7" presId="urn:microsoft.com/office/officeart/2005/8/layout/vList5"/>
    <dgm:cxn modelId="{CD229826-B0B1-425E-A4DE-91059F2B88BE}" srcId="{2858EF66-1326-4DA6-AF9A-1E929075B42E}" destId="{F883DABD-7BB7-478B-8FD4-FC00098F0312}" srcOrd="0" destOrd="0" parTransId="{7F505349-354E-410E-ACA3-4FF605947EC3}" sibTransId="{3A6CA18E-AF7E-4540-B69B-F35DC7B46844}"/>
    <dgm:cxn modelId="{5A713C2F-844E-48A3-B3CC-5659E77B907E}" type="presOf" srcId="{92E59736-1EC4-4B0E-A9B7-1CE1F8B9E37E}" destId="{D4648337-8FFB-44C6-A31F-ADB195E7B605}" srcOrd="0" destOrd="1" presId="urn:microsoft.com/office/officeart/2005/8/layout/vList5"/>
    <dgm:cxn modelId="{EC606832-F62F-4B42-97FA-7CD6E0BA1E7B}" srcId="{92E59736-1EC4-4B0E-A9B7-1CE1F8B9E37E}" destId="{0AF649A1-4648-4D74-A52E-9AB025F44204}" srcOrd="1" destOrd="0" parTransId="{F47FB4EC-317B-49E5-86A5-D43784B8D975}" sibTransId="{3AF0E187-B6C3-4013-B98C-BBBA03DDC7FA}"/>
    <dgm:cxn modelId="{CBCFCA37-9EAD-4A69-865F-43C9C0C9A17D}" type="presOf" srcId="{D9D0BC1C-512D-4151-A5FF-3F9253A08BB0}" destId="{D4648337-8FFB-44C6-A31F-ADB195E7B605}" srcOrd="0" destOrd="2" presId="urn:microsoft.com/office/officeart/2005/8/layout/vList5"/>
    <dgm:cxn modelId="{AC9BBD3D-E60E-41F3-98CB-A7B705C80E4B}" srcId="{92E59736-1EC4-4B0E-A9B7-1CE1F8B9E37E}" destId="{CB041793-B729-4EE9-8764-792DC1B732A0}" srcOrd="5" destOrd="0" parTransId="{6AA9AFCE-3589-4D15-A4E4-A6FFABECE48C}" sibTransId="{B5A60A0D-B21C-4989-8EB7-D1D2F834186D}"/>
    <dgm:cxn modelId="{72C96C52-2589-4AB8-92E6-A0C7AE6BEBBB}" type="presOf" srcId="{A5D46AD6-EA22-4426-BC7E-F71D1AB33A85}" destId="{D4648337-8FFB-44C6-A31F-ADB195E7B605}" srcOrd="0" destOrd="5" presId="urn:microsoft.com/office/officeart/2005/8/layout/vList5"/>
    <dgm:cxn modelId="{B6497078-880F-4531-8E22-266446C106C3}" srcId="{F883DABD-7BB7-478B-8FD4-FC00098F0312}" destId="{4A3CCF71-BD99-40ED-807C-85ED6D692840}" srcOrd="0" destOrd="0" parTransId="{0093B8F6-DDCD-47E6-86D8-00B3629E6C25}" sibTransId="{C108A504-A224-4890-A1FD-79BBC6846FF5}"/>
    <dgm:cxn modelId="{54AEEA59-56DA-4994-8CE7-7958E2F6E95B}" type="presOf" srcId="{4A3CCF71-BD99-40ED-807C-85ED6D692840}" destId="{D4648337-8FFB-44C6-A31F-ADB195E7B605}" srcOrd="0" destOrd="0" presId="urn:microsoft.com/office/officeart/2005/8/layout/vList5"/>
    <dgm:cxn modelId="{90735983-0D89-4665-B5C8-6048BD689CFA}" type="presOf" srcId="{0AF649A1-4648-4D74-A52E-9AB025F44204}" destId="{D4648337-8FFB-44C6-A31F-ADB195E7B605}" srcOrd="0" destOrd="3" presId="urn:microsoft.com/office/officeart/2005/8/layout/vList5"/>
    <dgm:cxn modelId="{18E81586-9B9F-49B7-A072-5495F2850DE7}" type="presOf" srcId="{2858EF66-1326-4DA6-AF9A-1E929075B42E}" destId="{EF564101-8A75-4C46-B2F1-18A06D344C92}" srcOrd="0" destOrd="0" presId="urn:microsoft.com/office/officeart/2005/8/layout/vList5"/>
    <dgm:cxn modelId="{BB73C696-D9B0-4B41-AC51-57C2F67E426E}" srcId="{92E59736-1EC4-4B0E-A9B7-1CE1F8B9E37E}" destId="{D9D0BC1C-512D-4151-A5FF-3F9253A08BB0}" srcOrd="0" destOrd="0" parTransId="{DDC625B5-2DBA-45B4-8A03-27FFF6D88A6C}" sibTransId="{8B225934-D2A5-45B8-BCB3-105928FA7F1B}"/>
    <dgm:cxn modelId="{B6AD90A3-11CD-4617-9026-D07286394B76}" type="presOf" srcId="{F883DABD-7BB7-478B-8FD4-FC00098F0312}" destId="{B8066020-4144-4471-81A6-9C1F295902BA}" srcOrd="0" destOrd="0" presId="urn:microsoft.com/office/officeart/2005/8/layout/vList5"/>
    <dgm:cxn modelId="{885B88A7-E6EC-46CE-A33C-E08F224FF0A6}" srcId="{92E59736-1EC4-4B0E-A9B7-1CE1F8B9E37E}" destId="{A5D46AD6-EA22-4426-BC7E-F71D1AB33A85}" srcOrd="3" destOrd="0" parTransId="{BF9CB31B-C8B7-4D81-8F12-1651091E6C2D}" sibTransId="{322D3604-9BDA-4BC8-8B9B-4DC1C9462D78}"/>
    <dgm:cxn modelId="{F5D650B3-65E3-4A2D-B0CF-ED64864A02A3}" srcId="{92E59736-1EC4-4B0E-A9B7-1CE1F8B9E37E}" destId="{16EFA142-18C7-472A-A1CF-DF832EFA15DA}" srcOrd="4" destOrd="0" parTransId="{D6B09756-074A-4990-B77A-002EAEDEEE56}" sibTransId="{56720527-5351-47D0-B6C4-E478409417EF}"/>
    <dgm:cxn modelId="{9FCA84B7-4145-45E7-A149-9905F30A8994}" srcId="{F883DABD-7BB7-478B-8FD4-FC00098F0312}" destId="{92E59736-1EC4-4B0E-A9B7-1CE1F8B9E37E}" srcOrd="1" destOrd="0" parTransId="{A1634E97-0B3E-4BF7-8284-D6B54C4B9F57}" sibTransId="{7C314409-7214-4856-A112-B785F4B442B7}"/>
    <dgm:cxn modelId="{136A39D9-C417-4F2D-8F29-557B75A51ACB}" type="presOf" srcId="{16EFA142-18C7-472A-A1CF-DF832EFA15DA}" destId="{D4648337-8FFB-44C6-A31F-ADB195E7B605}" srcOrd="0" destOrd="6" presId="urn:microsoft.com/office/officeart/2005/8/layout/vList5"/>
    <dgm:cxn modelId="{ED02FEE8-DF83-4C0B-B87F-01532EA001DF}" srcId="{92E59736-1EC4-4B0E-A9B7-1CE1F8B9E37E}" destId="{59820115-3BDC-4CCC-AC9E-A784281075DC}" srcOrd="2" destOrd="0" parTransId="{D5B5C614-C795-4ED1-8016-F03F5DBCD971}" sibTransId="{4A63B5E0-C728-41C0-B03E-B62986C44BA9}"/>
    <dgm:cxn modelId="{6C0102F9-5065-40D5-9D66-788A75198DE7}" type="presOf" srcId="{59820115-3BDC-4CCC-AC9E-A784281075DC}" destId="{D4648337-8FFB-44C6-A31F-ADB195E7B605}" srcOrd="0" destOrd="4" presId="urn:microsoft.com/office/officeart/2005/8/layout/vList5"/>
    <dgm:cxn modelId="{20C22120-66E6-400B-8945-1823D8BB7DCF}" type="presParOf" srcId="{EF564101-8A75-4C46-B2F1-18A06D344C92}" destId="{7762D082-7B7D-48B3-8575-6C4EB5E4094D}" srcOrd="0" destOrd="0" presId="urn:microsoft.com/office/officeart/2005/8/layout/vList5"/>
    <dgm:cxn modelId="{4120CF19-138E-432B-8625-4B976B099CE6}" type="presParOf" srcId="{7762D082-7B7D-48B3-8575-6C4EB5E4094D}" destId="{B8066020-4144-4471-81A6-9C1F295902BA}" srcOrd="0" destOrd="0" presId="urn:microsoft.com/office/officeart/2005/8/layout/vList5"/>
    <dgm:cxn modelId="{7AC02396-E774-491E-BCA0-AD4A22F0EA3E}" type="presParOf" srcId="{7762D082-7B7D-48B3-8575-6C4EB5E4094D}" destId="{D4648337-8FFB-44C6-A31F-ADB195E7B6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58EF66-1326-4DA6-AF9A-1E929075B42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ca-ES"/>
        </a:p>
      </dgm:t>
    </dgm:pt>
    <dgm:pt modelId="{F883DABD-7BB7-478B-8FD4-FC00098F0312}">
      <dgm:prSet custT="1"/>
      <dgm:spPr/>
      <dgm:t>
        <a:bodyPr/>
        <a:lstStyle/>
        <a:p>
          <a:pPr rtl="0"/>
          <a:r>
            <a:rPr lang="es-ES" sz="2400" b="1" dirty="0"/>
            <a:t>A. Nivel contributivo: prestación por desempleo </a:t>
          </a:r>
        </a:p>
      </dgm:t>
    </dgm:pt>
    <dgm:pt modelId="{7F505349-354E-410E-ACA3-4FF605947EC3}" type="parTrans" cxnId="{CD229826-B0B1-425E-A4DE-91059F2B88BE}">
      <dgm:prSet/>
      <dgm:spPr/>
      <dgm:t>
        <a:bodyPr/>
        <a:lstStyle/>
        <a:p>
          <a:endParaRPr lang="ca-ES"/>
        </a:p>
      </dgm:t>
    </dgm:pt>
    <dgm:pt modelId="{3A6CA18E-AF7E-4540-B69B-F35DC7B46844}" type="sibTrans" cxnId="{CD229826-B0B1-425E-A4DE-91059F2B88BE}">
      <dgm:prSet/>
      <dgm:spPr/>
      <dgm:t>
        <a:bodyPr/>
        <a:lstStyle/>
        <a:p>
          <a:endParaRPr lang="ca-ES"/>
        </a:p>
      </dgm:t>
    </dgm:pt>
    <dgm:pt modelId="{4A3CCF71-BD99-40ED-807C-85ED6D692840}">
      <dgm:prSet custT="1"/>
      <dgm:spPr/>
      <dgm:t>
        <a:bodyPr/>
        <a:lstStyle/>
        <a:p>
          <a:pPr algn="just" rtl="0"/>
          <a:r>
            <a:rPr lang="es-ES" sz="1600" b="1" dirty="0"/>
            <a:t>DURACIÓN DE LA PRESTACIÓN </a:t>
          </a:r>
          <a:r>
            <a:rPr lang="es-ES" sz="1600" dirty="0"/>
            <a:t>=&gt; Dependerá del tiempo cotizado =&gt; Mínimo 4 meses (x 360 días) - Máximo 2 años =&gt; Por cada 6 meses más de cotización, la duración aumenta   </a:t>
          </a:r>
        </a:p>
      </dgm:t>
    </dgm:pt>
    <dgm:pt modelId="{0093B8F6-DDCD-47E6-86D8-00B3629E6C25}" type="parTrans" cxnId="{B6497078-880F-4531-8E22-266446C106C3}">
      <dgm:prSet/>
      <dgm:spPr/>
      <dgm:t>
        <a:bodyPr/>
        <a:lstStyle/>
        <a:p>
          <a:endParaRPr lang="es-ES"/>
        </a:p>
      </dgm:t>
    </dgm:pt>
    <dgm:pt modelId="{C108A504-A224-4890-A1FD-79BBC6846FF5}" type="sibTrans" cxnId="{B6497078-880F-4531-8E22-266446C106C3}">
      <dgm:prSet/>
      <dgm:spPr/>
      <dgm:t>
        <a:bodyPr/>
        <a:lstStyle/>
        <a:p>
          <a:endParaRPr lang="es-ES"/>
        </a:p>
      </dgm:t>
    </dgm:pt>
    <dgm:pt modelId="{A81CFBCF-3E32-4E24-9C2C-BDFD87EF0EB8}">
      <dgm:prSet custT="1"/>
      <dgm:spPr/>
      <dgm:t>
        <a:bodyPr/>
        <a:lstStyle/>
        <a:p>
          <a:pPr algn="just" rtl="0"/>
          <a:r>
            <a:rPr lang="es-ES" sz="1600" b="0" i="0" dirty="0"/>
            <a:t>La base reguladora se calcula aplicando la siguiente fórmula:</a:t>
          </a:r>
          <a:endParaRPr lang="es-ES" sz="1600" dirty="0"/>
        </a:p>
      </dgm:t>
    </dgm:pt>
    <dgm:pt modelId="{E763C383-AD4E-4389-BA7B-44D9F1E51600}" type="parTrans" cxnId="{40C017E8-F828-4E3F-B2C6-76D538331405}">
      <dgm:prSet/>
      <dgm:spPr/>
      <dgm:t>
        <a:bodyPr/>
        <a:lstStyle/>
        <a:p>
          <a:endParaRPr lang="es-ES"/>
        </a:p>
      </dgm:t>
    </dgm:pt>
    <dgm:pt modelId="{F1C7B1C6-BF2C-4FDB-B587-2A818D9F7EFE}" type="sibTrans" cxnId="{40C017E8-F828-4E3F-B2C6-76D538331405}">
      <dgm:prSet/>
      <dgm:spPr/>
      <dgm:t>
        <a:bodyPr/>
        <a:lstStyle/>
        <a:p>
          <a:endParaRPr lang="es-ES"/>
        </a:p>
      </dgm:t>
    </dgm:pt>
    <dgm:pt modelId="{320BDAE5-414B-4420-8F3C-01304D4AADCD}">
      <dgm:prSet custT="1"/>
      <dgm:spPr/>
      <dgm:t>
        <a:bodyPr/>
        <a:lstStyle/>
        <a:p>
          <a:pPr algn="just" rtl="0"/>
          <a:r>
            <a:rPr lang="es-ES" sz="1600" b="1" dirty="0"/>
            <a:t>CUANTÍA DE LA PRESTACIÓN </a:t>
          </a:r>
          <a:r>
            <a:rPr lang="es-ES" sz="1600" dirty="0"/>
            <a:t>=&gt; La cuantía de la prestación por desempleo depende de la base reguladora por la que se ha cotizado durante los últimos 180 días.  </a:t>
          </a:r>
        </a:p>
      </dgm:t>
    </dgm:pt>
    <dgm:pt modelId="{93F7608A-363A-46AB-B874-2F9C9463651C}" type="parTrans" cxnId="{69638A01-59CB-4166-9F1C-9197E1FD19F7}">
      <dgm:prSet/>
      <dgm:spPr/>
      <dgm:t>
        <a:bodyPr/>
        <a:lstStyle/>
        <a:p>
          <a:endParaRPr lang="es-ES"/>
        </a:p>
      </dgm:t>
    </dgm:pt>
    <dgm:pt modelId="{E0BE6061-61DE-4BAA-BE22-C027CB9D0C94}" type="sibTrans" cxnId="{69638A01-59CB-4166-9F1C-9197E1FD19F7}">
      <dgm:prSet/>
      <dgm:spPr/>
      <dgm:t>
        <a:bodyPr/>
        <a:lstStyle/>
        <a:p>
          <a:endParaRPr lang="es-ES"/>
        </a:p>
      </dgm:t>
    </dgm:pt>
    <dgm:pt modelId="{2006AB34-8EC9-4C44-8EEF-37FE931B4182}">
      <dgm:prSet custT="1"/>
      <dgm:spPr/>
      <dgm:t>
        <a:bodyPr/>
        <a:lstStyle/>
        <a:p>
          <a:pPr algn="just" rtl="0"/>
          <a:r>
            <a:rPr lang="es-ES" sz="1600" u="sng" dirty="0"/>
            <a:t>Suma de Bases de Cotización por Desempleo de últimos 180 días – Horas Extras</a:t>
          </a:r>
        </a:p>
      </dgm:t>
    </dgm:pt>
    <dgm:pt modelId="{1574A3B4-8DA2-46E0-9982-93E1FF6A5AB6}" type="parTrans" cxnId="{F3AB6970-9A11-4703-AEC3-EC36592C17EA}">
      <dgm:prSet/>
      <dgm:spPr/>
      <dgm:t>
        <a:bodyPr/>
        <a:lstStyle/>
        <a:p>
          <a:endParaRPr lang="es-ES"/>
        </a:p>
      </dgm:t>
    </dgm:pt>
    <dgm:pt modelId="{17868378-4A3D-46A2-AF76-6C2EF18DEF3A}" type="sibTrans" cxnId="{F3AB6970-9A11-4703-AEC3-EC36592C17EA}">
      <dgm:prSet/>
      <dgm:spPr/>
      <dgm:t>
        <a:bodyPr/>
        <a:lstStyle/>
        <a:p>
          <a:endParaRPr lang="es-ES"/>
        </a:p>
      </dgm:t>
    </dgm:pt>
    <dgm:pt modelId="{32865803-6E1E-4A63-AE00-76E4BED15EFA}">
      <dgm:prSet custT="1"/>
      <dgm:spPr/>
      <dgm:t>
        <a:bodyPr/>
        <a:lstStyle/>
        <a:p>
          <a:pPr algn="just" rtl="0"/>
          <a:endParaRPr lang="es-ES" sz="1600" dirty="0"/>
        </a:p>
      </dgm:t>
    </dgm:pt>
    <dgm:pt modelId="{7BEB9E98-D78E-4B99-9B2A-E9C816009588}" type="parTrans" cxnId="{C0641B25-9662-4724-9AC6-61AB7D5400BB}">
      <dgm:prSet/>
      <dgm:spPr/>
      <dgm:t>
        <a:bodyPr/>
        <a:lstStyle/>
        <a:p>
          <a:endParaRPr lang="es-ES"/>
        </a:p>
      </dgm:t>
    </dgm:pt>
    <dgm:pt modelId="{4AE6B13C-2D5E-4E8B-9D43-615B41625AA8}" type="sibTrans" cxnId="{C0641B25-9662-4724-9AC6-61AB7D5400BB}">
      <dgm:prSet/>
      <dgm:spPr/>
      <dgm:t>
        <a:bodyPr/>
        <a:lstStyle/>
        <a:p>
          <a:endParaRPr lang="es-ES"/>
        </a:p>
      </dgm:t>
    </dgm:pt>
    <dgm:pt modelId="{C683F517-29D8-4ECC-AAE2-4B87D28CFBB8}">
      <dgm:prSet custT="1"/>
      <dgm:spPr/>
      <dgm:t>
        <a:bodyPr/>
        <a:lstStyle/>
        <a:p>
          <a:pPr algn="just" rtl="0"/>
          <a:r>
            <a:rPr lang="es-ES" sz="1600" u="none" dirty="0"/>
            <a:t>				160</a:t>
          </a:r>
          <a:endParaRPr lang="es-ES" sz="1600" u="sng" dirty="0"/>
        </a:p>
      </dgm:t>
    </dgm:pt>
    <dgm:pt modelId="{FCBD35EE-AB17-42DF-B2E3-78804BBD89F2}" type="parTrans" cxnId="{4F710A90-CA14-4893-94A4-5C266164C8F0}">
      <dgm:prSet/>
      <dgm:spPr/>
      <dgm:t>
        <a:bodyPr/>
        <a:lstStyle/>
        <a:p>
          <a:endParaRPr lang="es-ES"/>
        </a:p>
      </dgm:t>
    </dgm:pt>
    <dgm:pt modelId="{40AE5949-2D86-456F-9979-0A625069FCDA}" type="sibTrans" cxnId="{4F710A90-CA14-4893-94A4-5C266164C8F0}">
      <dgm:prSet/>
      <dgm:spPr/>
      <dgm:t>
        <a:bodyPr/>
        <a:lstStyle/>
        <a:p>
          <a:endParaRPr lang="es-ES"/>
        </a:p>
      </dgm:t>
    </dgm:pt>
    <dgm:pt modelId="{CB84006F-3269-4FE7-9FAF-568325B944FE}">
      <dgm:prSet custT="1"/>
      <dgm:spPr/>
      <dgm:t>
        <a:bodyPr/>
        <a:lstStyle/>
        <a:p>
          <a:pPr algn="just" rtl="0"/>
          <a:r>
            <a:rPr lang="es-ES" sz="1600" b="0" i="0" dirty="0"/>
            <a:t>La cuantía resulta de aplicar a la base reguladora un porcentaje establecido por el tiempo de permanencia en desempleo:</a:t>
          </a:r>
          <a:r>
            <a:rPr lang="es-ES" sz="1100" dirty="0"/>
            <a:t> 						</a:t>
          </a:r>
          <a:r>
            <a:rPr lang="es-ES" sz="1200" dirty="0"/>
            <a:t>  Primeros 180 días: 70 % de la base reguladora</a:t>
          </a:r>
          <a:endParaRPr lang="es-ES" sz="1200" u="sng" dirty="0"/>
        </a:p>
      </dgm:t>
    </dgm:pt>
    <dgm:pt modelId="{6EEF3F45-FE08-4454-88FD-60C329FDC2B5}" type="parTrans" cxnId="{EA93DFDB-0F8D-4DD5-8BDA-7349CC7EDB36}">
      <dgm:prSet/>
      <dgm:spPr/>
      <dgm:t>
        <a:bodyPr/>
        <a:lstStyle/>
        <a:p>
          <a:endParaRPr lang="es-ES"/>
        </a:p>
      </dgm:t>
    </dgm:pt>
    <dgm:pt modelId="{2F2978EF-93B6-4900-80E2-A63AC733AE05}" type="sibTrans" cxnId="{EA93DFDB-0F8D-4DD5-8BDA-7349CC7EDB36}">
      <dgm:prSet/>
      <dgm:spPr/>
      <dgm:t>
        <a:bodyPr/>
        <a:lstStyle/>
        <a:p>
          <a:endParaRPr lang="es-ES"/>
        </a:p>
      </dgm:t>
    </dgm:pt>
    <dgm:pt modelId="{6A79845A-4CB2-43F9-A8EC-97664F55D2AE}">
      <dgm:prSet custT="1"/>
      <dgm:spPr/>
      <dgm:t>
        <a:bodyPr/>
        <a:lstStyle/>
        <a:p>
          <a:pPr algn="just" rtl="0"/>
          <a:r>
            <a:rPr lang="es-ES" sz="1600" b="0" i="0" dirty="0"/>
            <a:t>Esta prestación tributa a IRPF y su importe debe estar comprendido entre unos límites mínimos y máximos establecidos en función del IPREM vigente y del número de descendientes que la personas trabajadora tenga a su cargo.</a:t>
          </a:r>
          <a:endParaRPr lang="es-ES" sz="1600" u="sng" dirty="0"/>
        </a:p>
      </dgm:t>
    </dgm:pt>
    <dgm:pt modelId="{B1F8BA8E-83E4-4FDE-AB89-4C7ED2441DDC}" type="parTrans" cxnId="{4DD8F008-F3EC-44AE-AF86-0FCEC2F4D99D}">
      <dgm:prSet/>
      <dgm:spPr/>
      <dgm:t>
        <a:bodyPr/>
        <a:lstStyle/>
        <a:p>
          <a:endParaRPr lang="es-ES"/>
        </a:p>
      </dgm:t>
    </dgm:pt>
    <dgm:pt modelId="{B3E53EF8-1298-4E45-9E17-1FF53813D2AD}" type="sibTrans" cxnId="{4DD8F008-F3EC-44AE-AF86-0FCEC2F4D99D}">
      <dgm:prSet/>
      <dgm:spPr/>
      <dgm:t>
        <a:bodyPr/>
        <a:lstStyle/>
        <a:p>
          <a:endParaRPr lang="es-ES"/>
        </a:p>
      </dgm:t>
    </dgm:pt>
    <dgm:pt modelId="{9A64029F-00C2-4454-8ECF-B3BC7E5AF6A3}">
      <dgm:prSet custT="1"/>
      <dgm:spPr/>
      <dgm:t>
        <a:bodyPr/>
        <a:lstStyle/>
        <a:p>
          <a:pPr algn="just" rtl="0"/>
          <a:r>
            <a:rPr lang="es-ES" sz="1200" dirty="0"/>
            <a:t>		           A partir del día 181:  50 % de la base reguladora</a:t>
          </a:r>
          <a:endParaRPr lang="es-ES" sz="1200" u="sng" dirty="0"/>
        </a:p>
      </dgm:t>
    </dgm:pt>
    <dgm:pt modelId="{D22C6C05-6C23-4A31-8A79-09B4182F06D0}" type="parTrans" cxnId="{89D76578-ECB5-4755-9B8B-9836396523D5}">
      <dgm:prSet/>
      <dgm:spPr/>
      <dgm:t>
        <a:bodyPr/>
        <a:lstStyle/>
        <a:p>
          <a:endParaRPr lang="es-ES"/>
        </a:p>
      </dgm:t>
    </dgm:pt>
    <dgm:pt modelId="{54A90C55-1DA2-4566-86F1-D7C1751D1957}" type="sibTrans" cxnId="{89D76578-ECB5-4755-9B8B-9836396523D5}">
      <dgm:prSet/>
      <dgm:spPr/>
      <dgm:t>
        <a:bodyPr/>
        <a:lstStyle/>
        <a:p>
          <a:endParaRPr lang="es-ES"/>
        </a:p>
      </dgm:t>
    </dgm:pt>
    <dgm:pt modelId="{45A9D9CB-022B-4EB8-A6B4-AE1DCA0B5348}">
      <dgm:prSet custT="1"/>
      <dgm:spPr/>
      <dgm:t>
        <a:bodyPr/>
        <a:lstStyle/>
        <a:p>
          <a:pPr algn="just" rtl="0"/>
          <a:endParaRPr lang="es-ES" sz="1200" u="sng" dirty="0"/>
        </a:p>
      </dgm:t>
    </dgm:pt>
    <dgm:pt modelId="{76497A88-434B-46CB-A066-7260DBEA2CC7}" type="parTrans" cxnId="{7360C959-B1F0-4736-A4C3-5143E15B6417}">
      <dgm:prSet/>
      <dgm:spPr/>
      <dgm:t>
        <a:bodyPr/>
        <a:lstStyle/>
        <a:p>
          <a:endParaRPr lang="es-ES"/>
        </a:p>
      </dgm:t>
    </dgm:pt>
    <dgm:pt modelId="{40A6A0C6-2B3D-49D7-9FAC-0E9C47C39D55}" type="sibTrans" cxnId="{7360C959-B1F0-4736-A4C3-5143E15B6417}">
      <dgm:prSet/>
      <dgm:spPr/>
      <dgm:t>
        <a:bodyPr/>
        <a:lstStyle/>
        <a:p>
          <a:endParaRPr lang="es-ES"/>
        </a:p>
      </dgm:t>
    </dgm:pt>
    <dgm:pt modelId="{2223CA5C-312D-4014-A16E-327E3B6142B6}">
      <dgm:prSet custT="1"/>
      <dgm:spPr/>
      <dgm:t>
        <a:bodyPr/>
        <a:lstStyle/>
        <a:p>
          <a:pPr algn="just" rtl="0"/>
          <a:endParaRPr lang="es-ES" sz="1600" u="sng" dirty="0"/>
        </a:p>
      </dgm:t>
    </dgm:pt>
    <dgm:pt modelId="{553C6F7C-6EF5-4816-89B6-E3BD6AE0F412}" type="parTrans" cxnId="{55B986E6-843E-4610-8B99-077A3EE01F33}">
      <dgm:prSet/>
      <dgm:spPr/>
      <dgm:t>
        <a:bodyPr/>
        <a:lstStyle/>
        <a:p>
          <a:endParaRPr lang="es-ES"/>
        </a:p>
      </dgm:t>
    </dgm:pt>
    <dgm:pt modelId="{5B90326C-B957-434C-AB53-37DC07389C4F}" type="sibTrans" cxnId="{55B986E6-843E-4610-8B99-077A3EE01F33}">
      <dgm:prSet/>
      <dgm:spPr/>
      <dgm:t>
        <a:bodyPr/>
        <a:lstStyle/>
        <a:p>
          <a:endParaRPr lang="es-ES"/>
        </a:p>
      </dgm:t>
    </dgm:pt>
    <dgm:pt modelId="{EF564101-8A75-4C46-B2F1-18A06D344C92}" type="pres">
      <dgm:prSet presAssocID="{2858EF66-1326-4DA6-AF9A-1E929075B42E}" presName="Name0" presStyleCnt="0">
        <dgm:presLayoutVars>
          <dgm:dir/>
          <dgm:animLvl val="lvl"/>
          <dgm:resizeHandles val="exact"/>
        </dgm:presLayoutVars>
      </dgm:prSet>
      <dgm:spPr/>
    </dgm:pt>
    <dgm:pt modelId="{7762D082-7B7D-48B3-8575-6C4EB5E4094D}" type="pres">
      <dgm:prSet presAssocID="{F883DABD-7BB7-478B-8FD4-FC00098F0312}" presName="linNode" presStyleCnt="0"/>
      <dgm:spPr/>
    </dgm:pt>
    <dgm:pt modelId="{B8066020-4144-4471-81A6-9C1F295902BA}" type="pres">
      <dgm:prSet presAssocID="{F883DABD-7BB7-478B-8FD4-FC00098F0312}" presName="parentText" presStyleLbl="node1" presStyleIdx="0" presStyleCnt="1" custScaleX="72352" custScaleY="65885" custLinFactNeighborX="-3271" custLinFactNeighborY="0">
        <dgm:presLayoutVars>
          <dgm:chMax val="1"/>
          <dgm:bulletEnabled val="1"/>
        </dgm:presLayoutVars>
      </dgm:prSet>
      <dgm:spPr/>
    </dgm:pt>
    <dgm:pt modelId="{D4648337-8FFB-44C6-A31F-ADB195E7B605}" type="pres">
      <dgm:prSet presAssocID="{F883DABD-7BB7-478B-8FD4-FC00098F0312}" presName="descendantText" presStyleLbl="alignAccFollowNode1" presStyleIdx="0" presStyleCnt="1" custScaleY="125122" custLinFactNeighborX="-4803" custLinFactNeighborY="-2044">
        <dgm:presLayoutVars>
          <dgm:bulletEnabled val="1"/>
        </dgm:presLayoutVars>
      </dgm:prSet>
      <dgm:spPr/>
    </dgm:pt>
  </dgm:ptLst>
  <dgm:cxnLst>
    <dgm:cxn modelId="{69638A01-59CB-4166-9F1C-9197E1FD19F7}" srcId="{F883DABD-7BB7-478B-8FD4-FC00098F0312}" destId="{320BDAE5-414B-4420-8F3C-01304D4AADCD}" srcOrd="2" destOrd="0" parTransId="{93F7608A-363A-46AB-B874-2F9C9463651C}" sibTransId="{E0BE6061-61DE-4BAA-BE22-C027CB9D0C94}"/>
    <dgm:cxn modelId="{4DD8F008-F3EC-44AE-AF86-0FCEC2F4D99D}" srcId="{F883DABD-7BB7-478B-8FD4-FC00098F0312}" destId="{6A79845A-4CB2-43F9-A8EC-97664F55D2AE}" srcOrd="9" destOrd="0" parTransId="{B1F8BA8E-83E4-4FDE-AB89-4C7ED2441DDC}" sibTransId="{B3E53EF8-1298-4E45-9E17-1FF53813D2AD}"/>
    <dgm:cxn modelId="{90A2100C-5585-4B73-B8F8-2F102F481F57}" type="presOf" srcId="{CB84006F-3269-4FE7-9FAF-568325B944FE}" destId="{D4648337-8FFB-44C6-A31F-ADB195E7B605}" srcOrd="0" destOrd="7" presId="urn:microsoft.com/office/officeart/2005/8/layout/vList5"/>
    <dgm:cxn modelId="{0C9BF516-FA2D-40D0-BA7C-410BF37F07AF}" type="presOf" srcId="{2006AB34-8EC9-4C44-8EEF-37FE931B4182}" destId="{D4648337-8FFB-44C6-A31F-ADB195E7B605}" srcOrd="0" destOrd="4" presId="urn:microsoft.com/office/officeart/2005/8/layout/vList5"/>
    <dgm:cxn modelId="{C684BF1E-0CA5-4ED6-859B-DE1012CAE2E8}" type="presOf" srcId="{6A79845A-4CB2-43F9-A8EC-97664F55D2AE}" destId="{D4648337-8FFB-44C6-A31F-ADB195E7B605}" srcOrd="0" destOrd="10" presId="urn:microsoft.com/office/officeart/2005/8/layout/vList5"/>
    <dgm:cxn modelId="{AAD63423-79B7-4A96-9030-476EEDF92CE6}" type="presOf" srcId="{C683F517-29D8-4ECC-AAE2-4B87D28CFBB8}" destId="{D4648337-8FFB-44C6-A31F-ADB195E7B605}" srcOrd="0" destOrd="5" presId="urn:microsoft.com/office/officeart/2005/8/layout/vList5"/>
    <dgm:cxn modelId="{C0641B25-9662-4724-9AC6-61AB7D5400BB}" srcId="{F883DABD-7BB7-478B-8FD4-FC00098F0312}" destId="{32865803-6E1E-4A63-AE00-76E4BED15EFA}" srcOrd="1" destOrd="0" parTransId="{7BEB9E98-D78E-4B99-9B2A-E9C816009588}" sibTransId="{4AE6B13C-2D5E-4E8B-9D43-615B41625AA8}"/>
    <dgm:cxn modelId="{CD229826-B0B1-425E-A4DE-91059F2B88BE}" srcId="{2858EF66-1326-4DA6-AF9A-1E929075B42E}" destId="{F883DABD-7BB7-478B-8FD4-FC00098F0312}" srcOrd="0" destOrd="0" parTransId="{7F505349-354E-410E-ACA3-4FF605947EC3}" sibTransId="{3A6CA18E-AF7E-4540-B69B-F35DC7B46844}"/>
    <dgm:cxn modelId="{5F5DD533-C668-447E-87D3-1D3058F0BDE1}" type="presOf" srcId="{45A9D9CB-022B-4EB8-A6B4-AE1DCA0B5348}" destId="{D4648337-8FFB-44C6-A31F-ADB195E7B605}" srcOrd="0" destOrd="6" presId="urn:microsoft.com/office/officeart/2005/8/layout/vList5"/>
    <dgm:cxn modelId="{A830DB37-D9F2-4233-886F-66DB8FA9A6C9}" type="presOf" srcId="{2858EF66-1326-4DA6-AF9A-1E929075B42E}" destId="{EF564101-8A75-4C46-B2F1-18A06D344C92}" srcOrd="0" destOrd="0" presId="urn:microsoft.com/office/officeart/2005/8/layout/vList5"/>
    <dgm:cxn modelId="{4D420E69-AB82-4AF7-BFA3-0EE0B456D83A}" type="presOf" srcId="{9A64029F-00C2-4454-8ECF-B3BC7E5AF6A3}" destId="{D4648337-8FFB-44C6-A31F-ADB195E7B605}" srcOrd="0" destOrd="8" presId="urn:microsoft.com/office/officeart/2005/8/layout/vList5"/>
    <dgm:cxn modelId="{F3AB6970-9A11-4703-AEC3-EC36592C17EA}" srcId="{F883DABD-7BB7-478B-8FD4-FC00098F0312}" destId="{2006AB34-8EC9-4C44-8EEF-37FE931B4182}" srcOrd="4" destOrd="0" parTransId="{1574A3B4-8DA2-46E0-9982-93E1FF6A5AB6}" sibTransId="{17868378-4A3D-46A2-AF76-6C2EF18DEF3A}"/>
    <dgm:cxn modelId="{89D76578-ECB5-4755-9B8B-9836396523D5}" srcId="{CB84006F-3269-4FE7-9FAF-568325B944FE}" destId="{9A64029F-00C2-4454-8ECF-B3BC7E5AF6A3}" srcOrd="0" destOrd="0" parTransId="{D22C6C05-6C23-4A31-8A79-09B4182F06D0}" sibTransId="{54A90C55-1DA2-4566-86F1-D7C1751D1957}"/>
    <dgm:cxn modelId="{B6497078-880F-4531-8E22-266446C106C3}" srcId="{F883DABD-7BB7-478B-8FD4-FC00098F0312}" destId="{4A3CCF71-BD99-40ED-807C-85ED6D692840}" srcOrd="0" destOrd="0" parTransId="{0093B8F6-DDCD-47E6-86D8-00B3629E6C25}" sibTransId="{C108A504-A224-4890-A1FD-79BBC6846FF5}"/>
    <dgm:cxn modelId="{7360C959-B1F0-4736-A4C3-5143E15B6417}" srcId="{F883DABD-7BB7-478B-8FD4-FC00098F0312}" destId="{45A9D9CB-022B-4EB8-A6B4-AE1DCA0B5348}" srcOrd="6" destOrd="0" parTransId="{76497A88-434B-46CB-A066-7260DBEA2CC7}" sibTransId="{40A6A0C6-2B3D-49D7-9FAC-0E9C47C39D55}"/>
    <dgm:cxn modelId="{19E59A81-F882-4930-9254-1F76F387D410}" type="presOf" srcId="{4A3CCF71-BD99-40ED-807C-85ED6D692840}" destId="{D4648337-8FFB-44C6-A31F-ADB195E7B605}" srcOrd="0" destOrd="0" presId="urn:microsoft.com/office/officeart/2005/8/layout/vList5"/>
    <dgm:cxn modelId="{2E619F81-3CD5-4DB2-86A6-5CD5B7B3F5FD}" type="presOf" srcId="{32865803-6E1E-4A63-AE00-76E4BED15EFA}" destId="{D4648337-8FFB-44C6-A31F-ADB195E7B605}" srcOrd="0" destOrd="1" presId="urn:microsoft.com/office/officeart/2005/8/layout/vList5"/>
    <dgm:cxn modelId="{4F710A90-CA14-4893-94A4-5C266164C8F0}" srcId="{F883DABD-7BB7-478B-8FD4-FC00098F0312}" destId="{C683F517-29D8-4ECC-AAE2-4B87D28CFBB8}" srcOrd="5" destOrd="0" parTransId="{FCBD35EE-AB17-42DF-B2E3-78804BBD89F2}" sibTransId="{40AE5949-2D86-456F-9979-0A625069FCDA}"/>
    <dgm:cxn modelId="{BA4E8FA1-0A78-4164-A315-6CBF83A9E3CB}" type="presOf" srcId="{320BDAE5-414B-4420-8F3C-01304D4AADCD}" destId="{D4648337-8FFB-44C6-A31F-ADB195E7B605}" srcOrd="0" destOrd="2" presId="urn:microsoft.com/office/officeart/2005/8/layout/vList5"/>
    <dgm:cxn modelId="{79BAE3B4-09FE-45B4-9BF9-F93CE57E491B}" type="presOf" srcId="{A81CFBCF-3E32-4E24-9C2C-BDFD87EF0EB8}" destId="{D4648337-8FFB-44C6-A31F-ADB195E7B605}" srcOrd="0" destOrd="3" presId="urn:microsoft.com/office/officeart/2005/8/layout/vList5"/>
    <dgm:cxn modelId="{2E790ED8-703A-40CD-8D38-83B952E99517}" type="presOf" srcId="{2223CA5C-312D-4014-A16E-327E3B6142B6}" destId="{D4648337-8FFB-44C6-A31F-ADB195E7B605}" srcOrd="0" destOrd="9" presId="urn:microsoft.com/office/officeart/2005/8/layout/vList5"/>
    <dgm:cxn modelId="{EA93DFDB-0F8D-4DD5-8BDA-7349CC7EDB36}" srcId="{F883DABD-7BB7-478B-8FD4-FC00098F0312}" destId="{CB84006F-3269-4FE7-9FAF-568325B944FE}" srcOrd="7" destOrd="0" parTransId="{6EEF3F45-FE08-4454-88FD-60C329FDC2B5}" sibTransId="{2F2978EF-93B6-4900-80E2-A63AC733AE05}"/>
    <dgm:cxn modelId="{55B986E6-843E-4610-8B99-077A3EE01F33}" srcId="{F883DABD-7BB7-478B-8FD4-FC00098F0312}" destId="{2223CA5C-312D-4014-A16E-327E3B6142B6}" srcOrd="8" destOrd="0" parTransId="{553C6F7C-6EF5-4816-89B6-E3BD6AE0F412}" sibTransId="{5B90326C-B957-434C-AB53-37DC07389C4F}"/>
    <dgm:cxn modelId="{40C017E8-F828-4E3F-B2C6-76D538331405}" srcId="{F883DABD-7BB7-478B-8FD4-FC00098F0312}" destId="{A81CFBCF-3E32-4E24-9C2C-BDFD87EF0EB8}" srcOrd="3" destOrd="0" parTransId="{E763C383-AD4E-4389-BA7B-44D9F1E51600}" sibTransId="{F1C7B1C6-BF2C-4FDB-B587-2A818D9F7EFE}"/>
    <dgm:cxn modelId="{11B135F6-8C88-4A5B-9E98-0C2631D115BC}" type="presOf" srcId="{F883DABD-7BB7-478B-8FD4-FC00098F0312}" destId="{B8066020-4144-4471-81A6-9C1F295902BA}" srcOrd="0" destOrd="0" presId="urn:microsoft.com/office/officeart/2005/8/layout/vList5"/>
    <dgm:cxn modelId="{2B3ED2F7-9C6F-4C27-96FE-48E408484A36}" type="presParOf" srcId="{EF564101-8A75-4C46-B2F1-18A06D344C92}" destId="{7762D082-7B7D-48B3-8575-6C4EB5E4094D}" srcOrd="0" destOrd="0" presId="urn:microsoft.com/office/officeart/2005/8/layout/vList5"/>
    <dgm:cxn modelId="{A8ACA286-46D9-4F4C-BCB1-C25EA331C9C6}" type="presParOf" srcId="{7762D082-7B7D-48B3-8575-6C4EB5E4094D}" destId="{B8066020-4144-4471-81A6-9C1F295902BA}" srcOrd="0" destOrd="0" presId="urn:microsoft.com/office/officeart/2005/8/layout/vList5"/>
    <dgm:cxn modelId="{EE326E43-8482-42FB-BC82-26B9E18D3754}" type="presParOf" srcId="{7762D082-7B7D-48B3-8575-6C4EB5E4094D}" destId="{D4648337-8FFB-44C6-A31F-ADB195E7B6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58EF66-1326-4DA6-AF9A-1E929075B42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ca-ES"/>
        </a:p>
      </dgm:t>
    </dgm:pt>
    <dgm:pt modelId="{CA7FBFAF-7C0C-47F5-A8B3-07B0E526D951}">
      <dgm:prSet custT="1"/>
      <dgm:spPr/>
      <dgm:t>
        <a:bodyPr/>
        <a:lstStyle/>
        <a:p>
          <a:pPr rtl="0"/>
          <a:r>
            <a:rPr lang="es-ES" sz="2400" b="1" dirty="0"/>
            <a:t>B. Nivel asistencial: subsidio por desempleo </a:t>
          </a:r>
        </a:p>
      </dgm:t>
    </dgm:pt>
    <dgm:pt modelId="{458C6A8D-DC1E-41FC-8FBA-177541E6ABE0}" type="parTrans" cxnId="{BBB0A531-ABC0-4B87-B89C-DAB44311D00E}">
      <dgm:prSet/>
      <dgm:spPr/>
      <dgm:t>
        <a:bodyPr/>
        <a:lstStyle/>
        <a:p>
          <a:endParaRPr lang="ca-ES"/>
        </a:p>
      </dgm:t>
    </dgm:pt>
    <dgm:pt modelId="{6B72125E-B9E8-4792-BF7B-1431EEB55DD2}" type="sibTrans" cxnId="{BBB0A531-ABC0-4B87-B89C-DAB44311D00E}">
      <dgm:prSet/>
      <dgm:spPr/>
      <dgm:t>
        <a:bodyPr/>
        <a:lstStyle/>
        <a:p>
          <a:endParaRPr lang="ca-ES"/>
        </a:p>
      </dgm:t>
    </dgm:pt>
    <dgm:pt modelId="{A949B347-C453-4D40-A968-025D0CBB1D9B}">
      <dgm:prSet custT="1"/>
      <dgm:spPr/>
      <dgm:t>
        <a:bodyPr/>
        <a:lstStyle/>
        <a:p>
          <a:pPr rtl="0"/>
          <a:endParaRPr lang="ca-ES" sz="1600" dirty="0"/>
        </a:p>
      </dgm:t>
    </dgm:pt>
    <dgm:pt modelId="{4D7CB820-B378-4D74-BDFC-CC6ADE8500E9}" type="parTrans" cxnId="{9EF9B9E7-CFC4-4766-ABB3-B2FE2A71B70B}">
      <dgm:prSet/>
      <dgm:spPr/>
      <dgm:t>
        <a:bodyPr/>
        <a:lstStyle/>
        <a:p>
          <a:endParaRPr lang="ca-ES"/>
        </a:p>
      </dgm:t>
    </dgm:pt>
    <dgm:pt modelId="{06DBA6F5-423D-4711-9A2A-7AF28710FEB0}" type="sibTrans" cxnId="{9EF9B9E7-CFC4-4766-ABB3-B2FE2A71B70B}">
      <dgm:prSet/>
      <dgm:spPr/>
      <dgm:t>
        <a:bodyPr/>
        <a:lstStyle/>
        <a:p>
          <a:endParaRPr lang="ca-ES"/>
        </a:p>
      </dgm:t>
    </dgm:pt>
    <dgm:pt modelId="{EB8A5496-698F-491F-9D4B-A7181FA099CE}">
      <dgm:prSet custT="1"/>
      <dgm:spPr/>
      <dgm:t>
        <a:bodyPr/>
        <a:lstStyle/>
        <a:p>
          <a:pPr rtl="0"/>
          <a:r>
            <a:rPr lang="es-ES" sz="1600" dirty="0"/>
            <a:t>Haber cotizado en un régimen de la Seguridad Social que contemple la contingencia de desempleo, al menos, tres meses, si se tienen responsabilidades familiares, o seis meses, si no se tienen, o no tener cubierto el periodo mínimo de cotización de 360 días para tener derecho a una prestación contributiva. </a:t>
          </a:r>
        </a:p>
      </dgm:t>
    </dgm:pt>
    <dgm:pt modelId="{043EADF9-E0EE-4522-9C35-34F0C94379A4}" type="parTrans" cxnId="{451E0149-F860-40C3-B2BE-B606D1154C3B}">
      <dgm:prSet/>
      <dgm:spPr/>
      <dgm:t>
        <a:bodyPr/>
        <a:lstStyle/>
        <a:p>
          <a:endParaRPr lang="ca-ES"/>
        </a:p>
      </dgm:t>
    </dgm:pt>
    <dgm:pt modelId="{34C3F5D2-5801-409C-9E7A-FA677C48CFE1}" type="sibTrans" cxnId="{451E0149-F860-40C3-B2BE-B606D1154C3B}">
      <dgm:prSet/>
      <dgm:spPr/>
      <dgm:t>
        <a:bodyPr/>
        <a:lstStyle/>
        <a:p>
          <a:endParaRPr lang="ca-ES"/>
        </a:p>
      </dgm:t>
    </dgm:pt>
    <dgm:pt modelId="{6BA4C0DA-C63A-4163-88C8-C84FF9027A82}">
      <dgm:prSet custT="1"/>
      <dgm:spPr/>
      <dgm:t>
        <a:bodyPr/>
        <a:lstStyle/>
        <a:p>
          <a:pPr rtl="0"/>
          <a:r>
            <a:rPr lang="es-ES" sz="1600" noProof="0" dirty="0"/>
            <a:t>Carecer de rentas que superen en cómputo mensual el 75% del SMI</a:t>
          </a:r>
        </a:p>
      </dgm:t>
    </dgm:pt>
    <dgm:pt modelId="{E6BB96C3-B834-462A-8450-69CE6959DB26}" type="parTrans" cxnId="{C8011F34-AC13-47E6-8FAE-B8C7DC2486EC}">
      <dgm:prSet/>
      <dgm:spPr/>
      <dgm:t>
        <a:bodyPr/>
        <a:lstStyle/>
        <a:p>
          <a:endParaRPr lang="ca-ES"/>
        </a:p>
      </dgm:t>
    </dgm:pt>
    <dgm:pt modelId="{DEE45798-9E60-46C6-9169-C6CBE2D06F3D}" type="sibTrans" cxnId="{C8011F34-AC13-47E6-8FAE-B8C7DC2486EC}">
      <dgm:prSet/>
      <dgm:spPr/>
      <dgm:t>
        <a:bodyPr/>
        <a:lstStyle/>
        <a:p>
          <a:endParaRPr lang="ca-ES"/>
        </a:p>
      </dgm:t>
    </dgm:pt>
    <dgm:pt modelId="{9F6DBB47-31BE-4D62-BACA-A4428ED7A453}">
      <dgm:prSet custT="1"/>
      <dgm:spPr/>
      <dgm:t>
        <a:bodyPr/>
        <a:lstStyle/>
        <a:p>
          <a:pPr rtl="0"/>
          <a:r>
            <a:rPr lang="es-ES" sz="1600" b="1" dirty="0"/>
            <a:t>CUANTÍA</a:t>
          </a:r>
          <a:r>
            <a:rPr lang="es-ES" sz="1600" dirty="0"/>
            <a:t>:</a:t>
          </a:r>
          <a:endParaRPr lang="ca-ES" sz="1600" dirty="0"/>
        </a:p>
      </dgm:t>
    </dgm:pt>
    <dgm:pt modelId="{2BF26A60-250A-40B4-9FFF-606D62E788CF}" type="parTrans" cxnId="{2CC03099-F518-4ACB-9F15-4C9E956C3EE0}">
      <dgm:prSet/>
      <dgm:spPr/>
      <dgm:t>
        <a:bodyPr/>
        <a:lstStyle/>
        <a:p>
          <a:endParaRPr lang="ca-ES"/>
        </a:p>
      </dgm:t>
    </dgm:pt>
    <dgm:pt modelId="{59B35A4F-C5C6-4F31-928C-613D6366C442}" type="sibTrans" cxnId="{2CC03099-F518-4ACB-9F15-4C9E956C3EE0}">
      <dgm:prSet/>
      <dgm:spPr/>
      <dgm:t>
        <a:bodyPr/>
        <a:lstStyle/>
        <a:p>
          <a:endParaRPr lang="ca-ES"/>
        </a:p>
      </dgm:t>
    </dgm:pt>
    <dgm:pt modelId="{5CFD1B1B-BB9D-4387-B412-2E3117AD49AA}">
      <dgm:prSet custT="1"/>
      <dgm:spPr/>
      <dgm:t>
        <a:bodyPr/>
        <a:lstStyle/>
        <a:p>
          <a:pPr rtl="0"/>
          <a:endParaRPr lang="ca-ES" sz="1600" dirty="0"/>
        </a:p>
      </dgm:t>
    </dgm:pt>
    <dgm:pt modelId="{53962B19-0353-45A7-B40A-7302B27B9C6D}" type="parTrans" cxnId="{FC61953B-DBBA-476C-98F3-80B53F68EF0E}">
      <dgm:prSet/>
      <dgm:spPr/>
      <dgm:t>
        <a:bodyPr/>
        <a:lstStyle/>
        <a:p>
          <a:endParaRPr lang="ca-ES"/>
        </a:p>
      </dgm:t>
    </dgm:pt>
    <dgm:pt modelId="{9D4D19D5-4323-4E09-BB83-0BC29CABEFEC}" type="sibTrans" cxnId="{FC61953B-DBBA-476C-98F3-80B53F68EF0E}">
      <dgm:prSet/>
      <dgm:spPr/>
      <dgm:t>
        <a:bodyPr/>
        <a:lstStyle/>
        <a:p>
          <a:endParaRPr lang="ca-ES"/>
        </a:p>
      </dgm:t>
    </dgm:pt>
    <dgm:pt modelId="{12BA6971-00FF-413C-A6AD-300B86DC73FF}">
      <dgm:prSet custT="1"/>
      <dgm:spPr/>
      <dgm:t>
        <a:bodyPr/>
        <a:lstStyle/>
        <a:p>
          <a:pPr rtl="0"/>
          <a:r>
            <a:rPr lang="es-ES" sz="1600" dirty="0"/>
            <a:t>Estar en situación legal de desempleo e inscrito como demandante de empleo. </a:t>
          </a:r>
        </a:p>
      </dgm:t>
    </dgm:pt>
    <dgm:pt modelId="{3F0D2A3A-1608-42CF-A24B-E433B59E663A}" type="sibTrans" cxnId="{4F7CD2AE-F6CE-480A-81D7-125C356F5BAB}">
      <dgm:prSet/>
      <dgm:spPr/>
      <dgm:t>
        <a:bodyPr/>
        <a:lstStyle/>
        <a:p>
          <a:endParaRPr lang="es-ES"/>
        </a:p>
      </dgm:t>
    </dgm:pt>
    <dgm:pt modelId="{5ACFB7BB-81C9-43B9-84B8-E994D542B9BB}" type="parTrans" cxnId="{4F7CD2AE-F6CE-480A-81D7-125C356F5BAB}">
      <dgm:prSet/>
      <dgm:spPr/>
      <dgm:t>
        <a:bodyPr/>
        <a:lstStyle/>
        <a:p>
          <a:endParaRPr lang="es-ES"/>
        </a:p>
      </dgm:t>
    </dgm:pt>
    <dgm:pt modelId="{A8FE6D21-FC8A-4834-9150-9EDC08B047D1}">
      <dgm:prSet custT="1"/>
      <dgm:spPr/>
      <dgm:t>
        <a:bodyPr/>
        <a:lstStyle/>
        <a:p>
          <a:pPr rtl="0"/>
          <a:r>
            <a:rPr lang="es-ES" sz="1600" b="0" i="0" dirty="0"/>
            <a:t>Personas trabajadoras que han agotado la prestación contributiva por desempleo y tienen responsabilidades familiares.</a:t>
          </a:r>
          <a:endParaRPr lang="es-ES" sz="1600" dirty="0"/>
        </a:p>
      </dgm:t>
    </dgm:pt>
    <dgm:pt modelId="{AE19422D-AEFB-4C64-9C51-9DD353D6CC46}" type="parTrans" cxnId="{8EEA5099-4A68-4A73-969F-4150B5468CC3}">
      <dgm:prSet/>
      <dgm:spPr/>
      <dgm:t>
        <a:bodyPr/>
        <a:lstStyle/>
        <a:p>
          <a:endParaRPr lang="es-ES"/>
        </a:p>
      </dgm:t>
    </dgm:pt>
    <dgm:pt modelId="{BAAC1B3B-FF9E-4D6E-9EB0-406EEA8094B4}" type="sibTrans" cxnId="{8EEA5099-4A68-4A73-969F-4150B5468CC3}">
      <dgm:prSet/>
      <dgm:spPr/>
      <dgm:t>
        <a:bodyPr/>
        <a:lstStyle/>
        <a:p>
          <a:endParaRPr lang="es-ES"/>
        </a:p>
      </dgm:t>
    </dgm:pt>
    <dgm:pt modelId="{62D1AAB4-CF8B-4FD7-B218-32174BF47EA4}">
      <dgm:prSet custT="1"/>
      <dgm:spPr/>
      <dgm:t>
        <a:bodyPr/>
        <a:lstStyle/>
        <a:p>
          <a:pPr rtl="0"/>
          <a:r>
            <a:rPr lang="es-ES" sz="1600" b="0" i="0" dirty="0"/>
            <a:t>Personas trabajadoras que, al producirse la situación legal de desempleo, no han cubierto el periodo mínimo de cotización para acceder a una prestación contributiva.</a:t>
          </a:r>
          <a:endParaRPr lang="es-ES" sz="1600" dirty="0"/>
        </a:p>
      </dgm:t>
    </dgm:pt>
    <dgm:pt modelId="{58F00E9B-B7A8-4CC6-A393-71390536C34D}" type="parTrans" cxnId="{272E71E7-4266-460B-8C7E-8659B13996C0}">
      <dgm:prSet/>
      <dgm:spPr/>
      <dgm:t>
        <a:bodyPr/>
        <a:lstStyle/>
        <a:p>
          <a:endParaRPr lang="es-ES"/>
        </a:p>
      </dgm:t>
    </dgm:pt>
    <dgm:pt modelId="{65873FFA-3836-4829-B870-30A8C0D34772}" type="sibTrans" cxnId="{272E71E7-4266-460B-8C7E-8659B13996C0}">
      <dgm:prSet/>
      <dgm:spPr/>
      <dgm:t>
        <a:bodyPr/>
        <a:lstStyle/>
        <a:p>
          <a:endParaRPr lang="es-ES"/>
        </a:p>
      </dgm:t>
    </dgm:pt>
    <dgm:pt modelId="{2D42E74A-D81F-4C6E-846E-53FE6EF938CB}">
      <dgm:prSet custT="1"/>
      <dgm:spPr/>
      <dgm:t>
        <a:bodyPr/>
        <a:lstStyle/>
        <a:p>
          <a:pPr rtl="0"/>
          <a:r>
            <a:rPr lang="es-ES" sz="1600" b="0" i="0" dirty="0"/>
            <a:t>Personas mayores de 52/55 años que hayan cotizado por desempleo al menos durante seis años y reúnan todos los requisitos, salvo la edad para acceder a la pensión de jubilación.</a:t>
          </a:r>
          <a:endParaRPr lang="es-ES" sz="1600" dirty="0"/>
        </a:p>
      </dgm:t>
    </dgm:pt>
    <dgm:pt modelId="{8876F66F-AC73-4A21-8939-0E25E52C194B}" type="parTrans" cxnId="{C37A56A0-0073-4AFB-BA9E-F0BF15938B82}">
      <dgm:prSet/>
      <dgm:spPr/>
      <dgm:t>
        <a:bodyPr/>
        <a:lstStyle/>
        <a:p>
          <a:endParaRPr lang="es-ES"/>
        </a:p>
      </dgm:t>
    </dgm:pt>
    <dgm:pt modelId="{C2BB3CBD-0FD0-445E-B581-3A88E86589C0}" type="sibTrans" cxnId="{C37A56A0-0073-4AFB-BA9E-F0BF15938B82}">
      <dgm:prSet/>
      <dgm:spPr/>
      <dgm:t>
        <a:bodyPr/>
        <a:lstStyle/>
        <a:p>
          <a:endParaRPr lang="es-ES"/>
        </a:p>
      </dgm:t>
    </dgm:pt>
    <dgm:pt modelId="{B9982745-DD57-43B9-97C8-147BF2227ADC}">
      <dgm:prSet custT="1"/>
      <dgm:spPr/>
      <dgm:t>
        <a:bodyPr/>
        <a:lstStyle/>
        <a:p>
          <a:pPr rtl="0"/>
          <a:r>
            <a:rPr lang="es-ES" sz="1600" b="1" dirty="0"/>
            <a:t>REQUISITOS</a:t>
          </a:r>
          <a:endParaRPr lang="es-ES" sz="1600" dirty="0"/>
        </a:p>
      </dgm:t>
    </dgm:pt>
    <dgm:pt modelId="{E547016F-1371-46CA-8781-27CF083F2F30}" type="parTrans" cxnId="{3F0F6D8E-CF23-4200-A7F5-D8E1947FD849}">
      <dgm:prSet/>
      <dgm:spPr/>
      <dgm:t>
        <a:bodyPr/>
        <a:lstStyle/>
        <a:p>
          <a:endParaRPr lang="es-ES"/>
        </a:p>
      </dgm:t>
    </dgm:pt>
    <dgm:pt modelId="{79405ED7-C384-4FE9-84B0-E1B156994636}" type="sibTrans" cxnId="{3F0F6D8E-CF23-4200-A7F5-D8E1947FD849}">
      <dgm:prSet/>
      <dgm:spPr/>
      <dgm:t>
        <a:bodyPr/>
        <a:lstStyle/>
        <a:p>
          <a:endParaRPr lang="es-ES"/>
        </a:p>
      </dgm:t>
    </dgm:pt>
    <dgm:pt modelId="{C14B7BFB-F8F8-456C-B33C-22CA4CF2D2E4}">
      <dgm:prSet custT="1"/>
      <dgm:spPr/>
      <dgm:t>
        <a:bodyPr/>
        <a:lstStyle/>
        <a:p>
          <a:pPr rtl="0"/>
          <a:r>
            <a:rPr lang="es-ES" sz="1600" b="1" dirty="0"/>
            <a:t>POSIBLES BENEFICIARIO:</a:t>
          </a:r>
        </a:p>
      </dgm:t>
    </dgm:pt>
    <dgm:pt modelId="{22AB6DFE-C09E-4562-8F60-F155707F1F10}" type="parTrans" cxnId="{3C37BD6C-4BE1-4E95-A10B-A07B3CBD503D}">
      <dgm:prSet/>
      <dgm:spPr/>
      <dgm:t>
        <a:bodyPr/>
        <a:lstStyle/>
        <a:p>
          <a:endParaRPr lang="es-ES"/>
        </a:p>
      </dgm:t>
    </dgm:pt>
    <dgm:pt modelId="{0EFEC814-6DB6-48B6-89C3-A36EC67088EF}" type="sibTrans" cxnId="{3C37BD6C-4BE1-4E95-A10B-A07B3CBD503D}">
      <dgm:prSet/>
      <dgm:spPr/>
      <dgm:t>
        <a:bodyPr/>
        <a:lstStyle/>
        <a:p>
          <a:endParaRPr lang="es-ES"/>
        </a:p>
      </dgm:t>
    </dgm:pt>
    <dgm:pt modelId="{6EC4A635-81BA-49DC-B7B9-42D8A278B55B}">
      <dgm:prSet custT="1"/>
      <dgm:spPr/>
      <dgm:t>
        <a:bodyPr/>
        <a:lstStyle/>
        <a:p>
          <a:pPr rtl="0"/>
          <a:r>
            <a:rPr lang="es-ES" sz="1600" dirty="0"/>
            <a:t>80 % del IPREM sin incluir las pagas extraordinarias durante 6 meses o </a:t>
          </a:r>
          <a:r>
            <a:rPr lang="es-ES" sz="1600"/>
            <a:t>más.	</a:t>
          </a:r>
          <a:endParaRPr lang="ca-ES" sz="1600" dirty="0"/>
        </a:p>
      </dgm:t>
    </dgm:pt>
    <dgm:pt modelId="{B63D8C54-6B16-4332-905C-69EDBD06F1FA}" type="parTrans" cxnId="{71429BFF-6CF2-4A61-9B7A-33E9C7913C14}">
      <dgm:prSet/>
      <dgm:spPr/>
      <dgm:t>
        <a:bodyPr/>
        <a:lstStyle/>
        <a:p>
          <a:endParaRPr lang="es-ES"/>
        </a:p>
      </dgm:t>
    </dgm:pt>
    <dgm:pt modelId="{A0D93BD3-2F10-40A8-800E-3058D4380F02}" type="sibTrans" cxnId="{71429BFF-6CF2-4A61-9B7A-33E9C7913C14}">
      <dgm:prSet/>
      <dgm:spPr/>
      <dgm:t>
        <a:bodyPr/>
        <a:lstStyle/>
        <a:p>
          <a:endParaRPr lang="es-ES"/>
        </a:p>
      </dgm:t>
    </dgm:pt>
    <dgm:pt modelId="{553736BC-6DFA-439F-9B80-8A1CF4E5EAD7}">
      <dgm:prSet custT="1"/>
      <dgm:spPr/>
      <dgm:t>
        <a:bodyPr/>
        <a:lstStyle/>
        <a:p>
          <a:pPr rtl="0"/>
          <a:endParaRPr lang="es-ES" sz="1600" dirty="0"/>
        </a:p>
      </dgm:t>
    </dgm:pt>
    <dgm:pt modelId="{730401DB-34F5-4A02-947A-C9EFA3A0F379}" type="parTrans" cxnId="{279AE2D8-A7B7-4DF9-8570-E03336E3D663}">
      <dgm:prSet/>
      <dgm:spPr/>
      <dgm:t>
        <a:bodyPr/>
        <a:lstStyle/>
        <a:p>
          <a:endParaRPr lang="es-ES"/>
        </a:p>
      </dgm:t>
    </dgm:pt>
    <dgm:pt modelId="{8759B26D-120B-4014-8C82-78A40A833B9C}" type="sibTrans" cxnId="{279AE2D8-A7B7-4DF9-8570-E03336E3D663}">
      <dgm:prSet/>
      <dgm:spPr/>
      <dgm:t>
        <a:bodyPr/>
        <a:lstStyle/>
        <a:p>
          <a:endParaRPr lang="es-ES"/>
        </a:p>
      </dgm:t>
    </dgm:pt>
    <dgm:pt modelId="{A5373D01-3DEA-46B2-8476-1F10E2306124}">
      <dgm:prSet custT="1"/>
      <dgm:spPr/>
      <dgm:t>
        <a:bodyPr/>
        <a:lstStyle/>
        <a:p>
          <a:pPr rtl="0"/>
          <a:endParaRPr lang="es-ES" sz="1600" noProof="0" dirty="0"/>
        </a:p>
      </dgm:t>
    </dgm:pt>
    <dgm:pt modelId="{A6339071-0FA8-4C5C-BB9C-267D2813EBCF}" type="parTrans" cxnId="{2FE532B3-D079-42A2-819E-65BA1391235C}">
      <dgm:prSet/>
      <dgm:spPr/>
      <dgm:t>
        <a:bodyPr/>
        <a:lstStyle/>
        <a:p>
          <a:endParaRPr lang="es-ES"/>
        </a:p>
      </dgm:t>
    </dgm:pt>
    <dgm:pt modelId="{EB138878-0166-471C-BB7D-970B5FBB05E1}" type="sibTrans" cxnId="{2FE532B3-D079-42A2-819E-65BA1391235C}">
      <dgm:prSet/>
      <dgm:spPr/>
      <dgm:t>
        <a:bodyPr/>
        <a:lstStyle/>
        <a:p>
          <a:endParaRPr lang="es-ES"/>
        </a:p>
      </dgm:t>
    </dgm:pt>
    <dgm:pt modelId="{EF564101-8A75-4C46-B2F1-18A06D344C92}" type="pres">
      <dgm:prSet presAssocID="{2858EF66-1326-4DA6-AF9A-1E929075B42E}" presName="Name0" presStyleCnt="0">
        <dgm:presLayoutVars>
          <dgm:dir/>
          <dgm:animLvl val="lvl"/>
          <dgm:resizeHandles val="exact"/>
        </dgm:presLayoutVars>
      </dgm:prSet>
      <dgm:spPr/>
    </dgm:pt>
    <dgm:pt modelId="{5979B79B-D30D-431E-BE0A-62F6CDDA3D34}" type="pres">
      <dgm:prSet presAssocID="{CA7FBFAF-7C0C-47F5-A8B3-07B0E526D951}" presName="linNode" presStyleCnt="0"/>
      <dgm:spPr/>
    </dgm:pt>
    <dgm:pt modelId="{2BFB113F-6A7E-4B08-A7C3-6882F0CDA8FD}" type="pres">
      <dgm:prSet presAssocID="{CA7FBFAF-7C0C-47F5-A8B3-07B0E526D951}" presName="parentText" presStyleLbl="node1" presStyleIdx="0" presStyleCnt="1" custScaleX="70113" custScaleY="75440" custLinFactNeighborX="2133" custLinFactNeighborY="-397">
        <dgm:presLayoutVars>
          <dgm:chMax val="1"/>
          <dgm:bulletEnabled val="1"/>
        </dgm:presLayoutVars>
      </dgm:prSet>
      <dgm:spPr/>
    </dgm:pt>
    <dgm:pt modelId="{5E2C1022-BC3E-47AC-999A-DD09EA41587D}" type="pres">
      <dgm:prSet presAssocID="{CA7FBFAF-7C0C-47F5-A8B3-07B0E526D951}" presName="descendantText" presStyleLbl="alignAccFollowNode1" presStyleIdx="0" presStyleCnt="1" custScaleX="113031" custScaleY="125122" custLinFactNeighborX="8853" custLinFactNeighborY="11201">
        <dgm:presLayoutVars>
          <dgm:bulletEnabled val="1"/>
        </dgm:presLayoutVars>
      </dgm:prSet>
      <dgm:spPr/>
    </dgm:pt>
  </dgm:ptLst>
  <dgm:cxnLst>
    <dgm:cxn modelId="{9E390001-D7D9-4C5A-9D59-AC3B6423B495}" type="presOf" srcId="{A5373D01-3DEA-46B2-8476-1F10E2306124}" destId="{5E2C1022-BC3E-47AC-999A-DD09EA41587D}" srcOrd="0" destOrd="10" presId="urn:microsoft.com/office/officeart/2005/8/layout/vList5"/>
    <dgm:cxn modelId="{CBFA8523-2243-4EF8-9DF0-14AB15B5312F}" type="presOf" srcId="{A8FE6D21-FC8A-4834-9150-9EDC08B047D1}" destId="{5E2C1022-BC3E-47AC-999A-DD09EA41587D}" srcOrd="0" destOrd="2" presId="urn:microsoft.com/office/officeart/2005/8/layout/vList5"/>
    <dgm:cxn modelId="{C4E0052B-DEEC-4C0E-9C14-C1270A2C3D4D}" type="presOf" srcId="{A949B347-C453-4D40-A968-025D0CBB1D9B}" destId="{5E2C1022-BC3E-47AC-999A-DD09EA41587D}" srcOrd="0" destOrd="0" presId="urn:microsoft.com/office/officeart/2005/8/layout/vList5"/>
    <dgm:cxn modelId="{BBB0A531-ABC0-4B87-B89C-DAB44311D00E}" srcId="{2858EF66-1326-4DA6-AF9A-1E929075B42E}" destId="{CA7FBFAF-7C0C-47F5-A8B3-07B0E526D951}" srcOrd="0" destOrd="0" parTransId="{458C6A8D-DC1E-41FC-8FBA-177541E6ABE0}" sibTransId="{6B72125E-B9E8-4792-BF7B-1431EEB55DD2}"/>
    <dgm:cxn modelId="{17088033-D723-4A9C-9E3E-A87E6FD34520}" type="presOf" srcId="{6EC4A635-81BA-49DC-B7B9-42D8A278B55B}" destId="{5E2C1022-BC3E-47AC-999A-DD09EA41587D}" srcOrd="0" destOrd="12" presId="urn:microsoft.com/office/officeart/2005/8/layout/vList5"/>
    <dgm:cxn modelId="{C8011F34-AC13-47E6-8FAE-B8C7DC2486EC}" srcId="{B9982745-DD57-43B9-97C8-147BF2227ADC}" destId="{6BA4C0DA-C63A-4163-88C8-C84FF9027A82}" srcOrd="2" destOrd="0" parTransId="{E6BB96C3-B834-462A-8450-69CE6959DB26}" sibTransId="{DEE45798-9E60-46C6-9169-C6CBE2D06F3D}"/>
    <dgm:cxn modelId="{FC61953B-DBBA-476C-98F3-80B53F68EF0E}" srcId="{6EC4A635-81BA-49DC-B7B9-42D8A278B55B}" destId="{5CFD1B1B-BB9D-4387-B412-2E3117AD49AA}" srcOrd="0" destOrd="0" parTransId="{53962B19-0353-45A7-B40A-7302B27B9C6D}" sibTransId="{9D4D19D5-4323-4E09-BB83-0BC29CABEFEC}"/>
    <dgm:cxn modelId="{2468C544-221C-4C5A-8A75-53FF488CEE94}" type="presOf" srcId="{553736BC-6DFA-439F-9B80-8A1CF4E5EAD7}" destId="{5E2C1022-BC3E-47AC-999A-DD09EA41587D}" srcOrd="0" destOrd="5" presId="urn:microsoft.com/office/officeart/2005/8/layout/vList5"/>
    <dgm:cxn modelId="{451E0149-F860-40C3-B2BE-B606D1154C3B}" srcId="{B9982745-DD57-43B9-97C8-147BF2227ADC}" destId="{EB8A5496-698F-491F-9D4B-A7181FA099CE}" srcOrd="1" destOrd="0" parTransId="{043EADF9-E0EE-4522-9C35-34F0C94379A4}" sibTransId="{34C3F5D2-5801-409C-9E7A-FA677C48CFE1}"/>
    <dgm:cxn modelId="{AC9DA64A-ADF4-43FA-90FF-57BDA5DF86D7}" type="presOf" srcId="{5CFD1B1B-BB9D-4387-B412-2E3117AD49AA}" destId="{5E2C1022-BC3E-47AC-999A-DD09EA41587D}" srcOrd="0" destOrd="13" presId="urn:microsoft.com/office/officeart/2005/8/layout/vList5"/>
    <dgm:cxn modelId="{3C37BD6C-4BE1-4E95-A10B-A07B3CBD503D}" srcId="{A949B347-C453-4D40-A968-025D0CBB1D9B}" destId="{C14B7BFB-F8F8-456C-B33C-22CA4CF2D2E4}" srcOrd="0" destOrd="0" parTransId="{22AB6DFE-C09E-4562-8F60-F155707F1F10}" sibTransId="{0EFEC814-6DB6-48B6-89C3-A36EC67088EF}"/>
    <dgm:cxn modelId="{A7D41272-EAC6-4ECF-8550-836B53A86C96}" type="presOf" srcId="{CA7FBFAF-7C0C-47F5-A8B3-07B0E526D951}" destId="{2BFB113F-6A7E-4B08-A7C3-6882F0CDA8FD}" srcOrd="0" destOrd="0" presId="urn:microsoft.com/office/officeart/2005/8/layout/vList5"/>
    <dgm:cxn modelId="{36BD5284-EE1D-4973-A4E3-1C73F007B068}" type="presOf" srcId="{9F6DBB47-31BE-4D62-BACA-A4428ED7A453}" destId="{5E2C1022-BC3E-47AC-999A-DD09EA41587D}" srcOrd="0" destOrd="11" presId="urn:microsoft.com/office/officeart/2005/8/layout/vList5"/>
    <dgm:cxn modelId="{B3F5718A-E7CA-4756-B5D1-D7B9221609B3}" type="presOf" srcId="{C14B7BFB-F8F8-456C-B33C-22CA4CF2D2E4}" destId="{5E2C1022-BC3E-47AC-999A-DD09EA41587D}" srcOrd="0" destOrd="1" presId="urn:microsoft.com/office/officeart/2005/8/layout/vList5"/>
    <dgm:cxn modelId="{3F0F6D8E-CF23-4200-A7F5-D8E1947FD849}" srcId="{A949B347-C453-4D40-A968-025D0CBB1D9B}" destId="{B9982745-DD57-43B9-97C8-147BF2227ADC}" srcOrd="1" destOrd="0" parTransId="{E547016F-1371-46CA-8781-27CF083F2F30}" sibTransId="{79405ED7-C384-4FE9-84B0-E1B156994636}"/>
    <dgm:cxn modelId="{2CC03099-F518-4ACB-9F15-4C9E956C3EE0}" srcId="{CA7FBFAF-7C0C-47F5-A8B3-07B0E526D951}" destId="{9F6DBB47-31BE-4D62-BACA-A4428ED7A453}" srcOrd="1" destOrd="0" parTransId="{2BF26A60-250A-40B4-9FFF-606D62E788CF}" sibTransId="{59B35A4F-C5C6-4F31-928C-613D6366C442}"/>
    <dgm:cxn modelId="{8EEA5099-4A68-4A73-969F-4150B5468CC3}" srcId="{C14B7BFB-F8F8-456C-B33C-22CA4CF2D2E4}" destId="{A8FE6D21-FC8A-4834-9150-9EDC08B047D1}" srcOrd="0" destOrd="0" parTransId="{AE19422D-AEFB-4C64-9C51-9DD353D6CC46}" sibTransId="{BAAC1B3B-FF9E-4D6E-9EB0-406EEA8094B4}"/>
    <dgm:cxn modelId="{C37A56A0-0073-4AFB-BA9E-F0BF15938B82}" srcId="{C14B7BFB-F8F8-456C-B33C-22CA4CF2D2E4}" destId="{2D42E74A-D81F-4C6E-846E-53FE6EF938CB}" srcOrd="2" destOrd="0" parTransId="{8876F66F-AC73-4A21-8939-0E25E52C194B}" sibTransId="{C2BB3CBD-0FD0-445E-B581-3A88E86589C0}"/>
    <dgm:cxn modelId="{4F7CD2AE-F6CE-480A-81D7-125C356F5BAB}" srcId="{B9982745-DD57-43B9-97C8-147BF2227ADC}" destId="{12BA6971-00FF-413C-A6AD-300B86DC73FF}" srcOrd="0" destOrd="0" parTransId="{5ACFB7BB-81C9-43B9-84B8-E994D542B9BB}" sibTransId="{3F0D2A3A-1608-42CF-A24B-E433B59E663A}"/>
    <dgm:cxn modelId="{2FE532B3-D079-42A2-819E-65BA1391235C}" srcId="{B9982745-DD57-43B9-97C8-147BF2227ADC}" destId="{A5373D01-3DEA-46B2-8476-1F10E2306124}" srcOrd="3" destOrd="0" parTransId="{A6339071-0FA8-4C5C-BB9C-267D2813EBCF}" sibTransId="{EB138878-0166-471C-BB7D-970B5FBB05E1}"/>
    <dgm:cxn modelId="{E58B8AC1-8AAC-4385-90CE-146ADA38B5A4}" type="presOf" srcId="{2D42E74A-D81F-4C6E-846E-53FE6EF938CB}" destId="{5E2C1022-BC3E-47AC-999A-DD09EA41587D}" srcOrd="0" destOrd="4" presId="urn:microsoft.com/office/officeart/2005/8/layout/vList5"/>
    <dgm:cxn modelId="{279AE2D8-A7B7-4DF9-8570-E03336E3D663}" srcId="{C14B7BFB-F8F8-456C-B33C-22CA4CF2D2E4}" destId="{553736BC-6DFA-439F-9B80-8A1CF4E5EAD7}" srcOrd="3" destOrd="0" parTransId="{730401DB-34F5-4A02-947A-C9EFA3A0F379}" sibTransId="{8759B26D-120B-4014-8C82-78A40A833B9C}"/>
    <dgm:cxn modelId="{BC36A6DF-C8BA-4559-97C2-0B1654D464CE}" type="presOf" srcId="{62D1AAB4-CF8B-4FD7-B218-32174BF47EA4}" destId="{5E2C1022-BC3E-47AC-999A-DD09EA41587D}" srcOrd="0" destOrd="3" presId="urn:microsoft.com/office/officeart/2005/8/layout/vList5"/>
    <dgm:cxn modelId="{272E71E7-4266-460B-8C7E-8659B13996C0}" srcId="{C14B7BFB-F8F8-456C-B33C-22CA4CF2D2E4}" destId="{62D1AAB4-CF8B-4FD7-B218-32174BF47EA4}" srcOrd="1" destOrd="0" parTransId="{58F00E9B-B7A8-4CC6-A393-71390536C34D}" sibTransId="{65873FFA-3836-4829-B870-30A8C0D34772}"/>
    <dgm:cxn modelId="{9EF9B9E7-CFC4-4766-ABB3-B2FE2A71B70B}" srcId="{CA7FBFAF-7C0C-47F5-A8B3-07B0E526D951}" destId="{A949B347-C453-4D40-A968-025D0CBB1D9B}" srcOrd="0" destOrd="0" parTransId="{4D7CB820-B378-4D74-BDFC-CC6ADE8500E9}" sibTransId="{06DBA6F5-423D-4711-9A2A-7AF28710FEB0}"/>
    <dgm:cxn modelId="{2C869BF0-8D81-4256-8F82-EFE0A291B180}" type="presOf" srcId="{12BA6971-00FF-413C-A6AD-300B86DC73FF}" destId="{5E2C1022-BC3E-47AC-999A-DD09EA41587D}" srcOrd="0" destOrd="7" presId="urn:microsoft.com/office/officeart/2005/8/layout/vList5"/>
    <dgm:cxn modelId="{3A7184FB-8DA0-4EB8-A341-B47B3133A588}" type="presOf" srcId="{EB8A5496-698F-491F-9D4B-A7181FA099CE}" destId="{5E2C1022-BC3E-47AC-999A-DD09EA41587D}" srcOrd="0" destOrd="8" presId="urn:microsoft.com/office/officeart/2005/8/layout/vList5"/>
    <dgm:cxn modelId="{A2FA9EFB-1477-4BD2-98FB-4F59BB9531D8}" type="presOf" srcId="{2858EF66-1326-4DA6-AF9A-1E929075B42E}" destId="{EF564101-8A75-4C46-B2F1-18A06D344C92}" srcOrd="0" destOrd="0" presId="urn:microsoft.com/office/officeart/2005/8/layout/vList5"/>
    <dgm:cxn modelId="{2E65A2FB-1312-41DB-BA1E-D9E02E283843}" type="presOf" srcId="{B9982745-DD57-43B9-97C8-147BF2227ADC}" destId="{5E2C1022-BC3E-47AC-999A-DD09EA41587D}" srcOrd="0" destOrd="6" presId="urn:microsoft.com/office/officeart/2005/8/layout/vList5"/>
    <dgm:cxn modelId="{B69D34FD-6509-4A06-843C-C8F002F9066D}" type="presOf" srcId="{6BA4C0DA-C63A-4163-88C8-C84FF9027A82}" destId="{5E2C1022-BC3E-47AC-999A-DD09EA41587D}" srcOrd="0" destOrd="9" presId="urn:microsoft.com/office/officeart/2005/8/layout/vList5"/>
    <dgm:cxn modelId="{71429BFF-6CF2-4A61-9B7A-33E9C7913C14}" srcId="{CA7FBFAF-7C0C-47F5-A8B3-07B0E526D951}" destId="{6EC4A635-81BA-49DC-B7B9-42D8A278B55B}" srcOrd="2" destOrd="0" parTransId="{B63D8C54-6B16-4332-905C-69EDBD06F1FA}" sibTransId="{A0D93BD3-2F10-40A8-800E-3058D4380F02}"/>
    <dgm:cxn modelId="{83A4B69E-77DB-4C69-8001-BE2224A99865}" type="presParOf" srcId="{EF564101-8A75-4C46-B2F1-18A06D344C92}" destId="{5979B79B-D30D-431E-BE0A-62F6CDDA3D34}" srcOrd="0" destOrd="0" presId="urn:microsoft.com/office/officeart/2005/8/layout/vList5"/>
    <dgm:cxn modelId="{15BBFB7A-134D-4286-82FE-63B1AAEDDC6B}" type="presParOf" srcId="{5979B79B-D30D-431E-BE0A-62F6CDDA3D34}" destId="{2BFB113F-6A7E-4B08-A7C3-6882F0CDA8FD}" srcOrd="0" destOrd="0" presId="urn:microsoft.com/office/officeart/2005/8/layout/vList5"/>
    <dgm:cxn modelId="{36CD37AD-CD17-4639-9226-1DC027033F9E}" type="presParOf" srcId="{5979B79B-D30D-431E-BE0A-62F6CDDA3D34}" destId="{5E2C1022-BC3E-47AC-999A-DD09EA4158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47A37E-5A1D-474B-BAEC-C323F63366D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1976AED-AA4D-4DE6-BADE-302364E88745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ES" sz="2000" dirty="0"/>
            <a:t>DE LAS CONDICIONES DE SEGURIDAD</a:t>
          </a:r>
        </a:p>
        <a:p>
          <a:pPr rtl="0"/>
          <a:endParaRPr lang="es-ES" sz="2500" dirty="0"/>
        </a:p>
        <a:p>
          <a:pPr rtl="0"/>
          <a:endParaRPr lang="es-ES" sz="1800" dirty="0"/>
        </a:p>
        <a:p>
          <a:pPr rtl="0"/>
          <a:r>
            <a:rPr lang="es-ES" sz="1800" dirty="0"/>
            <a:t>- Espacios de trabajo</a:t>
          </a:r>
        </a:p>
        <a:p>
          <a:pPr rtl="0"/>
          <a:r>
            <a:rPr lang="es-ES" sz="1800" dirty="0"/>
            <a:t>- Equipos de trabajo</a:t>
          </a:r>
        </a:p>
      </dgm:t>
    </dgm:pt>
    <dgm:pt modelId="{E2C4286D-8D49-42DA-8162-929198D082E5}" type="parTrans" cxnId="{A84EB6D1-5B1A-41F7-91EA-599D165E3E37}">
      <dgm:prSet/>
      <dgm:spPr/>
      <dgm:t>
        <a:bodyPr/>
        <a:lstStyle/>
        <a:p>
          <a:endParaRPr lang="es-ES"/>
        </a:p>
      </dgm:t>
    </dgm:pt>
    <dgm:pt modelId="{15D77183-3B62-4EA9-A170-239F9D68686A}" type="sibTrans" cxnId="{A84EB6D1-5B1A-41F7-91EA-599D165E3E37}">
      <dgm:prSet/>
      <dgm:spPr/>
      <dgm:t>
        <a:bodyPr/>
        <a:lstStyle/>
        <a:p>
          <a:endParaRPr lang="es-ES"/>
        </a:p>
      </dgm:t>
    </dgm:pt>
    <dgm:pt modelId="{BDFC94A3-4D66-4723-A433-EFDA2C2168BE}">
      <dgm:prSet custT="1"/>
      <dgm:spPr>
        <a:solidFill>
          <a:schemeClr val="accent1"/>
        </a:solidFill>
      </dgm:spPr>
      <dgm:t>
        <a:bodyPr/>
        <a:lstStyle/>
        <a:p>
          <a:pPr algn="ctr" rtl="0"/>
          <a:r>
            <a:rPr lang="es-ES" sz="2000" dirty="0"/>
            <a:t>AMBIENTALES</a:t>
          </a:r>
        </a:p>
        <a:p>
          <a:pPr algn="ctr" rtl="0"/>
          <a:endParaRPr lang="es-ES" sz="2000" dirty="0"/>
        </a:p>
        <a:p>
          <a:pPr algn="ctr" rtl="0"/>
          <a:endParaRPr lang="es-ES" sz="2000" dirty="0"/>
        </a:p>
        <a:p>
          <a:pPr algn="ctr" rtl="0"/>
          <a:endParaRPr lang="es-ES" sz="2000" dirty="0"/>
        </a:p>
        <a:p>
          <a:pPr algn="ctr" rtl="0"/>
          <a:r>
            <a:rPr lang="es-ES" sz="1800" dirty="0"/>
            <a:t>- Agentes físicos</a:t>
          </a:r>
        </a:p>
        <a:p>
          <a:pPr algn="ctr" rtl="0"/>
          <a:r>
            <a:rPr lang="es-ES" sz="1800" dirty="0"/>
            <a:t>- Agentes químicos</a:t>
          </a:r>
        </a:p>
        <a:p>
          <a:pPr algn="ctr" rtl="0"/>
          <a:r>
            <a:rPr lang="es-ES" sz="1800" dirty="0"/>
            <a:t>- Agentes biológicos</a:t>
          </a:r>
        </a:p>
        <a:p>
          <a:pPr algn="ctr" rtl="0"/>
          <a:endParaRPr lang="es-ES" sz="2000" dirty="0"/>
        </a:p>
      </dgm:t>
    </dgm:pt>
    <dgm:pt modelId="{891B37A2-2CB1-4512-9C3A-57D8F06584FE}" type="parTrans" cxnId="{077855C0-BA66-4474-B60B-163211D45B93}">
      <dgm:prSet/>
      <dgm:spPr/>
      <dgm:t>
        <a:bodyPr/>
        <a:lstStyle/>
        <a:p>
          <a:endParaRPr lang="es-ES"/>
        </a:p>
      </dgm:t>
    </dgm:pt>
    <dgm:pt modelId="{5456322A-31CB-4114-804E-A4D5F2C86E5B}" type="sibTrans" cxnId="{077855C0-BA66-4474-B60B-163211D45B93}">
      <dgm:prSet/>
      <dgm:spPr/>
      <dgm:t>
        <a:bodyPr/>
        <a:lstStyle/>
        <a:p>
          <a:endParaRPr lang="es-ES"/>
        </a:p>
      </dgm:t>
    </dgm:pt>
    <dgm:pt modelId="{C320F3AD-4B3C-4B63-A436-FE1270BB7CA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ES" sz="2000" dirty="0"/>
            <a:t>ERGONÓMICOS</a:t>
          </a:r>
        </a:p>
        <a:p>
          <a:pPr rtl="0"/>
          <a:endParaRPr lang="es-ES" sz="2000" dirty="0"/>
        </a:p>
        <a:p>
          <a:pPr rtl="0"/>
          <a:endParaRPr lang="es-ES" sz="2000" dirty="0"/>
        </a:p>
        <a:p>
          <a:pPr rtl="0"/>
          <a:endParaRPr lang="es-ES" sz="2000" dirty="0"/>
        </a:p>
        <a:p>
          <a:pPr rtl="0"/>
          <a:r>
            <a:rPr lang="es-ES" sz="2000" dirty="0"/>
            <a:t>- </a:t>
          </a:r>
          <a:r>
            <a:rPr lang="es-ES" sz="1800" dirty="0"/>
            <a:t>Carga física: posturas, manipulación, sobresfuerzos</a:t>
          </a:r>
        </a:p>
        <a:p>
          <a:pPr rtl="0"/>
          <a:r>
            <a:rPr lang="es-ES" sz="1800" dirty="0"/>
            <a:t>- Carga mental</a:t>
          </a:r>
        </a:p>
      </dgm:t>
    </dgm:pt>
    <dgm:pt modelId="{CE064A1E-51EE-47DE-A065-A83F97980EA1}" type="parTrans" cxnId="{A927A342-CA4F-49D9-99EE-102043D6406A}">
      <dgm:prSet/>
      <dgm:spPr/>
      <dgm:t>
        <a:bodyPr/>
        <a:lstStyle/>
        <a:p>
          <a:endParaRPr lang="es-ES"/>
        </a:p>
      </dgm:t>
    </dgm:pt>
    <dgm:pt modelId="{7FB868B8-2518-4871-A12C-FB54F2D18A2F}" type="sibTrans" cxnId="{A927A342-CA4F-49D9-99EE-102043D6406A}">
      <dgm:prSet/>
      <dgm:spPr/>
      <dgm:t>
        <a:bodyPr/>
        <a:lstStyle/>
        <a:p>
          <a:endParaRPr lang="es-ES"/>
        </a:p>
      </dgm:t>
    </dgm:pt>
    <dgm:pt modelId="{62AE5B0A-AE99-4AA3-B05C-D5E8DAE0E206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ES" sz="2000" dirty="0"/>
            <a:t>PSICOSOCIALES</a:t>
          </a:r>
        </a:p>
        <a:p>
          <a:pPr rtl="0"/>
          <a:endParaRPr lang="es-ES" sz="2000" dirty="0"/>
        </a:p>
        <a:p>
          <a:pPr rtl="0"/>
          <a:endParaRPr lang="es-ES" sz="2000" dirty="0"/>
        </a:p>
        <a:p>
          <a:pPr rtl="0"/>
          <a:r>
            <a:rPr lang="es-ES" sz="2000" dirty="0"/>
            <a:t>- </a:t>
          </a:r>
          <a:r>
            <a:rPr lang="es-ES" sz="1800" dirty="0"/>
            <a:t>Contenido del trabajo</a:t>
          </a:r>
        </a:p>
        <a:p>
          <a:pPr rtl="0"/>
          <a:r>
            <a:rPr lang="es-ES" sz="1800" dirty="0"/>
            <a:t>- Organización del trabajo</a:t>
          </a:r>
        </a:p>
        <a:p>
          <a:pPr rtl="0"/>
          <a:r>
            <a:rPr lang="es-ES" sz="1800" dirty="0"/>
            <a:t>- Relaciones interpersonales</a:t>
          </a:r>
        </a:p>
      </dgm:t>
    </dgm:pt>
    <dgm:pt modelId="{0B513E24-B00D-498E-B9D1-98F517AB28F2}" type="parTrans" cxnId="{548C8891-66D5-41D2-A478-9C9DA6D447D3}">
      <dgm:prSet/>
      <dgm:spPr/>
      <dgm:t>
        <a:bodyPr/>
        <a:lstStyle/>
        <a:p>
          <a:endParaRPr lang="es-ES"/>
        </a:p>
      </dgm:t>
    </dgm:pt>
    <dgm:pt modelId="{F7AB3F9C-52A2-4113-BEDE-EDDCCAACA62D}" type="sibTrans" cxnId="{548C8891-66D5-41D2-A478-9C9DA6D447D3}">
      <dgm:prSet/>
      <dgm:spPr/>
      <dgm:t>
        <a:bodyPr/>
        <a:lstStyle/>
        <a:p>
          <a:endParaRPr lang="es-ES"/>
        </a:p>
      </dgm:t>
    </dgm:pt>
    <dgm:pt modelId="{1467696A-15E1-425D-A31A-A61A135AF8D1}" type="pres">
      <dgm:prSet presAssocID="{4D47A37E-5A1D-474B-BAEC-C323F63366D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109E5D-E803-405B-A96B-E9B74310AC00}" type="pres">
      <dgm:prSet presAssocID="{61976AED-AA4D-4DE6-BADE-302364E88745}" presName="root" presStyleCnt="0"/>
      <dgm:spPr/>
    </dgm:pt>
    <dgm:pt modelId="{773CA5F4-8799-4A3E-B078-38738F627B35}" type="pres">
      <dgm:prSet presAssocID="{61976AED-AA4D-4DE6-BADE-302364E88745}" presName="rootComposite" presStyleCnt="0"/>
      <dgm:spPr/>
    </dgm:pt>
    <dgm:pt modelId="{12570670-2637-4707-B431-E32F82B71B6C}" type="pres">
      <dgm:prSet presAssocID="{61976AED-AA4D-4DE6-BADE-302364E88745}" presName="rootText" presStyleLbl="node1" presStyleIdx="0" presStyleCnt="4" custScaleX="127731" custScaleY="504948" custLinFactNeighborX="1140" custLinFactNeighborY="-15376"/>
      <dgm:spPr/>
    </dgm:pt>
    <dgm:pt modelId="{1951E365-DC1E-4692-9BFF-128DB828D02B}" type="pres">
      <dgm:prSet presAssocID="{61976AED-AA4D-4DE6-BADE-302364E88745}" presName="rootConnector" presStyleLbl="node1" presStyleIdx="0" presStyleCnt="4"/>
      <dgm:spPr/>
    </dgm:pt>
    <dgm:pt modelId="{578E76B7-13EB-4C64-9EE7-88FFD1B02C87}" type="pres">
      <dgm:prSet presAssocID="{61976AED-AA4D-4DE6-BADE-302364E88745}" presName="childShape" presStyleCnt="0"/>
      <dgm:spPr/>
    </dgm:pt>
    <dgm:pt modelId="{9537BB87-9F7F-418C-BD7E-DF87E7AC9B63}" type="pres">
      <dgm:prSet presAssocID="{BDFC94A3-4D66-4723-A433-EFDA2C2168BE}" presName="root" presStyleCnt="0"/>
      <dgm:spPr/>
    </dgm:pt>
    <dgm:pt modelId="{FC61CBC0-4C4D-40E1-A4CC-EE83ECBABDF4}" type="pres">
      <dgm:prSet presAssocID="{BDFC94A3-4D66-4723-A433-EFDA2C2168BE}" presName="rootComposite" presStyleCnt="0"/>
      <dgm:spPr/>
    </dgm:pt>
    <dgm:pt modelId="{9963488B-5163-42B1-99C6-D6F63C1DE823}" type="pres">
      <dgm:prSet presAssocID="{BDFC94A3-4D66-4723-A433-EFDA2C2168BE}" presName="rootText" presStyleLbl="node1" presStyleIdx="1" presStyleCnt="4" custScaleX="162837" custScaleY="498130"/>
      <dgm:spPr/>
    </dgm:pt>
    <dgm:pt modelId="{C058F35B-4290-43A4-941C-0437912E8291}" type="pres">
      <dgm:prSet presAssocID="{BDFC94A3-4D66-4723-A433-EFDA2C2168BE}" presName="rootConnector" presStyleLbl="node1" presStyleIdx="1" presStyleCnt="4"/>
      <dgm:spPr/>
    </dgm:pt>
    <dgm:pt modelId="{2FD6F492-6122-402C-BFF5-072773BCA500}" type="pres">
      <dgm:prSet presAssocID="{BDFC94A3-4D66-4723-A433-EFDA2C2168BE}" presName="childShape" presStyleCnt="0"/>
      <dgm:spPr/>
    </dgm:pt>
    <dgm:pt modelId="{33559DEF-2EAA-4153-A3C0-D08E6CF416FD}" type="pres">
      <dgm:prSet presAssocID="{C320F3AD-4B3C-4B63-A436-FE1270BB7CA9}" presName="root" presStyleCnt="0"/>
      <dgm:spPr/>
    </dgm:pt>
    <dgm:pt modelId="{BA4A0E40-304A-4476-AE89-307BF2CEFF8D}" type="pres">
      <dgm:prSet presAssocID="{C320F3AD-4B3C-4B63-A436-FE1270BB7CA9}" presName="rootComposite" presStyleCnt="0"/>
      <dgm:spPr/>
    </dgm:pt>
    <dgm:pt modelId="{3D871248-4D66-4BB9-B70C-3E660519970B}" type="pres">
      <dgm:prSet presAssocID="{C320F3AD-4B3C-4B63-A436-FE1270BB7CA9}" presName="rootText" presStyleLbl="node1" presStyleIdx="2" presStyleCnt="4" custScaleX="134345" custScaleY="505729"/>
      <dgm:spPr/>
    </dgm:pt>
    <dgm:pt modelId="{11E0201D-E592-444D-B88D-6EA7959A797F}" type="pres">
      <dgm:prSet presAssocID="{C320F3AD-4B3C-4B63-A436-FE1270BB7CA9}" presName="rootConnector" presStyleLbl="node1" presStyleIdx="2" presStyleCnt="4"/>
      <dgm:spPr/>
    </dgm:pt>
    <dgm:pt modelId="{0973F126-8794-4665-BD4E-CC189DC511DF}" type="pres">
      <dgm:prSet presAssocID="{C320F3AD-4B3C-4B63-A436-FE1270BB7CA9}" presName="childShape" presStyleCnt="0"/>
      <dgm:spPr/>
    </dgm:pt>
    <dgm:pt modelId="{3B6804A5-48AA-4794-9B88-655FCE28C91C}" type="pres">
      <dgm:prSet presAssocID="{62AE5B0A-AE99-4AA3-B05C-D5E8DAE0E206}" presName="root" presStyleCnt="0"/>
      <dgm:spPr/>
    </dgm:pt>
    <dgm:pt modelId="{67DF2155-A802-4F06-B232-FF028DCC4200}" type="pres">
      <dgm:prSet presAssocID="{62AE5B0A-AE99-4AA3-B05C-D5E8DAE0E206}" presName="rootComposite" presStyleCnt="0"/>
      <dgm:spPr/>
    </dgm:pt>
    <dgm:pt modelId="{3C8E56C7-A3B4-4E96-A5A0-BA393DB62F64}" type="pres">
      <dgm:prSet presAssocID="{62AE5B0A-AE99-4AA3-B05C-D5E8DAE0E206}" presName="rootText" presStyleLbl="node1" presStyleIdx="3" presStyleCnt="4" custScaleX="132320" custScaleY="505729"/>
      <dgm:spPr/>
    </dgm:pt>
    <dgm:pt modelId="{2DE57262-2E85-47B3-BB8E-EBAE8EF80B6A}" type="pres">
      <dgm:prSet presAssocID="{62AE5B0A-AE99-4AA3-B05C-D5E8DAE0E206}" presName="rootConnector" presStyleLbl="node1" presStyleIdx="3" presStyleCnt="4"/>
      <dgm:spPr/>
    </dgm:pt>
    <dgm:pt modelId="{6757AD8E-EE67-4051-9B2C-572F4DA1532C}" type="pres">
      <dgm:prSet presAssocID="{62AE5B0A-AE99-4AA3-B05C-D5E8DAE0E206}" presName="childShape" presStyleCnt="0"/>
      <dgm:spPr/>
    </dgm:pt>
  </dgm:ptLst>
  <dgm:cxnLst>
    <dgm:cxn modelId="{4E76881A-C219-4325-BF0D-FFF4203E6F5C}" type="presOf" srcId="{4D47A37E-5A1D-474B-BAEC-C323F63366D1}" destId="{1467696A-15E1-425D-A31A-A61A135AF8D1}" srcOrd="0" destOrd="0" presId="urn:microsoft.com/office/officeart/2005/8/layout/hierarchy3"/>
    <dgm:cxn modelId="{2F6DCC20-21C6-4F3D-AAAA-CED82D4BF66F}" type="presOf" srcId="{C320F3AD-4B3C-4B63-A436-FE1270BB7CA9}" destId="{11E0201D-E592-444D-B88D-6EA7959A797F}" srcOrd="1" destOrd="0" presId="urn:microsoft.com/office/officeart/2005/8/layout/hierarchy3"/>
    <dgm:cxn modelId="{F0B15D34-D200-4CF9-8258-231D77386D8E}" type="presOf" srcId="{BDFC94A3-4D66-4723-A433-EFDA2C2168BE}" destId="{9963488B-5163-42B1-99C6-D6F63C1DE823}" srcOrd="0" destOrd="0" presId="urn:microsoft.com/office/officeart/2005/8/layout/hierarchy3"/>
    <dgm:cxn modelId="{A927A342-CA4F-49D9-99EE-102043D6406A}" srcId="{4D47A37E-5A1D-474B-BAEC-C323F63366D1}" destId="{C320F3AD-4B3C-4B63-A436-FE1270BB7CA9}" srcOrd="2" destOrd="0" parTransId="{CE064A1E-51EE-47DE-A065-A83F97980EA1}" sibTransId="{7FB868B8-2518-4871-A12C-FB54F2D18A2F}"/>
    <dgm:cxn modelId="{D7559772-E5CD-48DA-AB5D-7C15CD7F443C}" type="presOf" srcId="{BDFC94A3-4D66-4723-A433-EFDA2C2168BE}" destId="{C058F35B-4290-43A4-941C-0437912E8291}" srcOrd="1" destOrd="0" presId="urn:microsoft.com/office/officeart/2005/8/layout/hierarchy3"/>
    <dgm:cxn modelId="{53E65D74-F377-452E-A478-C8B17D6128BC}" type="presOf" srcId="{62AE5B0A-AE99-4AA3-B05C-D5E8DAE0E206}" destId="{2DE57262-2E85-47B3-BB8E-EBAE8EF80B6A}" srcOrd="1" destOrd="0" presId="urn:microsoft.com/office/officeart/2005/8/layout/hierarchy3"/>
    <dgm:cxn modelId="{548C8891-66D5-41D2-A478-9C9DA6D447D3}" srcId="{4D47A37E-5A1D-474B-BAEC-C323F63366D1}" destId="{62AE5B0A-AE99-4AA3-B05C-D5E8DAE0E206}" srcOrd="3" destOrd="0" parTransId="{0B513E24-B00D-498E-B9D1-98F517AB28F2}" sibTransId="{F7AB3F9C-52A2-4113-BEDE-EDDCCAACA62D}"/>
    <dgm:cxn modelId="{742DF598-9980-422C-92DC-4AFB6B7B65B5}" type="presOf" srcId="{61976AED-AA4D-4DE6-BADE-302364E88745}" destId="{12570670-2637-4707-B431-E32F82B71B6C}" srcOrd="0" destOrd="0" presId="urn:microsoft.com/office/officeart/2005/8/layout/hierarchy3"/>
    <dgm:cxn modelId="{658C73B9-BEFB-4C34-A9A3-E56276D0DEF5}" type="presOf" srcId="{C320F3AD-4B3C-4B63-A436-FE1270BB7CA9}" destId="{3D871248-4D66-4BB9-B70C-3E660519970B}" srcOrd="0" destOrd="0" presId="urn:microsoft.com/office/officeart/2005/8/layout/hierarchy3"/>
    <dgm:cxn modelId="{215654BB-7F15-46EF-BDC6-DC53887E3904}" type="presOf" srcId="{61976AED-AA4D-4DE6-BADE-302364E88745}" destId="{1951E365-DC1E-4692-9BFF-128DB828D02B}" srcOrd="1" destOrd="0" presId="urn:microsoft.com/office/officeart/2005/8/layout/hierarchy3"/>
    <dgm:cxn modelId="{077855C0-BA66-4474-B60B-163211D45B93}" srcId="{4D47A37E-5A1D-474B-BAEC-C323F63366D1}" destId="{BDFC94A3-4D66-4723-A433-EFDA2C2168BE}" srcOrd="1" destOrd="0" parTransId="{891B37A2-2CB1-4512-9C3A-57D8F06584FE}" sibTransId="{5456322A-31CB-4114-804E-A4D5F2C86E5B}"/>
    <dgm:cxn modelId="{A84EB6D1-5B1A-41F7-91EA-599D165E3E37}" srcId="{4D47A37E-5A1D-474B-BAEC-C323F63366D1}" destId="{61976AED-AA4D-4DE6-BADE-302364E88745}" srcOrd="0" destOrd="0" parTransId="{E2C4286D-8D49-42DA-8162-929198D082E5}" sibTransId="{15D77183-3B62-4EA9-A170-239F9D68686A}"/>
    <dgm:cxn modelId="{F5CBD1EB-4A94-4205-87A0-EC481FA15EEA}" type="presOf" srcId="{62AE5B0A-AE99-4AA3-B05C-D5E8DAE0E206}" destId="{3C8E56C7-A3B4-4E96-A5A0-BA393DB62F64}" srcOrd="0" destOrd="0" presId="urn:microsoft.com/office/officeart/2005/8/layout/hierarchy3"/>
    <dgm:cxn modelId="{9717FD9E-1253-4233-9ACE-F2FBC673F284}" type="presParOf" srcId="{1467696A-15E1-425D-A31A-A61A135AF8D1}" destId="{99109E5D-E803-405B-A96B-E9B74310AC00}" srcOrd="0" destOrd="0" presId="urn:microsoft.com/office/officeart/2005/8/layout/hierarchy3"/>
    <dgm:cxn modelId="{D0F84471-D829-4ADB-A978-A4A826591808}" type="presParOf" srcId="{99109E5D-E803-405B-A96B-E9B74310AC00}" destId="{773CA5F4-8799-4A3E-B078-38738F627B35}" srcOrd="0" destOrd="0" presId="urn:microsoft.com/office/officeart/2005/8/layout/hierarchy3"/>
    <dgm:cxn modelId="{11876AD3-C9A6-47D7-983F-CE63ACD93439}" type="presParOf" srcId="{773CA5F4-8799-4A3E-B078-38738F627B35}" destId="{12570670-2637-4707-B431-E32F82B71B6C}" srcOrd="0" destOrd="0" presId="urn:microsoft.com/office/officeart/2005/8/layout/hierarchy3"/>
    <dgm:cxn modelId="{E0FF481E-23AC-436D-AE5A-9FA52D20BEDD}" type="presParOf" srcId="{773CA5F4-8799-4A3E-B078-38738F627B35}" destId="{1951E365-DC1E-4692-9BFF-128DB828D02B}" srcOrd="1" destOrd="0" presId="urn:microsoft.com/office/officeart/2005/8/layout/hierarchy3"/>
    <dgm:cxn modelId="{4998205B-E7A1-417F-9C63-A210942412CD}" type="presParOf" srcId="{99109E5D-E803-405B-A96B-E9B74310AC00}" destId="{578E76B7-13EB-4C64-9EE7-88FFD1B02C87}" srcOrd="1" destOrd="0" presId="urn:microsoft.com/office/officeart/2005/8/layout/hierarchy3"/>
    <dgm:cxn modelId="{BD1F97E4-FF92-48A0-85BD-DB9A9BD95257}" type="presParOf" srcId="{1467696A-15E1-425D-A31A-A61A135AF8D1}" destId="{9537BB87-9F7F-418C-BD7E-DF87E7AC9B63}" srcOrd="1" destOrd="0" presId="urn:microsoft.com/office/officeart/2005/8/layout/hierarchy3"/>
    <dgm:cxn modelId="{9B2779F3-F51C-4F21-B5B7-AFF66DC8E0D2}" type="presParOf" srcId="{9537BB87-9F7F-418C-BD7E-DF87E7AC9B63}" destId="{FC61CBC0-4C4D-40E1-A4CC-EE83ECBABDF4}" srcOrd="0" destOrd="0" presId="urn:microsoft.com/office/officeart/2005/8/layout/hierarchy3"/>
    <dgm:cxn modelId="{D428882A-EB70-45A5-A4A1-142F7BB23627}" type="presParOf" srcId="{FC61CBC0-4C4D-40E1-A4CC-EE83ECBABDF4}" destId="{9963488B-5163-42B1-99C6-D6F63C1DE823}" srcOrd="0" destOrd="0" presId="urn:microsoft.com/office/officeart/2005/8/layout/hierarchy3"/>
    <dgm:cxn modelId="{6187AFC6-4BA8-44DC-B799-12D9F68461D9}" type="presParOf" srcId="{FC61CBC0-4C4D-40E1-A4CC-EE83ECBABDF4}" destId="{C058F35B-4290-43A4-941C-0437912E8291}" srcOrd="1" destOrd="0" presId="urn:microsoft.com/office/officeart/2005/8/layout/hierarchy3"/>
    <dgm:cxn modelId="{7EDE773C-2803-4F1D-BE35-7E16E1B6D759}" type="presParOf" srcId="{9537BB87-9F7F-418C-BD7E-DF87E7AC9B63}" destId="{2FD6F492-6122-402C-BFF5-072773BCA500}" srcOrd="1" destOrd="0" presId="urn:microsoft.com/office/officeart/2005/8/layout/hierarchy3"/>
    <dgm:cxn modelId="{A8F27028-A1BB-48CA-AD45-7FD10A953964}" type="presParOf" srcId="{1467696A-15E1-425D-A31A-A61A135AF8D1}" destId="{33559DEF-2EAA-4153-A3C0-D08E6CF416FD}" srcOrd="2" destOrd="0" presId="urn:microsoft.com/office/officeart/2005/8/layout/hierarchy3"/>
    <dgm:cxn modelId="{60DB7D62-BAB5-436B-B213-8F5B175E6224}" type="presParOf" srcId="{33559DEF-2EAA-4153-A3C0-D08E6CF416FD}" destId="{BA4A0E40-304A-4476-AE89-307BF2CEFF8D}" srcOrd="0" destOrd="0" presId="urn:microsoft.com/office/officeart/2005/8/layout/hierarchy3"/>
    <dgm:cxn modelId="{D8E3228C-16F6-483E-A024-B801A02E249A}" type="presParOf" srcId="{BA4A0E40-304A-4476-AE89-307BF2CEFF8D}" destId="{3D871248-4D66-4BB9-B70C-3E660519970B}" srcOrd="0" destOrd="0" presId="urn:microsoft.com/office/officeart/2005/8/layout/hierarchy3"/>
    <dgm:cxn modelId="{53DCE251-3C20-463B-B187-E61DDD3C520F}" type="presParOf" srcId="{BA4A0E40-304A-4476-AE89-307BF2CEFF8D}" destId="{11E0201D-E592-444D-B88D-6EA7959A797F}" srcOrd="1" destOrd="0" presId="urn:microsoft.com/office/officeart/2005/8/layout/hierarchy3"/>
    <dgm:cxn modelId="{08CD2FD6-BD31-477D-B4A5-EDACD1696BC4}" type="presParOf" srcId="{33559DEF-2EAA-4153-A3C0-D08E6CF416FD}" destId="{0973F126-8794-4665-BD4E-CC189DC511DF}" srcOrd="1" destOrd="0" presId="urn:microsoft.com/office/officeart/2005/8/layout/hierarchy3"/>
    <dgm:cxn modelId="{EB178EEB-76E8-4D50-A1FD-15BFE5966775}" type="presParOf" srcId="{1467696A-15E1-425D-A31A-A61A135AF8D1}" destId="{3B6804A5-48AA-4794-9B88-655FCE28C91C}" srcOrd="3" destOrd="0" presId="urn:microsoft.com/office/officeart/2005/8/layout/hierarchy3"/>
    <dgm:cxn modelId="{2951F27C-852E-41F3-99DB-C998A2A5E0DD}" type="presParOf" srcId="{3B6804A5-48AA-4794-9B88-655FCE28C91C}" destId="{67DF2155-A802-4F06-B232-FF028DCC4200}" srcOrd="0" destOrd="0" presId="urn:microsoft.com/office/officeart/2005/8/layout/hierarchy3"/>
    <dgm:cxn modelId="{CF3AAA3D-5F3B-4E05-A3A4-AAF36D4C0B95}" type="presParOf" srcId="{67DF2155-A802-4F06-B232-FF028DCC4200}" destId="{3C8E56C7-A3B4-4E96-A5A0-BA393DB62F64}" srcOrd="0" destOrd="0" presId="urn:microsoft.com/office/officeart/2005/8/layout/hierarchy3"/>
    <dgm:cxn modelId="{A58BA8F3-BD4A-4919-935C-F1A389A1AF9F}" type="presParOf" srcId="{67DF2155-A802-4F06-B232-FF028DCC4200}" destId="{2DE57262-2E85-47B3-BB8E-EBAE8EF80B6A}" srcOrd="1" destOrd="0" presId="urn:microsoft.com/office/officeart/2005/8/layout/hierarchy3"/>
    <dgm:cxn modelId="{E8A3E0A2-B6E0-4DE0-A55F-DEDD65955D11}" type="presParOf" srcId="{3B6804A5-48AA-4794-9B88-655FCE28C91C}" destId="{6757AD8E-EE67-4051-9B2C-572F4DA1532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1F7945E-C9DB-4512-A19E-D341A3D8858E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0017365-E0E8-4B5C-A247-E952D7014972}">
      <dgm:prSet custT="1"/>
      <dgm:spPr/>
      <dgm:t>
        <a:bodyPr/>
        <a:lstStyle/>
        <a:p>
          <a:pPr rtl="0"/>
          <a:r>
            <a:rPr lang="es-ES" sz="2800" b="1" dirty="0"/>
            <a:t>Daños a la salud de los trabajadores</a:t>
          </a:r>
        </a:p>
      </dgm:t>
    </dgm:pt>
    <dgm:pt modelId="{E6DB7C82-A509-4835-A174-AC446437B5CC}" type="parTrans" cxnId="{74DC43A9-8DC5-4004-BDA4-1C6780B39ECA}">
      <dgm:prSet/>
      <dgm:spPr/>
      <dgm:t>
        <a:bodyPr/>
        <a:lstStyle/>
        <a:p>
          <a:endParaRPr lang="es-ES"/>
        </a:p>
      </dgm:t>
    </dgm:pt>
    <dgm:pt modelId="{A668D37C-8141-4F88-873E-670FF523A1E6}" type="sibTrans" cxnId="{74DC43A9-8DC5-4004-BDA4-1C6780B39ECA}">
      <dgm:prSet/>
      <dgm:spPr/>
      <dgm:t>
        <a:bodyPr/>
        <a:lstStyle/>
        <a:p>
          <a:endParaRPr lang="es-ES"/>
        </a:p>
      </dgm:t>
    </dgm:pt>
    <dgm:pt modelId="{95F54A0E-7B09-4536-AA80-80224F043D89}">
      <dgm:prSet/>
      <dgm:spPr/>
      <dgm:t>
        <a:bodyPr/>
        <a:lstStyle/>
        <a:p>
          <a:pPr rtl="0"/>
          <a:r>
            <a:rPr lang="es-ES" dirty="0"/>
            <a:t>Accidente de trabajo</a:t>
          </a:r>
        </a:p>
      </dgm:t>
    </dgm:pt>
    <dgm:pt modelId="{57CD9E25-6809-4768-AA05-ADB4E50835C0}" type="parTrans" cxnId="{98A17F1C-3704-4614-9535-293A849DD8E8}">
      <dgm:prSet/>
      <dgm:spPr/>
      <dgm:t>
        <a:bodyPr/>
        <a:lstStyle/>
        <a:p>
          <a:endParaRPr lang="es-ES"/>
        </a:p>
      </dgm:t>
    </dgm:pt>
    <dgm:pt modelId="{CEB9C6CD-65CE-40BD-ABD5-CFF3A9D0BCF3}" type="sibTrans" cxnId="{98A17F1C-3704-4614-9535-293A849DD8E8}">
      <dgm:prSet/>
      <dgm:spPr/>
      <dgm:t>
        <a:bodyPr/>
        <a:lstStyle/>
        <a:p>
          <a:endParaRPr lang="es-ES"/>
        </a:p>
      </dgm:t>
    </dgm:pt>
    <dgm:pt modelId="{8159E7D7-B783-4170-8761-93CE4086D0AA}">
      <dgm:prSet/>
      <dgm:spPr/>
      <dgm:t>
        <a:bodyPr/>
        <a:lstStyle/>
        <a:p>
          <a:pPr rtl="0"/>
          <a:r>
            <a:rPr lang="es-ES" dirty="0"/>
            <a:t>Enfermedad profesional</a:t>
          </a:r>
        </a:p>
      </dgm:t>
    </dgm:pt>
    <dgm:pt modelId="{34BC81CF-33CA-4CAA-9C02-D8FCBDAAFBB6}" type="parTrans" cxnId="{2F3887BB-FA8B-48EA-A100-2C074785CA59}">
      <dgm:prSet/>
      <dgm:spPr/>
      <dgm:t>
        <a:bodyPr/>
        <a:lstStyle/>
        <a:p>
          <a:endParaRPr lang="es-ES"/>
        </a:p>
      </dgm:t>
    </dgm:pt>
    <dgm:pt modelId="{EDC08CC9-51B9-40F8-92FC-1ABBC0AC620A}" type="sibTrans" cxnId="{2F3887BB-FA8B-48EA-A100-2C074785CA59}">
      <dgm:prSet/>
      <dgm:spPr/>
      <dgm:t>
        <a:bodyPr/>
        <a:lstStyle/>
        <a:p>
          <a:endParaRPr lang="es-ES"/>
        </a:p>
      </dgm:t>
    </dgm:pt>
    <dgm:pt modelId="{A6F033FB-8A94-45C8-853A-80B7F2AEAD61}">
      <dgm:prSet/>
      <dgm:spPr/>
      <dgm:t>
        <a:bodyPr/>
        <a:lstStyle/>
        <a:p>
          <a:pPr rtl="0"/>
          <a:r>
            <a:rPr lang="es-ES"/>
            <a:t>Fatiga</a:t>
          </a:r>
        </a:p>
      </dgm:t>
    </dgm:pt>
    <dgm:pt modelId="{931C72DE-0546-4BB9-8AF9-C124374A495F}" type="parTrans" cxnId="{12E521EC-87F5-419D-BF52-623FC8BE1656}">
      <dgm:prSet/>
      <dgm:spPr/>
      <dgm:t>
        <a:bodyPr/>
        <a:lstStyle/>
        <a:p>
          <a:endParaRPr lang="es-ES"/>
        </a:p>
      </dgm:t>
    </dgm:pt>
    <dgm:pt modelId="{8D489599-BE3F-4117-93B7-19213BEC0B77}" type="sibTrans" cxnId="{12E521EC-87F5-419D-BF52-623FC8BE1656}">
      <dgm:prSet/>
      <dgm:spPr/>
      <dgm:t>
        <a:bodyPr/>
        <a:lstStyle/>
        <a:p>
          <a:endParaRPr lang="es-ES"/>
        </a:p>
      </dgm:t>
    </dgm:pt>
    <dgm:pt modelId="{E0C67498-454E-4798-A0C3-D6D474F34C5D}">
      <dgm:prSet/>
      <dgm:spPr/>
      <dgm:t>
        <a:bodyPr/>
        <a:lstStyle/>
        <a:p>
          <a:pPr rtl="0"/>
          <a:r>
            <a:rPr lang="es-ES"/>
            <a:t>Estrés</a:t>
          </a:r>
        </a:p>
      </dgm:t>
    </dgm:pt>
    <dgm:pt modelId="{5E0D9B01-5642-431F-BD3E-EE935EF133E1}" type="parTrans" cxnId="{0E6097DF-EB3E-4984-BDD0-B2CA5BB2415F}">
      <dgm:prSet/>
      <dgm:spPr/>
      <dgm:t>
        <a:bodyPr/>
        <a:lstStyle/>
        <a:p>
          <a:endParaRPr lang="es-ES"/>
        </a:p>
      </dgm:t>
    </dgm:pt>
    <dgm:pt modelId="{5E9C82BD-D9BA-479E-AC8E-DB070AC6C022}" type="sibTrans" cxnId="{0E6097DF-EB3E-4984-BDD0-B2CA5BB2415F}">
      <dgm:prSet/>
      <dgm:spPr/>
      <dgm:t>
        <a:bodyPr/>
        <a:lstStyle/>
        <a:p>
          <a:endParaRPr lang="es-ES"/>
        </a:p>
      </dgm:t>
    </dgm:pt>
    <dgm:pt modelId="{7E8BAD22-40EA-4445-B4C5-D2BC7DE80EE2}">
      <dgm:prSet/>
      <dgm:spPr/>
      <dgm:t>
        <a:bodyPr/>
        <a:lstStyle/>
        <a:p>
          <a:pPr rtl="0"/>
          <a:r>
            <a:rPr lang="es-ES"/>
            <a:t>Envejecimiento prematuro</a:t>
          </a:r>
        </a:p>
      </dgm:t>
    </dgm:pt>
    <dgm:pt modelId="{DDFFF9D4-D778-4856-9A53-0978AB991EDB}" type="parTrans" cxnId="{D02479D0-4CF8-40F9-9A1E-053456161974}">
      <dgm:prSet/>
      <dgm:spPr/>
      <dgm:t>
        <a:bodyPr/>
        <a:lstStyle/>
        <a:p>
          <a:endParaRPr lang="es-ES"/>
        </a:p>
      </dgm:t>
    </dgm:pt>
    <dgm:pt modelId="{DA07DBCB-5B85-4BA3-9AE7-D84A68E75365}" type="sibTrans" cxnId="{D02479D0-4CF8-40F9-9A1E-053456161974}">
      <dgm:prSet/>
      <dgm:spPr/>
      <dgm:t>
        <a:bodyPr/>
        <a:lstStyle/>
        <a:p>
          <a:endParaRPr lang="es-ES"/>
        </a:p>
      </dgm:t>
    </dgm:pt>
    <dgm:pt modelId="{56C77C8C-57B1-43B7-A161-A0235A6EB708}">
      <dgm:prSet/>
      <dgm:spPr/>
      <dgm:t>
        <a:bodyPr/>
        <a:lstStyle/>
        <a:p>
          <a:pPr rtl="0"/>
          <a:r>
            <a:rPr lang="es-ES"/>
            <a:t>Burnout, mobbing</a:t>
          </a:r>
        </a:p>
      </dgm:t>
    </dgm:pt>
    <dgm:pt modelId="{8E6DB436-A5CB-4EAF-AB3C-9649EDD01EE0}" type="parTrans" cxnId="{F2D3DF79-B97A-42DE-8CC8-A2D901E3AFF6}">
      <dgm:prSet/>
      <dgm:spPr/>
      <dgm:t>
        <a:bodyPr/>
        <a:lstStyle/>
        <a:p>
          <a:endParaRPr lang="es-ES"/>
        </a:p>
      </dgm:t>
    </dgm:pt>
    <dgm:pt modelId="{28CC7E32-50B3-4BB8-B7F4-EBFD05189F0A}" type="sibTrans" cxnId="{F2D3DF79-B97A-42DE-8CC8-A2D901E3AFF6}">
      <dgm:prSet/>
      <dgm:spPr/>
      <dgm:t>
        <a:bodyPr/>
        <a:lstStyle/>
        <a:p>
          <a:endParaRPr lang="es-ES"/>
        </a:p>
      </dgm:t>
    </dgm:pt>
    <dgm:pt modelId="{920A609B-477A-4226-8DB0-283F0EFE3E57}">
      <dgm:prSet/>
      <dgm:spPr/>
      <dgm:t>
        <a:bodyPr/>
        <a:lstStyle/>
        <a:p>
          <a:pPr rtl="0"/>
          <a:r>
            <a:rPr lang="es-ES" i="1" dirty="0"/>
            <a:t>In</a:t>
          </a:r>
          <a:r>
            <a:rPr lang="es-ES" dirty="0"/>
            <a:t> </a:t>
          </a:r>
          <a:r>
            <a:rPr lang="es-ES" i="1" dirty="0"/>
            <a:t>itinere </a:t>
          </a:r>
        </a:p>
      </dgm:t>
    </dgm:pt>
    <dgm:pt modelId="{4C9C18C7-2B74-4F6F-B918-FC1DA7E6234F}" type="parTrans" cxnId="{056EBABA-2188-4A7C-ACB4-1E70C69E6BC7}">
      <dgm:prSet/>
      <dgm:spPr/>
      <dgm:t>
        <a:bodyPr/>
        <a:lstStyle/>
        <a:p>
          <a:endParaRPr lang="en-US"/>
        </a:p>
      </dgm:t>
    </dgm:pt>
    <dgm:pt modelId="{233C6F98-7AD4-4F28-B52F-CB613705BD94}" type="sibTrans" cxnId="{056EBABA-2188-4A7C-ACB4-1E70C69E6BC7}">
      <dgm:prSet/>
      <dgm:spPr/>
      <dgm:t>
        <a:bodyPr/>
        <a:lstStyle/>
        <a:p>
          <a:endParaRPr lang="en-US"/>
        </a:p>
      </dgm:t>
    </dgm:pt>
    <dgm:pt modelId="{1BA6D4AE-C891-411A-8CE8-CC4E47599D8C}">
      <dgm:prSet/>
      <dgm:spPr/>
      <dgm:t>
        <a:bodyPr/>
        <a:lstStyle/>
        <a:p>
          <a:pPr rtl="0"/>
          <a:r>
            <a:rPr lang="es-ES" dirty="0"/>
            <a:t>En misión </a:t>
          </a:r>
        </a:p>
      </dgm:t>
    </dgm:pt>
    <dgm:pt modelId="{EFE3BB5F-61E5-4269-83A6-23246F082B87}" type="parTrans" cxnId="{543FF4D9-0926-4A35-A4BC-AF9E3EFABD7B}">
      <dgm:prSet/>
      <dgm:spPr/>
      <dgm:t>
        <a:bodyPr/>
        <a:lstStyle/>
        <a:p>
          <a:endParaRPr lang="en-US"/>
        </a:p>
      </dgm:t>
    </dgm:pt>
    <dgm:pt modelId="{46204389-EB5C-4557-AE8E-C7501BF8C00C}" type="sibTrans" cxnId="{543FF4D9-0926-4A35-A4BC-AF9E3EFABD7B}">
      <dgm:prSet/>
      <dgm:spPr/>
      <dgm:t>
        <a:bodyPr/>
        <a:lstStyle/>
        <a:p>
          <a:endParaRPr lang="en-US"/>
        </a:p>
      </dgm:t>
    </dgm:pt>
    <dgm:pt modelId="{CAED595A-5569-49B5-806B-1CC6C0007909}">
      <dgm:prSet/>
      <dgm:spPr/>
      <dgm:t>
        <a:bodyPr/>
        <a:lstStyle/>
        <a:p>
          <a:pPr rtl="0"/>
          <a:r>
            <a:rPr lang="es-ES" dirty="0"/>
            <a:t>No son accidentes del trabajo (dolo/imprudencia)</a:t>
          </a:r>
        </a:p>
      </dgm:t>
    </dgm:pt>
    <dgm:pt modelId="{806E51A9-5B17-4045-BCEC-6C92AD4E12D7}" type="parTrans" cxnId="{E4041BD9-0C72-487D-8755-98FBC01B943E}">
      <dgm:prSet/>
      <dgm:spPr/>
      <dgm:t>
        <a:bodyPr/>
        <a:lstStyle/>
        <a:p>
          <a:endParaRPr lang="en-US"/>
        </a:p>
      </dgm:t>
    </dgm:pt>
    <dgm:pt modelId="{F360D0F2-E7BD-4D1A-A5F8-1C1359B1189E}" type="sibTrans" cxnId="{E4041BD9-0C72-487D-8755-98FBC01B943E}">
      <dgm:prSet/>
      <dgm:spPr/>
      <dgm:t>
        <a:bodyPr/>
        <a:lstStyle/>
        <a:p>
          <a:endParaRPr lang="en-US"/>
        </a:p>
      </dgm:t>
    </dgm:pt>
    <dgm:pt modelId="{24CA9862-5CE5-407A-8AF9-F5CD5E173A8B}" type="pres">
      <dgm:prSet presAssocID="{11F7945E-C9DB-4512-A19E-D341A3D885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0714C-3EA0-4957-8DF1-99C433FC3DEF}" type="pres">
      <dgm:prSet presAssocID="{70017365-E0E8-4B5C-A247-E952D7014972}" presName="hierRoot1" presStyleCnt="0">
        <dgm:presLayoutVars>
          <dgm:hierBranch val="init"/>
        </dgm:presLayoutVars>
      </dgm:prSet>
      <dgm:spPr/>
    </dgm:pt>
    <dgm:pt modelId="{F8D02EED-D0F7-417B-B3EC-10367EFAD8C0}" type="pres">
      <dgm:prSet presAssocID="{70017365-E0E8-4B5C-A247-E952D7014972}" presName="rootComposite1" presStyleCnt="0"/>
      <dgm:spPr/>
    </dgm:pt>
    <dgm:pt modelId="{88A9FCD5-412D-4CD2-9B74-17F633D13F0B}" type="pres">
      <dgm:prSet presAssocID="{70017365-E0E8-4B5C-A247-E952D7014972}" presName="rootText1" presStyleLbl="node0" presStyleIdx="0" presStyleCnt="1" custScaleX="549275" custLinFactNeighborY="18478">
        <dgm:presLayoutVars>
          <dgm:chPref val="3"/>
        </dgm:presLayoutVars>
      </dgm:prSet>
      <dgm:spPr/>
    </dgm:pt>
    <dgm:pt modelId="{35F2C30A-62CB-45B0-BD93-1178A5A4F7A8}" type="pres">
      <dgm:prSet presAssocID="{70017365-E0E8-4B5C-A247-E952D7014972}" presName="rootConnector1" presStyleLbl="node1" presStyleIdx="0" presStyleCnt="0"/>
      <dgm:spPr/>
    </dgm:pt>
    <dgm:pt modelId="{EF59383E-C2F1-4020-A9AC-58E3F843C45A}" type="pres">
      <dgm:prSet presAssocID="{70017365-E0E8-4B5C-A247-E952D7014972}" presName="hierChild2" presStyleCnt="0"/>
      <dgm:spPr/>
    </dgm:pt>
    <dgm:pt modelId="{0C1D8AEC-DC76-412B-AEA4-D1436D3B8A8D}" type="pres">
      <dgm:prSet presAssocID="{57CD9E25-6809-4768-AA05-ADB4E50835C0}" presName="Name37" presStyleLbl="parChTrans1D2" presStyleIdx="0" presStyleCnt="6"/>
      <dgm:spPr/>
    </dgm:pt>
    <dgm:pt modelId="{746DB69A-7384-49AB-99BD-7A78009DF1F1}" type="pres">
      <dgm:prSet presAssocID="{95F54A0E-7B09-4536-AA80-80224F043D89}" presName="hierRoot2" presStyleCnt="0">
        <dgm:presLayoutVars>
          <dgm:hierBranch val="init"/>
        </dgm:presLayoutVars>
      </dgm:prSet>
      <dgm:spPr/>
    </dgm:pt>
    <dgm:pt modelId="{02A57D3A-0512-451E-A9F9-F8FAF1B7B31A}" type="pres">
      <dgm:prSet presAssocID="{95F54A0E-7B09-4536-AA80-80224F043D89}" presName="rootComposite" presStyleCnt="0"/>
      <dgm:spPr/>
    </dgm:pt>
    <dgm:pt modelId="{D7EA628A-D986-4ED9-A727-437BA040A077}" type="pres">
      <dgm:prSet presAssocID="{95F54A0E-7B09-4536-AA80-80224F043D89}" presName="rootText" presStyleLbl="node2" presStyleIdx="0" presStyleCnt="6">
        <dgm:presLayoutVars>
          <dgm:chPref val="3"/>
        </dgm:presLayoutVars>
      </dgm:prSet>
      <dgm:spPr/>
    </dgm:pt>
    <dgm:pt modelId="{ED64E8A0-D175-47B7-B146-0679CD53A6C9}" type="pres">
      <dgm:prSet presAssocID="{95F54A0E-7B09-4536-AA80-80224F043D89}" presName="rootConnector" presStyleLbl="node2" presStyleIdx="0" presStyleCnt="6"/>
      <dgm:spPr/>
    </dgm:pt>
    <dgm:pt modelId="{1E190C04-8DEF-434B-BAA5-637AE9DC3D25}" type="pres">
      <dgm:prSet presAssocID="{95F54A0E-7B09-4536-AA80-80224F043D89}" presName="hierChild4" presStyleCnt="0"/>
      <dgm:spPr/>
    </dgm:pt>
    <dgm:pt modelId="{A8E5A3D9-DEB7-4DB1-BA61-217C47F539E5}" type="pres">
      <dgm:prSet presAssocID="{4C9C18C7-2B74-4F6F-B918-FC1DA7E6234F}" presName="Name37" presStyleLbl="parChTrans1D3" presStyleIdx="0" presStyleCnt="3"/>
      <dgm:spPr/>
    </dgm:pt>
    <dgm:pt modelId="{EC617696-CAC9-4233-9EB8-3EF87D25494C}" type="pres">
      <dgm:prSet presAssocID="{920A609B-477A-4226-8DB0-283F0EFE3E57}" presName="hierRoot2" presStyleCnt="0">
        <dgm:presLayoutVars>
          <dgm:hierBranch val="init"/>
        </dgm:presLayoutVars>
      </dgm:prSet>
      <dgm:spPr/>
    </dgm:pt>
    <dgm:pt modelId="{4BC5C4AD-6914-42B8-A681-14D3E2073F12}" type="pres">
      <dgm:prSet presAssocID="{920A609B-477A-4226-8DB0-283F0EFE3E57}" presName="rootComposite" presStyleCnt="0"/>
      <dgm:spPr/>
    </dgm:pt>
    <dgm:pt modelId="{77207495-FDFC-4FC4-9F44-64AB1EE445B9}" type="pres">
      <dgm:prSet presAssocID="{920A609B-477A-4226-8DB0-283F0EFE3E57}" presName="rootText" presStyleLbl="node3" presStyleIdx="0" presStyleCnt="3">
        <dgm:presLayoutVars>
          <dgm:chPref val="3"/>
        </dgm:presLayoutVars>
      </dgm:prSet>
      <dgm:spPr/>
    </dgm:pt>
    <dgm:pt modelId="{532B4B97-CA59-40FB-AE56-38A6519F7B4A}" type="pres">
      <dgm:prSet presAssocID="{920A609B-477A-4226-8DB0-283F0EFE3E57}" presName="rootConnector" presStyleLbl="node3" presStyleIdx="0" presStyleCnt="3"/>
      <dgm:spPr/>
    </dgm:pt>
    <dgm:pt modelId="{7ED59279-5099-41AF-BDFA-512DBC7E471A}" type="pres">
      <dgm:prSet presAssocID="{920A609B-477A-4226-8DB0-283F0EFE3E57}" presName="hierChild4" presStyleCnt="0"/>
      <dgm:spPr/>
    </dgm:pt>
    <dgm:pt modelId="{236F8D8A-61FE-4D05-8881-C2441379F554}" type="pres">
      <dgm:prSet presAssocID="{920A609B-477A-4226-8DB0-283F0EFE3E57}" presName="hierChild5" presStyleCnt="0"/>
      <dgm:spPr/>
    </dgm:pt>
    <dgm:pt modelId="{B14ED208-EBF8-4C17-A9E1-DF0912815908}" type="pres">
      <dgm:prSet presAssocID="{EFE3BB5F-61E5-4269-83A6-23246F082B87}" presName="Name37" presStyleLbl="parChTrans1D3" presStyleIdx="1" presStyleCnt="3"/>
      <dgm:spPr/>
    </dgm:pt>
    <dgm:pt modelId="{163CF0E3-AE06-4C52-A116-C845FB4A4321}" type="pres">
      <dgm:prSet presAssocID="{1BA6D4AE-C891-411A-8CE8-CC4E47599D8C}" presName="hierRoot2" presStyleCnt="0">
        <dgm:presLayoutVars>
          <dgm:hierBranch val="init"/>
        </dgm:presLayoutVars>
      </dgm:prSet>
      <dgm:spPr/>
    </dgm:pt>
    <dgm:pt modelId="{F734584C-ABFB-4C49-A8FA-E77E5DD6E6F9}" type="pres">
      <dgm:prSet presAssocID="{1BA6D4AE-C891-411A-8CE8-CC4E47599D8C}" presName="rootComposite" presStyleCnt="0"/>
      <dgm:spPr/>
    </dgm:pt>
    <dgm:pt modelId="{545496CE-6C41-4228-B597-D29B86791156}" type="pres">
      <dgm:prSet presAssocID="{1BA6D4AE-C891-411A-8CE8-CC4E47599D8C}" presName="rootText" presStyleLbl="node3" presStyleIdx="1" presStyleCnt="3">
        <dgm:presLayoutVars>
          <dgm:chPref val="3"/>
        </dgm:presLayoutVars>
      </dgm:prSet>
      <dgm:spPr/>
    </dgm:pt>
    <dgm:pt modelId="{95497F89-6680-45F6-9528-A37AF5968C5D}" type="pres">
      <dgm:prSet presAssocID="{1BA6D4AE-C891-411A-8CE8-CC4E47599D8C}" presName="rootConnector" presStyleLbl="node3" presStyleIdx="1" presStyleCnt="3"/>
      <dgm:spPr/>
    </dgm:pt>
    <dgm:pt modelId="{F5A4FA1D-8354-48E5-8C9E-A63CA97BE31E}" type="pres">
      <dgm:prSet presAssocID="{1BA6D4AE-C891-411A-8CE8-CC4E47599D8C}" presName="hierChild4" presStyleCnt="0"/>
      <dgm:spPr/>
    </dgm:pt>
    <dgm:pt modelId="{801DCE2E-7B8C-4D2B-953D-EE0A1F6A77DE}" type="pres">
      <dgm:prSet presAssocID="{1BA6D4AE-C891-411A-8CE8-CC4E47599D8C}" presName="hierChild5" presStyleCnt="0"/>
      <dgm:spPr/>
    </dgm:pt>
    <dgm:pt modelId="{CE16C6BC-C009-48E7-8201-359AB5A643A5}" type="pres">
      <dgm:prSet presAssocID="{806E51A9-5B17-4045-BCEC-6C92AD4E12D7}" presName="Name37" presStyleLbl="parChTrans1D3" presStyleIdx="2" presStyleCnt="3"/>
      <dgm:spPr/>
    </dgm:pt>
    <dgm:pt modelId="{76A221C5-A034-46BF-9F50-FA9213FA8A24}" type="pres">
      <dgm:prSet presAssocID="{CAED595A-5569-49B5-806B-1CC6C0007909}" presName="hierRoot2" presStyleCnt="0">
        <dgm:presLayoutVars>
          <dgm:hierBranch val="init"/>
        </dgm:presLayoutVars>
      </dgm:prSet>
      <dgm:spPr/>
    </dgm:pt>
    <dgm:pt modelId="{2211B1BC-D754-48E4-B026-C6C2881BBA43}" type="pres">
      <dgm:prSet presAssocID="{CAED595A-5569-49B5-806B-1CC6C0007909}" presName="rootComposite" presStyleCnt="0"/>
      <dgm:spPr/>
    </dgm:pt>
    <dgm:pt modelId="{2C602D26-18D5-445E-B17F-998524960E1E}" type="pres">
      <dgm:prSet presAssocID="{CAED595A-5569-49B5-806B-1CC6C0007909}" presName="rootText" presStyleLbl="node3" presStyleIdx="2" presStyleCnt="3">
        <dgm:presLayoutVars>
          <dgm:chPref val="3"/>
        </dgm:presLayoutVars>
      </dgm:prSet>
      <dgm:spPr/>
    </dgm:pt>
    <dgm:pt modelId="{AF1B8B56-17BA-47BC-B265-944EBCA9572A}" type="pres">
      <dgm:prSet presAssocID="{CAED595A-5569-49B5-806B-1CC6C0007909}" presName="rootConnector" presStyleLbl="node3" presStyleIdx="2" presStyleCnt="3"/>
      <dgm:spPr/>
    </dgm:pt>
    <dgm:pt modelId="{10E23A3F-331A-4B89-BF53-8E57DBC5E4B6}" type="pres">
      <dgm:prSet presAssocID="{CAED595A-5569-49B5-806B-1CC6C0007909}" presName="hierChild4" presStyleCnt="0"/>
      <dgm:spPr/>
    </dgm:pt>
    <dgm:pt modelId="{E7E8A200-2A59-4F2D-AB85-33D2265051FF}" type="pres">
      <dgm:prSet presAssocID="{CAED595A-5569-49B5-806B-1CC6C0007909}" presName="hierChild5" presStyleCnt="0"/>
      <dgm:spPr/>
    </dgm:pt>
    <dgm:pt modelId="{A182EBAD-7FC0-422F-A830-E3E2010B78B0}" type="pres">
      <dgm:prSet presAssocID="{95F54A0E-7B09-4536-AA80-80224F043D89}" presName="hierChild5" presStyleCnt="0"/>
      <dgm:spPr/>
    </dgm:pt>
    <dgm:pt modelId="{2E4CB17E-9825-4AF3-B56C-307B71608DC2}" type="pres">
      <dgm:prSet presAssocID="{34BC81CF-33CA-4CAA-9C02-D8FCBDAAFBB6}" presName="Name37" presStyleLbl="parChTrans1D2" presStyleIdx="1" presStyleCnt="6"/>
      <dgm:spPr/>
    </dgm:pt>
    <dgm:pt modelId="{650E8283-5BBC-4C62-85C4-5DED26ED169D}" type="pres">
      <dgm:prSet presAssocID="{8159E7D7-B783-4170-8761-93CE4086D0AA}" presName="hierRoot2" presStyleCnt="0">
        <dgm:presLayoutVars>
          <dgm:hierBranch val="init"/>
        </dgm:presLayoutVars>
      </dgm:prSet>
      <dgm:spPr/>
    </dgm:pt>
    <dgm:pt modelId="{29172DDF-B232-4F5F-98C0-4C1862109A1A}" type="pres">
      <dgm:prSet presAssocID="{8159E7D7-B783-4170-8761-93CE4086D0AA}" presName="rootComposite" presStyleCnt="0"/>
      <dgm:spPr/>
    </dgm:pt>
    <dgm:pt modelId="{33E1542A-6C30-455D-A6A1-3C1ED604D19C}" type="pres">
      <dgm:prSet presAssocID="{8159E7D7-B783-4170-8761-93CE4086D0AA}" presName="rootText" presStyleLbl="node2" presStyleIdx="1" presStyleCnt="6">
        <dgm:presLayoutVars>
          <dgm:chPref val="3"/>
        </dgm:presLayoutVars>
      </dgm:prSet>
      <dgm:spPr/>
    </dgm:pt>
    <dgm:pt modelId="{264DDF74-A1FF-4A67-A25E-8E2965E36360}" type="pres">
      <dgm:prSet presAssocID="{8159E7D7-B783-4170-8761-93CE4086D0AA}" presName="rootConnector" presStyleLbl="node2" presStyleIdx="1" presStyleCnt="6"/>
      <dgm:spPr/>
    </dgm:pt>
    <dgm:pt modelId="{F0D2CF4C-6F15-4D2A-9F8C-7625B863B5B6}" type="pres">
      <dgm:prSet presAssocID="{8159E7D7-B783-4170-8761-93CE4086D0AA}" presName="hierChild4" presStyleCnt="0"/>
      <dgm:spPr/>
    </dgm:pt>
    <dgm:pt modelId="{1DDD5213-77AF-47BD-B9C6-A07B26BD80D2}" type="pres">
      <dgm:prSet presAssocID="{8159E7D7-B783-4170-8761-93CE4086D0AA}" presName="hierChild5" presStyleCnt="0"/>
      <dgm:spPr/>
    </dgm:pt>
    <dgm:pt modelId="{8436940C-C97A-41D5-B730-27CF0F73EE4F}" type="pres">
      <dgm:prSet presAssocID="{931C72DE-0546-4BB9-8AF9-C124374A495F}" presName="Name37" presStyleLbl="parChTrans1D2" presStyleIdx="2" presStyleCnt="6"/>
      <dgm:spPr/>
    </dgm:pt>
    <dgm:pt modelId="{CFAC6D9E-1D3C-4805-A32A-74C4643AD9BB}" type="pres">
      <dgm:prSet presAssocID="{A6F033FB-8A94-45C8-853A-80B7F2AEAD61}" presName="hierRoot2" presStyleCnt="0">
        <dgm:presLayoutVars>
          <dgm:hierBranch val="init"/>
        </dgm:presLayoutVars>
      </dgm:prSet>
      <dgm:spPr/>
    </dgm:pt>
    <dgm:pt modelId="{AD14A01B-6AA0-4EEF-BFC1-86DD2616AF83}" type="pres">
      <dgm:prSet presAssocID="{A6F033FB-8A94-45C8-853A-80B7F2AEAD61}" presName="rootComposite" presStyleCnt="0"/>
      <dgm:spPr/>
    </dgm:pt>
    <dgm:pt modelId="{B573568E-6C4D-441D-800E-85851A8CBC03}" type="pres">
      <dgm:prSet presAssocID="{A6F033FB-8A94-45C8-853A-80B7F2AEAD61}" presName="rootText" presStyleLbl="node2" presStyleIdx="2" presStyleCnt="6">
        <dgm:presLayoutVars>
          <dgm:chPref val="3"/>
        </dgm:presLayoutVars>
      </dgm:prSet>
      <dgm:spPr/>
    </dgm:pt>
    <dgm:pt modelId="{218566A6-E949-475E-AFFF-D3D13FF3DC5C}" type="pres">
      <dgm:prSet presAssocID="{A6F033FB-8A94-45C8-853A-80B7F2AEAD61}" presName="rootConnector" presStyleLbl="node2" presStyleIdx="2" presStyleCnt="6"/>
      <dgm:spPr/>
    </dgm:pt>
    <dgm:pt modelId="{B929A558-29DB-4A8B-9410-36077D05489A}" type="pres">
      <dgm:prSet presAssocID="{A6F033FB-8A94-45C8-853A-80B7F2AEAD61}" presName="hierChild4" presStyleCnt="0"/>
      <dgm:spPr/>
    </dgm:pt>
    <dgm:pt modelId="{4C40C3E4-EC44-4776-83A3-1CBBD48FAC66}" type="pres">
      <dgm:prSet presAssocID="{A6F033FB-8A94-45C8-853A-80B7F2AEAD61}" presName="hierChild5" presStyleCnt="0"/>
      <dgm:spPr/>
    </dgm:pt>
    <dgm:pt modelId="{62D4063D-7875-4001-A959-0A258949CF47}" type="pres">
      <dgm:prSet presAssocID="{5E0D9B01-5642-431F-BD3E-EE935EF133E1}" presName="Name37" presStyleLbl="parChTrans1D2" presStyleIdx="3" presStyleCnt="6"/>
      <dgm:spPr/>
    </dgm:pt>
    <dgm:pt modelId="{96C6C7A7-A457-4764-B31B-2871B36F2A9C}" type="pres">
      <dgm:prSet presAssocID="{E0C67498-454E-4798-A0C3-D6D474F34C5D}" presName="hierRoot2" presStyleCnt="0">
        <dgm:presLayoutVars>
          <dgm:hierBranch val="init"/>
        </dgm:presLayoutVars>
      </dgm:prSet>
      <dgm:spPr/>
    </dgm:pt>
    <dgm:pt modelId="{DCCDA197-4B36-4924-80E7-9C40D120783B}" type="pres">
      <dgm:prSet presAssocID="{E0C67498-454E-4798-A0C3-D6D474F34C5D}" presName="rootComposite" presStyleCnt="0"/>
      <dgm:spPr/>
    </dgm:pt>
    <dgm:pt modelId="{288C294E-54DF-46EB-9217-D36671FE56ED}" type="pres">
      <dgm:prSet presAssocID="{E0C67498-454E-4798-A0C3-D6D474F34C5D}" presName="rootText" presStyleLbl="node2" presStyleIdx="3" presStyleCnt="6">
        <dgm:presLayoutVars>
          <dgm:chPref val="3"/>
        </dgm:presLayoutVars>
      </dgm:prSet>
      <dgm:spPr/>
    </dgm:pt>
    <dgm:pt modelId="{F95BA5D9-554B-46ED-9E71-CAEEF0CB806C}" type="pres">
      <dgm:prSet presAssocID="{E0C67498-454E-4798-A0C3-D6D474F34C5D}" presName="rootConnector" presStyleLbl="node2" presStyleIdx="3" presStyleCnt="6"/>
      <dgm:spPr/>
    </dgm:pt>
    <dgm:pt modelId="{C264E967-F503-46FC-8524-FB67762AB6EA}" type="pres">
      <dgm:prSet presAssocID="{E0C67498-454E-4798-A0C3-D6D474F34C5D}" presName="hierChild4" presStyleCnt="0"/>
      <dgm:spPr/>
    </dgm:pt>
    <dgm:pt modelId="{2AA8E41D-D7D2-462F-B102-EFFDFF6CF22E}" type="pres">
      <dgm:prSet presAssocID="{E0C67498-454E-4798-A0C3-D6D474F34C5D}" presName="hierChild5" presStyleCnt="0"/>
      <dgm:spPr/>
    </dgm:pt>
    <dgm:pt modelId="{D8779932-72DA-4425-B72C-756607B6A0BB}" type="pres">
      <dgm:prSet presAssocID="{DDFFF9D4-D778-4856-9A53-0978AB991EDB}" presName="Name37" presStyleLbl="parChTrans1D2" presStyleIdx="4" presStyleCnt="6"/>
      <dgm:spPr/>
    </dgm:pt>
    <dgm:pt modelId="{C1967369-3D9C-404B-B63F-98C2AA53CE50}" type="pres">
      <dgm:prSet presAssocID="{7E8BAD22-40EA-4445-B4C5-D2BC7DE80EE2}" presName="hierRoot2" presStyleCnt="0">
        <dgm:presLayoutVars>
          <dgm:hierBranch val="init"/>
        </dgm:presLayoutVars>
      </dgm:prSet>
      <dgm:spPr/>
    </dgm:pt>
    <dgm:pt modelId="{550800C5-A09D-4F91-83DD-B59FDDE66E9B}" type="pres">
      <dgm:prSet presAssocID="{7E8BAD22-40EA-4445-B4C5-D2BC7DE80EE2}" presName="rootComposite" presStyleCnt="0"/>
      <dgm:spPr/>
    </dgm:pt>
    <dgm:pt modelId="{8CA21931-EF63-4A1B-875B-B7AFD2F10230}" type="pres">
      <dgm:prSet presAssocID="{7E8BAD22-40EA-4445-B4C5-D2BC7DE80EE2}" presName="rootText" presStyleLbl="node2" presStyleIdx="4" presStyleCnt="6">
        <dgm:presLayoutVars>
          <dgm:chPref val="3"/>
        </dgm:presLayoutVars>
      </dgm:prSet>
      <dgm:spPr/>
    </dgm:pt>
    <dgm:pt modelId="{4BF9BC18-7802-4A62-8F75-6607C2132484}" type="pres">
      <dgm:prSet presAssocID="{7E8BAD22-40EA-4445-B4C5-D2BC7DE80EE2}" presName="rootConnector" presStyleLbl="node2" presStyleIdx="4" presStyleCnt="6"/>
      <dgm:spPr/>
    </dgm:pt>
    <dgm:pt modelId="{D5DBA674-BCC8-497C-923D-ED17C5E4A9A3}" type="pres">
      <dgm:prSet presAssocID="{7E8BAD22-40EA-4445-B4C5-D2BC7DE80EE2}" presName="hierChild4" presStyleCnt="0"/>
      <dgm:spPr/>
    </dgm:pt>
    <dgm:pt modelId="{0433B10E-5211-4B14-987C-264E5E74DB55}" type="pres">
      <dgm:prSet presAssocID="{7E8BAD22-40EA-4445-B4C5-D2BC7DE80EE2}" presName="hierChild5" presStyleCnt="0"/>
      <dgm:spPr/>
    </dgm:pt>
    <dgm:pt modelId="{314718CE-1A67-48DC-8E81-9E33897257C6}" type="pres">
      <dgm:prSet presAssocID="{8E6DB436-A5CB-4EAF-AB3C-9649EDD01EE0}" presName="Name37" presStyleLbl="parChTrans1D2" presStyleIdx="5" presStyleCnt="6"/>
      <dgm:spPr/>
    </dgm:pt>
    <dgm:pt modelId="{D7730BB8-26DA-442C-9FFB-97CE3C613EDB}" type="pres">
      <dgm:prSet presAssocID="{56C77C8C-57B1-43B7-A161-A0235A6EB708}" presName="hierRoot2" presStyleCnt="0">
        <dgm:presLayoutVars>
          <dgm:hierBranch val="init"/>
        </dgm:presLayoutVars>
      </dgm:prSet>
      <dgm:spPr/>
    </dgm:pt>
    <dgm:pt modelId="{8307806D-D55B-4E82-942A-E4B1A0955E99}" type="pres">
      <dgm:prSet presAssocID="{56C77C8C-57B1-43B7-A161-A0235A6EB708}" presName="rootComposite" presStyleCnt="0"/>
      <dgm:spPr/>
    </dgm:pt>
    <dgm:pt modelId="{B74D3BCC-2023-4840-93EE-D60CDD492A91}" type="pres">
      <dgm:prSet presAssocID="{56C77C8C-57B1-43B7-A161-A0235A6EB708}" presName="rootText" presStyleLbl="node2" presStyleIdx="5" presStyleCnt="6">
        <dgm:presLayoutVars>
          <dgm:chPref val="3"/>
        </dgm:presLayoutVars>
      </dgm:prSet>
      <dgm:spPr/>
    </dgm:pt>
    <dgm:pt modelId="{CD2B1F8C-DF4A-4049-87FD-6B65DF1379D0}" type="pres">
      <dgm:prSet presAssocID="{56C77C8C-57B1-43B7-A161-A0235A6EB708}" presName="rootConnector" presStyleLbl="node2" presStyleIdx="5" presStyleCnt="6"/>
      <dgm:spPr/>
    </dgm:pt>
    <dgm:pt modelId="{BBBC28CF-CCEC-40D2-96E4-3AB8524FF5FC}" type="pres">
      <dgm:prSet presAssocID="{56C77C8C-57B1-43B7-A161-A0235A6EB708}" presName="hierChild4" presStyleCnt="0"/>
      <dgm:spPr/>
    </dgm:pt>
    <dgm:pt modelId="{D714BABF-1A91-472C-AA88-42607FC25A46}" type="pres">
      <dgm:prSet presAssocID="{56C77C8C-57B1-43B7-A161-A0235A6EB708}" presName="hierChild5" presStyleCnt="0"/>
      <dgm:spPr/>
    </dgm:pt>
    <dgm:pt modelId="{31D3629C-0AAB-439D-B3E9-3865D5802336}" type="pres">
      <dgm:prSet presAssocID="{70017365-E0E8-4B5C-A247-E952D7014972}" presName="hierChild3" presStyleCnt="0"/>
      <dgm:spPr/>
    </dgm:pt>
  </dgm:ptLst>
  <dgm:cxnLst>
    <dgm:cxn modelId="{B2CB4B07-BF4E-4491-9087-DE8832C7C98C}" type="presOf" srcId="{CAED595A-5569-49B5-806B-1CC6C0007909}" destId="{2C602D26-18D5-445E-B17F-998524960E1E}" srcOrd="0" destOrd="0" presId="urn:microsoft.com/office/officeart/2005/8/layout/orgChart1"/>
    <dgm:cxn modelId="{7C28F710-E214-41A5-AE18-02469C3F7246}" type="presOf" srcId="{57CD9E25-6809-4768-AA05-ADB4E50835C0}" destId="{0C1D8AEC-DC76-412B-AEA4-D1436D3B8A8D}" srcOrd="0" destOrd="0" presId="urn:microsoft.com/office/officeart/2005/8/layout/orgChart1"/>
    <dgm:cxn modelId="{BB1BCC17-24CB-4DCC-9C55-61C8150201C3}" type="presOf" srcId="{8E6DB436-A5CB-4EAF-AB3C-9649EDD01EE0}" destId="{314718CE-1A67-48DC-8E81-9E33897257C6}" srcOrd="0" destOrd="0" presId="urn:microsoft.com/office/officeart/2005/8/layout/orgChart1"/>
    <dgm:cxn modelId="{98A17F1C-3704-4614-9535-293A849DD8E8}" srcId="{70017365-E0E8-4B5C-A247-E952D7014972}" destId="{95F54A0E-7B09-4536-AA80-80224F043D89}" srcOrd="0" destOrd="0" parTransId="{57CD9E25-6809-4768-AA05-ADB4E50835C0}" sibTransId="{CEB9C6CD-65CE-40BD-ABD5-CFF3A9D0BCF3}"/>
    <dgm:cxn modelId="{6DF5E820-738E-4CBE-AF71-73CEAC0E3AFF}" type="presOf" srcId="{95F54A0E-7B09-4536-AA80-80224F043D89}" destId="{ED64E8A0-D175-47B7-B146-0679CD53A6C9}" srcOrd="1" destOrd="0" presId="urn:microsoft.com/office/officeart/2005/8/layout/orgChart1"/>
    <dgm:cxn modelId="{B9899121-DF4C-4A45-9922-D2C24384D473}" type="presOf" srcId="{4C9C18C7-2B74-4F6F-B918-FC1DA7E6234F}" destId="{A8E5A3D9-DEB7-4DB1-BA61-217C47F539E5}" srcOrd="0" destOrd="0" presId="urn:microsoft.com/office/officeart/2005/8/layout/orgChart1"/>
    <dgm:cxn modelId="{A665892E-B0F3-43A6-BD2E-19B75E74FF16}" type="presOf" srcId="{7E8BAD22-40EA-4445-B4C5-D2BC7DE80EE2}" destId="{8CA21931-EF63-4A1B-875B-B7AFD2F10230}" srcOrd="0" destOrd="0" presId="urn:microsoft.com/office/officeart/2005/8/layout/orgChart1"/>
    <dgm:cxn modelId="{AB978D30-2322-414E-8134-4ABA4A135A07}" type="presOf" srcId="{95F54A0E-7B09-4536-AA80-80224F043D89}" destId="{D7EA628A-D986-4ED9-A727-437BA040A077}" srcOrd="0" destOrd="0" presId="urn:microsoft.com/office/officeart/2005/8/layout/orgChart1"/>
    <dgm:cxn modelId="{ED19D530-4083-4F35-821D-1D90DA66016B}" type="presOf" srcId="{1BA6D4AE-C891-411A-8CE8-CC4E47599D8C}" destId="{545496CE-6C41-4228-B597-D29B86791156}" srcOrd="0" destOrd="0" presId="urn:microsoft.com/office/officeart/2005/8/layout/orgChart1"/>
    <dgm:cxn modelId="{F7DAE231-9F28-4793-ADE4-A9AD367978AE}" type="presOf" srcId="{920A609B-477A-4226-8DB0-283F0EFE3E57}" destId="{532B4B97-CA59-40FB-AE56-38A6519F7B4A}" srcOrd="1" destOrd="0" presId="urn:microsoft.com/office/officeart/2005/8/layout/orgChart1"/>
    <dgm:cxn modelId="{AF633938-9ABC-4617-9C4E-EC651CDFB806}" type="presOf" srcId="{56C77C8C-57B1-43B7-A161-A0235A6EB708}" destId="{CD2B1F8C-DF4A-4049-87FD-6B65DF1379D0}" srcOrd="1" destOrd="0" presId="urn:microsoft.com/office/officeart/2005/8/layout/orgChart1"/>
    <dgm:cxn modelId="{261C4160-6AD0-41B3-B248-476C84561676}" type="presOf" srcId="{920A609B-477A-4226-8DB0-283F0EFE3E57}" destId="{77207495-FDFC-4FC4-9F44-64AB1EE445B9}" srcOrd="0" destOrd="0" presId="urn:microsoft.com/office/officeart/2005/8/layout/orgChart1"/>
    <dgm:cxn modelId="{E79A2D42-3489-4258-951E-6B5FBF9E5940}" type="presOf" srcId="{70017365-E0E8-4B5C-A247-E952D7014972}" destId="{35F2C30A-62CB-45B0-BD93-1178A5A4F7A8}" srcOrd="1" destOrd="0" presId="urn:microsoft.com/office/officeart/2005/8/layout/orgChart1"/>
    <dgm:cxn modelId="{FB5FDE44-A773-4D7F-9F55-F3B3F3F672E8}" type="presOf" srcId="{56C77C8C-57B1-43B7-A161-A0235A6EB708}" destId="{B74D3BCC-2023-4840-93EE-D60CDD492A91}" srcOrd="0" destOrd="0" presId="urn:microsoft.com/office/officeart/2005/8/layout/orgChart1"/>
    <dgm:cxn modelId="{8C3CC948-BA7B-4B83-A97B-5C90D490C177}" type="presOf" srcId="{E0C67498-454E-4798-A0C3-D6D474F34C5D}" destId="{288C294E-54DF-46EB-9217-D36671FE56ED}" srcOrd="0" destOrd="0" presId="urn:microsoft.com/office/officeart/2005/8/layout/orgChart1"/>
    <dgm:cxn modelId="{0747A44D-6D62-40B9-93B0-B32510BAD5F2}" type="presOf" srcId="{EFE3BB5F-61E5-4269-83A6-23246F082B87}" destId="{B14ED208-EBF8-4C17-A9E1-DF0912815908}" srcOrd="0" destOrd="0" presId="urn:microsoft.com/office/officeart/2005/8/layout/orgChart1"/>
    <dgm:cxn modelId="{5BC16571-409C-4370-8A4F-1A70BBC0679A}" type="presOf" srcId="{A6F033FB-8A94-45C8-853A-80B7F2AEAD61}" destId="{218566A6-E949-475E-AFFF-D3D13FF3DC5C}" srcOrd="1" destOrd="0" presId="urn:microsoft.com/office/officeart/2005/8/layout/orgChart1"/>
    <dgm:cxn modelId="{592A1856-2733-4DD9-9562-0C581DDF78A7}" type="presOf" srcId="{806E51A9-5B17-4045-BCEC-6C92AD4E12D7}" destId="{CE16C6BC-C009-48E7-8201-359AB5A643A5}" srcOrd="0" destOrd="0" presId="urn:microsoft.com/office/officeart/2005/8/layout/orgChart1"/>
    <dgm:cxn modelId="{F2D3DF79-B97A-42DE-8CC8-A2D901E3AFF6}" srcId="{70017365-E0E8-4B5C-A247-E952D7014972}" destId="{56C77C8C-57B1-43B7-A161-A0235A6EB708}" srcOrd="5" destOrd="0" parTransId="{8E6DB436-A5CB-4EAF-AB3C-9649EDD01EE0}" sibTransId="{28CC7E32-50B3-4BB8-B7F4-EBFD05189F0A}"/>
    <dgm:cxn modelId="{F7E659A0-918E-49BF-A028-CAC6C9FAE867}" type="presOf" srcId="{DDFFF9D4-D778-4856-9A53-0978AB991EDB}" destId="{D8779932-72DA-4425-B72C-756607B6A0BB}" srcOrd="0" destOrd="0" presId="urn:microsoft.com/office/officeart/2005/8/layout/orgChart1"/>
    <dgm:cxn modelId="{DBB8B9A2-9B24-4B83-9AF1-F8EE5FB3E7E0}" type="presOf" srcId="{CAED595A-5569-49B5-806B-1CC6C0007909}" destId="{AF1B8B56-17BA-47BC-B265-944EBCA9572A}" srcOrd="1" destOrd="0" presId="urn:microsoft.com/office/officeart/2005/8/layout/orgChart1"/>
    <dgm:cxn modelId="{74DC43A9-8DC5-4004-BDA4-1C6780B39ECA}" srcId="{11F7945E-C9DB-4512-A19E-D341A3D8858E}" destId="{70017365-E0E8-4B5C-A247-E952D7014972}" srcOrd="0" destOrd="0" parTransId="{E6DB7C82-A509-4835-A174-AC446437B5CC}" sibTransId="{A668D37C-8141-4F88-873E-670FF523A1E6}"/>
    <dgm:cxn modelId="{A65751B0-4EBC-4081-8F87-62676252F228}" type="presOf" srcId="{8159E7D7-B783-4170-8761-93CE4086D0AA}" destId="{33E1542A-6C30-455D-A6A1-3C1ED604D19C}" srcOrd="0" destOrd="0" presId="urn:microsoft.com/office/officeart/2005/8/layout/orgChart1"/>
    <dgm:cxn modelId="{DCE309B4-2428-41F1-A803-B33561E4C29A}" type="presOf" srcId="{34BC81CF-33CA-4CAA-9C02-D8FCBDAAFBB6}" destId="{2E4CB17E-9825-4AF3-B56C-307B71608DC2}" srcOrd="0" destOrd="0" presId="urn:microsoft.com/office/officeart/2005/8/layout/orgChart1"/>
    <dgm:cxn modelId="{F6E20BB4-77F0-47BE-BBFB-DCE92AE6F33E}" type="presOf" srcId="{7E8BAD22-40EA-4445-B4C5-D2BC7DE80EE2}" destId="{4BF9BC18-7802-4A62-8F75-6607C2132484}" srcOrd="1" destOrd="0" presId="urn:microsoft.com/office/officeart/2005/8/layout/orgChart1"/>
    <dgm:cxn modelId="{AB7BEBB6-0908-4843-AEF1-BEBE61BA5D71}" type="presOf" srcId="{8159E7D7-B783-4170-8761-93CE4086D0AA}" destId="{264DDF74-A1FF-4A67-A25E-8E2965E36360}" srcOrd="1" destOrd="0" presId="urn:microsoft.com/office/officeart/2005/8/layout/orgChart1"/>
    <dgm:cxn modelId="{056EBABA-2188-4A7C-ACB4-1E70C69E6BC7}" srcId="{95F54A0E-7B09-4536-AA80-80224F043D89}" destId="{920A609B-477A-4226-8DB0-283F0EFE3E57}" srcOrd="0" destOrd="0" parTransId="{4C9C18C7-2B74-4F6F-B918-FC1DA7E6234F}" sibTransId="{233C6F98-7AD4-4F28-B52F-CB613705BD94}"/>
    <dgm:cxn modelId="{2F3887BB-FA8B-48EA-A100-2C074785CA59}" srcId="{70017365-E0E8-4B5C-A247-E952D7014972}" destId="{8159E7D7-B783-4170-8761-93CE4086D0AA}" srcOrd="1" destOrd="0" parTransId="{34BC81CF-33CA-4CAA-9C02-D8FCBDAAFBB6}" sibTransId="{EDC08CC9-51B9-40F8-92FC-1ABBC0AC620A}"/>
    <dgm:cxn modelId="{0B84D2BF-B682-4FDC-830F-429689D4D1B5}" type="presOf" srcId="{70017365-E0E8-4B5C-A247-E952D7014972}" destId="{88A9FCD5-412D-4CD2-9B74-17F633D13F0B}" srcOrd="0" destOrd="0" presId="urn:microsoft.com/office/officeart/2005/8/layout/orgChart1"/>
    <dgm:cxn modelId="{D02479D0-4CF8-40F9-9A1E-053456161974}" srcId="{70017365-E0E8-4B5C-A247-E952D7014972}" destId="{7E8BAD22-40EA-4445-B4C5-D2BC7DE80EE2}" srcOrd="4" destOrd="0" parTransId="{DDFFF9D4-D778-4856-9A53-0978AB991EDB}" sibTransId="{DA07DBCB-5B85-4BA3-9AE7-D84A68E75365}"/>
    <dgm:cxn modelId="{32EF0DD4-F7BA-4C0B-B15E-E40C110A50D4}" type="presOf" srcId="{1BA6D4AE-C891-411A-8CE8-CC4E47599D8C}" destId="{95497F89-6680-45F6-9528-A37AF5968C5D}" srcOrd="1" destOrd="0" presId="urn:microsoft.com/office/officeart/2005/8/layout/orgChart1"/>
    <dgm:cxn modelId="{E4041BD9-0C72-487D-8755-98FBC01B943E}" srcId="{95F54A0E-7B09-4536-AA80-80224F043D89}" destId="{CAED595A-5569-49B5-806B-1CC6C0007909}" srcOrd="2" destOrd="0" parTransId="{806E51A9-5B17-4045-BCEC-6C92AD4E12D7}" sibTransId="{F360D0F2-E7BD-4D1A-A5F8-1C1359B1189E}"/>
    <dgm:cxn modelId="{543FF4D9-0926-4A35-A4BC-AF9E3EFABD7B}" srcId="{95F54A0E-7B09-4536-AA80-80224F043D89}" destId="{1BA6D4AE-C891-411A-8CE8-CC4E47599D8C}" srcOrd="1" destOrd="0" parTransId="{EFE3BB5F-61E5-4269-83A6-23246F082B87}" sibTransId="{46204389-EB5C-4557-AE8E-C7501BF8C00C}"/>
    <dgm:cxn modelId="{0E6097DF-EB3E-4984-BDD0-B2CA5BB2415F}" srcId="{70017365-E0E8-4B5C-A247-E952D7014972}" destId="{E0C67498-454E-4798-A0C3-D6D474F34C5D}" srcOrd="3" destOrd="0" parTransId="{5E0D9B01-5642-431F-BD3E-EE935EF133E1}" sibTransId="{5E9C82BD-D9BA-479E-AC8E-DB070AC6C022}"/>
    <dgm:cxn modelId="{806852E2-5E5A-4FAC-87AC-EE23D7F8DAB8}" type="presOf" srcId="{11F7945E-C9DB-4512-A19E-D341A3D8858E}" destId="{24CA9862-5CE5-407A-8AF9-F5CD5E173A8B}" srcOrd="0" destOrd="0" presId="urn:microsoft.com/office/officeart/2005/8/layout/orgChart1"/>
    <dgm:cxn modelId="{12E521EC-87F5-419D-BF52-623FC8BE1656}" srcId="{70017365-E0E8-4B5C-A247-E952D7014972}" destId="{A6F033FB-8A94-45C8-853A-80B7F2AEAD61}" srcOrd="2" destOrd="0" parTransId="{931C72DE-0546-4BB9-8AF9-C124374A495F}" sibTransId="{8D489599-BE3F-4117-93B7-19213BEC0B77}"/>
    <dgm:cxn modelId="{A644FEEC-298F-43E4-ACB0-CB0C5C11B43C}" type="presOf" srcId="{E0C67498-454E-4798-A0C3-D6D474F34C5D}" destId="{F95BA5D9-554B-46ED-9E71-CAEEF0CB806C}" srcOrd="1" destOrd="0" presId="urn:microsoft.com/office/officeart/2005/8/layout/orgChart1"/>
    <dgm:cxn modelId="{BEF375EE-37FC-4435-8477-591941DA55ED}" type="presOf" srcId="{931C72DE-0546-4BB9-8AF9-C124374A495F}" destId="{8436940C-C97A-41D5-B730-27CF0F73EE4F}" srcOrd="0" destOrd="0" presId="urn:microsoft.com/office/officeart/2005/8/layout/orgChart1"/>
    <dgm:cxn modelId="{70FFA5F5-439D-498B-908F-F7CE6F09F549}" type="presOf" srcId="{A6F033FB-8A94-45C8-853A-80B7F2AEAD61}" destId="{B573568E-6C4D-441D-800E-85851A8CBC03}" srcOrd="0" destOrd="0" presId="urn:microsoft.com/office/officeart/2005/8/layout/orgChart1"/>
    <dgm:cxn modelId="{0D9C2EF8-9809-489D-B468-8E217EC3963E}" type="presOf" srcId="{5E0D9B01-5642-431F-BD3E-EE935EF133E1}" destId="{62D4063D-7875-4001-A959-0A258949CF47}" srcOrd="0" destOrd="0" presId="urn:microsoft.com/office/officeart/2005/8/layout/orgChart1"/>
    <dgm:cxn modelId="{A7A686BD-B251-4311-9DAD-B55D55324B4E}" type="presParOf" srcId="{24CA9862-5CE5-407A-8AF9-F5CD5E173A8B}" destId="{E140714C-3EA0-4957-8DF1-99C433FC3DEF}" srcOrd="0" destOrd="0" presId="urn:microsoft.com/office/officeart/2005/8/layout/orgChart1"/>
    <dgm:cxn modelId="{9F2B2280-C416-4626-9370-ECA976D30F90}" type="presParOf" srcId="{E140714C-3EA0-4957-8DF1-99C433FC3DEF}" destId="{F8D02EED-D0F7-417B-B3EC-10367EFAD8C0}" srcOrd="0" destOrd="0" presId="urn:microsoft.com/office/officeart/2005/8/layout/orgChart1"/>
    <dgm:cxn modelId="{736C8731-0FA0-4341-8145-C8C07EE10E8C}" type="presParOf" srcId="{F8D02EED-D0F7-417B-B3EC-10367EFAD8C0}" destId="{88A9FCD5-412D-4CD2-9B74-17F633D13F0B}" srcOrd="0" destOrd="0" presId="urn:microsoft.com/office/officeart/2005/8/layout/orgChart1"/>
    <dgm:cxn modelId="{39B161D5-1D71-42EE-B56D-B98019FE320B}" type="presParOf" srcId="{F8D02EED-D0F7-417B-B3EC-10367EFAD8C0}" destId="{35F2C30A-62CB-45B0-BD93-1178A5A4F7A8}" srcOrd="1" destOrd="0" presId="urn:microsoft.com/office/officeart/2005/8/layout/orgChart1"/>
    <dgm:cxn modelId="{859155DC-4F6B-43FD-9204-185D4C1E1A76}" type="presParOf" srcId="{E140714C-3EA0-4957-8DF1-99C433FC3DEF}" destId="{EF59383E-C2F1-4020-A9AC-58E3F843C45A}" srcOrd="1" destOrd="0" presId="urn:microsoft.com/office/officeart/2005/8/layout/orgChart1"/>
    <dgm:cxn modelId="{D1109FEB-451E-4DAE-BE1A-7DB6CC2E021C}" type="presParOf" srcId="{EF59383E-C2F1-4020-A9AC-58E3F843C45A}" destId="{0C1D8AEC-DC76-412B-AEA4-D1436D3B8A8D}" srcOrd="0" destOrd="0" presId="urn:microsoft.com/office/officeart/2005/8/layout/orgChart1"/>
    <dgm:cxn modelId="{CEA9E8AA-93F4-4CB4-B650-2750F8E5BD2C}" type="presParOf" srcId="{EF59383E-C2F1-4020-A9AC-58E3F843C45A}" destId="{746DB69A-7384-49AB-99BD-7A78009DF1F1}" srcOrd="1" destOrd="0" presId="urn:microsoft.com/office/officeart/2005/8/layout/orgChart1"/>
    <dgm:cxn modelId="{66EE48FB-F711-4FA2-BBD7-847C0BDF6C12}" type="presParOf" srcId="{746DB69A-7384-49AB-99BD-7A78009DF1F1}" destId="{02A57D3A-0512-451E-A9F9-F8FAF1B7B31A}" srcOrd="0" destOrd="0" presId="urn:microsoft.com/office/officeart/2005/8/layout/orgChart1"/>
    <dgm:cxn modelId="{30F5E0DB-9D02-483B-81F5-1EF04DF0DDD8}" type="presParOf" srcId="{02A57D3A-0512-451E-A9F9-F8FAF1B7B31A}" destId="{D7EA628A-D986-4ED9-A727-437BA040A077}" srcOrd="0" destOrd="0" presId="urn:microsoft.com/office/officeart/2005/8/layout/orgChart1"/>
    <dgm:cxn modelId="{983993E6-0925-48B2-988E-333CCE62639A}" type="presParOf" srcId="{02A57D3A-0512-451E-A9F9-F8FAF1B7B31A}" destId="{ED64E8A0-D175-47B7-B146-0679CD53A6C9}" srcOrd="1" destOrd="0" presId="urn:microsoft.com/office/officeart/2005/8/layout/orgChart1"/>
    <dgm:cxn modelId="{47E1CE6D-E746-4B23-B1A7-B8CC3305F48B}" type="presParOf" srcId="{746DB69A-7384-49AB-99BD-7A78009DF1F1}" destId="{1E190C04-8DEF-434B-BAA5-637AE9DC3D25}" srcOrd="1" destOrd="0" presId="urn:microsoft.com/office/officeart/2005/8/layout/orgChart1"/>
    <dgm:cxn modelId="{A3934B0D-44CB-4BF3-B916-D73BCAC95D8E}" type="presParOf" srcId="{1E190C04-8DEF-434B-BAA5-637AE9DC3D25}" destId="{A8E5A3D9-DEB7-4DB1-BA61-217C47F539E5}" srcOrd="0" destOrd="0" presId="urn:microsoft.com/office/officeart/2005/8/layout/orgChart1"/>
    <dgm:cxn modelId="{4E3B7183-760A-4B90-8B25-82A75457FE6D}" type="presParOf" srcId="{1E190C04-8DEF-434B-BAA5-637AE9DC3D25}" destId="{EC617696-CAC9-4233-9EB8-3EF87D25494C}" srcOrd="1" destOrd="0" presId="urn:microsoft.com/office/officeart/2005/8/layout/orgChart1"/>
    <dgm:cxn modelId="{FFB85FDA-1821-4F27-9DAF-0E5CD926F396}" type="presParOf" srcId="{EC617696-CAC9-4233-9EB8-3EF87D25494C}" destId="{4BC5C4AD-6914-42B8-A681-14D3E2073F12}" srcOrd="0" destOrd="0" presId="urn:microsoft.com/office/officeart/2005/8/layout/orgChart1"/>
    <dgm:cxn modelId="{D5C8FD42-30C2-415D-B247-D87418CD0694}" type="presParOf" srcId="{4BC5C4AD-6914-42B8-A681-14D3E2073F12}" destId="{77207495-FDFC-4FC4-9F44-64AB1EE445B9}" srcOrd="0" destOrd="0" presId="urn:microsoft.com/office/officeart/2005/8/layout/orgChart1"/>
    <dgm:cxn modelId="{31A7824E-F470-4162-BC6C-9FF13352A543}" type="presParOf" srcId="{4BC5C4AD-6914-42B8-A681-14D3E2073F12}" destId="{532B4B97-CA59-40FB-AE56-38A6519F7B4A}" srcOrd="1" destOrd="0" presId="urn:microsoft.com/office/officeart/2005/8/layout/orgChart1"/>
    <dgm:cxn modelId="{7875068F-D789-459F-9802-94EE6BCE4580}" type="presParOf" srcId="{EC617696-CAC9-4233-9EB8-3EF87D25494C}" destId="{7ED59279-5099-41AF-BDFA-512DBC7E471A}" srcOrd="1" destOrd="0" presId="urn:microsoft.com/office/officeart/2005/8/layout/orgChart1"/>
    <dgm:cxn modelId="{F545DF1A-9C11-4EFF-BB50-D5D387B552C4}" type="presParOf" srcId="{EC617696-CAC9-4233-9EB8-3EF87D25494C}" destId="{236F8D8A-61FE-4D05-8881-C2441379F554}" srcOrd="2" destOrd="0" presId="urn:microsoft.com/office/officeart/2005/8/layout/orgChart1"/>
    <dgm:cxn modelId="{46A2F153-BC8B-4DFE-BB9D-FF7C4FA889D6}" type="presParOf" srcId="{1E190C04-8DEF-434B-BAA5-637AE9DC3D25}" destId="{B14ED208-EBF8-4C17-A9E1-DF0912815908}" srcOrd="2" destOrd="0" presId="urn:microsoft.com/office/officeart/2005/8/layout/orgChart1"/>
    <dgm:cxn modelId="{241265EA-BAFB-43EA-B5DD-2A67C9A159B8}" type="presParOf" srcId="{1E190C04-8DEF-434B-BAA5-637AE9DC3D25}" destId="{163CF0E3-AE06-4C52-A116-C845FB4A4321}" srcOrd="3" destOrd="0" presId="urn:microsoft.com/office/officeart/2005/8/layout/orgChart1"/>
    <dgm:cxn modelId="{4DC33D64-B464-4C3B-93EE-4289FA7DED76}" type="presParOf" srcId="{163CF0E3-AE06-4C52-A116-C845FB4A4321}" destId="{F734584C-ABFB-4C49-A8FA-E77E5DD6E6F9}" srcOrd="0" destOrd="0" presId="urn:microsoft.com/office/officeart/2005/8/layout/orgChart1"/>
    <dgm:cxn modelId="{AB7010BA-354B-4281-924C-BD9F3043470E}" type="presParOf" srcId="{F734584C-ABFB-4C49-A8FA-E77E5DD6E6F9}" destId="{545496CE-6C41-4228-B597-D29B86791156}" srcOrd="0" destOrd="0" presId="urn:microsoft.com/office/officeart/2005/8/layout/orgChart1"/>
    <dgm:cxn modelId="{C9EE28C3-BFE4-4D82-AF2A-47684FEDC703}" type="presParOf" srcId="{F734584C-ABFB-4C49-A8FA-E77E5DD6E6F9}" destId="{95497F89-6680-45F6-9528-A37AF5968C5D}" srcOrd="1" destOrd="0" presId="urn:microsoft.com/office/officeart/2005/8/layout/orgChart1"/>
    <dgm:cxn modelId="{5484275F-E69B-4317-B0A6-2A86AABD3B8C}" type="presParOf" srcId="{163CF0E3-AE06-4C52-A116-C845FB4A4321}" destId="{F5A4FA1D-8354-48E5-8C9E-A63CA97BE31E}" srcOrd="1" destOrd="0" presId="urn:microsoft.com/office/officeart/2005/8/layout/orgChart1"/>
    <dgm:cxn modelId="{6F9A7D74-FFB0-4C03-BD42-72E841DBFCF4}" type="presParOf" srcId="{163CF0E3-AE06-4C52-A116-C845FB4A4321}" destId="{801DCE2E-7B8C-4D2B-953D-EE0A1F6A77DE}" srcOrd="2" destOrd="0" presId="urn:microsoft.com/office/officeart/2005/8/layout/orgChart1"/>
    <dgm:cxn modelId="{4DE00E55-7F1C-450B-9FF7-7AF659BA9279}" type="presParOf" srcId="{1E190C04-8DEF-434B-BAA5-637AE9DC3D25}" destId="{CE16C6BC-C009-48E7-8201-359AB5A643A5}" srcOrd="4" destOrd="0" presId="urn:microsoft.com/office/officeart/2005/8/layout/orgChart1"/>
    <dgm:cxn modelId="{3D0C37AF-20C1-49A7-9D98-01D71C07BA5B}" type="presParOf" srcId="{1E190C04-8DEF-434B-BAA5-637AE9DC3D25}" destId="{76A221C5-A034-46BF-9F50-FA9213FA8A24}" srcOrd="5" destOrd="0" presId="urn:microsoft.com/office/officeart/2005/8/layout/orgChart1"/>
    <dgm:cxn modelId="{9930DC3A-370F-4205-B7FE-07462191FA78}" type="presParOf" srcId="{76A221C5-A034-46BF-9F50-FA9213FA8A24}" destId="{2211B1BC-D754-48E4-B026-C6C2881BBA43}" srcOrd="0" destOrd="0" presId="urn:microsoft.com/office/officeart/2005/8/layout/orgChart1"/>
    <dgm:cxn modelId="{B02A0A09-E4AF-4C0F-8E58-5F1C7C68C2C9}" type="presParOf" srcId="{2211B1BC-D754-48E4-B026-C6C2881BBA43}" destId="{2C602D26-18D5-445E-B17F-998524960E1E}" srcOrd="0" destOrd="0" presId="urn:microsoft.com/office/officeart/2005/8/layout/orgChart1"/>
    <dgm:cxn modelId="{496DC344-E935-4EEF-BDD9-EE52B502F872}" type="presParOf" srcId="{2211B1BC-D754-48E4-B026-C6C2881BBA43}" destId="{AF1B8B56-17BA-47BC-B265-944EBCA9572A}" srcOrd="1" destOrd="0" presId="urn:microsoft.com/office/officeart/2005/8/layout/orgChart1"/>
    <dgm:cxn modelId="{8928A2A4-43BD-41F3-B897-1FEE6FAB6DE1}" type="presParOf" srcId="{76A221C5-A034-46BF-9F50-FA9213FA8A24}" destId="{10E23A3F-331A-4B89-BF53-8E57DBC5E4B6}" srcOrd="1" destOrd="0" presId="urn:microsoft.com/office/officeart/2005/8/layout/orgChart1"/>
    <dgm:cxn modelId="{798F8A5B-084A-4430-A553-2DF9A671FB47}" type="presParOf" srcId="{76A221C5-A034-46BF-9F50-FA9213FA8A24}" destId="{E7E8A200-2A59-4F2D-AB85-33D2265051FF}" srcOrd="2" destOrd="0" presId="urn:microsoft.com/office/officeart/2005/8/layout/orgChart1"/>
    <dgm:cxn modelId="{20D735D0-C8B8-4CEB-88E6-FCBAE6D5B980}" type="presParOf" srcId="{746DB69A-7384-49AB-99BD-7A78009DF1F1}" destId="{A182EBAD-7FC0-422F-A830-E3E2010B78B0}" srcOrd="2" destOrd="0" presId="urn:microsoft.com/office/officeart/2005/8/layout/orgChart1"/>
    <dgm:cxn modelId="{EA6A6CA5-B190-4FB4-A664-6E2B6C181260}" type="presParOf" srcId="{EF59383E-C2F1-4020-A9AC-58E3F843C45A}" destId="{2E4CB17E-9825-4AF3-B56C-307B71608DC2}" srcOrd="2" destOrd="0" presId="urn:microsoft.com/office/officeart/2005/8/layout/orgChart1"/>
    <dgm:cxn modelId="{43322F4C-42FD-499B-9081-37A710F60E14}" type="presParOf" srcId="{EF59383E-C2F1-4020-A9AC-58E3F843C45A}" destId="{650E8283-5BBC-4C62-85C4-5DED26ED169D}" srcOrd="3" destOrd="0" presId="urn:microsoft.com/office/officeart/2005/8/layout/orgChart1"/>
    <dgm:cxn modelId="{F52B0879-109D-4A4D-A114-7EBD5A0341CD}" type="presParOf" srcId="{650E8283-5BBC-4C62-85C4-5DED26ED169D}" destId="{29172DDF-B232-4F5F-98C0-4C1862109A1A}" srcOrd="0" destOrd="0" presId="urn:microsoft.com/office/officeart/2005/8/layout/orgChart1"/>
    <dgm:cxn modelId="{37D1EE15-5464-468B-B1D2-02C0B33D879B}" type="presParOf" srcId="{29172DDF-B232-4F5F-98C0-4C1862109A1A}" destId="{33E1542A-6C30-455D-A6A1-3C1ED604D19C}" srcOrd="0" destOrd="0" presId="urn:microsoft.com/office/officeart/2005/8/layout/orgChart1"/>
    <dgm:cxn modelId="{B03CD9CF-71CB-4528-924C-F5DADD29A3B0}" type="presParOf" srcId="{29172DDF-B232-4F5F-98C0-4C1862109A1A}" destId="{264DDF74-A1FF-4A67-A25E-8E2965E36360}" srcOrd="1" destOrd="0" presId="urn:microsoft.com/office/officeart/2005/8/layout/orgChart1"/>
    <dgm:cxn modelId="{4583C520-6FF6-410B-BC35-9DAFD5ADDF3C}" type="presParOf" srcId="{650E8283-5BBC-4C62-85C4-5DED26ED169D}" destId="{F0D2CF4C-6F15-4D2A-9F8C-7625B863B5B6}" srcOrd="1" destOrd="0" presId="urn:microsoft.com/office/officeart/2005/8/layout/orgChart1"/>
    <dgm:cxn modelId="{FC14E0BB-0043-46A0-9E61-898BF00BF288}" type="presParOf" srcId="{650E8283-5BBC-4C62-85C4-5DED26ED169D}" destId="{1DDD5213-77AF-47BD-B9C6-A07B26BD80D2}" srcOrd="2" destOrd="0" presId="urn:microsoft.com/office/officeart/2005/8/layout/orgChart1"/>
    <dgm:cxn modelId="{90E60795-24B4-44E3-A987-8F71D1CEF314}" type="presParOf" srcId="{EF59383E-C2F1-4020-A9AC-58E3F843C45A}" destId="{8436940C-C97A-41D5-B730-27CF0F73EE4F}" srcOrd="4" destOrd="0" presId="urn:microsoft.com/office/officeart/2005/8/layout/orgChart1"/>
    <dgm:cxn modelId="{65763E59-7BA5-419C-AD75-C2B1F72240C8}" type="presParOf" srcId="{EF59383E-C2F1-4020-A9AC-58E3F843C45A}" destId="{CFAC6D9E-1D3C-4805-A32A-74C4643AD9BB}" srcOrd="5" destOrd="0" presId="urn:microsoft.com/office/officeart/2005/8/layout/orgChart1"/>
    <dgm:cxn modelId="{052E2147-3868-4080-B7FD-DEB3CE2DC60A}" type="presParOf" srcId="{CFAC6D9E-1D3C-4805-A32A-74C4643AD9BB}" destId="{AD14A01B-6AA0-4EEF-BFC1-86DD2616AF83}" srcOrd="0" destOrd="0" presId="urn:microsoft.com/office/officeart/2005/8/layout/orgChart1"/>
    <dgm:cxn modelId="{3574F5F6-0C31-4F9C-A909-ED6B2F26F7F8}" type="presParOf" srcId="{AD14A01B-6AA0-4EEF-BFC1-86DD2616AF83}" destId="{B573568E-6C4D-441D-800E-85851A8CBC03}" srcOrd="0" destOrd="0" presId="urn:microsoft.com/office/officeart/2005/8/layout/orgChart1"/>
    <dgm:cxn modelId="{4BB073FB-D405-49F6-B13D-1B48146818A7}" type="presParOf" srcId="{AD14A01B-6AA0-4EEF-BFC1-86DD2616AF83}" destId="{218566A6-E949-475E-AFFF-D3D13FF3DC5C}" srcOrd="1" destOrd="0" presId="urn:microsoft.com/office/officeart/2005/8/layout/orgChart1"/>
    <dgm:cxn modelId="{3D6648DC-7FC3-4B5F-AC83-888DD8392E2B}" type="presParOf" srcId="{CFAC6D9E-1D3C-4805-A32A-74C4643AD9BB}" destId="{B929A558-29DB-4A8B-9410-36077D05489A}" srcOrd="1" destOrd="0" presId="urn:microsoft.com/office/officeart/2005/8/layout/orgChart1"/>
    <dgm:cxn modelId="{2C79417C-B27E-4FA0-81D2-FE9359F782DD}" type="presParOf" srcId="{CFAC6D9E-1D3C-4805-A32A-74C4643AD9BB}" destId="{4C40C3E4-EC44-4776-83A3-1CBBD48FAC66}" srcOrd="2" destOrd="0" presId="urn:microsoft.com/office/officeart/2005/8/layout/orgChart1"/>
    <dgm:cxn modelId="{D578A25F-986B-46EB-9A17-F15C87C92F06}" type="presParOf" srcId="{EF59383E-C2F1-4020-A9AC-58E3F843C45A}" destId="{62D4063D-7875-4001-A959-0A258949CF47}" srcOrd="6" destOrd="0" presId="urn:microsoft.com/office/officeart/2005/8/layout/orgChart1"/>
    <dgm:cxn modelId="{EA37EC7A-5830-462B-955F-E466B5481E24}" type="presParOf" srcId="{EF59383E-C2F1-4020-A9AC-58E3F843C45A}" destId="{96C6C7A7-A457-4764-B31B-2871B36F2A9C}" srcOrd="7" destOrd="0" presId="urn:microsoft.com/office/officeart/2005/8/layout/orgChart1"/>
    <dgm:cxn modelId="{DEAD2F82-418F-463C-B2D4-21F7C53B4596}" type="presParOf" srcId="{96C6C7A7-A457-4764-B31B-2871B36F2A9C}" destId="{DCCDA197-4B36-4924-80E7-9C40D120783B}" srcOrd="0" destOrd="0" presId="urn:microsoft.com/office/officeart/2005/8/layout/orgChart1"/>
    <dgm:cxn modelId="{BD8F9C5F-1A91-457A-9AC6-4886EB29C4FB}" type="presParOf" srcId="{DCCDA197-4B36-4924-80E7-9C40D120783B}" destId="{288C294E-54DF-46EB-9217-D36671FE56ED}" srcOrd="0" destOrd="0" presId="urn:microsoft.com/office/officeart/2005/8/layout/orgChart1"/>
    <dgm:cxn modelId="{BAF6FA68-296B-45C5-B7BB-0715D699502F}" type="presParOf" srcId="{DCCDA197-4B36-4924-80E7-9C40D120783B}" destId="{F95BA5D9-554B-46ED-9E71-CAEEF0CB806C}" srcOrd="1" destOrd="0" presId="urn:microsoft.com/office/officeart/2005/8/layout/orgChart1"/>
    <dgm:cxn modelId="{DE240B47-F0DF-47F4-8351-A969F9661E12}" type="presParOf" srcId="{96C6C7A7-A457-4764-B31B-2871B36F2A9C}" destId="{C264E967-F503-46FC-8524-FB67762AB6EA}" srcOrd="1" destOrd="0" presId="urn:microsoft.com/office/officeart/2005/8/layout/orgChart1"/>
    <dgm:cxn modelId="{41EDC0CA-BFDB-49BF-A945-5F831FF2C7D7}" type="presParOf" srcId="{96C6C7A7-A457-4764-B31B-2871B36F2A9C}" destId="{2AA8E41D-D7D2-462F-B102-EFFDFF6CF22E}" srcOrd="2" destOrd="0" presId="urn:microsoft.com/office/officeart/2005/8/layout/orgChart1"/>
    <dgm:cxn modelId="{CA50983F-1ADF-422E-8129-7562F4BACBEF}" type="presParOf" srcId="{EF59383E-C2F1-4020-A9AC-58E3F843C45A}" destId="{D8779932-72DA-4425-B72C-756607B6A0BB}" srcOrd="8" destOrd="0" presId="urn:microsoft.com/office/officeart/2005/8/layout/orgChart1"/>
    <dgm:cxn modelId="{695E15CB-1242-4955-B3B7-A81722A4B5D4}" type="presParOf" srcId="{EF59383E-C2F1-4020-A9AC-58E3F843C45A}" destId="{C1967369-3D9C-404B-B63F-98C2AA53CE50}" srcOrd="9" destOrd="0" presId="urn:microsoft.com/office/officeart/2005/8/layout/orgChart1"/>
    <dgm:cxn modelId="{14071B7E-1F36-4902-B09C-757E9FFE2514}" type="presParOf" srcId="{C1967369-3D9C-404B-B63F-98C2AA53CE50}" destId="{550800C5-A09D-4F91-83DD-B59FDDE66E9B}" srcOrd="0" destOrd="0" presId="urn:microsoft.com/office/officeart/2005/8/layout/orgChart1"/>
    <dgm:cxn modelId="{3C63E364-0520-46A9-96E1-5A0CB2F1E7C4}" type="presParOf" srcId="{550800C5-A09D-4F91-83DD-B59FDDE66E9B}" destId="{8CA21931-EF63-4A1B-875B-B7AFD2F10230}" srcOrd="0" destOrd="0" presId="urn:microsoft.com/office/officeart/2005/8/layout/orgChart1"/>
    <dgm:cxn modelId="{39FBB251-1C35-4B37-A33F-09ED9DBB21AE}" type="presParOf" srcId="{550800C5-A09D-4F91-83DD-B59FDDE66E9B}" destId="{4BF9BC18-7802-4A62-8F75-6607C2132484}" srcOrd="1" destOrd="0" presId="urn:microsoft.com/office/officeart/2005/8/layout/orgChart1"/>
    <dgm:cxn modelId="{F9228327-D221-446D-A236-2806D9978194}" type="presParOf" srcId="{C1967369-3D9C-404B-B63F-98C2AA53CE50}" destId="{D5DBA674-BCC8-497C-923D-ED17C5E4A9A3}" srcOrd="1" destOrd="0" presId="urn:microsoft.com/office/officeart/2005/8/layout/orgChart1"/>
    <dgm:cxn modelId="{25CCD376-E005-4090-B6A1-EEB42894F695}" type="presParOf" srcId="{C1967369-3D9C-404B-B63F-98C2AA53CE50}" destId="{0433B10E-5211-4B14-987C-264E5E74DB55}" srcOrd="2" destOrd="0" presId="urn:microsoft.com/office/officeart/2005/8/layout/orgChart1"/>
    <dgm:cxn modelId="{E981E59C-ACCF-4E3C-BBF4-9C8AE16550BB}" type="presParOf" srcId="{EF59383E-C2F1-4020-A9AC-58E3F843C45A}" destId="{314718CE-1A67-48DC-8E81-9E33897257C6}" srcOrd="10" destOrd="0" presId="urn:microsoft.com/office/officeart/2005/8/layout/orgChart1"/>
    <dgm:cxn modelId="{743EABE7-7751-4C3D-9316-153230117F6A}" type="presParOf" srcId="{EF59383E-C2F1-4020-A9AC-58E3F843C45A}" destId="{D7730BB8-26DA-442C-9FFB-97CE3C613EDB}" srcOrd="11" destOrd="0" presId="urn:microsoft.com/office/officeart/2005/8/layout/orgChart1"/>
    <dgm:cxn modelId="{FD4940A5-4553-41EC-B7BE-04AEC881ED72}" type="presParOf" srcId="{D7730BB8-26DA-442C-9FFB-97CE3C613EDB}" destId="{8307806D-D55B-4E82-942A-E4B1A0955E99}" srcOrd="0" destOrd="0" presId="urn:microsoft.com/office/officeart/2005/8/layout/orgChart1"/>
    <dgm:cxn modelId="{320A20D8-CE89-48AC-8F62-404A4273692C}" type="presParOf" srcId="{8307806D-D55B-4E82-942A-E4B1A0955E99}" destId="{B74D3BCC-2023-4840-93EE-D60CDD492A91}" srcOrd="0" destOrd="0" presId="urn:microsoft.com/office/officeart/2005/8/layout/orgChart1"/>
    <dgm:cxn modelId="{D57DB584-C9B9-443F-A837-EF2C835B3FA3}" type="presParOf" srcId="{8307806D-D55B-4E82-942A-E4B1A0955E99}" destId="{CD2B1F8C-DF4A-4049-87FD-6B65DF1379D0}" srcOrd="1" destOrd="0" presId="urn:microsoft.com/office/officeart/2005/8/layout/orgChart1"/>
    <dgm:cxn modelId="{834F7F68-A8D8-48E5-ACE8-4A05D469CD04}" type="presParOf" srcId="{D7730BB8-26DA-442C-9FFB-97CE3C613EDB}" destId="{BBBC28CF-CCEC-40D2-96E4-3AB8524FF5FC}" srcOrd="1" destOrd="0" presId="urn:microsoft.com/office/officeart/2005/8/layout/orgChart1"/>
    <dgm:cxn modelId="{2D870279-3D46-450B-B3C8-AA2495159B72}" type="presParOf" srcId="{D7730BB8-26DA-442C-9FFB-97CE3C613EDB}" destId="{D714BABF-1A91-472C-AA88-42607FC25A46}" srcOrd="2" destOrd="0" presId="urn:microsoft.com/office/officeart/2005/8/layout/orgChart1"/>
    <dgm:cxn modelId="{0FF10DB6-7830-4554-8F07-25DB0997EE4A}" type="presParOf" srcId="{E140714C-3EA0-4957-8DF1-99C433FC3DEF}" destId="{31D3629C-0AAB-439D-B3E9-3865D58023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1FEF87F-0194-451D-9203-4DA5F09091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C5ACC6E-5FA3-45BD-8C4B-DC0920E3B22B}">
      <dgm:prSet phldrT="[Texto]" custT="1"/>
      <dgm:spPr/>
      <dgm:t>
        <a:bodyPr/>
        <a:lstStyle/>
        <a:p>
          <a:r>
            <a:rPr lang="es-ES" sz="3200" b="1" dirty="0">
              <a:solidFill>
                <a:schemeClr val="accent2">
                  <a:lumMod val="20000"/>
                  <a:lumOff val="80000"/>
                </a:schemeClr>
              </a:solidFill>
              <a:latin typeface="Century Gothic"/>
            </a:rPr>
            <a:t>OBJETIVOS</a:t>
          </a:r>
        </a:p>
      </dgm:t>
    </dgm:pt>
    <dgm:pt modelId="{9775AC00-501E-4454-9EE8-C5302615E6D9}" type="parTrans" cxnId="{47D486A6-142C-4DDD-BAA5-FC15F2491B3C}">
      <dgm:prSet/>
      <dgm:spPr/>
      <dgm:t>
        <a:bodyPr/>
        <a:lstStyle/>
        <a:p>
          <a:endParaRPr lang="es-ES"/>
        </a:p>
      </dgm:t>
    </dgm:pt>
    <dgm:pt modelId="{EDAECC87-ACF6-49BF-92F8-054AF13802BA}" type="sibTrans" cxnId="{47D486A6-142C-4DDD-BAA5-FC15F2491B3C}">
      <dgm:prSet/>
      <dgm:spPr/>
      <dgm:t>
        <a:bodyPr/>
        <a:lstStyle/>
        <a:p>
          <a:endParaRPr lang="es-ES"/>
        </a:p>
      </dgm:t>
    </dgm:pt>
    <dgm:pt modelId="{F58416B5-37B0-4DEF-AB42-79F14435116C}">
      <dgm:prSet phldrT="[Texto]"/>
      <dgm:spPr/>
      <dgm:t>
        <a:bodyPr/>
        <a:lstStyle/>
        <a:p>
          <a:r>
            <a:rPr lang="es-ES" dirty="0"/>
            <a:t>Proteger la seguridad y salud de los trabajadores</a:t>
          </a:r>
        </a:p>
      </dgm:t>
    </dgm:pt>
    <dgm:pt modelId="{B541B3DA-7836-4F61-ABD4-54222C87F431}" type="parTrans" cxnId="{E548241D-1893-416F-8A23-F5AB42E933E3}">
      <dgm:prSet/>
      <dgm:spPr/>
      <dgm:t>
        <a:bodyPr/>
        <a:lstStyle/>
        <a:p>
          <a:endParaRPr lang="es-ES"/>
        </a:p>
      </dgm:t>
    </dgm:pt>
    <dgm:pt modelId="{5202DF66-9015-4EE1-ADC9-99ABA4B998A2}" type="sibTrans" cxnId="{E548241D-1893-416F-8A23-F5AB42E933E3}">
      <dgm:prSet/>
      <dgm:spPr/>
      <dgm:t>
        <a:bodyPr/>
        <a:lstStyle/>
        <a:p>
          <a:endParaRPr lang="es-ES"/>
        </a:p>
      </dgm:t>
    </dgm:pt>
    <dgm:pt modelId="{B6369C55-505A-45EC-AC60-88943939D34A}">
      <dgm:prSet phldrT="[Texto]"/>
      <dgm:spPr/>
      <dgm:t>
        <a:bodyPr/>
        <a:lstStyle/>
        <a:p>
          <a:r>
            <a:rPr lang="es-ES" dirty="0"/>
            <a:t>Eliminar o disminuir los riesgos derivados del trabajo</a:t>
          </a:r>
        </a:p>
      </dgm:t>
    </dgm:pt>
    <dgm:pt modelId="{E9DC5CDB-6673-49B9-8463-8CE4E09549C0}" type="parTrans" cxnId="{993904A0-11E8-4ACA-A280-0A8B21E214AF}">
      <dgm:prSet/>
      <dgm:spPr/>
      <dgm:t>
        <a:bodyPr/>
        <a:lstStyle/>
        <a:p>
          <a:endParaRPr lang="es-ES"/>
        </a:p>
      </dgm:t>
    </dgm:pt>
    <dgm:pt modelId="{CC3B588C-90FF-4D1F-A368-2499FAB4E02F}" type="sibTrans" cxnId="{993904A0-11E8-4ACA-A280-0A8B21E214AF}">
      <dgm:prSet/>
      <dgm:spPr/>
      <dgm:t>
        <a:bodyPr/>
        <a:lstStyle/>
        <a:p>
          <a:endParaRPr lang="es-ES"/>
        </a:p>
      </dgm:t>
    </dgm:pt>
    <dgm:pt modelId="{A315FDA4-6473-41A8-A59C-E19F763869B8}">
      <dgm:prSet phldrT="[Texto]"/>
      <dgm:spPr/>
      <dgm:t>
        <a:bodyPr/>
        <a:lstStyle/>
        <a:p>
          <a:r>
            <a:rPr lang="es-ES" dirty="0"/>
            <a:t>Proporcionar información, consulta,  participación equilibrada y formación a los trabajadores en materia preventiva</a:t>
          </a:r>
        </a:p>
      </dgm:t>
    </dgm:pt>
    <dgm:pt modelId="{B627B4A4-B748-4E12-9856-354D8FF554A2}" type="parTrans" cxnId="{DC7F539A-816E-41BA-8A23-489BDE968520}">
      <dgm:prSet/>
      <dgm:spPr/>
      <dgm:t>
        <a:bodyPr/>
        <a:lstStyle/>
        <a:p>
          <a:endParaRPr lang="es-ES"/>
        </a:p>
      </dgm:t>
    </dgm:pt>
    <dgm:pt modelId="{C6CEB896-7F9D-46E2-B4F1-819FFFD3CDE1}" type="sibTrans" cxnId="{DC7F539A-816E-41BA-8A23-489BDE968520}">
      <dgm:prSet/>
      <dgm:spPr/>
      <dgm:t>
        <a:bodyPr/>
        <a:lstStyle/>
        <a:p>
          <a:endParaRPr lang="es-ES"/>
        </a:p>
      </dgm:t>
    </dgm:pt>
    <dgm:pt modelId="{0DEC3E65-A379-4681-9F21-06FFAE0524EA}" type="pres">
      <dgm:prSet presAssocID="{21FEF87F-0194-451D-9203-4DA5F09091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584D0F-2727-4509-801D-AC90F14D6B4C}" type="pres">
      <dgm:prSet presAssocID="{4C5ACC6E-5FA3-45BD-8C4B-DC0920E3B22B}" presName="hierRoot1" presStyleCnt="0">
        <dgm:presLayoutVars>
          <dgm:hierBranch val="init"/>
        </dgm:presLayoutVars>
      </dgm:prSet>
      <dgm:spPr/>
    </dgm:pt>
    <dgm:pt modelId="{240E6885-1072-4081-80EA-9D38748E964E}" type="pres">
      <dgm:prSet presAssocID="{4C5ACC6E-5FA3-45BD-8C4B-DC0920E3B22B}" presName="rootComposite1" presStyleCnt="0"/>
      <dgm:spPr/>
    </dgm:pt>
    <dgm:pt modelId="{B2B31CD5-10C3-4378-BF68-8D817FD2C5A4}" type="pres">
      <dgm:prSet presAssocID="{4C5ACC6E-5FA3-45BD-8C4B-DC0920E3B22B}" presName="rootText1" presStyleLbl="node0" presStyleIdx="0" presStyleCnt="1">
        <dgm:presLayoutVars>
          <dgm:chPref val="3"/>
        </dgm:presLayoutVars>
      </dgm:prSet>
      <dgm:spPr/>
    </dgm:pt>
    <dgm:pt modelId="{9E159849-2B94-437C-B072-099BF0C051D7}" type="pres">
      <dgm:prSet presAssocID="{4C5ACC6E-5FA3-45BD-8C4B-DC0920E3B22B}" presName="rootConnector1" presStyleLbl="node1" presStyleIdx="0" presStyleCnt="0"/>
      <dgm:spPr/>
    </dgm:pt>
    <dgm:pt modelId="{AE026360-C4F3-4F48-B5CA-15BD7335A7E3}" type="pres">
      <dgm:prSet presAssocID="{4C5ACC6E-5FA3-45BD-8C4B-DC0920E3B22B}" presName="hierChild2" presStyleCnt="0"/>
      <dgm:spPr/>
    </dgm:pt>
    <dgm:pt modelId="{40851406-FA4C-4F46-BC7B-74529EC2307D}" type="pres">
      <dgm:prSet presAssocID="{B541B3DA-7836-4F61-ABD4-54222C87F431}" presName="Name37" presStyleLbl="parChTrans1D2" presStyleIdx="0" presStyleCnt="3"/>
      <dgm:spPr/>
    </dgm:pt>
    <dgm:pt modelId="{578A3BA0-DFC0-46AD-9CB0-77DF630951C9}" type="pres">
      <dgm:prSet presAssocID="{F58416B5-37B0-4DEF-AB42-79F14435116C}" presName="hierRoot2" presStyleCnt="0">
        <dgm:presLayoutVars>
          <dgm:hierBranch val="init"/>
        </dgm:presLayoutVars>
      </dgm:prSet>
      <dgm:spPr/>
    </dgm:pt>
    <dgm:pt modelId="{1C61A2D6-4941-445D-8A97-92EB104E4BB6}" type="pres">
      <dgm:prSet presAssocID="{F58416B5-37B0-4DEF-AB42-79F14435116C}" presName="rootComposite" presStyleCnt="0"/>
      <dgm:spPr/>
    </dgm:pt>
    <dgm:pt modelId="{617E2301-25E4-4385-BF23-B2A248FCB40A}" type="pres">
      <dgm:prSet presAssocID="{F58416B5-37B0-4DEF-AB42-79F14435116C}" presName="rootText" presStyleLbl="node2" presStyleIdx="0" presStyleCnt="3">
        <dgm:presLayoutVars>
          <dgm:chPref val="3"/>
        </dgm:presLayoutVars>
      </dgm:prSet>
      <dgm:spPr/>
    </dgm:pt>
    <dgm:pt modelId="{C3862980-C590-47B7-8CA5-7428F9AB6D02}" type="pres">
      <dgm:prSet presAssocID="{F58416B5-37B0-4DEF-AB42-79F14435116C}" presName="rootConnector" presStyleLbl="node2" presStyleIdx="0" presStyleCnt="3"/>
      <dgm:spPr/>
    </dgm:pt>
    <dgm:pt modelId="{10AE0B3A-4B95-4E54-8C52-E98EB59DCD64}" type="pres">
      <dgm:prSet presAssocID="{F58416B5-37B0-4DEF-AB42-79F14435116C}" presName="hierChild4" presStyleCnt="0"/>
      <dgm:spPr/>
    </dgm:pt>
    <dgm:pt modelId="{8D9D7587-761A-4EB5-A0A5-E44DF29971BE}" type="pres">
      <dgm:prSet presAssocID="{F58416B5-37B0-4DEF-AB42-79F14435116C}" presName="hierChild5" presStyleCnt="0"/>
      <dgm:spPr/>
    </dgm:pt>
    <dgm:pt modelId="{F52B0ECD-FEC3-49CB-8C40-3235D833A69E}" type="pres">
      <dgm:prSet presAssocID="{E9DC5CDB-6673-49B9-8463-8CE4E09549C0}" presName="Name37" presStyleLbl="parChTrans1D2" presStyleIdx="1" presStyleCnt="3"/>
      <dgm:spPr/>
    </dgm:pt>
    <dgm:pt modelId="{F2D70DBA-6920-476A-9A02-4DD241EC17A8}" type="pres">
      <dgm:prSet presAssocID="{B6369C55-505A-45EC-AC60-88943939D34A}" presName="hierRoot2" presStyleCnt="0">
        <dgm:presLayoutVars>
          <dgm:hierBranch val="init"/>
        </dgm:presLayoutVars>
      </dgm:prSet>
      <dgm:spPr/>
    </dgm:pt>
    <dgm:pt modelId="{7B1EE263-14BE-4CCF-AEB7-1C8AD1F3133D}" type="pres">
      <dgm:prSet presAssocID="{B6369C55-505A-45EC-AC60-88943939D34A}" presName="rootComposite" presStyleCnt="0"/>
      <dgm:spPr/>
    </dgm:pt>
    <dgm:pt modelId="{D06DC3A6-6FF6-4030-A29A-A06F95B91C98}" type="pres">
      <dgm:prSet presAssocID="{B6369C55-505A-45EC-AC60-88943939D34A}" presName="rootText" presStyleLbl="node2" presStyleIdx="1" presStyleCnt="3">
        <dgm:presLayoutVars>
          <dgm:chPref val="3"/>
        </dgm:presLayoutVars>
      </dgm:prSet>
      <dgm:spPr/>
    </dgm:pt>
    <dgm:pt modelId="{F923D4E8-6B9F-4302-90E1-AE35BB06101F}" type="pres">
      <dgm:prSet presAssocID="{B6369C55-505A-45EC-AC60-88943939D34A}" presName="rootConnector" presStyleLbl="node2" presStyleIdx="1" presStyleCnt="3"/>
      <dgm:spPr/>
    </dgm:pt>
    <dgm:pt modelId="{590582A3-CB79-4038-AAC9-F8AB0F8E74B7}" type="pres">
      <dgm:prSet presAssocID="{B6369C55-505A-45EC-AC60-88943939D34A}" presName="hierChild4" presStyleCnt="0"/>
      <dgm:spPr/>
    </dgm:pt>
    <dgm:pt modelId="{0104B65D-A24E-4D09-AB43-CFB694AFF55D}" type="pres">
      <dgm:prSet presAssocID="{B6369C55-505A-45EC-AC60-88943939D34A}" presName="hierChild5" presStyleCnt="0"/>
      <dgm:spPr/>
    </dgm:pt>
    <dgm:pt modelId="{9D74506A-4298-4957-ACEB-0DFB3C54A61C}" type="pres">
      <dgm:prSet presAssocID="{B627B4A4-B748-4E12-9856-354D8FF554A2}" presName="Name37" presStyleLbl="parChTrans1D2" presStyleIdx="2" presStyleCnt="3"/>
      <dgm:spPr/>
    </dgm:pt>
    <dgm:pt modelId="{B0AA907E-B15F-4120-B95E-8B84B99542F3}" type="pres">
      <dgm:prSet presAssocID="{A315FDA4-6473-41A8-A59C-E19F763869B8}" presName="hierRoot2" presStyleCnt="0">
        <dgm:presLayoutVars>
          <dgm:hierBranch val="init"/>
        </dgm:presLayoutVars>
      </dgm:prSet>
      <dgm:spPr/>
    </dgm:pt>
    <dgm:pt modelId="{F2DED2CE-8C4C-4B40-973B-06F075D8F31E}" type="pres">
      <dgm:prSet presAssocID="{A315FDA4-6473-41A8-A59C-E19F763869B8}" presName="rootComposite" presStyleCnt="0"/>
      <dgm:spPr/>
    </dgm:pt>
    <dgm:pt modelId="{BCE20AEA-488B-47DD-864E-C08977104311}" type="pres">
      <dgm:prSet presAssocID="{A315FDA4-6473-41A8-A59C-E19F763869B8}" presName="rootText" presStyleLbl="node2" presStyleIdx="2" presStyleCnt="3">
        <dgm:presLayoutVars>
          <dgm:chPref val="3"/>
        </dgm:presLayoutVars>
      </dgm:prSet>
      <dgm:spPr/>
    </dgm:pt>
    <dgm:pt modelId="{F2CC934D-B7E2-4517-82CA-AF9A3526581D}" type="pres">
      <dgm:prSet presAssocID="{A315FDA4-6473-41A8-A59C-E19F763869B8}" presName="rootConnector" presStyleLbl="node2" presStyleIdx="2" presStyleCnt="3"/>
      <dgm:spPr/>
    </dgm:pt>
    <dgm:pt modelId="{B8CF95B1-298A-4F93-932B-247709D4280A}" type="pres">
      <dgm:prSet presAssocID="{A315FDA4-6473-41A8-A59C-E19F763869B8}" presName="hierChild4" presStyleCnt="0"/>
      <dgm:spPr/>
    </dgm:pt>
    <dgm:pt modelId="{A22FD538-91E4-4CC5-868D-0B6378C4B294}" type="pres">
      <dgm:prSet presAssocID="{A315FDA4-6473-41A8-A59C-E19F763869B8}" presName="hierChild5" presStyleCnt="0"/>
      <dgm:spPr/>
    </dgm:pt>
    <dgm:pt modelId="{672ACDAA-83F6-414E-9C34-A035CA9AF2A9}" type="pres">
      <dgm:prSet presAssocID="{4C5ACC6E-5FA3-45BD-8C4B-DC0920E3B22B}" presName="hierChild3" presStyleCnt="0"/>
      <dgm:spPr/>
    </dgm:pt>
  </dgm:ptLst>
  <dgm:cxnLst>
    <dgm:cxn modelId="{5EB7F80B-3E47-4A18-AD00-5770C05F585F}" type="presOf" srcId="{F58416B5-37B0-4DEF-AB42-79F14435116C}" destId="{C3862980-C590-47B7-8CA5-7428F9AB6D02}" srcOrd="1" destOrd="0" presId="urn:microsoft.com/office/officeart/2005/8/layout/orgChart1"/>
    <dgm:cxn modelId="{1AAC3414-6B95-469B-835F-7FC079E6CCC8}" type="presOf" srcId="{21FEF87F-0194-451D-9203-4DA5F0909128}" destId="{0DEC3E65-A379-4681-9F21-06FFAE0524EA}" srcOrd="0" destOrd="0" presId="urn:microsoft.com/office/officeart/2005/8/layout/orgChart1"/>
    <dgm:cxn modelId="{E548241D-1893-416F-8A23-F5AB42E933E3}" srcId="{4C5ACC6E-5FA3-45BD-8C4B-DC0920E3B22B}" destId="{F58416B5-37B0-4DEF-AB42-79F14435116C}" srcOrd="0" destOrd="0" parTransId="{B541B3DA-7836-4F61-ABD4-54222C87F431}" sibTransId="{5202DF66-9015-4EE1-ADC9-99ABA4B998A2}"/>
    <dgm:cxn modelId="{C51BF13B-AB9B-4C57-B69C-687747EB780A}" type="presOf" srcId="{A315FDA4-6473-41A8-A59C-E19F763869B8}" destId="{F2CC934D-B7E2-4517-82CA-AF9A3526581D}" srcOrd="1" destOrd="0" presId="urn:microsoft.com/office/officeart/2005/8/layout/orgChart1"/>
    <dgm:cxn modelId="{EC9C4161-9FCD-4424-A64A-49F0AD9D927D}" type="presOf" srcId="{B6369C55-505A-45EC-AC60-88943939D34A}" destId="{D06DC3A6-6FF6-4030-A29A-A06F95B91C98}" srcOrd="0" destOrd="0" presId="urn:microsoft.com/office/officeart/2005/8/layout/orgChart1"/>
    <dgm:cxn modelId="{708A8663-F1B4-43AF-8882-F804558B5237}" type="presOf" srcId="{4C5ACC6E-5FA3-45BD-8C4B-DC0920E3B22B}" destId="{9E159849-2B94-437C-B072-099BF0C051D7}" srcOrd="1" destOrd="0" presId="urn:microsoft.com/office/officeart/2005/8/layout/orgChart1"/>
    <dgm:cxn modelId="{D71DFF59-85D3-4D1E-879D-1FE667BCE659}" type="presOf" srcId="{E9DC5CDB-6673-49B9-8463-8CE4E09549C0}" destId="{F52B0ECD-FEC3-49CB-8C40-3235D833A69E}" srcOrd="0" destOrd="0" presId="urn:microsoft.com/office/officeart/2005/8/layout/orgChart1"/>
    <dgm:cxn modelId="{5A2D265A-0DFD-4EB4-BE33-331CA4CA20E5}" type="presOf" srcId="{4C5ACC6E-5FA3-45BD-8C4B-DC0920E3B22B}" destId="{B2B31CD5-10C3-4378-BF68-8D817FD2C5A4}" srcOrd="0" destOrd="0" presId="urn:microsoft.com/office/officeart/2005/8/layout/orgChart1"/>
    <dgm:cxn modelId="{A1A2887B-6C99-4911-9FA0-7CA2453ABB39}" type="presOf" srcId="{B541B3DA-7836-4F61-ABD4-54222C87F431}" destId="{40851406-FA4C-4F46-BC7B-74529EC2307D}" srcOrd="0" destOrd="0" presId="urn:microsoft.com/office/officeart/2005/8/layout/orgChart1"/>
    <dgm:cxn modelId="{8F7B9387-E177-47B7-925C-A2C3366875FE}" type="presOf" srcId="{A315FDA4-6473-41A8-A59C-E19F763869B8}" destId="{BCE20AEA-488B-47DD-864E-C08977104311}" srcOrd="0" destOrd="0" presId="urn:microsoft.com/office/officeart/2005/8/layout/orgChart1"/>
    <dgm:cxn modelId="{DC7F539A-816E-41BA-8A23-489BDE968520}" srcId="{4C5ACC6E-5FA3-45BD-8C4B-DC0920E3B22B}" destId="{A315FDA4-6473-41A8-A59C-E19F763869B8}" srcOrd="2" destOrd="0" parTransId="{B627B4A4-B748-4E12-9856-354D8FF554A2}" sibTransId="{C6CEB896-7F9D-46E2-B4F1-819FFFD3CDE1}"/>
    <dgm:cxn modelId="{993904A0-11E8-4ACA-A280-0A8B21E214AF}" srcId="{4C5ACC6E-5FA3-45BD-8C4B-DC0920E3B22B}" destId="{B6369C55-505A-45EC-AC60-88943939D34A}" srcOrd="1" destOrd="0" parTransId="{E9DC5CDB-6673-49B9-8463-8CE4E09549C0}" sibTransId="{CC3B588C-90FF-4D1F-A368-2499FAB4E02F}"/>
    <dgm:cxn modelId="{47D486A6-142C-4DDD-BAA5-FC15F2491B3C}" srcId="{21FEF87F-0194-451D-9203-4DA5F0909128}" destId="{4C5ACC6E-5FA3-45BD-8C4B-DC0920E3B22B}" srcOrd="0" destOrd="0" parTransId="{9775AC00-501E-4454-9EE8-C5302615E6D9}" sibTransId="{EDAECC87-ACF6-49BF-92F8-054AF13802BA}"/>
    <dgm:cxn modelId="{BB67F4C2-0F39-4574-B51D-6274F1E17488}" type="presOf" srcId="{F58416B5-37B0-4DEF-AB42-79F14435116C}" destId="{617E2301-25E4-4385-BF23-B2A248FCB40A}" srcOrd="0" destOrd="0" presId="urn:microsoft.com/office/officeart/2005/8/layout/orgChart1"/>
    <dgm:cxn modelId="{39D868EF-95CB-4FBC-89E2-C06A4FA7A676}" type="presOf" srcId="{B627B4A4-B748-4E12-9856-354D8FF554A2}" destId="{9D74506A-4298-4957-ACEB-0DFB3C54A61C}" srcOrd="0" destOrd="0" presId="urn:microsoft.com/office/officeart/2005/8/layout/orgChart1"/>
    <dgm:cxn modelId="{B3507CFB-223D-41F2-9460-BC81178C6556}" type="presOf" srcId="{B6369C55-505A-45EC-AC60-88943939D34A}" destId="{F923D4E8-6B9F-4302-90E1-AE35BB06101F}" srcOrd="1" destOrd="0" presId="urn:microsoft.com/office/officeart/2005/8/layout/orgChart1"/>
    <dgm:cxn modelId="{FFA0890C-3FC3-4D0B-BEB9-C34E393AFCC6}" type="presParOf" srcId="{0DEC3E65-A379-4681-9F21-06FFAE0524EA}" destId="{94584D0F-2727-4509-801D-AC90F14D6B4C}" srcOrd="0" destOrd="0" presId="urn:microsoft.com/office/officeart/2005/8/layout/orgChart1"/>
    <dgm:cxn modelId="{6646CB84-F49A-4BED-96E0-65D26B1EAAC2}" type="presParOf" srcId="{94584D0F-2727-4509-801D-AC90F14D6B4C}" destId="{240E6885-1072-4081-80EA-9D38748E964E}" srcOrd="0" destOrd="0" presId="urn:microsoft.com/office/officeart/2005/8/layout/orgChart1"/>
    <dgm:cxn modelId="{B3A71323-55BF-490F-AB39-7D9204DF376C}" type="presParOf" srcId="{240E6885-1072-4081-80EA-9D38748E964E}" destId="{B2B31CD5-10C3-4378-BF68-8D817FD2C5A4}" srcOrd="0" destOrd="0" presId="urn:microsoft.com/office/officeart/2005/8/layout/orgChart1"/>
    <dgm:cxn modelId="{A75039F2-441C-4280-B840-84BA94340288}" type="presParOf" srcId="{240E6885-1072-4081-80EA-9D38748E964E}" destId="{9E159849-2B94-437C-B072-099BF0C051D7}" srcOrd="1" destOrd="0" presId="urn:microsoft.com/office/officeart/2005/8/layout/orgChart1"/>
    <dgm:cxn modelId="{36E7A493-9A89-41D0-8BB0-E02FAD225C3D}" type="presParOf" srcId="{94584D0F-2727-4509-801D-AC90F14D6B4C}" destId="{AE026360-C4F3-4F48-B5CA-15BD7335A7E3}" srcOrd="1" destOrd="0" presId="urn:microsoft.com/office/officeart/2005/8/layout/orgChart1"/>
    <dgm:cxn modelId="{CD8AB446-9A7B-4074-B9C7-E2FE08E07117}" type="presParOf" srcId="{AE026360-C4F3-4F48-B5CA-15BD7335A7E3}" destId="{40851406-FA4C-4F46-BC7B-74529EC2307D}" srcOrd="0" destOrd="0" presId="urn:microsoft.com/office/officeart/2005/8/layout/orgChart1"/>
    <dgm:cxn modelId="{51F395AC-ABFA-47F1-A38C-FE9306DCF4D3}" type="presParOf" srcId="{AE026360-C4F3-4F48-B5CA-15BD7335A7E3}" destId="{578A3BA0-DFC0-46AD-9CB0-77DF630951C9}" srcOrd="1" destOrd="0" presId="urn:microsoft.com/office/officeart/2005/8/layout/orgChart1"/>
    <dgm:cxn modelId="{27D6372A-C96A-47C2-BF1C-5F1C3288529A}" type="presParOf" srcId="{578A3BA0-DFC0-46AD-9CB0-77DF630951C9}" destId="{1C61A2D6-4941-445D-8A97-92EB104E4BB6}" srcOrd="0" destOrd="0" presId="urn:microsoft.com/office/officeart/2005/8/layout/orgChart1"/>
    <dgm:cxn modelId="{C0E4898C-CA73-4E48-A5F6-C094E712CB4F}" type="presParOf" srcId="{1C61A2D6-4941-445D-8A97-92EB104E4BB6}" destId="{617E2301-25E4-4385-BF23-B2A248FCB40A}" srcOrd="0" destOrd="0" presId="urn:microsoft.com/office/officeart/2005/8/layout/orgChart1"/>
    <dgm:cxn modelId="{5796A070-312E-4FD1-B633-44A7D2459518}" type="presParOf" srcId="{1C61A2D6-4941-445D-8A97-92EB104E4BB6}" destId="{C3862980-C590-47B7-8CA5-7428F9AB6D02}" srcOrd="1" destOrd="0" presId="urn:microsoft.com/office/officeart/2005/8/layout/orgChart1"/>
    <dgm:cxn modelId="{4967E348-682E-4E05-B560-C86930CE184A}" type="presParOf" srcId="{578A3BA0-DFC0-46AD-9CB0-77DF630951C9}" destId="{10AE0B3A-4B95-4E54-8C52-E98EB59DCD64}" srcOrd="1" destOrd="0" presId="urn:microsoft.com/office/officeart/2005/8/layout/orgChart1"/>
    <dgm:cxn modelId="{4FC6B06A-E3E5-4577-976A-FB8A1D159F44}" type="presParOf" srcId="{578A3BA0-DFC0-46AD-9CB0-77DF630951C9}" destId="{8D9D7587-761A-4EB5-A0A5-E44DF29971BE}" srcOrd="2" destOrd="0" presId="urn:microsoft.com/office/officeart/2005/8/layout/orgChart1"/>
    <dgm:cxn modelId="{F497645C-822A-4191-B84F-82411CA923FE}" type="presParOf" srcId="{AE026360-C4F3-4F48-B5CA-15BD7335A7E3}" destId="{F52B0ECD-FEC3-49CB-8C40-3235D833A69E}" srcOrd="2" destOrd="0" presId="urn:microsoft.com/office/officeart/2005/8/layout/orgChart1"/>
    <dgm:cxn modelId="{1DBE20CA-14C1-4C8F-AD1B-B42E55A2092B}" type="presParOf" srcId="{AE026360-C4F3-4F48-B5CA-15BD7335A7E3}" destId="{F2D70DBA-6920-476A-9A02-4DD241EC17A8}" srcOrd="3" destOrd="0" presId="urn:microsoft.com/office/officeart/2005/8/layout/orgChart1"/>
    <dgm:cxn modelId="{F8022898-32CF-4C11-9897-8BBC30237836}" type="presParOf" srcId="{F2D70DBA-6920-476A-9A02-4DD241EC17A8}" destId="{7B1EE263-14BE-4CCF-AEB7-1C8AD1F3133D}" srcOrd="0" destOrd="0" presId="urn:microsoft.com/office/officeart/2005/8/layout/orgChart1"/>
    <dgm:cxn modelId="{E7864CA9-CB68-40C7-AE6F-B7E323B40563}" type="presParOf" srcId="{7B1EE263-14BE-4CCF-AEB7-1C8AD1F3133D}" destId="{D06DC3A6-6FF6-4030-A29A-A06F95B91C98}" srcOrd="0" destOrd="0" presId="urn:microsoft.com/office/officeart/2005/8/layout/orgChart1"/>
    <dgm:cxn modelId="{B1BEDFA0-1754-4612-9EC3-409D51BF1395}" type="presParOf" srcId="{7B1EE263-14BE-4CCF-AEB7-1C8AD1F3133D}" destId="{F923D4E8-6B9F-4302-90E1-AE35BB06101F}" srcOrd="1" destOrd="0" presId="urn:microsoft.com/office/officeart/2005/8/layout/orgChart1"/>
    <dgm:cxn modelId="{BBE54C86-95C5-4F0C-A03D-B62DB8C5FB23}" type="presParOf" srcId="{F2D70DBA-6920-476A-9A02-4DD241EC17A8}" destId="{590582A3-CB79-4038-AAC9-F8AB0F8E74B7}" srcOrd="1" destOrd="0" presId="urn:microsoft.com/office/officeart/2005/8/layout/orgChart1"/>
    <dgm:cxn modelId="{041B3975-D756-4C6D-A844-F17FA569954D}" type="presParOf" srcId="{F2D70DBA-6920-476A-9A02-4DD241EC17A8}" destId="{0104B65D-A24E-4D09-AB43-CFB694AFF55D}" srcOrd="2" destOrd="0" presId="urn:microsoft.com/office/officeart/2005/8/layout/orgChart1"/>
    <dgm:cxn modelId="{D072DADE-551F-4B78-B344-014309475FF1}" type="presParOf" srcId="{AE026360-C4F3-4F48-B5CA-15BD7335A7E3}" destId="{9D74506A-4298-4957-ACEB-0DFB3C54A61C}" srcOrd="4" destOrd="0" presId="urn:microsoft.com/office/officeart/2005/8/layout/orgChart1"/>
    <dgm:cxn modelId="{6D2FF9A3-8A74-4A3C-98E6-C9FA0D3200CD}" type="presParOf" srcId="{AE026360-C4F3-4F48-B5CA-15BD7335A7E3}" destId="{B0AA907E-B15F-4120-B95E-8B84B99542F3}" srcOrd="5" destOrd="0" presId="urn:microsoft.com/office/officeart/2005/8/layout/orgChart1"/>
    <dgm:cxn modelId="{3446B40D-F884-44EF-8B1C-85138F3CF486}" type="presParOf" srcId="{B0AA907E-B15F-4120-B95E-8B84B99542F3}" destId="{F2DED2CE-8C4C-4B40-973B-06F075D8F31E}" srcOrd="0" destOrd="0" presId="urn:microsoft.com/office/officeart/2005/8/layout/orgChart1"/>
    <dgm:cxn modelId="{740A06F5-790A-4675-9CB5-C90BE2363447}" type="presParOf" srcId="{F2DED2CE-8C4C-4B40-973B-06F075D8F31E}" destId="{BCE20AEA-488B-47DD-864E-C08977104311}" srcOrd="0" destOrd="0" presId="urn:microsoft.com/office/officeart/2005/8/layout/orgChart1"/>
    <dgm:cxn modelId="{C055E73F-60D1-4A52-8DA6-393BAD47BDEC}" type="presParOf" srcId="{F2DED2CE-8C4C-4B40-973B-06F075D8F31E}" destId="{F2CC934D-B7E2-4517-82CA-AF9A3526581D}" srcOrd="1" destOrd="0" presId="urn:microsoft.com/office/officeart/2005/8/layout/orgChart1"/>
    <dgm:cxn modelId="{69AB6FBB-A992-4720-BC90-B4F1520D463A}" type="presParOf" srcId="{B0AA907E-B15F-4120-B95E-8B84B99542F3}" destId="{B8CF95B1-298A-4F93-932B-247709D4280A}" srcOrd="1" destOrd="0" presId="urn:microsoft.com/office/officeart/2005/8/layout/orgChart1"/>
    <dgm:cxn modelId="{812BB659-01FD-4299-96E0-DAB75508B2E2}" type="presParOf" srcId="{B0AA907E-B15F-4120-B95E-8B84B99542F3}" destId="{A22FD538-91E4-4CC5-868D-0B6378C4B294}" srcOrd="2" destOrd="0" presId="urn:microsoft.com/office/officeart/2005/8/layout/orgChart1"/>
    <dgm:cxn modelId="{0C6FA018-D1FB-45C6-AE51-EDE05D6E546E}" type="presParOf" srcId="{94584D0F-2727-4509-801D-AC90F14D6B4C}" destId="{672ACDAA-83F6-414E-9C34-A035CA9AF2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B3C0B7-2438-4DF2-8B90-543B1391BC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9844A1F5-5BCE-4103-A73C-A178C5C8DCD9}">
      <dgm:prSet/>
      <dgm:spPr/>
      <dgm:t>
        <a:bodyPr/>
        <a:lstStyle/>
        <a:p>
          <a:pPr algn="ctr" rtl="0"/>
          <a:r>
            <a:rPr lang="es-ES" dirty="0"/>
            <a:t>Información</a:t>
          </a:r>
        </a:p>
      </dgm:t>
    </dgm:pt>
    <dgm:pt modelId="{BBCECD13-4058-495D-874E-4B0110FE0F67}" type="parTrans" cxnId="{4B63DF77-69B5-44A7-9CF9-FBC0F57CABE8}">
      <dgm:prSet/>
      <dgm:spPr/>
      <dgm:t>
        <a:bodyPr/>
        <a:lstStyle/>
        <a:p>
          <a:endParaRPr lang="es-ES"/>
        </a:p>
      </dgm:t>
    </dgm:pt>
    <dgm:pt modelId="{7CF69812-053C-48E3-BCDD-FA6641B51094}" type="sibTrans" cxnId="{4B63DF77-69B5-44A7-9CF9-FBC0F57CABE8}">
      <dgm:prSet/>
      <dgm:spPr/>
      <dgm:t>
        <a:bodyPr/>
        <a:lstStyle/>
        <a:p>
          <a:endParaRPr lang="es-ES"/>
        </a:p>
      </dgm:t>
    </dgm:pt>
    <dgm:pt modelId="{4590D766-8A8C-4BC8-B27E-71F120CF665D}">
      <dgm:prSet/>
      <dgm:spPr/>
      <dgm:t>
        <a:bodyPr/>
        <a:lstStyle/>
        <a:p>
          <a:pPr algn="ctr" rtl="0"/>
          <a:r>
            <a:rPr lang="es-ES" dirty="0"/>
            <a:t>Formación de los trabajadores</a:t>
          </a:r>
        </a:p>
      </dgm:t>
    </dgm:pt>
    <dgm:pt modelId="{E8E47B0E-CD06-458D-B646-A181738B3D5E}" type="parTrans" cxnId="{07202A6C-0C75-4BB8-BD9A-DFCA7CD12DCD}">
      <dgm:prSet/>
      <dgm:spPr/>
      <dgm:t>
        <a:bodyPr/>
        <a:lstStyle/>
        <a:p>
          <a:endParaRPr lang="es-ES"/>
        </a:p>
      </dgm:t>
    </dgm:pt>
    <dgm:pt modelId="{C1C67745-2408-489D-A681-DE6731DF2632}" type="sibTrans" cxnId="{07202A6C-0C75-4BB8-BD9A-DFCA7CD12DCD}">
      <dgm:prSet/>
      <dgm:spPr/>
      <dgm:t>
        <a:bodyPr/>
        <a:lstStyle/>
        <a:p>
          <a:endParaRPr lang="es-ES"/>
        </a:p>
      </dgm:t>
    </dgm:pt>
    <dgm:pt modelId="{3D90F780-8941-4383-B72F-08698C0A8B3D}">
      <dgm:prSet/>
      <dgm:spPr/>
      <dgm:t>
        <a:bodyPr/>
        <a:lstStyle/>
        <a:p>
          <a:pPr algn="ctr" rtl="0"/>
          <a:r>
            <a:rPr lang="es-ES" dirty="0"/>
            <a:t>Vigilancia de la salud</a:t>
          </a:r>
        </a:p>
      </dgm:t>
    </dgm:pt>
    <dgm:pt modelId="{EFAC7770-8636-48E3-81E1-73A19144759C}" type="parTrans" cxnId="{652C8B6D-A650-4BB7-B23E-24AC0290174F}">
      <dgm:prSet/>
      <dgm:spPr/>
      <dgm:t>
        <a:bodyPr/>
        <a:lstStyle/>
        <a:p>
          <a:endParaRPr lang="es-ES"/>
        </a:p>
      </dgm:t>
    </dgm:pt>
    <dgm:pt modelId="{4D20F1D1-45E6-4FB2-A655-03D1E91DA059}" type="sibTrans" cxnId="{652C8B6D-A650-4BB7-B23E-24AC0290174F}">
      <dgm:prSet/>
      <dgm:spPr/>
      <dgm:t>
        <a:bodyPr/>
        <a:lstStyle/>
        <a:p>
          <a:endParaRPr lang="es-ES"/>
        </a:p>
      </dgm:t>
    </dgm:pt>
    <dgm:pt modelId="{53C23AD9-114D-4D9B-B838-BAFF260000AE}">
      <dgm:prSet/>
      <dgm:spPr/>
      <dgm:t>
        <a:bodyPr/>
        <a:lstStyle/>
        <a:p>
          <a:pPr algn="ctr" rtl="0"/>
          <a:r>
            <a:rPr lang="es-ES" dirty="0"/>
            <a:t>Protección de menores</a:t>
          </a:r>
        </a:p>
      </dgm:t>
    </dgm:pt>
    <dgm:pt modelId="{E3C42540-CFFA-47FD-B452-A2804C6EAF51}" type="parTrans" cxnId="{2D0A20EE-0430-4172-A279-43E96DC3347F}">
      <dgm:prSet/>
      <dgm:spPr/>
      <dgm:t>
        <a:bodyPr/>
        <a:lstStyle/>
        <a:p>
          <a:endParaRPr lang="es-ES"/>
        </a:p>
      </dgm:t>
    </dgm:pt>
    <dgm:pt modelId="{565DBF52-AAAA-45ED-B3B7-BFCC91BF893B}" type="sibTrans" cxnId="{2D0A20EE-0430-4172-A279-43E96DC3347F}">
      <dgm:prSet/>
      <dgm:spPr/>
      <dgm:t>
        <a:bodyPr/>
        <a:lstStyle/>
        <a:p>
          <a:endParaRPr lang="es-ES"/>
        </a:p>
      </dgm:t>
    </dgm:pt>
    <dgm:pt modelId="{CCA5185D-29E6-4FF2-BDAE-4638A71CFC2E}">
      <dgm:prSet/>
      <dgm:spPr/>
      <dgm:t>
        <a:bodyPr/>
        <a:lstStyle/>
        <a:p>
          <a:pPr algn="ctr" rtl="0"/>
          <a:r>
            <a:rPr lang="es-ES" dirty="0"/>
            <a:t>Protección de la maternidad</a:t>
          </a:r>
        </a:p>
      </dgm:t>
    </dgm:pt>
    <dgm:pt modelId="{04D63BFA-891B-43AE-962D-55A1C28DFA2C}" type="parTrans" cxnId="{134043FA-80DB-4916-A9BF-D3E0015F6F61}">
      <dgm:prSet/>
      <dgm:spPr/>
      <dgm:t>
        <a:bodyPr/>
        <a:lstStyle/>
        <a:p>
          <a:endParaRPr lang="es-ES"/>
        </a:p>
      </dgm:t>
    </dgm:pt>
    <dgm:pt modelId="{5C066A95-612A-4995-B874-9FD9BD7B84BB}" type="sibTrans" cxnId="{134043FA-80DB-4916-A9BF-D3E0015F6F61}">
      <dgm:prSet/>
      <dgm:spPr/>
      <dgm:t>
        <a:bodyPr/>
        <a:lstStyle/>
        <a:p>
          <a:endParaRPr lang="es-ES"/>
        </a:p>
      </dgm:t>
    </dgm:pt>
    <dgm:pt modelId="{989295D7-3379-461F-9BDB-EE871A5E6A10}">
      <dgm:prSet/>
      <dgm:spPr/>
      <dgm:t>
        <a:bodyPr/>
        <a:lstStyle/>
        <a:p>
          <a:pPr algn="ctr" rtl="0"/>
          <a:r>
            <a:rPr lang="es-ES" dirty="0"/>
            <a:t>Protección de trabajadores especialmente sensibles</a:t>
          </a:r>
        </a:p>
      </dgm:t>
    </dgm:pt>
    <dgm:pt modelId="{95FF020E-3AC7-4597-8907-52F822FAC780}" type="parTrans" cxnId="{158F0944-F7F8-4722-84B2-5046B8426710}">
      <dgm:prSet/>
      <dgm:spPr/>
      <dgm:t>
        <a:bodyPr/>
        <a:lstStyle/>
        <a:p>
          <a:endParaRPr lang="es-ES"/>
        </a:p>
      </dgm:t>
    </dgm:pt>
    <dgm:pt modelId="{93F8B1E3-9333-43B8-A956-53A51CDBB25C}" type="sibTrans" cxnId="{158F0944-F7F8-4722-84B2-5046B8426710}">
      <dgm:prSet/>
      <dgm:spPr/>
      <dgm:t>
        <a:bodyPr/>
        <a:lstStyle/>
        <a:p>
          <a:endParaRPr lang="es-ES"/>
        </a:p>
      </dgm:t>
    </dgm:pt>
    <dgm:pt modelId="{FEA2A406-D4A3-4E1A-B864-FFB695973288}">
      <dgm:prSet/>
      <dgm:spPr/>
      <dgm:t>
        <a:bodyPr/>
        <a:lstStyle/>
        <a:p>
          <a:pPr algn="ctr" rtl="0"/>
          <a:r>
            <a:rPr lang="es-ES" dirty="0"/>
            <a:t>Protección de emergencia</a:t>
          </a:r>
        </a:p>
      </dgm:t>
    </dgm:pt>
    <dgm:pt modelId="{6E0CD2C5-F6C4-466D-8A80-5982EF10500C}" type="parTrans" cxnId="{B33BFD04-E701-44B7-A33B-1EC6FC3956C0}">
      <dgm:prSet/>
      <dgm:spPr/>
      <dgm:t>
        <a:bodyPr/>
        <a:lstStyle/>
        <a:p>
          <a:endParaRPr lang="es-ES"/>
        </a:p>
      </dgm:t>
    </dgm:pt>
    <dgm:pt modelId="{F17A8928-A186-4819-87D5-7C297E5B9DE9}" type="sibTrans" cxnId="{B33BFD04-E701-44B7-A33B-1EC6FC3956C0}">
      <dgm:prSet/>
      <dgm:spPr/>
      <dgm:t>
        <a:bodyPr/>
        <a:lstStyle/>
        <a:p>
          <a:endParaRPr lang="es-ES"/>
        </a:p>
      </dgm:t>
    </dgm:pt>
    <dgm:pt modelId="{09467AB6-DA06-4171-A620-4697289E7AD9}">
      <dgm:prSet/>
      <dgm:spPr/>
      <dgm:t>
        <a:bodyPr/>
        <a:lstStyle/>
        <a:p>
          <a:pPr algn="ctr" rtl="0"/>
          <a:r>
            <a:rPr lang="es-ES" dirty="0"/>
            <a:t>Equipos de trabajo</a:t>
          </a:r>
        </a:p>
      </dgm:t>
    </dgm:pt>
    <dgm:pt modelId="{869213B6-A5E4-4483-988E-BCA7E9B531D8}" type="parTrans" cxnId="{6FE36292-2D95-4683-991F-463CF610CD41}">
      <dgm:prSet/>
      <dgm:spPr/>
      <dgm:t>
        <a:bodyPr/>
        <a:lstStyle/>
        <a:p>
          <a:endParaRPr lang="es-ES"/>
        </a:p>
      </dgm:t>
    </dgm:pt>
    <dgm:pt modelId="{E1BD8413-E66C-42A0-8DC2-3FA1CAFE662C}" type="sibTrans" cxnId="{6FE36292-2D95-4683-991F-463CF610CD41}">
      <dgm:prSet/>
      <dgm:spPr/>
      <dgm:t>
        <a:bodyPr/>
        <a:lstStyle/>
        <a:p>
          <a:endParaRPr lang="es-ES"/>
        </a:p>
      </dgm:t>
    </dgm:pt>
    <dgm:pt modelId="{092F9977-F9DF-477C-AF8D-4B216AD59EDD}">
      <dgm:prSet/>
      <dgm:spPr/>
      <dgm:t>
        <a:bodyPr/>
        <a:lstStyle/>
        <a:p>
          <a:pPr algn="ctr" rtl="0"/>
          <a:r>
            <a:rPr lang="es-ES" dirty="0"/>
            <a:t>Equipos de protección individual</a:t>
          </a:r>
        </a:p>
      </dgm:t>
    </dgm:pt>
    <dgm:pt modelId="{42934083-5608-41B9-AD22-3D910F0F5A09}" type="parTrans" cxnId="{8D21DAD5-52FF-4310-B79E-AE5214D82D79}">
      <dgm:prSet/>
      <dgm:spPr/>
      <dgm:t>
        <a:bodyPr/>
        <a:lstStyle/>
        <a:p>
          <a:endParaRPr lang="es-ES"/>
        </a:p>
      </dgm:t>
    </dgm:pt>
    <dgm:pt modelId="{DB83269B-57DC-434A-B2FB-432464C60455}" type="sibTrans" cxnId="{8D21DAD5-52FF-4310-B79E-AE5214D82D79}">
      <dgm:prSet/>
      <dgm:spPr/>
      <dgm:t>
        <a:bodyPr/>
        <a:lstStyle/>
        <a:p>
          <a:endParaRPr lang="es-ES"/>
        </a:p>
      </dgm:t>
    </dgm:pt>
    <dgm:pt modelId="{994B24EA-97FE-4BAD-8E1F-CF84606802A9}">
      <dgm:prSet/>
      <dgm:spPr/>
      <dgm:t>
        <a:bodyPr/>
        <a:lstStyle/>
        <a:p>
          <a:pPr algn="ctr" rtl="0"/>
          <a:r>
            <a:rPr lang="es-ES" dirty="0"/>
            <a:t>Coordinación de actividades preventivas</a:t>
          </a:r>
        </a:p>
      </dgm:t>
    </dgm:pt>
    <dgm:pt modelId="{12FA055A-64BD-428A-9920-47DE7393E751}" type="parTrans" cxnId="{A334F80C-F513-4B61-9CFA-47CF6EFA2710}">
      <dgm:prSet/>
      <dgm:spPr/>
      <dgm:t>
        <a:bodyPr/>
        <a:lstStyle/>
        <a:p>
          <a:endParaRPr lang="es-ES"/>
        </a:p>
      </dgm:t>
    </dgm:pt>
    <dgm:pt modelId="{E91A2D47-D033-4D0E-8B4B-65FDE2A6C37A}" type="sibTrans" cxnId="{A334F80C-F513-4B61-9CFA-47CF6EFA2710}">
      <dgm:prSet/>
      <dgm:spPr/>
      <dgm:t>
        <a:bodyPr/>
        <a:lstStyle/>
        <a:p>
          <a:endParaRPr lang="es-ES"/>
        </a:p>
      </dgm:t>
    </dgm:pt>
    <dgm:pt modelId="{C1812DF8-8E0C-41A7-A6EB-F3C8CD2DA291}" type="pres">
      <dgm:prSet presAssocID="{33B3C0B7-2438-4DF2-8B90-543B1391BC22}" presName="linear" presStyleCnt="0">
        <dgm:presLayoutVars>
          <dgm:animLvl val="lvl"/>
          <dgm:resizeHandles val="exact"/>
        </dgm:presLayoutVars>
      </dgm:prSet>
      <dgm:spPr/>
    </dgm:pt>
    <dgm:pt modelId="{FF99A96B-397B-4D34-9420-7574BE5EA8DF}" type="pres">
      <dgm:prSet presAssocID="{9844A1F5-5BCE-4103-A73C-A178C5C8DCD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84DE896B-8249-4F04-8381-D8A556D8DE8A}" type="pres">
      <dgm:prSet presAssocID="{7CF69812-053C-48E3-BCDD-FA6641B51094}" presName="spacer" presStyleCnt="0"/>
      <dgm:spPr/>
    </dgm:pt>
    <dgm:pt modelId="{48148267-9AD9-45BF-901A-395A93C2F232}" type="pres">
      <dgm:prSet presAssocID="{4590D766-8A8C-4BC8-B27E-71F120CF665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EBF2D31F-9C2B-493F-A874-5297FDF62364}" type="pres">
      <dgm:prSet presAssocID="{C1C67745-2408-489D-A681-DE6731DF2632}" presName="spacer" presStyleCnt="0"/>
      <dgm:spPr/>
    </dgm:pt>
    <dgm:pt modelId="{BFCA3ACE-C9B8-486F-9E7A-35DE31895627}" type="pres">
      <dgm:prSet presAssocID="{3D90F780-8941-4383-B72F-08698C0A8B3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C26D497-C2A6-423E-A24E-2EB822528A08}" type="pres">
      <dgm:prSet presAssocID="{4D20F1D1-45E6-4FB2-A655-03D1E91DA059}" presName="spacer" presStyleCnt="0"/>
      <dgm:spPr/>
    </dgm:pt>
    <dgm:pt modelId="{3D89A15B-DD6A-460D-9165-AD06FDB5C728}" type="pres">
      <dgm:prSet presAssocID="{53C23AD9-114D-4D9B-B838-BAFF260000A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F79B3A84-7233-4C7C-93A4-FCB423024100}" type="pres">
      <dgm:prSet presAssocID="{565DBF52-AAAA-45ED-B3B7-BFCC91BF893B}" presName="spacer" presStyleCnt="0"/>
      <dgm:spPr/>
    </dgm:pt>
    <dgm:pt modelId="{8F7E404B-9F5B-4DB2-A647-78AD672794F5}" type="pres">
      <dgm:prSet presAssocID="{CCA5185D-29E6-4FF2-BDAE-4638A71CFC2E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65A61BAC-900E-4443-87D3-25B58C95D261}" type="pres">
      <dgm:prSet presAssocID="{5C066A95-612A-4995-B874-9FD9BD7B84BB}" presName="spacer" presStyleCnt="0"/>
      <dgm:spPr/>
    </dgm:pt>
    <dgm:pt modelId="{3486698B-6612-433C-B499-690460CE58A9}" type="pres">
      <dgm:prSet presAssocID="{989295D7-3379-461F-9BDB-EE871A5E6A10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2446ED4-C739-4061-884A-28D34165A7C4}" type="pres">
      <dgm:prSet presAssocID="{93F8B1E3-9333-43B8-A956-53A51CDBB25C}" presName="spacer" presStyleCnt="0"/>
      <dgm:spPr/>
    </dgm:pt>
    <dgm:pt modelId="{79506E57-2484-4629-8942-99A41018B13D}" type="pres">
      <dgm:prSet presAssocID="{FEA2A406-D4A3-4E1A-B864-FFB695973288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5E71090-28B1-4E8F-BB7F-0A78F75BF5CB}" type="pres">
      <dgm:prSet presAssocID="{F17A8928-A186-4819-87D5-7C297E5B9DE9}" presName="spacer" presStyleCnt="0"/>
      <dgm:spPr/>
    </dgm:pt>
    <dgm:pt modelId="{7DDDCB14-19FC-4A4C-B3E2-3F6D6CB63501}" type="pres">
      <dgm:prSet presAssocID="{09467AB6-DA06-4171-A620-4697289E7AD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3F35980-7618-47E1-946B-FB47AFB3F41B}" type="pres">
      <dgm:prSet presAssocID="{E1BD8413-E66C-42A0-8DC2-3FA1CAFE662C}" presName="spacer" presStyleCnt="0"/>
      <dgm:spPr/>
    </dgm:pt>
    <dgm:pt modelId="{E8C5AA36-725E-491F-9526-C89D23752DFC}" type="pres">
      <dgm:prSet presAssocID="{092F9977-F9DF-477C-AF8D-4B216AD59ED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2BD1EDE-27D2-405D-828C-A9F37FB90F3C}" type="pres">
      <dgm:prSet presAssocID="{DB83269B-57DC-434A-B2FB-432464C60455}" presName="spacer" presStyleCnt="0"/>
      <dgm:spPr/>
    </dgm:pt>
    <dgm:pt modelId="{CD935540-9608-45A2-A061-DFF3178C7DD6}" type="pres">
      <dgm:prSet presAssocID="{994B24EA-97FE-4BAD-8E1F-CF84606802A9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DB0D8901-5509-4D2F-8631-2ADE5EFAED96}" type="presOf" srcId="{9844A1F5-5BCE-4103-A73C-A178C5C8DCD9}" destId="{FF99A96B-397B-4D34-9420-7574BE5EA8DF}" srcOrd="0" destOrd="0" presId="urn:microsoft.com/office/officeart/2005/8/layout/vList2"/>
    <dgm:cxn modelId="{B33BFD04-E701-44B7-A33B-1EC6FC3956C0}" srcId="{33B3C0B7-2438-4DF2-8B90-543B1391BC22}" destId="{FEA2A406-D4A3-4E1A-B864-FFB695973288}" srcOrd="6" destOrd="0" parTransId="{6E0CD2C5-F6C4-466D-8A80-5982EF10500C}" sibTransId="{F17A8928-A186-4819-87D5-7C297E5B9DE9}"/>
    <dgm:cxn modelId="{A334F80C-F513-4B61-9CFA-47CF6EFA2710}" srcId="{33B3C0B7-2438-4DF2-8B90-543B1391BC22}" destId="{994B24EA-97FE-4BAD-8E1F-CF84606802A9}" srcOrd="9" destOrd="0" parTransId="{12FA055A-64BD-428A-9920-47DE7393E751}" sibTransId="{E91A2D47-D033-4D0E-8B4B-65FDE2A6C37A}"/>
    <dgm:cxn modelId="{60ED6D12-0226-4098-8D49-C867CDCBCAC1}" type="presOf" srcId="{09467AB6-DA06-4171-A620-4697289E7AD9}" destId="{7DDDCB14-19FC-4A4C-B3E2-3F6D6CB63501}" srcOrd="0" destOrd="0" presId="urn:microsoft.com/office/officeart/2005/8/layout/vList2"/>
    <dgm:cxn modelId="{41805913-0214-4B71-8AF7-8DE7854433DA}" type="presOf" srcId="{994B24EA-97FE-4BAD-8E1F-CF84606802A9}" destId="{CD935540-9608-45A2-A061-DFF3178C7DD6}" srcOrd="0" destOrd="0" presId="urn:microsoft.com/office/officeart/2005/8/layout/vList2"/>
    <dgm:cxn modelId="{7F56605D-70FC-44C5-85A4-B4C354F76F08}" type="presOf" srcId="{53C23AD9-114D-4D9B-B838-BAFF260000AE}" destId="{3D89A15B-DD6A-460D-9165-AD06FDB5C728}" srcOrd="0" destOrd="0" presId="urn:microsoft.com/office/officeart/2005/8/layout/vList2"/>
    <dgm:cxn modelId="{158F0944-F7F8-4722-84B2-5046B8426710}" srcId="{33B3C0B7-2438-4DF2-8B90-543B1391BC22}" destId="{989295D7-3379-461F-9BDB-EE871A5E6A10}" srcOrd="5" destOrd="0" parTransId="{95FF020E-3AC7-4597-8907-52F822FAC780}" sibTransId="{93F8B1E3-9333-43B8-A956-53A51CDBB25C}"/>
    <dgm:cxn modelId="{07202A6C-0C75-4BB8-BD9A-DFCA7CD12DCD}" srcId="{33B3C0B7-2438-4DF2-8B90-543B1391BC22}" destId="{4590D766-8A8C-4BC8-B27E-71F120CF665D}" srcOrd="1" destOrd="0" parTransId="{E8E47B0E-CD06-458D-B646-A181738B3D5E}" sibTransId="{C1C67745-2408-489D-A681-DE6731DF2632}"/>
    <dgm:cxn modelId="{652C8B6D-A650-4BB7-B23E-24AC0290174F}" srcId="{33B3C0B7-2438-4DF2-8B90-543B1391BC22}" destId="{3D90F780-8941-4383-B72F-08698C0A8B3D}" srcOrd="2" destOrd="0" parTransId="{EFAC7770-8636-48E3-81E1-73A19144759C}" sibTransId="{4D20F1D1-45E6-4FB2-A655-03D1E91DA059}"/>
    <dgm:cxn modelId="{FDC4C84F-84EE-45ED-BA49-598B21AD4EF8}" type="presOf" srcId="{3D90F780-8941-4383-B72F-08698C0A8B3D}" destId="{BFCA3ACE-C9B8-486F-9E7A-35DE31895627}" srcOrd="0" destOrd="0" presId="urn:microsoft.com/office/officeart/2005/8/layout/vList2"/>
    <dgm:cxn modelId="{11F8CD54-51F5-4975-BCB6-248513AF4136}" type="presOf" srcId="{FEA2A406-D4A3-4E1A-B864-FFB695973288}" destId="{79506E57-2484-4629-8942-99A41018B13D}" srcOrd="0" destOrd="0" presId="urn:microsoft.com/office/officeart/2005/8/layout/vList2"/>
    <dgm:cxn modelId="{5C473C77-4EBB-401F-8529-E868DBBD902E}" type="presOf" srcId="{4590D766-8A8C-4BC8-B27E-71F120CF665D}" destId="{48148267-9AD9-45BF-901A-395A93C2F232}" srcOrd="0" destOrd="0" presId="urn:microsoft.com/office/officeart/2005/8/layout/vList2"/>
    <dgm:cxn modelId="{4B63DF77-69B5-44A7-9CF9-FBC0F57CABE8}" srcId="{33B3C0B7-2438-4DF2-8B90-543B1391BC22}" destId="{9844A1F5-5BCE-4103-A73C-A178C5C8DCD9}" srcOrd="0" destOrd="0" parTransId="{BBCECD13-4058-495D-874E-4B0110FE0F67}" sibTransId="{7CF69812-053C-48E3-BCDD-FA6641B51094}"/>
    <dgm:cxn modelId="{6FE36292-2D95-4683-991F-463CF610CD41}" srcId="{33B3C0B7-2438-4DF2-8B90-543B1391BC22}" destId="{09467AB6-DA06-4171-A620-4697289E7AD9}" srcOrd="7" destOrd="0" parTransId="{869213B6-A5E4-4483-988E-BCA7E9B531D8}" sibTransId="{E1BD8413-E66C-42A0-8DC2-3FA1CAFE662C}"/>
    <dgm:cxn modelId="{39926CA5-EC2B-40F9-BB94-1DC5117756E5}" type="presOf" srcId="{092F9977-F9DF-477C-AF8D-4B216AD59EDD}" destId="{E8C5AA36-725E-491F-9526-C89D23752DFC}" srcOrd="0" destOrd="0" presId="urn:microsoft.com/office/officeart/2005/8/layout/vList2"/>
    <dgm:cxn modelId="{02ECDAA5-9C52-4063-BBDE-E2A38B84E7B5}" type="presOf" srcId="{33B3C0B7-2438-4DF2-8B90-543B1391BC22}" destId="{C1812DF8-8E0C-41A7-A6EB-F3C8CD2DA291}" srcOrd="0" destOrd="0" presId="urn:microsoft.com/office/officeart/2005/8/layout/vList2"/>
    <dgm:cxn modelId="{8D21DAD5-52FF-4310-B79E-AE5214D82D79}" srcId="{33B3C0B7-2438-4DF2-8B90-543B1391BC22}" destId="{092F9977-F9DF-477C-AF8D-4B216AD59EDD}" srcOrd="8" destOrd="0" parTransId="{42934083-5608-41B9-AD22-3D910F0F5A09}" sibTransId="{DB83269B-57DC-434A-B2FB-432464C60455}"/>
    <dgm:cxn modelId="{2D0A20EE-0430-4172-A279-43E96DC3347F}" srcId="{33B3C0B7-2438-4DF2-8B90-543B1391BC22}" destId="{53C23AD9-114D-4D9B-B838-BAFF260000AE}" srcOrd="3" destOrd="0" parTransId="{E3C42540-CFFA-47FD-B452-A2804C6EAF51}" sibTransId="{565DBF52-AAAA-45ED-B3B7-BFCC91BF893B}"/>
    <dgm:cxn modelId="{6E8FEEF7-087B-42E1-A7A0-622ED04438FB}" type="presOf" srcId="{CCA5185D-29E6-4FF2-BDAE-4638A71CFC2E}" destId="{8F7E404B-9F5B-4DB2-A647-78AD672794F5}" srcOrd="0" destOrd="0" presId="urn:microsoft.com/office/officeart/2005/8/layout/vList2"/>
    <dgm:cxn modelId="{134043FA-80DB-4916-A9BF-D3E0015F6F61}" srcId="{33B3C0B7-2438-4DF2-8B90-543B1391BC22}" destId="{CCA5185D-29E6-4FF2-BDAE-4638A71CFC2E}" srcOrd="4" destOrd="0" parTransId="{04D63BFA-891B-43AE-962D-55A1C28DFA2C}" sibTransId="{5C066A95-612A-4995-B874-9FD9BD7B84BB}"/>
    <dgm:cxn modelId="{EAEC9DFC-A260-4D29-90B7-743147F2C5B9}" type="presOf" srcId="{989295D7-3379-461F-9BDB-EE871A5E6A10}" destId="{3486698B-6612-433C-B499-690460CE58A9}" srcOrd="0" destOrd="0" presId="urn:microsoft.com/office/officeart/2005/8/layout/vList2"/>
    <dgm:cxn modelId="{61E86D63-A922-473E-BC17-7BF4FCCA40ED}" type="presParOf" srcId="{C1812DF8-8E0C-41A7-A6EB-F3C8CD2DA291}" destId="{FF99A96B-397B-4D34-9420-7574BE5EA8DF}" srcOrd="0" destOrd="0" presId="urn:microsoft.com/office/officeart/2005/8/layout/vList2"/>
    <dgm:cxn modelId="{3DEC7727-6B34-4FC8-9770-8DE73B7E7DFC}" type="presParOf" srcId="{C1812DF8-8E0C-41A7-A6EB-F3C8CD2DA291}" destId="{84DE896B-8249-4F04-8381-D8A556D8DE8A}" srcOrd="1" destOrd="0" presId="urn:microsoft.com/office/officeart/2005/8/layout/vList2"/>
    <dgm:cxn modelId="{E84FBD77-CBA6-4D8C-9CE2-7C136EC2CC07}" type="presParOf" srcId="{C1812DF8-8E0C-41A7-A6EB-F3C8CD2DA291}" destId="{48148267-9AD9-45BF-901A-395A93C2F232}" srcOrd="2" destOrd="0" presId="urn:microsoft.com/office/officeart/2005/8/layout/vList2"/>
    <dgm:cxn modelId="{E489FFDE-7D00-4578-A5A3-A265C81C7273}" type="presParOf" srcId="{C1812DF8-8E0C-41A7-A6EB-F3C8CD2DA291}" destId="{EBF2D31F-9C2B-493F-A874-5297FDF62364}" srcOrd="3" destOrd="0" presId="urn:microsoft.com/office/officeart/2005/8/layout/vList2"/>
    <dgm:cxn modelId="{C57B555E-CFE3-4A02-B0B3-53DDE0BC6B24}" type="presParOf" srcId="{C1812DF8-8E0C-41A7-A6EB-F3C8CD2DA291}" destId="{BFCA3ACE-C9B8-486F-9E7A-35DE31895627}" srcOrd="4" destOrd="0" presId="urn:microsoft.com/office/officeart/2005/8/layout/vList2"/>
    <dgm:cxn modelId="{C2262B3A-978E-4572-BCF8-9834CD5E1524}" type="presParOf" srcId="{C1812DF8-8E0C-41A7-A6EB-F3C8CD2DA291}" destId="{9C26D497-C2A6-423E-A24E-2EB822528A08}" srcOrd="5" destOrd="0" presId="urn:microsoft.com/office/officeart/2005/8/layout/vList2"/>
    <dgm:cxn modelId="{B70C007F-254E-46ED-9BAE-FDD6E4199687}" type="presParOf" srcId="{C1812DF8-8E0C-41A7-A6EB-F3C8CD2DA291}" destId="{3D89A15B-DD6A-460D-9165-AD06FDB5C728}" srcOrd="6" destOrd="0" presId="urn:microsoft.com/office/officeart/2005/8/layout/vList2"/>
    <dgm:cxn modelId="{1443987E-D661-4E20-A131-D558793E4D10}" type="presParOf" srcId="{C1812DF8-8E0C-41A7-A6EB-F3C8CD2DA291}" destId="{F79B3A84-7233-4C7C-93A4-FCB423024100}" srcOrd="7" destOrd="0" presId="urn:microsoft.com/office/officeart/2005/8/layout/vList2"/>
    <dgm:cxn modelId="{DBF9A1CC-3646-4A6F-AEF3-BD45BF0B7282}" type="presParOf" srcId="{C1812DF8-8E0C-41A7-A6EB-F3C8CD2DA291}" destId="{8F7E404B-9F5B-4DB2-A647-78AD672794F5}" srcOrd="8" destOrd="0" presId="urn:microsoft.com/office/officeart/2005/8/layout/vList2"/>
    <dgm:cxn modelId="{4FD1EF4D-89B6-4145-9BCC-8CA7C6B8FC93}" type="presParOf" srcId="{C1812DF8-8E0C-41A7-A6EB-F3C8CD2DA291}" destId="{65A61BAC-900E-4443-87D3-25B58C95D261}" srcOrd="9" destOrd="0" presId="urn:microsoft.com/office/officeart/2005/8/layout/vList2"/>
    <dgm:cxn modelId="{5B0E7157-6ABC-4885-8F1D-F93954DC5F9A}" type="presParOf" srcId="{C1812DF8-8E0C-41A7-A6EB-F3C8CD2DA291}" destId="{3486698B-6612-433C-B499-690460CE58A9}" srcOrd="10" destOrd="0" presId="urn:microsoft.com/office/officeart/2005/8/layout/vList2"/>
    <dgm:cxn modelId="{450DA768-1F41-4ADC-8A39-B3248964CE14}" type="presParOf" srcId="{C1812DF8-8E0C-41A7-A6EB-F3C8CD2DA291}" destId="{22446ED4-C739-4061-884A-28D34165A7C4}" srcOrd="11" destOrd="0" presId="urn:microsoft.com/office/officeart/2005/8/layout/vList2"/>
    <dgm:cxn modelId="{68178158-0CE7-420F-814D-BC79909388BF}" type="presParOf" srcId="{C1812DF8-8E0C-41A7-A6EB-F3C8CD2DA291}" destId="{79506E57-2484-4629-8942-99A41018B13D}" srcOrd="12" destOrd="0" presId="urn:microsoft.com/office/officeart/2005/8/layout/vList2"/>
    <dgm:cxn modelId="{A76CDE0D-F9A3-4773-9634-69F2BDD0F396}" type="presParOf" srcId="{C1812DF8-8E0C-41A7-A6EB-F3C8CD2DA291}" destId="{05E71090-28B1-4E8F-BB7F-0A78F75BF5CB}" srcOrd="13" destOrd="0" presId="urn:microsoft.com/office/officeart/2005/8/layout/vList2"/>
    <dgm:cxn modelId="{F22D02C5-8A12-4E03-B3A1-033558BEB383}" type="presParOf" srcId="{C1812DF8-8E0C-41A7-A6EB-F3C8CD2DA291}" destId="{7DDDCB14-19FC-4A4C-B3E2-3F6D6CB63501}" srcOrd="14" destOrd="0" presId="urn:microsoft.com/office/officeart/2005/8/layout/vList2"/>
    <dgm:cxn modelId="{52450233-DC19-4267-B4F4-AF6AF9414DA8}" type="presParOf" srcId="{C1812DF8-8E0C-41A7-A6EB-F3C8CD2DA291}" destId="{03F35980-7618-47E1-946B-FB47AFB3F41B}" srcOrd="15" destOrd="0" presId="urn:microsoft.com/office/officeart/2005/8/layout/vList2"/>
    <dgm:cxn modelId="{3CBFF434-8587-4DC3-B4DF-FBE04E5F7411}" type="presParOf" srcId="{C1812DF8-8E0C-41A7-A6EB-F3C8CD2DA291}" destId="{E8C5AA36-725E-491F-9526-C89D23752DFC}" srcOrd="16" destOrd="0" presId="urn:microsoft.com/office/officeart/2005/8/layout/vList2"/>
    <dgm:cxn modelId="{45D18DCF-0795-4625-9A03-4EE54A2F9FA2}" type="presParOf" srcId="{C1812DF8-8E0C-41A7-A6EB-F3C8CD2DA291}" destId="{E2BD1EDE-27D2-405D-828C-A9F37FB90F3C}" srcOrd="17" destOrd="0" presId="urn:microsoft.com/office/officeart/2005/8/layout/vList2"/>
    <dgm:cxn modelId="{5C6D9E77-F023-41B7-B3C7-416B933E5E83}" type="presParOf" srcId="{C1812DF8-8E0C-41A7-A6EB-F3C8CD2DA291}" destId="{CD935540-9608-45A2-A061-DFF3178C7DD6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5F5B9-5AAC-4B59-8E49-91EABB48075E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B5F0D8D-F097-4EFE-88D1-88EC42571A17}">
      <dgm:prSet custT="1"/>
      <dgm:spPr/>
      <dgm:t>
        <a:bodyPr/>
        <a:lstStyle/>
        <a:p>
          <a:pPr algn="l" rtl="0"/>
          <a:r>
            <a:rPr lang="es-ES" sz="2400" dirty="0"/>
            <a:t>Derechos</a:t>
          </a:r>
        </a:p>
      </dgm:t>
    </dgm:pt>
    <dgm:pt modelId="{D6B1E36A-EAEA-4E65-A101-0294F21E14FC}" type="parTrans" cxnId="{B65DD9D0-27E9-484F-9F38-EAF43279472E}">
      <dgm:prSet/>
      <dgm:spPr/>
      <dgm:t>
        <a:bodyPr/>
        <a:lstStyle/>
        <a:p>
          <a:endParaRPr lang="es-ES"/>
        </a:p>
      </dgm:t>
    </dgm:pt>
    <dgm:pt modelId="{4CECCB25-E8E7-4A6D-BF0F-E43E203935AD}" type="sibTrans" cxnId="{B65DD9D0-27E9-484F-9F38-EAF43279472E}">
      <dgm:prSet/>
      <dgm:spPr/>
      <dgm:t>
        <a:bodyPr/>
        <a:lstStyle/>
        <a:p>
          <a:endParaRPr lang="es-ES"/>
        </a:p>
      </dgm:t>
    </dgm:pt>
    <dgm:pt modelId="{99972150-2A55-43A3-BA42-59D317307464}">
      <dgm:prSet/>
      <dgm:spPr/>
      <dgm:t>
        <a:bodyPr/>
        <a:lstStyle/>
        <a:p>
          <a:pPr algn="just" rtl="0"/>
          <a:r>
            <a:rPr lang="es-ES" b="1" dirty="0"/>
            <a:t>Recibir información y formación </a:t>
          </a:r>
          <a:r>
            <a:rPr lang="es-ES" dirty="0"/>
            <a:t>sobre todas las cuestiones relativas a la prevención de riesgos laborales que les puedan concernir. </a:t>
          </a:r>
        </a:p>
      </dgm:t>
    </dgm:pt>
    <dgm:pt modelId="{ADA834A3-A109-4CB6-9608-3D71736217AF}" type="parTrans" cxnId="{942808F3-C5C8-4FFA-9840-94C2F178B5E4}">
      <dgm:prSet/>
      <dgm:spPr/>
      <dgm:t>
        <a:bodyPr/>
        <a:lstStyle/>
        <a:p>
          <a:endParaRPr lang="es-ES"/>
        </a:p>
      </dgm:t>
    </dgm:pt>
    <dgm:pt modelId="{446C29DA-23DA-4407-AB53-2E29BEDDD9A9}" type="sibTrans" cxnId="{942808F3-C5C8-4FFA-9840-94C2F178B5E4}">
      <dgm:prSet/>
      <dgm:spPr/>
      <dgm:t>
        <a:bodyPr/>
        <a:lstStyle/>
        <a:p>
          <a:endParaRPr lang="es-ES"/>
        </a:p>
      </dgm:t>
    </dgm:pt>
    <dgm:pt modelId="{A8169960-94E9-4ACD-8A24-FF190699C99D}">
      <dgm:prSet/>
      <dgm:spPr/>
      <dgm:t>
        <a:bodyPr/>
        <a:lstStyle/>
        <a:p>
          <a:pPr algn="just" rtl="0"/>
          <a:r>
            <a:rPr lang="es-ES" b="1" dirty="0"/>
            <a:t>Paralizar la actividad laboral </a:t>
          </a:r>
          <a:r>
            <a:rPr lang="es-ES" dirty="0"/>
            <a:t>(mediante sus representantes laborales) </a:t>
          </a:r>
          <a:r>
            <a:rPr lang="es-ES" b="1" dirty="0"/>
            <a:t>en caso de riesgo grave e inminente</a:t>
          </a:r>
          <a:r>
            <a:rPr lang="es-ES" dirty="0"/>
            <a:t>, y abandonar el puesto de trabajo sin ser sancionados.</a:t>
          </a:r>
        </a:p>
      </dgm:t>
    </dgm:pt>
    <dgm:pt modelId="{E656B99A-E60A-4E93-9BC8-04A6E9B2DF60}" type="parTrans" cxnId="{3D04F7E2-3736-42EA-AEBA-B011F451E889}">
      <dgm:prSet/>
      <dgm:spPr/>
      <dgm:t>
        <a:bodyPr/>
        <a:lstStyle/>
        <a:p>
          <a:endParaRPr lang="es-ES"/>
        </a:p>
      </dgm:t>
    </dgm:pt>
    <dgm:pt modelId="{0DB62D34-B03F-4A2A-B4BC-E9FD6C0F78F7}" type="sibTrans" cxnId="{3D04F7E2-3736-42EA-AEBA-B011F451E889}">
      <dgm:prSet/>
      <dgm:spPr/>
      <dgm:t>
        <a:bodyPr/>
        <a:lstStyle/>
        <a:p>
          <a:endParaRPr lang="es-ES"/>
        </a:p>
      </dgm:t>
    </dgm:pt>
    <dgm:pt modelId="{B8F0F3F3-4E0B-4663-AE0D-45142367B14C}">
      <dgm:prSet/>
      <dgm:spPr/>
      <dgm:t>
        <a:bodyPr/>
        <a:lstStyle/>
        <a:p>
          <a:pPr algn="just" rtl="0"/>
          <a:r>
            <a:rPr lang="es-ES" dirty="0"/>
            <a:t>Recibir del empresario </a:t>
          </a:r>
          <a:r>
            <a:rPr lang="es-ES" b="1" dirty="0"/>
            <a:t>los equipos de protección individual </a:t>
          </a:r>
          <a:r>
            <a:rPr lang="es-ES" dirty="0"/>
            <a:t>necesarios. </a:t>
          </a:r>
        </a:p>
      </dgm:t>
    </dgm:pt>
    <dgm:pt modelId="{58427928-0211-4154-A59E-915434D584EB}" type="parTrans" cxnId="{B363AEDB-FC7F-45A2-A395-0B0A5577CE55}">
      <dgm:prSet/>
      <dgm:spPr/>
      <dgm:t>
        <a:bodyPr/>
        <a:lstStyle/>
        <a:p>
          <a:endParaRPr lang="es-ES"/>
        </a:p>
      </dgm:t>
    </dgm:pt>
    <dgm:pt modelId="{004BC622-F1A8-41F8-963E-75A707B2A038}" type="sibTrans" cxnId="{B363AEDB-FC7F-45A2-A395-0B0A5577CE55}">
      <dgm:prSet/>
      <dgm:spPr/>
      <dgm:t>
        <a:bodyPr/>
        <a:lstStyle/>
        <a:p>
          <a:endParaRPr lang="es-ES"/>
        </a:p>
      </dgm:t>
    </dgm:pt>
    <dgm:pt modelId="{0D3AE4CB-B6BC-479A-991B-29D012FD24CF}">
      <dgm:prSet custT="1"/>
      <dgm:spPr/>
      <dgm:t>
        <a:bodyPr/>
        <a:lstStyle/>
        <a:p>
          <a:pPr algn="l" rtl="0"/>
          <a:r>
            <a:rPr lang="es-ES" sz="2400" dirty="0"/>
            <a:t>Obligaciones</a:t>
          </a:r>
        </a:p>
      </dgm:t>
    </dgm:pt>
    <dgm:pt modelId="{0AE73EEB-17E7-49E7-8106-F63EBDDE6B3D}" type="parTrans" cxnId="{B8BDD19D-B79C-4F5C-9F3E-007A491F9E6D}">
      <dgm:prSet/>
      <dgm:spPr/>
      <dgm:t>
        <a:bodyPr/>
        <a:lstStyle/>
        <a:p>
          <a:endParaRPr lang="es-ES"/>
        </a:p>
      </dgm:t>
    </dgm:pt>
    <dgm:pt modelId="{592B4FEE-9D92-4944-B469-A4B5B8610062}" type="sibTrans" cxnId="{B8BDD19D-B79C-4F5C-9F3E-007A491F9E6D}">
      <dgm:prSet/>
      <dgm:spPr/>
      <dgm:t>
        <a:bodyPr/>
        <a:lstStyle/>
        <a:p>
          <a:endParaRPr lang="es-ES"/>
        </a:p>
      </dgm:t>
    </dgm:pt>
    <dgm:pt modelId="{AF3E085E-F749-443C-901B-323CAE4AD845}">
      <dgm:prSet custT="1"/>
      <dgm:spPr/>
      <dgm:t>
        <a:bodyPr/>
        <a:lstStyle/>
        <a:p>
          <a:pPr algn="just" rtl="0"/>
          <a:r>
            <a:rPr lang="es-ES" sz="1500" b="1" dirty="0"/>
            <a:t>Velar por su propia seguridad y salud </a:t>
          </a:r>
          <a:r>
            <a:rPr lang="es-ES" sz="1500" dirty="0"/>
            <a:t>en el trabajo y por la de aquellas otras personas a las que pueda afectar su actividad.</a:t>
          </a:r>
        </a:p>
      </dgm:t>
    </dgm:pt>
    <dgm:pt modelId="{BC088F48-A102-46D9-9DEC-21AC6CDF2D50}" type="parTrans" cxnId="{3C6C5693-9AE5-402A-B0E0-312914300DEB}">
      <dgm:prSet/>
      <dgm:spPr/>
      <dgm:t>
        <a:bodyPr/>
        <a:lstStyle/>
        <a:p>
          <a:endParaRPr lang="es-ES"/>
        </a:p>
      </dgm:t>
    </dgm:pt>
    <dgm:pt modelId="{BB3F5247-BB79-4259-A122-D4CA45825861}" type="sibTrans" cxnId="{3C6C5693-9AE5-402A-B0E0-312914300DEB}">
      <dgm:prSet/>
      <dgm:spPr/>
      <dgm:t>
        <a:bodyPr/>
        <a:lstStyle/>
        <a:p>
          <a:endParaRPr lang="es-ES"/>
        </a:p>
      </dgm:t>
    </dgm:pt>
    <dgm:pt modelId="{73A49BB7-8EB1-4B53-924A-E9C57ABEAE88}">
      <dgm:prSet custT="1"/>
      <dgm:spPr/>
      <dgm:t>
        <a:bodyPr/>
        <a:lstStyle/>
        <a:p>
          <a:pPr algn="just"/>
          <a:r>
            <a:rPr lang="es-ES" sz="1500" b="1" dirty="0"/>
            <a:t>Usar adecuadamente los medios</a:t>
          </a:r>
          <a:r>
            <a:rPr lang="es-ES" sz="1500" b="0" dirty="0"/>
            <a:t> (máquinas, equipos</a:t>
          </a:r>
          <a:r>
            <a:rPr lang="es-ES" sz="1500" dirty="0"/>
            <a:t>, aparatos, herramientas, sustancias peligrosas, etc.) </a:t>
          </a:r>
          <a:r>
            <a:rPr lang="es-ES" sz="1500" b="1" dirty="0"/>
            <a:t>necesarios para desarrollar su actividad.</a:t>
          </a:r>
        </a:p>
      </dgm:t>
    </dgm:pt>
    <dgm:pt modelId="{67693A39-154A-418D-97F5-A45D560CC698}" type="parTrans" cxnId="{384B6302-2CE4-485C-AC1B-C967BA1D34B7}">
      <dgm:prSet/>
      <dgm:spPr/>
      <dgm:t>
        <a:bodyPr/>
        <a:lstStyle/>
        <a:p>
          <a:endParaRPr lang="es-ES"/>
        </a:p>
      </dgm:t>
    </dgm:pt>
    <dgm:pt modelId="{B1E0C78D-EC06-494B-BA78-A397033537E0}" type="sibTrans" cxnId="{384B6302-2CE4-485C-AC1B-C967BA1D34B7}">
      <dgm:prSet/>
      <dgm:spPr/>
      <dgm:t>
        <a:bodyPr/>
        <a:lstStyle/>
        <a:p>
          <a:endParaRPr lang="es-ES"/>
        </a:p>
      </dgm:t>
    </dgm:pt>
    <dgm:pt modelId="{7AE03FF2-15F0-46FB-84B3-913A90A5BDDC}">
      <dgm:prSet custT="1"/>
      <dgm:spPr/>
      <dgm:t>
        <a:bodyPr/>
        <a:lstStyle/>
        <a:p>
          <a:pPr algn="just"/>
          <a:r>
            <a:rPr lang="es-ES" sz="1500" dirty="0"/>
            <a:t>Utilizar correctamente </a:t>
          </a:r>
          <a:r>
            <a:rPr lang="es-ES" sz="1500" b="1" dirty="0"/>
            <a:t>los dispositivos de seguridad</a:t>
          </a:r>
          <a:r>
            <a:rPr lang="es-ES" sz="1500" dirty="0"/>
            <a:t>, y usar correctamente </a:t>
          </a:r>
          <a:r>
            <a:rPr lang="es-ES" sz="1500" b="1" dirty="0"/>
            <a:t>los medios y equipos de protección </a:t>
          </a:r>
          <a:r>
            <a:rPr lang="es-ES" sz="1500" dirty="0"/>
            <a:t>facilitados por el empresario.</a:t>
          </a:r>
        </a:p>
      </dgm:t>
    </dgm:pt>
    <dgm:pt modelId="{F2EA498F-4C10-4708-BB81-7D8432E61A1A}" type="parTrans" cxnId="{09169584-2DE1-47AB-9964-52E38BBFBAC5}">
      <dgm:prSet/>
      <dgm:spPr/>
      <dgm:t>
        <a:bodyPr/>
        <a:lstStyle/>
        <a:p>
          <a:endParaRPr lang="es-ES"/>
        </a:p>
      </dgm:t>
    </dgm:pt>
    <dgm:pt modelId="{37A0C67A-0000-4961-A349-EFF3D24A26E4}" type="sibTrans" cxnId="{09169584-2DE1-47AB-9964-52E38BBFBAC5}">
      <dgm:prSet/>
      <dgm:spPr/>
      <dgm:t>
        <a:bodyPr/>
        <a:lstStyle/>
        <a:p>
          <a:endParaRPr lang="es-ES"/>
        </a:p>
      </dgm:t>
    </dgm:pt>
    <dgm:pt modelId="{F1B0963E-6AC1-4E4A-AAE5-471080572B9C}">
      <dgm:prSet custT="1"/>
      <dgm:spPr/>
      <dgm:t>
        <a:bodyPr/>
        <a:lstStyle/>
        <a:p>
          <a:pPr algn="just"/>
          <a:r>
            <a:rPr lang="es-ES" sz="1500" b="1" dirty="0"/>
            <a:t>Informar de cualquier situación de riesgo.</a:t>
          </a:r>
        </a:p>
      </dgm:t>
    </dgm:pt>
    <dgm:pt modelId="{CE87DF67-CBEF-40D8-929F-541DAD49A229}" type="parTrans" cxnId="{5393DDCE-635D-4760-AC47-B957FF28CF38}">
      <dgm:prSet/>
      <dgm:spPr/>
      <dgm:t>
        <a:bodyPr/>
        <a:lstStyle/>
        <a:p>
          <a:endParaRPr lang="es-ES"/>
        </a:p>
      </dgm:t>
    </dgm:pt>
    <dgm:pt modelId="{59AE5BF0-8424-482F-A497-303C62670C57}" type="sibTrans" cxnId="{5393DDCE-635D-4760-AC47-B957FF28CF38}">
      <dgm:prSet/>
      <dgm:spPr/>
      <dgm:t>
        <a:bodyPr/>
        <a:lstStyle/>
        <a:p>
          <a:endParaRPr lang="es-ES"/>
        </a:p>
      </dgm:t>
    </dgm:pt>
    <dgm:pt modelId="{9A8C2374-5EC9-4DB3-B2EE-F47F481A3286}">
      <dgm:prSet custT="1"/>
      <dgm:spPr/>
      <dgm:t>
        <a:bodyPr/>
        <a:lstStyle/>
        <a:p>
          <a:pPr algn="just"/>
          <a:r>
            <a:rPr lang="es-ES" sz="1500" b="1" dirty="0"/>
            <a:t>Cooperar</a:t>
          </a:r>
          <a:r>
            <a:rPr lang="es-ES" sz="1500" dirty="0"/>
            <a:t> con el empresario para garantizar unas condiciones de trabajo seguras.</a:t>
          </a:r>
        </a:p>
      </dgm:t>
    </dgm:pt>
    <dgm:pt modelId="{ACBA5301-52B7-47BD-BBEE-3849FA1DAEF4}" type="parTrans" cxnId="{A8FFCB55-88E2-4440-A8B6-C147FF7057E2}">
      <dgm:prSet/>
      <dgm:spPr/>
      <dgm:t>
        <a:bodyPr/>
        <a:lstStyle/>
        <a:p>
          <a:endParaRPr lang="es-ES"/>
        </a:p>
      </dgm:t>
    </dgm:pt>
    <dgm:pt modelId="{C1A5D757-2086-4485-A459-BA14B36013BA}" type="sibTrans" cxnId="{A8FFCB55-88E2-4440-A8B6-C147FF7057E2}">
      <dgm:prSet/>
      <dgm:spPr/>
      <dgm:t>
        <a:bodyPr/>
        <a:lstStyle/>
        <a:p>
          <a:endParaRPr lang="es-ES"/>
        </a:p>
      </dgm:t>
    </dgm:pt>
    <dgm:pt modelId="{CC9DFB6B-DC6D-473C-9F56-420E5A66F396}">
      <dgm:prSet/>
      <dgm:spPr/>
      <dgm:t>
        <a:bodyPr/>
        <a:lstStyle/>
        <a:p>
          <a:pPr algn="just" rtl="0"/>
          <a:r>
            <a:rPr lang="es-ES" dirty="0"/>
            <a:t> </a:t>
          </a:r>
          <a:r>
            <a:rPr lang="es-ES" b="1" dirty="0"/>
            <a:t>Vigilancia de su salud </a:t>
          </a:r>
          <a:r>
            <a:rPr lang="es-ES" dirty="0"/>
            <a:t>a través de reconocimientos médicos. </a:t>
          </a:r>
        </a:p>
      </dgm:t>
    </dgm:pt>
    <dgm:pt modelId="{DD032C6E-C50A-4D80-A771-57E58AF61528}" type="parTrans" cxnId="{E231E2A3-F9AE-44DF-B992-668644497B0E}">
      <dgm:prSet/>
      <dgm:spPr/>
      <dgm:t>
        <a:bodyPr/>
        <a:lstStyle/>
        <a:p>
          <a:endParaRPr lang="en-US"/>
        </a:p>
      </dgm:t>
    </dgm:pt>
    <dgm:pt modelId="{0DE0881F-DA9F-430B-BD94-746ED80AB4F3}" type="sibTrans" cxnId="{E231E2A3-F9AE-44DF-B992-668644497B0E}">
      <dgm:prSet/>
      <dgm:spPr/>
      <dgm:t>
        <a:bodyPr/>
        <a:lstStyle/>
        <a:p>
          <a:endParaRPr lang="en-US"/>
        </a:p>
      </dgm:t>
    </dgm:pt>
    <dgm:pt modelId="{518A1B63-E2F5-4360-A09D-6F7A3E59089A}">
      <dgm:prSet/>
      <dgm:spPr/>
      <dgm:t>
        <a:bodyPr/>
        <a:lstStyle/>
        <a:p>
          <a:pPr algn="just" rtl="0"/>
          <a:r>
            <a:rPr lang="es-ES" b="1" dirty="0"/>
            <a:t>Gratuidad de las medidas preventivas </a:t>
          </a:r>
          <a:r>
            <a:rPr lang="es-ES" dirty="0"/>
            <a:t>adoptadas.</a:t>
          </a:r>
        </a:p>
      </dgm:t>
    </dgm:pt>
    <dgm:pt modelId="{F7949E91-57CD-43D8-BE06-DB3BBC195C8A}" type="parTrans" cxnId="{F2DB0229-48CA-4EE5-A49C-FDCC96BBE435}">
      <dgm:prSet/>
      <dgm:spPr/>
      <dgm:t>
        <a:bodyPr/>
        <a:lstStyle/>
        <a:p>
          <a:endParaRPr lang="es-ES"/>
        </a:p>
      </dgm:t>
    </dgm:pt>
    <dgm:pt modelId="{ABD8AE0E-1012-44D9-8A01-08CA828B6FC0}" type="sibTrans" cxnId="{F2DB0229-48CA-4EE5-A49C-FDCC96BBE435}">
      <dgm:prSet/>
      <dgm:spPr/>
      <dgm:t>
        <a:bodyPr/>
        <a:lstStyle/>
        <a:p>
          <a:endParaRPr lang="es-ES"/>
        </a:p>
      </dgm:t>
    </dgm:pt>
    <dgm:pt modelId="{A2646364-071E-4347-A434-0B434C52909D}">
      <dgm:prSet custT="1"/>
      <dgm:spPr/>
      <dgm:t>
        <a:bodyPr/>
        <a:lstStyle/>
        <a:p>
          <a:pPr algn="just" rtl="0"/>
          <a:r>
            <a:rPr lang="es-ES" sz="1500" b="1" dirty="0"/>
            <a:t>Cumplir las medidas de prevención</a:t>
          </a:r>
        </a:p>
      </dgm:t>
    </dgm:pt>
    <dgm:pt modelId="{0F9FF59B-3D96-48E0-830C-BD01C1919926}" type="parTrans" cxnId="{51656D4A-EA94-4492-8F51-F0609C892593}">
      <dgm:prSet/>
      <dgm:spPr/>
      <dgm:t>
        <a:bodyPr/>
        <a:lstStyle/>
        <a:p>
          <a:endParaRPr lang="es-ES"/>
        </a:p>
      </dgm:t>
    </dgm:pt>
    <dgm:pt modelId="{6BCBD276-EF63-42ED-A9F5-B566F591964E}" type="sibTrans" cxnId="{51656D4A-EA94-4492-8F51-F0609C892593}">
      <dgm:prSet/>
      <dgm:spPr/>
      <dgm:t>
        <a:bodyPr/>
        <a:lstStyle/>
        <a:p>
          <a:endParaRPr lang="es-ES"/>
        </a:p>
      </dgm:t>
    </dgm:pt>
    <dgm:pt modelId="{0703A1B3-DC0E-452C-8046-4B09160CEE0C}" type="pres">
      <dgm:prSet presAssocID="{B185F5B9-5AAC-4B59-8E49-91EABB48075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B1C5905-9251-47AD-BEA2-2E71E566E83B}" type="pres">
      <dgm:prSet presAssocID="{0B5F0D8D-F097-4EFE-88D1-88EC42571A17}" presName="circle1" presStyleLbl="node1" presStyleIdx="0" presStyleCnt="2"/>
      <dgm:spPr>
        <a:solidFill>
          <a:schemeClr val="accent1"/>
        </a:solidFill>
      </dgm:spPr>
    </dgm:pt>
    <dgm:pt modelId="{221262E1-7AE4-4382-8413-8DB6383585DB}" type="pres">
      <dgm:prSet presAssocID="{0B5F0D8D-F097-4EFE-88D1-88EC42571A17}" presName="space" presStyleCnt="0"/>
      <dgm:spPr/>
    </dgm:pt>
    <dgm:pt modelId="{632866CA-0160-4840-BCF1-D93B26E8D495}" type="pres">
      <dgm:prSet presAssocID="{0B5F0D8D-F097-4EFE-88D1-88EC42571A17}" presName="rect1" presStyleLbl="alignAcc1" presStyleIdx="0" presStyleCnt="2" custLinFactNeighborX="-1065"/>
      <dgm:spPr/>
    </dgm:pt>
    <dgm:pt modelId="{484FC21D-E6AD-4AB6-B0B0-CF09DE60E023}" type="pres">
      <dgm:prSet presAssocID="{0D3AE4CB-B6BC-479A-991B-29D012FD24CF}" presName="vertSpace2" presStyleLbl="node1" presStyleIdx="0" presStyleCnt="2"/>
      <dgm:spPr/>
    </dgm:pt>
    <dgm:pt modelId="{FD85AF62-0EC9-49C8-8D4D-5EBEA20C2924}" type="pres">
      <dgm:prSet presAssocID="{0D3AE4CB-B6BC-479A-991B-29D012FD24CF}" presName="circle2" presStyleLbl="node1" presStyleIdx="1" presStyleCnt="2" custLinFactNeighborX="-2402" custLinFactNeighborY="1802"/>
      <dgm:spPr>
        <a:solidFill>
          <a:schemeClr val="accent1">
            <a:lumMod val="20000"/>
            <a:lumOff val="80000"/>
          </a:schemeClr>
        </a:solidFill>
      </dgm:spPr>
    </dgm:pt>
    <dgm:pt modelId="{8F528D8C-6B78-4F98-9D47-3597A4588E52}" type="pres">
      <dgm:prSet presAssocID="{0D3AE4CB-B6BC-479A-991B-29D012FD24CF}" presName="rect2" presStyleLbl="alignAcc1" presStyleIdx="1" presStyleCnt="2" custScaleX="100000" custScaleY="97365" custLinFactNeighborX="-1127" custLinFactNeighborY="2666"/>
      <dgm:spPr/>
    </dgm:pt>
    <dgm:pt modelId="{BC7EF33F-08BD-4518-BD48-4BCA3C43B209}" type="pres">
      <dgm:prSet presAssocID="{0B5F0D8D-F097-4EFE-88D1-88EC42571A17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9D5BDA38-B8FB-434F-9AAC-C3F33FD02559}" type="pres">
      <dgm:prSet presAssocID="{0B5F0D8D-F097-4EFE-88D1-88EC42571A17}" presName="rect1ChTx" presStyleLbl="alignAcc1" presStyleIdx="1" presStyleCnt="2" custScaleX="137445" custLinFactNeighborX="-30976" custLinFactNeighborY="1201">
        <dgm:presLayoutVars>
          <dgm:bulletEnabled val="1"/>
        </dgm:presLayoutVars>
      </dgm:prSet>
      <dgm:spPr/>
    </dgm:pt>
    <dgm:pt modelId="{8FDB9D3D-2D98-4931-A381-26B7D36BAF75}" type="pres">
      <dgm:prSet presAssocID="{0D3AE4CB-B6BC-479A-991B-29D012FD24CF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AE2C877E-5F21-4317-B54D-E2A0EEABF250}" type="pres">
      <dgm:prSet presAssocID="{0D3AE4CB-B6BC-479A-991B-29D012FD24CF}" presName="rect2ChTx" presStyleLbl="alignAcc1" presStyleIdx="1" presStyleCnt="2" custScaleX="143187" custScaleY="100000" custLinFactNeighborX="-27917" custLinFactNeighborY="3003">
        <dgm:presLayoutVars>
          <dgm:bulletEnabled val="1"/>
        </dgm:presLayoutVars>
      </dgm:prSet>
      <dgm:spPr/>
    </dgm:pt>
  </dgm:ptLst>
  <dgm:cxnLst>
    <dgm:cxn modelId="{384B6302-2CE4-485C-AC1B-C967BA1D34B7}" srcId="{0D3AE4CB-B6BC-479A-991B-29D012FD24CF}" destId="{73A49BB7-8EB1-4B53-924A-E9C57ABEAE88}" srcOrd="2" destOrd="0" parTransId="{67693A39-154A-418D-97F5-A45D560CC698}" sibTransId="{B1E0C78D-EC06-494B-BA78-A397033537E0}"/>
    <dgm:cxn modelId="{E9BFE117-33EE-460B-9BEA-378094C04D3C}" type="presOf" srcId="{0B5F0D8D-F097-4EFE-88D1-88EC42571A17}" destId="{BC7EF33F-08BD-4518-BD48-4BCA3C43B209}" srcOrd="1" destOrd="0" presId="urn:microsoft.com/office/officeart/2005/8/layout/target3"/>
    <dgm:cxn modelId="{8DE23E1B-9369-4C9F-84DB-FC5A02C9E8F7}" type="presOf" srcId="{73A49BB7-8EB1-4B53-924A-E9C57ABEAE88}" destId="{AE2C877E-5F21-4317-B54D-E2A0EEABF250}" srcOrd="0" destOrd="2" presId="urn:microsoft.com/office/officeart/2005/8/layout/target3"/>
    <dgm:cxn modelId="{F2DB0229-48CA-4EE5-A49C-FDCC96BBE435}" srcId="{0B5F0D8D-F097-4EFE-88D1-88EC42571A17}" destId="{518A1B63-E2F5-4360-A09D-6F7A3E59089A}" srcOrd="4" destOrd="0" parTransId="{F7949E91-57CD-43D8-BE06-DB3BBC195C8A}" sibTransId="{ABD8AE0E-1012-44D9-8A01-08CA828B6FC0}"/>
    <dgm:cxn modelId="{7C4A212A-55F6-4080-8ECF-EEB29EBEC061}" type="presOf" srcId="{518A1B63-E2F5-4360-A09D-6F7A3E59089A}" destId="{9D5BDA38-B8FB-434F-9AAC-C3F33FD02559}" srcOrd="0" destOrd="4" presId="urn:microsoft.com/office/officeart/2005/8/layout/target3"/>
    <dgm:cxn modelId="{9A956933-80CC-4720-BAC4-8DB4EC57FD06}" type="presOf" srcId="{0B5F0D8D-F097-4EFE-88D1-88EC42571A17}" destId="{632866CA-0160-4840-BCF1-D93B26E8D495}" srcOrd="0" destOrd="0" presId="urn:microsoft.com/office/officeart/2005/8/layout/target3"/>
    <dgm:cxn modelId="{FB91A53B-C8AC-4674-B145-3B72241B063A}" type="presOf" srcId="{B8F0F3F3-4E0B-4663-AE0D-45142367B14C}" destId="{9D5BDA38-B8FB-434F-9AAC-C3F33FD02559}" srcOrd="0" destOrd="3" presId="urn:microsoft.com/office/officeart/2005/8/layout/target3"/>
    <dgm:cxn modelId="{51656D4A-EA94-4492-8F51-F0609C892593}" srcId="{0D3AE4CB-B6BC-479A-991B-29D012FD24CF}" destId="{A2646364-071E-4347-A434-0B434C52909D}" srcOrd="1" destOrd="0" parTransId="{0F9FF59B-3D96-48E0-830C-BD01C1919926}" sibTransId="{6BCBD276-EF63-42ED-A9F5-B566F591964E}"/>
    <dgm:cxn modelId="{824D7D6D-2631-41ED-A396-357E972AE52D}" type="presOf" srcId="{A2646364-071E-4347-A434-0B434C52909D}" destId="{AE2C877E-5F21-4317-B54D-E2A0EEABF250}" srcOrd="0" destOrd="1" presId="urn:microsoft.com/office/officeart/2005/8/layout/target3"/>
    <dgm:cxn modelId="{2BBB4D51-86FF-48F0-892D-529827BB3D60}" type="presOf" srcId="{F1B0963E-6AC1-4E4A-AAE5-471080572B9C}" destId="{AE2C877E-5F21-4317-B54D-E2A0EEABF250}" srcOrd="0" destOrd="4" presId="urn:microsoft.com/office/officeart/2005/8/layout/target3"/>
    <dgm:cxn modelId="{F3E1D874-405F-4AAC-98DE-1771DC0FF6F5}" type="presOf" srcId="{A8169960-94E9-4ACD-8A24-FF190699C99D}" destId="{9D5BDA38-B8FB-434F-9AAC-C3F33FD02559}" srcOrd="0" destOrd="1" presId="urn:microsoft.com/office/officeart/2005/8/layout/target3"/>
    <dgm:cxn modelId="{A8FFCB55-88E2-4440-A8B6-C147FF7057E2}" srcId="{0D3AE4CB-B6BC-479A-991B-29D012FD24CF}" destId="{9A8C2374-5EC9-4DB3-B2EE-F47F481A3286}" srcOrd="5" destOrd="0" parTransId="{ACBA5301-52B7-47BD-BBEE-3849FA1DAEF4}" sibTransId="{C1A5D757-2086-4485-A459-BA14B36013BA}"/>
    <dgm:cxn modelId="{B2819676-AC0E-4DE2-8689-0805C4E50D08}" type="presOf" srcId="{AF3E085E-F749-443C-901B-323CAE4AD845}" destId="{AE2C877E-5F21-4317-B54D-E2A0EEABF250}" srcOrd="0" destOrd="0" presId="urn:microsoft.com/office/officeart/2005/8/layout/target3"/>
    <dgm:cxn modelId="{4F13957A-29CF-4F62-BC6D-27947CD9BC5B}" type="presOf" srcId="{B185F5B9-5AAC-4B59-8E49-91EABB48075E}" destId="{0703A1B3-DC0E-452C-8046-4B09160CEE0C}" srcOrd="0" destOrd="0" presId="urn:microsoft.com/office/officeart/2005/8/layout/target3"/>
    <dgm:cxn modelId="{09169584-2DE1-47AB-9964-52E38BBFBAC5}" srcId="{0D3AE4CB-B6BC-479A-991B-29D012FD24CF}" destId="{7AE03FF2-15F0-46FB-84B3-913A90A5BDDC}" srcOrd="3" destOrd="0" parTransId="{F2EA498F-4C10-4708-BB81-7D8432E61A1A}" sibTransId="{37A0C67A-0000-4961-A349-EFF3D24A26E4}"/>
    <dgm:cxn modelId="{63B10A87-BC9A-4903-B236-AA7DE0F79567}" type="presOf" srcId="{7AE03FF2-15F0-46FB-84B3-913A90A5BDDC}" destId="{AE2C877E-5F21-4317-B54D-E2A0EEABF250}" srcOrd="0" destOrd="3" presId="urn:microsoft.com/office/officeart/2005/8/layout/target3"/>
    <dgm:cxn modelId="{3C6C5693-9AE5-402A-B0E0-312914300DEB}" srcId="{0D3AE4CB-B6BC-479A-991B-29D012FD24CF}" destId="{AF3E085E-F749-443C-901B-323CAE4AD845}" srcOrd="0" destOrd="0" parTransId="{BC088F48-A102-46D9-9DEC-21AC6CDF2D50}" sibTransId="{BB3F5247-BB79-4259-A122-D4CA45825861}"/>
    <dgm:cxn modelId="{3D5A3D9B-E1E2-4CBA-A2C4-5D0A1D9D2336}" type="presOf" srcId="{99972150-2A55-43A3-BA42-59D317307464}" destId="{9D5BDA38-B8FB-434F-9AAC-C3F33FD02559}" srcOrd="0" destOrd="0" presId="urn:microsoft.com/office/officeart/2005/8/layout/target3"/>
    <dgm:cxn modelId="{B8BDD19D-B79C-4F5C-9F3E-007A491F9E6D}" srcId="{B185F5B9-5AAC-4B59-8E49-91EABB48075E}" destId="{0D3AE4CB-B6BC-479A-991B-29D012FD24CF}" srcOrd="1" destOrd="0" parTransId="{0AE73EEB-17E7-49E7-8106-F63EBDDE6B3D}" sibTransId="{592B4FEE-9D92-4944-B469-A4B5B8610062}"/>
    <dgm:cxn modelId="{E231E2A3-F9AE-44DF-B992-668644497B0E}" srcId="{0B5F0D8D-F097-4EFE-88D1-88EC42571A17}" destId="{CC9DFB6B-DC6D-473C-9F56-420E5A66F396}" srcOrd="2" destOrd="0" parTransId="{DD032C6E-C50A-4D80-A771-57E58AF61528}" sibTransId="{0DE0881F-DA9F-430B-BD94-746ED80AB4F3}"/>
    <dgm:cxn modelId="{811867AA-A801-4A24-A944-FAADC9B71088}" type="presOf" srcId="{CC9DFB6B-DC6D-473C-9F56-420E5A66F396}" destId="{9D5BDA38-B8FB-434F-9AAC-C3F33FD02559}" srcOrd="0" destOrd="2" presId="urn:microsoft.com/office/officeart/2005/8/layout/target3"/>
    <dgm:cxn modelId="{9D3322B1-1DF2-460E-962A-BC5321F4BBCB}" type="presOf" srcId="{0D3AE4CB-B6BC-479A-991B-29D012FD24CF}" destId="{8F528D8C-6B78-4F98-9D47-3597A4588E52}" srcOrd="0" destOrd="0" presId="urn:microsoft.com/office/officeart/2005/8/layout/target3"/>
    <dgm:cxn modelId="{615926B8-1348-42EE-96CA-9DDA294CB78C}" type="presOf" srcId="{9A8C2374-5EC9-4DB3-B2EE-F47F481A3286}" destId="{AE2C877E-5F21-4317-B54D-E2A0EEABF250}" srcOrd="0" destOrd="5" presId="urn:microsoft.com/office/officeart/2005/8/layout/target3"/>
    <dgm:cxn modelId="{4F354CC2-51F1-40B7-9EF7-FBE372DB69B5}" type="presOf" srcId="{0D3AE4CB-B6BC-479A-991B-29D012FD24CF}" destId="{8FDB9D3D-2D98-4931-A381-26B7D36BAF75}" srcOrd="1" destOrd="0" presId="urn:microsoft.com/office/officeart/2005/8/layout/target3"/>
    <dgm:cxn modelId="{5393DDCE-635D-4760-AC47-B957FF28CF38}" srcId="{0D3AE4CB-B6BC-479A-991B-29D012FD24CF}" destId="{F1B0963E-6AC1-4E4A-AAE5-471080572B9C}" srcOrd="4" destOrd="0" parTransId="{CE87DF67-CBEF-40D8-929F-541DAD49A229}" sibTransId="{59AE5BF0-8424-482F-A497-303C62670C57}"/>
    <dgm:cxn modelId="{B65DD9D0-27E9-484F-9F38-EAF43279472E}" srcId="{B185F5B9-5AAC-4B59-8E49-91EABB48075E}" destId="{0B5F0D8D-F097-4EFE-88D1-88EC42571A17}" srcOrd="0" destOrd="0" parTransId="{D6B1E36A-EAEA-4E65-A101-0294F21E14FC}" sibTransId="{4CECCB25-E8E7-4A6D-BF0F-E43E203935AD}"/>
    <dgm:cxn modelId="{B363AEDB-FC7F-45A2-A395-0B0A5577CE55}" srcId="{0B5F0D8D-F097-4EFE-88D1-88EC42571A17}" destId="{B8F0F3F3-4E0B-4663-AE0D-45142367B14C}" srcOrd="3" destOrd="0" parTransId="{58427928-0211-4154-A59E-915434D584EB}" sibTransId="{004BC622-F1A8-41F8-963E-75A707B2A038}"/>
    <dgm:cxn modelId="{3D04F7E2-3736-42EA-AEBA-B011F451E889}" srcId="{0B5F0D8D-F097-4EFE-88D1-88EC42571A17}" destId="{A8169960-94E9-4ACD-8A24-FF190699C99D}" srcOrd="1" destOrd="0" parTransId="{E656B99A-E60A-4E93-9BC8-04A6E9B2DF60}" sibTransId="{0DB62D34-B03F-4A2A-B4BC-E9FD6C0F78F7}"/>
    <dgm:cxn modelId="{942808F3-C5C8-4FFA-9840-94C2F178B5E4}" srcId="{0B5F0D8D-F097-4EFE-88D1-88EC42571A17}" destId="{99972150-2A55-43A3-BA42-59D317307464}" srcOrd="0" destOrd="0" parTransId="{ADA834A3-A109-4CB6-9608-3D71736217AF}" sibTransId="{446C29DA-23DA-4407-AB53-2E29BEDDD9A9}"/>
    <dgm:cxn modelId="{EC4E4507-10FA-494A-BA1C-D9E385EDDD16}" type="presParOf" srcId="{0703A1B3-DC0E-452C-8046-4B09160CEE0C}" destId="{2B1C5905-9251-47AD-BEA2-2E71E566E83B}" srcOrd="0" destOrd="0" presId="urn:microsoft.com/office/officeart/2005/8/layout/target3"/>
    <dgm:cxn modelId="{9B710D51-0AA7-4F7E-8DA4-1B97265BD296}" type="presParOf" srcId="{0703A1B3-DC0E-452C-8046-4B09160CEE0C}" destId="{221262E1-7AE4-4382-8413-8DB6383585DB}" srcOrd="1" destOrd="0" presId="urn:microsoft.com/office/officeart/2005/8/layout/target3"/>
    <dgm:cxn modelId="{6014257A-9FB9-4DF6-A661-983C24C3019F}" type="presParOf" srcId="{0703A1B3-DC0E-452C-8046-4B09160CEE0C}" destId="{632866CA-0160-4840-BCF1-D93B26E8D495}" srcOrd="2" destOrd="0" presId="urn:microsoft.com/office/officeart/2005/8/layout/target3"/>
    <dgm:cxn modelId="{D153CE8D-F01A-4D4B-8578-B4784693F22A}" type="presParOf" srcId="{0703A1B3-DC0E-452C-8046-4B09160CEE0C}" destId="{484FC21D-E6AD-4AB6-B0B0-CF09DE60E023}" srcOrd="3" destOrd="0" presId="urn:microsoft.com/office/officeart/2005/8/layout/target3"/>
    <dgm:cxn modelId="{6BE63BD9-38C2-4D2B-BD9C-11AFE5E2CA69}" type="presParOf" srcId="{0703A1B3-DC0E-452C-8046-4B09160CEE0C}" destId="{FD85AF62-0EC9-49C8-8D4D-5EBEA20C2924}" srcOrd="4" destOrd="0" presId="urn:microsoft.com/office/officeart/2005/8/layout/target3"/>
    <dgm:cxn modelId="{53AD516A-4615-409B-A0EC-361DD9BA9EFA}" type="presParOf" srcId="{0703A1B3-DC0E-452C-8046-4B09160CEE0C}" destId="{8F528D8C-6B78-4F98-9D47-3597A4588E52}" srcOrd="5" destOrd="0" presId="urn:microsoft.com/office/officeart/2005/8/layout/target3"/>
    <dgm:cxn modelId="{51F3BE55-6412-4806-9424-91AAD669107D}" type="presParOf" srcId="{0703A1B3-DC0E-452C-8046-4B09160CEE0C}" destId="{BC7EF33F-08BD-4518-BD48-4BCA3C43B209}" srcOrd="6" destOrd="0" presId="urn:microsoft.com/office/officeart/2005/8/layout/target3"/>
    <dgm:cxn modelId="{050E3D7E-A9F0-4ECB-AF3D-05824FF4F57B}" type="presParOf" srcId="{0703A1B3-DC0E-452C-8046-4B09160CEE0C}" destId="{9D5BDA38-B8FB-434F-9AAC-C3F33FD02559}" srcOrd="7" destOrd="0" presId="urn:microsoft.com/office/officeart/2005/8/layout/target3"/>
    <dgm:cxn modelId="{87EE17A9-8176-4118-927C-0CB3CE2B0552}" type="presParOf" srcId="{0703A1B3-DC0E-452C-8046-4B09160CEE0C}" destId="{8FDB9D3D-2D98-4931-A381-26B7D36BAF75}" srcOrd="8" destOrd="0" presId="urn:microsoft.com/office/officeart/2005/8/layout/target3"/>
    <dgm:cxn modelId="{A3076B2F-F960-41F5-9619-F96AD2C23B6D}" type="presParOf" srcId="{0703A1B3-DC0E-452C-8046-4B09160CEE0C}" destId="{AE2C877E-5F21-4317-B54D-E2A0EEABF250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ACA68A9-9005-47D0-B1AD-EE2D4F8A7D11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A3CE4D0-58C9-478F-AEA7-EA80BB4B5C1F}">
      <dgm:prSet custT="1"/>
      <dgm:spPr/>
      <dgm:t>
        <a:bodyPr/>
        <a:lstStyle/>
        <a:p>
          <a:pPr rtl="0"/>
          <a:r>
            <a:rPr lang="es-ES" sz="2400" b="1" dirty="0"/>
            <a:t>Responsabilidades en materia de prevención</a:t>
          </a:r>
          <a:endParaRPr lang="es-ES" sz="2400" dirty="0"/>
        </a:p>
      </dgm:t>
    </dgm:pt>
    <dgm:pt modelId="{5FC8708E-7990-415D-A7AC-39164F3576E7}" type="parTrans" cxnId="{8A96D2E5-C86D-49AD-8A5A-7FE79B8820DF}">
      <dgm:prSet/>
      <dgm:spPr/>
      <dgm:t>
        <a:bodyPr/>
        <a:lstStyle/>
        <a:p>
          <a:endParaRPr lang="es-ES"/>
        </a:p>
      </dgm:t>
    </dgm:pt>
    <dgm:pt modelId="{0660F61B-AC6D-464B-A3D2-E0DDCDECD204}" type="sibTrans" cxnId="{8A96D2E5-C86D-49AD-8A5A-7FE79B8820DF}">
      <dgm:prSet/>
      <dgm:spPr/>
      <dgm:t>
        <a:bodyPr/>
        <a:lstStyle/>
        <a:p>
          <a:endParaRPr lang="es-ES"/>
        </a:p>
      </dgm:t>
    </dgm:pt>
    <dgm:pt modelId="{698FB464-7EA3-4B6C-B582-80EEFAEECB95}">
      <dgm:prSet/>
      <dgm:spPr/>
      <dgm:t>
        <a:bodyPr/>
        <a:lstStyle/>
        <a:p>
          <a:pPr rtl="0"/>
          <a:r>
            <a:rPr lang="es-ES" b="1" dirty="0"/>
            <a:t>Empresario </a:t>
          </a:r>
          <a:endParaRPr lang="es-ES" dirty="0"/>
        </a:p>
      </dgm:t>
    </dgm:pt>
    <dgm:pt modelId="{17E28397-3ED3-497E-AE7D-950CE6385C27}" type="parTrans" cxnId="{5CC267C2-9031-4014-BBC8-247F26770299}">
      <dgm:prSet/>
      <dgm:spPr/>
      <dgm:t>
        <a:bodyPr/>
        <a:lstStyle/>
        <a:p>
          <a:endParaRPr lang="es-ES"/>
        </a:p>
      </dgm:t>
    </dgm:pt>
    <dgm:pt modelId="{75885853-16D9-4276-89A8-C781450C3410}" type="sibTrans" cxnId="{5CC267C2-9031-4014-BBC8-247F26770299}">
      <dgm:prSet/>
      <dgm:spPr/>
      <dgm:t>
        <a:bodyPr/>
        <a:lstStyle/>
        <a:p>
          <a:endParaRPr lang="es-ES"/>
        </a:p>
      </dgm:t>
    </dgm:pt>
    <dgm:pt modelId="{5D3B8371-7D01-4AC8-8DD8-6484B90DA592}">
      <dgm:prSet/>
      <dgm:spPr/>
      <dgm:t>
        <a:bodyPr/>
        <a:lstStyle/>
        <a:p>
          <a:pPr rtl="0"/>
          <a:r>
            <a:rPr lang="es-ES" dirty="0"/>
            <a:t>Administrativa: por incumplimiento de la normativa de PRL.</a:t>
          </a:r>
        </a:p>
      </dgm:t>
    </dgm:pt>
    <dgm:pt modelId="{2F1F9F25-FA3F-400F-B5A2-0B677A73E63E}" type="parTrans" cxnId="{7D201585-DCF3-4B52-ACA2-A3D9AB1A4724}">
      <dgm:prSet/>
      <dgm:spPr/>
      <dgm:t>
        <a:bodyPr/>
        <a:lstStyle/>
        <a:p>
          <a:endParaRPr lang="es-ES"/>
        </a:p>
      </dgm:t>
    </dgm:pt>
    <dgm:pt modelId="{0617C131-F6FB-486A-94FD-647BC8761170}" type="sibTrans" cxnId="{7D201585-DCF3-4B52-ACA2-A3D9AB1A4724}">
      <dgm:prSet/>
      <dgm:spPr/>
      <dgm:t>
        <a:bodyPr/>
        <a:lstStyle/>
        <a:p>
          <a:endParaRPr lang="es-ES"/>
        </a:p>
      </dgm:t>
    </dgm:pt>
    <dgm:pt modelId="{8A460E29-4A32-4713-B19F-AD666CCDF3CC}">
      <dgm:prSet/>
      <dgm:spPr/>
      <dgm:t>
        <a:bodyPr/>
        <a:lstStyle/>
        <a:p>
          <a:pPr rtl="0"/>
          <a:r>
            <a:rPr lang="es-ES" dirty="0"/>
            <a:t>Recargo en las prestaciones de la Seguridad Social.</a:t>
          </a:r>
        </a:p>
      </dgm:t>
    </dgm:pt>
    <dgm:pt modelId="{EF792711-C96C-41B0-B863-3773259AC93A}" type="parTrans" cxnId="{4BB1280C-508C-4C7E-8377-AD5150A5FD92}">
      <dgm:prSet/>
      <dgm:spPr/>
      <dgm:t>
        <a:bodyPr/>
        <a:lstStyle/>
        <a:p>
          <a:endParaRPr lang="es-ES"/>
        </a:p>
      </dgm:t>
    </dgm:pt>
    <dgm:pt modelId="{564C6979-91C1-40B0-BF7E-C9BF6503064A}" type="sibTrans" cxnId="{4BB1280C-508C-4C7E-8377-AD5150A5FD92}">
      <dgm:prSet/>
      <dgm:spPr/>
      <dgm:t>
        <a:bodyPr/>
        <a:lstStyle/>
        <a:p>
          <a:endParaRPr lang="es-ES"/>
        </a:p>
      </dgm:t>
    </dgm:pt>
    <dgm:pt modelId="{F5B77B03-30E1-460F-8336-C8D7DC7B583F}">
      <dgm:prSet/>
      <dgm:spPr/>
      <dgm:t>
        <a:bodyPr/>
        <a:lstStyle/>
        <a:p>
          <a:pPr rtl="0"/>
          <a:r>
            <a:rPr lang="es-ES" dirty="0"/>
            <a:t>Civil: reparadora del daño causado debido a una conducta culposa o negligente.</a:t>
          </a:r>
        </a:p>
      </dgm:t>
    </dgm:pt>
    <dgm:pt modelId="{025D4D9E-C9E4-4B9D-BFBD-3E9CC7862AE1}" type="parTrans" cxnId="{95529F14-C1CA-4898-B283-055E00A9E6FF}">
      <dgm:prSet/>
      <dgm:spPr/>
      <dgm:t>
        <a:bodyPr/>
        <a:lstStyle/>
        <a:p>
          <a:endParaRPr lang="es-ES"/>
        </a:p>
      </dgm:t>
    </dgm:pt>
    <dgm:pt modelId="{97175D26-E9A0-476F-A429-E5575F431551}" type="sibTrans" cxnId="{95529F14-C1CA-4898-B283-055E00A9E6FF}">
      <dgm:prSet/>
      <dgm:spPr/>
      <dgm:t>
        <a:bodyPr/>
        <a:lstStyle/>
        <a:p>
          <a:endParaRPr lang="es-ES"/>
        </a:p>
      </dgm:t>
    </dgm:pt>
    <dgm:pt modelId="{88D6D8DB-769A-406C-BFBA-F5FDD68D3543}">
      <dgm:prSet/>
      <dgm:spPr/>
      <dgm:t>
        <a:bodyPr/>
        <a:lstStyle/>
        <a:p>
          <a:pPr rtl="0"/>
          <a:r>
            <a:rPr lang="es-ES" dirty="0"/>
            <a:t>Penal: por poner en peligro grave la vida, la salud o la integridad física.</a:t>
          </a:r>
        </a:p>
      </dgm:t>
    </dgm:pt>
    <dgm:pt modelId="{93840D42-E072-4D63-9B21-C2A58FA23BB7}" type="parTrans" cxnId="{06B490D4-99EC-4DE4-938B-B02A8DA2FD1D}">
      <dgm:prSet/>
      <dgm:spPr/>
      <dgm:t>
        <a:bodyPr/>
        <a:lstStyle/>
        <a:p>
          <a:endParaRPr lang="es-ES"/>
        </a:p>
      </dgm:t>
    </dgm:pt>
    <dgm:pt modelId="{E1B3CE34-EDC3-4F51-97A3-BABB8838352B}" type="sibTrans" cxnId="{06B490D4-99EC-4DE4-938B-B02A8DA2FD1D}">
      <dgm:prSet/>
      <dgm:spPr/>
      <dgm:t>
        <a:bodyPr/>
        <a:lstStyle/>
        <a:p>
          <a:endParaRPr lang="es-ES"/>
        </a:p>
      </dgm:t>
    </dgm:pt>
    <dgm:pt modelId="{BEF319A0-224C-4EDE-BDAD-79EFD53FFA66}">
      <dgm:prSet/>
      <dgm:spPr/>
      <dgm:t>
        <a:bodyPr/>
        <a:lstStyle/>
        <a:p>
          <a:pPr rtl="0"/>
          <a:r>
            <a:rPr lang="es-ES" b="1" dirty="0"/>
            <a:t>Trabajador </a:t>
          </a:r>
          <a:endParaRPr lang="es-ES" dirty="0"/>
        </a:p>
      </dgm:t>
    </dgm:pt>
    <dgm:pt modelId="{9F0ABC7C-9166-4495-8531-F0ABC43BF6D0}" type="parTrans" cxnId="{4C65E842-D37F-4AF7-B89A-83D524F1A29B}">
      <dgm:prSet/>
      <dgm:spPr/>
      <dgm:t>
        <a:bodyPr/>
        <a:lstStyle/>
        <a:p>
          <a:endParaRPr lang="es-ES"/>
        </a:p>
      </dgm:t>
    </dgm:pt>
    <dgm:pt modelId="{B095A329-BEC4-40FC-BFD9-7DA264497674}" type="sibTrans" cxnId="{4C65E842-D37F-4AF7-B89A-83D524F1A29B}">
      <dgm:prSet/>
      <dgm:spPr/>
      <dgm:t>
        <a:bodyPr/>
        <a:lstStyle/>
        <a:p>
          <a:endParaRPr lang="es-ES"/>
        </a:p>
      </dgm:t>
    </dgm:pt>
    <dgm:pt modelId="{92BD9805-BC20-4971-A1ED-17C8D3168515}">
      <dgm:prSet/>
      <dgm:spPr/>
      <dgm:t>
        <a:bodyPr/>
        <a:lstStyle/>
        <a:p>
          <a:pPr rtl="0"/>
          <a:r>
            <a:rPr lang="es-ES" dirty="0"/>
            <a:t>Disciplinaria: por incumplimiento de sus obligaciones en materia preventiva.</a:t>
          </a:r>
        </a:p>
      </dgm:t>
    </dgm:pt>
    <dgm:pt modelId="{951FC452-8A8E-4BF8-8318-EF6C7DB6FBD7}" type="parTrans" cxnId="{DEEE166C-87BD-4F72-8BE2-68C966F0E46F}">
      <dgm:prSet/>
      <dgm:spPr/>
      <dgm:t>
        <a:bodyPr/>
        <a:lstStyle/>
        <a:p>
          <a:endParaRPr lang="es-ES"/>
        </a:p>
      </dgm:t>
    </dgm:pt>
    <dgm:pt modelId="{1A625C3C-C90E-4A5B-913B-749C2D7A36F2}" type="sibTrans" cxnId="{DEEE166C-87BD-4F72-8BE2-68C966F0E46F}">
      <dgm:prSet/>
      <dgm:spPr/>
      <dgm:t>
        <a:bodyPr/>
        <a:lstStyle/>
        <a:p>
          <a:endParaRPr lang="es-ES"/>
        </a:p>
      </dgm:t>
    </dgm:pt>
    <dgm:pt modelId="{236AE748-BC2D-46B0-A9F9-0F1D26693381}" type="pres">
      <dgm:prSet presAssocID="{6ACA68A9-9005-47D0-B1AD-EE2D4F8A7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96A3DE-7358-438A-88ED-845AE43AED8E}" type="pres">
      <dgm:prSet presAssocID="{8A3CE4D0-58C9-478F-AEA7-EA80BB4B5C1F}" presName="hierRoot1" presStyleCnt="0">
        <dgm:presLayoutVars>
          <dgm:hierBranch val="init"/>
        </dgm:presLayoutVars>
      </dgm:prSet>
      <dgm:spPr/>
    </dgm:pt>
    <dgm:pt modelId="{1EA864BB-9BF2-4D9A-BE0E-B145BE7E7484}" type="pres">
      <dgm:prSet presAssocID="{8A3CE4D0-58C9-478F-AEA7-EA80BB4B5C1F}" presName="rootComposite1" presStyleCnt="0"/>
      <dgm:spPr/>
    </dgm:pt>
    <dgm:pt modelId="{6CC53B5D-431D-4BF4-BD06-B85705318A62}" type="pres">
      <dgm:prSet presAssocID="{8A3CE4D0-58C9-478F-AEA7-EA80BB4B5C1F}" presName="rootText1" presStyleLbl="node0" presStyleIdx="0" presStyleCnt="1" custScaleX="497841" custScaleY="78842" custLinFactNeighborX="-53232" custLinFactNeighborY="-4839">
        <dgm:presLayoutVars>
          <dgm:chPref val="3"/>
        </dgm:presLayoutVars>
      </dgm:prSet>
      <dgm:spPr/>
    </dgm:pt>
    <dgm:pt modelId="{62253819-9FE4-4929-B608-2D3444ABC350}" type="pres">
      <dgm:prSet presAssocID="{8A3CE4D0-58C9-478F-AEA7-EA80BB4B5C1F}" presName="rootConnector1" presStyleLbl="node1" presStyleIdx="0" presStyleCnt="0"/>
      <dgm:spPr/>
    </dgm:pt>
    <dgm:pt modelId="{09B08230-3BC6-45D4-BD60-F59BE2402B75}" type="pres">
      <dgm:prSet presAssocID="{8A3CE4D0-58C9-478F-AEA7-EA80BB4B5C1F}" presName="hierChild2" presStyleCnt="0"/>
      <dgm:spPr/>
    </dgm:pt>
    <dgm:pt modelId="{C989FD68-949D-4427-84DF-14294DD5F941}" type="pres">
      <dgm:prSet presAssocID="{17E28397-3ED3-497E-AE7D-950CE6385C27}" presName="Name37" presStyleLbl="parChTrans1D2" presStyleIdx="0" presStyleCnt="2"/>
      <dgm:spPr/>
    </dgm:pt>
    <dgm:pt modelId="{6A81B87F-04FA-4908-BAF1-3679BC43A6B3}" type="pres">
      <dgm:prSet presAssocID="{698FB464-7EA3-4B6C-B582-80EEFAEECB95}" presName="hierRoot2" presStyleCnt="0">
        <dgm:presLayoutVars>
          <dgm:hierBranch val="init"/>
        </dgm:presLayoutVars>
      </dgm:prSet>
      <dgm:spPr/>
    </dgm:pt>
    <dgm:pt modelId="{D9C4883C-A5D8-4D98-8132-F470FD9F9022}" type="pres">
      <dgm:prSet presAssocID="{698FB464-7EA3-4B6C-B582-80EEFAEECB95}" presName="rootComposite" presStyleCnt="0"/>
      <dgm:spPr/>
    </dgm:pt>
    <dgm:pt modelId="{1BA80B6E-0314-47FF-9E30-2225D8DFB9FB}" type="pres">
      <dgm:prSet presAssocID="{698FB464-7EA3-4B6C-B582-80EEFAEECB95}" presName="rootText" presStyleLbl="node2" presStyleIdx="0" presStyleCnt="2" custScaleY="50447" custLinFactNeighborX="-40158" custLinFactNeighborY="-9339">
        <dgm:presLayoutVars>
          <dgm:chPref val="3"/>
        </dgm:presLayoutVars>
      </dgm:prSet>
      <dgm:spPr/>
    </dgm:pt>
    <dgm:pt modelId="{62ED045B-8A87-4EC4-A6E7-FA72D00062C8}" type="pres">
      <dgm:prSet presAssocID="{698FB464-7EA3-4B6C-B582-80EEFAEECB95}" presName="rootConnector" presStyleLbl="node2" presStyleIdx="0" presStyleCnt="2"/>
      <dgm:spPr/>
    </dgm:pt>
    <dgm:pt modelId="{E230E1FE-4F46-497F-8591-C3E78AAD2634}" type="pres">
      <dgm:prSet presAssocID="{698FB464-7EA3-4B6C-B582-80EEFAEECB95}" presName="hierChild4" presStyleCnt="0"/>
      <dgm:spPr/>
    </dgm:pt>
    <dgm:pt modelId="{4AFF9566-167E-4583-AF8F-95791F2D2E37}" type="pres">
      <dgm:prSet presAssocID="{2F1F9F25-FA3F-400F-B5A2-0B677A73E63E}" presName="Name37" presStyleLbl="parChTrans1D3" presStyleIdx="0" presStyleCnt="5"/>
      <dgm:spPr/>
    </dgm:pt>
    <dgm:pt modelId="{B198BE1A-8092-4FBC-A99B-92FB75CF89DA}" type="pres">
      <dgm:prSet presAssocID="{5D3B8371-7D01-4AC8-8DD8-6484B90DA592}" presName="hierRoot2" presStyleCnt="0">
        <dgm:presLayoutVars>
          <dgm:hierBranch val="init"/>
        </dgm:presLayoutVars>
      </dgm:prSet>
      <dgm:spPr/>
    </dgm:pt>
    <dgm:pt modelId="{A430571D-5279-4906-ADAE-A8C5239D2CFF}" type="pres">
      <dgm:prSet presAssocID="{5D3B8371-7D01-4AC8-8DD8-6484B90DA592}" presName="rootComposite" presStyleCnt="0"/>
      <dgm:spPr/>
    </dgm:pt>
    <dgm:pt modelId="{412A30D2-49F9-4240-BAA3-94E0CDEBFDDF}" type="pres">
      <dgm:prSet presAssocID="{5D3B8371-7D01-4AC8-8DD8-6484B90DA592}" presName="rootText" presStyleLbl="node3" presStyleIdx="0" presStyleCnt="5" custScaleX="149376">
        <dgm:presLayoutVars>
          <dgm:chPref val="3"/>
        </dgm:presLayoutVars>
      </dgm:prSet>
      <dgm:spPr/>
    </dgm:pt>
    <dgm:pt modelId="{D340CF93-5653-4B16-9ADF-F3529A64B0EC}" type="pres">
      <dgm:prSet presAssocID="{5D3B8371-7D01-4AC8-8DD8-6484B90DA592}" presName="rootConnector" presStyleLbl="node3" presStyleIdx="0" presStyleCnt="5"/>
      <dgm:spPr/>
    </dgm:pt>
    <dgm:pt modelId="{9C604186-1B43-49E2-99AE-B1A37EFBFB61}" type="pres">
      <dgm:prSet presAssocID="{5D3B8371-7D01-4AC8-8DD8-6484B90DA592}" presName="hierChild4" presStyleCnt="0"/>
      <dgm:spPr/>
    </dgm:pt>
    <dgm:pt modelId="{A5FEB190-47D3-46E4-82C8-FA3503917C0A}" type="pres">
      <dgm:prSet presAssocID="{5D3B8371-7D01-4AC8-8DD8-6484B90DA592}" presName="hierChild5" presStyleCnt="0"/>
      <dgm:spPr/>
    </dgm:pt>
    <dgm:pt modelId="{25FD001C-67A8-476C-AA5A-B019AAF3E0BA}" type="pres">
      <dgm:prSet presAssocID="{EF792711-C96C-41B0-B863-3773259AC93A}" presName="Name37" presStyleLbl="parChTrans1D3" presStyleIdx="1" presStyleCnt="5"/>
      <dgm:spPr/>
    </dgm:pt>
    <dgm:pt modelId="{773AB9C1-6551-4337-AEF2-EF2DA14D290E}" type="pres">
      <dgm:prSet presAssocID="{8A460E29-4A32-4713-B19F-AD666CCDF3CC}" presName="hierRoot2" presStyleCnt="0">
        <dgm:presLayoutVars>
          <dgm:hierBranch val="init"/>
        </dgm:presLayoutVars>
      </dgm:prSet>
      <dgm:spPr/>
    </dgm:pt>
    <dgm:pt modelId="{755C8B81-7382-4D13-8AF8-B6FE96270BFE}" type="pres">
      <dgm:prSet presAssocID="{8A460E29-4A32-4713-B19F-AD666CCDF3CC}" presName="rootComposite" presStyleCnt="0"/>
      <dgm:spPr/>
    </dgm:pt>
    <dgm:pt modelId="{89E66EAA-03A3-4884-AD86-8B1D29A68ABA}" type="pres">
      <dgm:prSet presAssocID="{8A460E29-4A32-4713-B19F-AD666CCDF3CC}" presName="rootText" presStyleLbl="node3" presStyleIdx="1" presStyleCnt="5" custScaleX="148215">
        <dgm:presLayoutVars>
          <dgm:chPref val="3"/>
        </dgm:presLayoutVars>
      </dgm:prSet>
      <dgm:spPr/>
    </dgm:pt>
    <dgm:pt modelId="{F01726BF-FB07-40E3-AA48-7698AAF61B8F}" type="pres">
      <dgm:prSet presAssocID="{8A460E29-4A32-4713-B19F-AD666CCDF3CC}" presName="rootConnector" presStyleLbl="node3" presStyleIdx="1" presStyleCnt="5"/>
      <dgm:spPr/>
    </dgm:pt>
    <dgm:pt modelId="{8A526DD7-0442-43F6-B70D-59EABA488D8E}" type="pres">
      <dgm:prSet presAssocID="{8A460E29-4A32-4713-B19F-AD666CCDF3CC}" presName="hierChild4" presStyleCnt="0"/>
      <dgm:spPr/>
    </dgm:pt>
    <dgm:pt modelId="{7211BC51-01D9-42D5-B819-52C94787A2A8}" type="pres">
      <dgm:prSet presAssocID="{8A460E29-4A32-4713-B19F-AD666CCDF3CC}" presName="hierChild5" presStyleCnt="0"/>
      <dgm:spPr/>
    </dgm:pt>
    <dgm:pt modelId="{AD6C14FF-96E7-4005-BB66-2FB94F1D6300}" type="pres">
      <dgm:prSet presAssocID="{025D4D9E-C9E4-4B9D-BFBD-3E9CC7862AE1}" presName="Name37" presStyleLbl="parChTrans1D3" presStyleIdx="2" presStyleCnt="5"/>
      <dgm:spPr/>
    </dgm:pt>
    <dgm:pt modelId="{A49C55F4-60F4-4AD5-B82D-A6E8F44E92C8}" type="pres">
      <dgm:prSet presAssocID="{F5B77B03-30E1-460F-8336-C8D7DC7B583F}" presName="hierRoot2" presStyleCnt="0">
        <dgm:presLayoutVars>
          <dgm:hierBranch val="init"/>
        </dgm:presLayoutVars>
      </dgm:prSet>
      <dgm:spPr/>
    </dgm:pt>
    <dgm:pt modelId="{6E690134-6C7C-4389-9A88-2DAABEBAF028}" type="pres">
      <dgm:prSet presAssocID="{F5B77B03-30E1-460F-8336-C8D7DC7B583F}" presName="rootComposite" presStyleCnt="0"/>
      <dgm:spPr/>
    </dgm:pt>
    <dgm:pt modelId="{1BC0345D-A8B1-43FA-AFF0-D0DB0032ED12}" type="pres">
      <dgm:prSet presAssocID="{F5B77B03-30E1-460F-8336-C8D7DC7B583F}" presName="rootText" presStyleLbl="node3" presStyleIdx="2" presStyleCnt="5" custScaleX="146919">
        <dgm:presLayoutVars>
          <dgm:chPref val="3"/>
        </dgm:presLayoutVars>
      </dgm:prSet>
      <dgm:spPr/>
    </dgm:pt>
    <dgm:pt modelId="{6FB8DACD-595C-445B-8BC4-A65B594C5368}" type="pres">
      <dgm:prSet presAssocID="{F5B77B03-30E1-460F-8336-C8D7DC7B583F}" presName="rootConnector" presStyleLbl="node3" presStyleIdx="2" presStyleCnt="5"/>
      <dgm:spPr/>
    </dgm:pt>
    <dgm:pt modelId="{210C6613-E0A9-4136-943D-8B0F7326BDAB}" type="pres">
      <dgm:prSet presAssocID="{F5B77B03-30E1-460F-8336-C8D7DC7B583F}" presName="hierChild4" presStyleCnt="0"/>
      <dgm:spPr/>
    </dgm:pt>
    <dgm:pt modelId="{88D17EFF-5F83-4C45-AAF7-9B143C4A2CF3}" type="pres">
      <dgm:prSet presAssocID="{F5B77B03-30E1-460F-8336-C8D7DC7B583F}" presName="hierChild5" presStyleCnt="0"/>
      <dgm:spPr/>
    </dgm:pt>
    <dgm:pt modelId="{139BA908-2EC5-441B-9C50-5A58014CFBA1}" type="pres">
      <dgm:prSet presAssocID="{93840D42-E072-4D63-9B21-C2A58FA23BB7}" presName="Name37" presStyleLbl="parChTrans1D3" presStyleIdx="3" presStyleCnt="5"/>
      <dgm:spPr/>
    </dgm:pt>
    <dgm:pt modelId="{606F8973-2FD7-4D84-8101-4796A0D67F61}" type="pres">
      <dgm:prSet presAssocID="{88D6D8DB-769A-406C-BFBA-F5FDD68D3543}" presName="hierRoot2" presStyleCnt="0">
        <dgm:presLayoutVars>
          <dgm:hierBranch val="init"/>
        </dgm:presLayoutVars>
      </dgm:prSet>
      <dgm:spPr/>
    </dgm:pt>
    <dgm:pt modelId="{E30634CC-D1BE-4028-ABAC-610D7164B424}" type="pres">
      <dgm:prSet presAssocID="{88D6D8DB-769A-406C-BFBA-F5FDD68D3543}" presName="rootComposite" presStyleCnt="0"/>
      <dgm:spPr/>
    </dgm:pt>
    <dgm:pt modelId="{868B9B46-5E55-46A7-A60F-A81A76D543DA}" type="pres">
      <dgm:prSet presAssocID="{88D6D8DB-769A-406C-BFBA-F5FDD68D3543}" presName="rootText" presStyleLbl="node3" presStyleIdx="3" presStyleCnt="5" custScaleX="148215">
        <dgm:presLayoutVars>
          <dgm:chPref val="3"/>
        </dgm:presLayoutVars>
      </dgm:prSet>
      <dgm:spPr/>
    </dgm:pt>
    <dgm:pt modelId="{1B5F9358-1E59-4AD3-BAD5-82E00ACB165E}" type="pres">
      <dgm:prSet presAssocID="{88D6D8DB-769A-406C-BFBA-F5FDD68D3543}" presName="rootConnector" presStyleLbl="node3" presStyleIdx="3" presStyleCnt="5"/>
      <dgm:spPr/>
    </dgm:pt>
    <dgm:pt modelId="{B85E61B4-19E9-4523-AA29-36C892343BE6}" type="pres">
      <dgm:prSet presAssocID="{88D6D8DB-769A-406C-BFBA-F5FDD68D3543}" presName="hierChild4" presStyleCnt="0"/>
      <dgm:spPr/>
    </dgm:pt>
    <dgm:pt modelId="{16862163-6F46-4D4B-BFF8-297A5F3180EA}" type="pres">
      <dgm:prSet presAssocID="{88D6D8DB-769A-406C-BFBA-F5FDD68D3543}" presName="hierChild5" presStyleCnt="0"/>
      <dgm:spPr/>
    </dgm:pt>
    <dgm:pt modelId="{7222B2E4-A48C-4793-8C7B-B2F7966DC482}" type="pres">
      <dgm:prSet presAssocID="{698FB464-7EA3-4B6C-B582-80EEFAEECB95}" presName="hierChild5" presStyleCnt="0"/>
      <dgm:spPr/>
    </dgm:pt>
    <dgm:pt modelId="{407681A3-0A29-4353-9B0D-F10F33C55804}" type="pres">
      <dgm:prSet presAssocID="{9F0ABC7C-9166-4495-8531-F0ABC43BF6D0}" presName="Name37" presStyleLbl="parChTrans1D2" presStyleIdx="1" presStyleCnt="2"/>
      <dgm:spPr/>
    </dgm:pt>
    <dgm:pt modelId="{FD9D6028-5999-4A9A-8EEC-58B8B1CA61E8}" type="pres">
      <dgm:prSet presAssocID="{BEF319A0-224C-4EDE-BDAD-79EFD53FFA66}" presName="hierRoot2" presStyleCnt="0">
        <dgm:presLayoutVars>
          <dgm:hierBranch val="init"/>
        </dgm:presLayoutVars>
      </dgm:prSet>
      <dgm:spPr/>
    </dgm:pt>
    <dgm:pt modelId="{FFBE1651-7F7D-4508-BDE8-76552F90D113}" type="pres">
      <dgm:prSet presAssocID="{BEF319A0-224C-4EDE-BDAD-79EFD53FFA66}" presName="rootComposite" presStyleCnt="0"/>
      <dgm:spPr/>
    </dgm:pt>
    <dgm:pt modelId="{40253803-E15A-4F71-B082-C0FA76A69D35}" type="pres">
      <dgm:prSet presAssocID="{BEF319A0-224C-4EDE-BDAD-79EFD53FFA66}" presName="rootText" presStyleLbl="node2" presStyleIdx="1" presStyleCnt="2" custScaleX="152761" custScaleY="52942" custLinFactNeighborX="25568" custLinFactNeighborY="1461">
        <dgm:presLayoutVars>
          <dgm:chPref val="3"/>
        </dgm:presLayoutVars>
      </dgm:prSet>
      <dgm:spPr/>
    </dgm:pt>
    <dgm:pt modelId="{D308CC20-4BDD-44C1-BAA8-6059B006141A}" type="pres">
      <dgm:prSet presAssocID="{BEF319A0-224C-4EDE-BDAD-79EFD53FFA66}" presName="rootConnector" presStyleLbl="node2" presStyleIdx="1" presStyleCnt="2"/>
      <dgm:spPr/>
    </dgm:pt>
    <dgm:pt modelId="{0F1A72D0-0FCA-4744-B482-83B8F6834256}" type="pres">
      <dgm:prSet presAssocID="{BEF319A0-224C-4EDE-BDAD-79EFD53FFA66}" presName="hierChild4" presStyleCnt="0"/>
      <dgm:spPr/>
    </dgm:pt>
    <dgm:pt modelId="{2F82EB47-8130-4164-BC73-9AAC3AAFAD23}" type="pres">
      <dgm:prSet presAssocID="{951FC452-8A8E-4BF8-8318-EF6C7DB6FBD7}" presName="Name37" presStyleLbl="parChTrans1D3" presStyleIdx="4" presStyleCnt="5"/>
      <dgm:spPr/>
    </dgm:pt>
    <dgm:pt modelId="{BE247E89-F28E-4212-9AFE-B19DE0024118}" type="pres">
      <dgm:prSet presAssocID="{92BD9805-BC20-4971-A1ED-17C8D3168515}" presName="hierRoot2" presStyleCnt="0">
        <dgm:presLayoutVars>
          <dgm:hierBranch val="init"/>
        </dgm:presLayoutVars>
      </dgm:prSet>
      <dgm:spPr/>
    </dgm:pt>
    <dgm:pt modelId="{6654FADF-4C1B-4F0D-A8A2-AE898ABCC1B7}" type="pres">
      <dgm:prSet presAssocID="{92BD9805-BC20-4971-A1ED-17C8D3168515}" presName="rootComposite" presStyleCnt="0"/>
      <dgm:spPr/>
    </dgm:pt>
    <dgm:pt modelId="{5099B538-13E4-4FC0-B727-69219B85C130}" type="pres">
      <dgm:prSet presAssocID="{92BD9805-BC20-4971-A1ED-17C8D3168515}" presName="rootText" presStyleLbl="node3" presStyleIdx="4" presStyleCnt="5" custScaleX="165709" custScaleY="137865" custLinFactNeighborX="-3653" custLinFactNeighborY="21916">
        <dgm:presLayoutVars>
          <dgm:chPref val="3"/>
        </dgm:presLayoutVars>
      </dgm:prSet>
      <dgm:spPr/>
    </dgm:pt>
    <dgm:pt modelId="{7FBB04F3-DBE7-478A-BE6B-5BE442026EAE}" type="pres">
      <dgm:prSet presAssocID="{92BD9805-BC20-4971-A1ED-17C8D3168515}" presName="rootConnector" presStyleLbl="node3" presStyleIdx="4" presStyleCnt="5"/>
      <dgm:spPr/>
    </dgm:pt>
    <dgm:pt modelId="{54184455-9240-4E57-A37B-26F9AD34669B}" type="pres">
      <dgm:prSet presAssocID="{92BD9805-BC20-4971-A1ED-17C8D3168515}" presName="hierChild4" presStyleCnt="0"/>
      <dgm:spPr/>
    </dgm:pt>
    <dgm:pt modelId="{C79803CD-EF9E-49BC-ADE4-20A3A400E7ED}" type="pres">
      <dgm:prSet presAssocID="{92BD9805-BC20-4971-A1ED-17C8D3168515}" presName="hierChild5" presStyleCnt="0"/>
      <dgm:spPr/>
    </dgm:pt>
    <dgm:pt modelId="{A9FCDB3E-CBED-42FD-962E-3DC9AA2365ED}" type="pres">
      <dgm:prSet presAssocID="{BEF319A0-224C-4EDE-BDAD-79EFD53FFA66}" presName="hierChild5" presStyleCnt="0"/>
      <dgm:spPr/>
    </dgm:pt>
    <dgm:pt modelId="{107601FE-26EF-4EE3-838A-C04D74ABC8BB}" type="pres">
      <dgm:prSet presAssocID="{8A3CE4D0-58C9-478F-AEA7-EA80BB4B5C1F}" presName="hierChild3" presStyleCnt="0"/>
      <dgm:spPr/>
    </dgm:pt>
  </dgm:ptLst>
  <dgm:cxnLst>
    <dgm:cxn modelId="{4BB1280C-508C-4C7E-8377-AD5150A5FD92}" srcId="{698FB464-7EA3-4B6C-B582-80EEFAEECB95}" destId="{8A460E29-4A32-4713-B19F-AD666CCDF3CC}" srcOrd="1" destOrd="0" parTransId="{EF792711-C96C-41B0-B863-3773259AC93A}" sibTransId="{564C6979-91C1-40B0-BF7E-C9BF6503064A}"/>
    <dgm:cxn modelId="{84500F12-5445-4AED-A6BF-CA0C62302547}" type="presOf" srcId="{8A3CE4D0-58C9-478F-AEA7-EA80BB4B5C1F}" destId="{62253819-9FE4-4929-B608-2D3444ABC350}" srcOrd="1" destOrd="0" presId="urn:microsoft.com/office/officeart/2005/8/layout/orgChart1"/>
    <dgm:cxn modelId="{95529F14-C1CA-4898-B283-055E00A9E6FF}" srcId="{698FB464-7EA3-4B6C-B582-80EEFAEECB95}" destId="{F5B77B03-30E1-460F-8336-C8D7DC7B583F}" srcOrd="2" destOrd="0" parTransId="{025D4D9E-C9E4-4B9D-BFBD-3E9CC7862AE1}" sibTransId="{97175D26-E9A0-476F-A429-E5575F431551}"/>
    <dgm:cxn modelId="{DB6C431C-82B4-434D-B9AF-95DC37017433}" type="presOf" srcId="{698FB464-7EA3-4B6C-B582-80EEFAEECB95}" destId="{1BA80B6E-0314-47FF-9E30-2225D8DFB9FB}" srcOrd="0" destOrd="0" presId="urn:microsoft.com/office/officeart/2005/8/layout/orgChart1"/>
    <dgm:cxn modelId="{E467F31C-874A-48FC-9CF7-9B7FF9B4BB5A}" type="presOf" srcId="{17E28397-3ED3-497E-AE7D-950CE6385C27}" destId="{C989FD68-949D-4427-84DF-14294DD5F941}" srcOrd="0" destOrd="0" presId="urn:microsoft.com/office/officeart/2005/8/layout/orgChart1"/>
    <dgm:cxn modelId="{272CB423-ABC7-4177-896A-93990D3E4A7B}" type="presOf" srcId="{9F0ABC7C-9166-4495-8531-F0ABC43BF6D0}" destId="{407681A3-0A29-4353-9B0D-F10F33C55804}" srcOrd="0" destOrd="0" presId="urn:microsoft.com/office/officeart/2005/8/layout/orgChart1"/>
    <dgm:cxn modelId="{8213EB28-BC64-4489-BC1D-AA468C3FB841}" type="presOf" srcId="{88D6D8DB-769A-406C-BFBA-F5FDD68D3543}" destId="{868B9B46-5E55-46A7-A60F-A81A76D543DA}" srcOrd="0" destOrd="0" presId="urn:microsoft.com/office/officeart/2005/8/layout/orgChart1"/>
    <dgm:cxn modelId="{7938262B-9078-483C-80F3-1E3EF9871746}" type="presOf" srcId="{5D3B8371-7D01-4AC8-8DD8-6484B90DA592}" destId="{412A30D2-49F9-4240-BAA3-94E0CDEBFDDF}" srcOrd="0" destOrd="0" presId="urn:microsoft.com/office/officeart/2005/8/layout/orgChart1"/>
    <dgm:cxn modelId="{94D9FE37-4219-4E2E-B35F-F1BFE4BF9320}" type="presOf" srcId="{F5B77B03-30E1-460F-8336-C8D7DC7B583F}" destId="{1BC0345D-A8B1-43FA-AFF0-D0DB0032ED12}" srcOrd="0" destOrd="0" presId="urn:microsoft.com/office/officeart/2005/8/layout/orgChart1"/>
    <dgm:cxn modelId="{0158FE61-E00B-4B4E-96C5-75CE297AA7FA}" type="presOf" srcId="{6ACA68A9-9005-47D0-B1AD-EE2D4F8A7D11}" destId="{236AE748-BC2D-46B0-A9F9-0F1D26693381}" srcOrd="0" destOrd="0" presId="urn:microsoft.com/office/officeart/2005/8/layout/orgChart1"/>
    <dgm:cxn modelId="{4C65E842-D37F-4AF7-B89A-83D524F1A29B}" srcId="{8A3CE4D0-58C9-478F-AEA7-EA80BB4B5C1F}" destId="{BEF319A0-224C-4EDE-BDAD-79EFD53FFA66}" srcOrd="1" destOrd="0" parTransId="{9F0ABC7C-9166-4495-8531-F0ABC43BF6D0}" sibTransId="{B095A329-BEC4-40FC-BFD9-7DA264497674}"/>
    <dgm:cxn modelId="{DEEE166C-87BD-4F72-8BE2-68C966F0E46F}" srcId="{BEF319A0-224C-4EDE-BDAD-79EFD53FFA66}" destId="{92BD9805-BC20-4971-A1ED-17C8D3168515}" srcOrd="0" destOrd="0" parTransId="{951FC452-8A8E-4BF8-8318-EF6C7DB6FBD7}" sibTransId="{1A625C3C-C90E-4A5B-913B-749C2D7A36F2}"/>
    <dgm:cxn modelId="{712DE95A-5201-45C7-8009-E4C88CA49B48}" type="presOf" srcId="{BEF319A0-224C-4EDE-BDAD-79EFD53FFA66}" destId="{40253803-E15A-4F71-B082-C0FA76A69D35}" srcOrd="0" destOrd="0" presId="urn:microsoft.com/office/officeart/2005/8/layout/orgChart1"/>
    <dgm:cxn modelId="{32DC3082-F738-454D-860B-BBF8AB4FDD51}" type="presOf" srcId="{8A460E29-4A32-4713-B19F-AD666CCDF3CC}" destId="{89E66EAA-03A3-4884-AD86-8B1D29A68ABA}" srcOrd="0" destOrd="0" presId="urn:microsoft.com/office/officeart/2005/8/layout/orgChart1"/>
    <dgm:cxn modelId="{7D201585-DCF3-4B52-ACA2-A3D9AB1A4724}" srcId="{698FB464-7EA3-4B6C-B582-80EEFAEECB95}" destId="{5D3B8371-7D01-4AC8-8DD8-6484B90DA592}" srcOrd="0" destOrd="0" parTransId="{2F1F9F25-FA3F-400F-B5A2-0B677A73E63E}" sibTransId="{0617C131-F6FB-486A-94FD-647BC8761170}"/>
    <dgm:cxn modelId="{F809FA96-335C-498A-9923-590EB1DAC51F}" type="presOf" srcId="{8A460E29-4A32-4713-B19F-AD666CCDF3CC}" destId="{F01726BF-FB07-40E3-AA48-7698AAF61B8F}" srcOrd="1" destOrd="0" presId="urn:microsoft.com/office/officeart/2005/8/layout/orgChart1"/>
    <dgm:cxn modelId="{AD295D97-F29D-421F-BF71-65E65BEB6BA9}" type="presOf" srcId="{5D3B8371-7D01-4AC8-8DD8-6484B90DA592}" destId="{D340CF93-5653-4B16-9ADF-F3529A64B0EC}" srcOrd="1" destOrd="0" presId="urn:microsoft.com/office/officeart/2005/8/layout/orgChart1"/>
    <dgm:cxn modelId="{6760F19E-B671-43B8-AFC8-C7847C362704}" type="presOf" srcId="{92BD9805-BC20-4971-A1ED-17C8D3168515}" destId="{7FBB04F3-DBE7-478A-BE6B-5BE442026EAE}" srcOrd="1" destOrd="0" presId="urn:microsoft.com/office/officeart/2005/8/layout/orgChart1"/>
    <dgm:cxn modelId="{3213B39F-F612-4DAB-AB89-2174F9803196}" type="presOf" srcId="{88D6D8DB-769A-406C-BFBA-F5FDD68D3543}" destId="{1B5F9358-1E59-4AD3-BAD5-82E00ACB165E}" srcOrd="1" destOrd="0" presId="urn:microsoft.com/office/officeart/2005/8/layout/orgChart1"/>
    <dgm:cxn modelId="{60F20DAE-CB2F-469C-8F50-41436618B5D6}" type="presOf" srcId="{951FC452-8A8E-4BF8-8318-EF6C7DB6FBD7}" destId="{2F82EB47-8130-4164-BC73-9AAC3AAFAD23}" srcOrd="0" destOrd="0" presId="urn:microsoft.com/office/officeart/2005/8/layout/orgChart1"/>
    <dgm:cxn modelId="{FAD563BC-4FCF-468C-9FEC-160C0ED8EC78}" type="presOf" srcId="{2F1F9F25-FA3F-400F-B5A2-0B677A73E63E}" destId="{4AFF9566-167E-4583-AF8F-95791F2D2E37}" srcOrd="0" destOrd="0" presId="urn:microsoft.com/office/officeart/2005/8/layout/orgChart1"/>
    <dgm:cxn modelId="{5CC267C2-9031-4014-BBC8-247F26770299}" srcId="{8A3CE4D0-58C9-478F-AEA7-EA80BB4B5C1F}" destId="{698FB464-7EA3-4B6C-B582-80EEFAEECB95}" srcOrd="0" destOrd="0" parTransId="{17E28397-3ED3-497E-AE7D-950CE6385C27}" sibTransId="{75885853-16D9-4276-89A8-C781450C3410}"/>
    <dgm:cxn modelId="{06B490D4-99EC-4DE4-938B-B02A8DA2FD1D}" srcId="{698FB464-7EA3-4B6C-B582-80EEFAEECB95}" destId="{88D6D8DB-769A-406C-BFBA-F5FDD68D3543}" srcOrd="3" destOrd="0" parTransId="{93840D42-E072-4D63-9B21-C2A58FA23BB7}" sibTransId="{E1B3CE34-EDC3-4F51-97A3-BABB8838352B}"/>
    <dgm:cxn modelId="{56C956D6-3E1E-4431-9555-B31941EC91D4}" type="presOf" srcId="{BEF319A0-224C-4EDE-BDAD-79EFD53FFA66}" destId="{D308CC20-4BDD-44C1-BAA8-6059B006141A}" srcOrd="1" destOrd="0" presId="urn:microsoft.com/office/officeart/2005/8/layout/orgChart1"/>
    <dgm:cxn modelId="{746C38DB-D5A2-459D-B9C5-27792489D0B3}" type="presOf" srcId="{93840D42-E072-4D63-9B21-C2A58FA23BB7}" destId="{139BA908-2EC5-441B-9C50-5A58014CFBA1}" srcOrd="0" destOrd="0" presId="urn:microsoft.com/office/officeart/2005/8/layout/orgChart1"/>
    <dgm:cxn modelId="{2259E9E1-9D1B-4F03-9B4C-EC76AC36BE9E}" type="presOf" srcId="{92BD9805-BC20-4971-A1ED-17C8D3168515}" destId="{5099B538-13E4-4FC0-B727-69219B85C130}" srcOrd="0" destOrd="0" presId="urn:microsoft.com/office/officeart/2005/8/layout/orgChart1"/>
    <dgm:cxn modelId="{8A96D2E5-C86D-49AD-8A5A-7FE79B8820DF}" srcId="{6ACA68A9-9005-47D0-B1AD-EE2D4F8A7D11}" destId="{8A3CE4D0-58C9-478F-AEA7-EA80BB4B5C1F}" srcOrd="0" destOrd="0" parTransId="{5FC8708E-7990-415D-A7AC-39164F3576E7}" sibTransId="{0660F61B-AC6D-464B-A3D2-E0DDCDECD204}"/>
    <dgm:cxn modelId="{A3FF00E7-FAC8-4ECC-9853-7910BB9CA9CA}" type="presOf" srcId="{F5B77B03-30E1-460F-8336-C8D7DC7B583F}" destId="{6FB8DACD-595C-445B-8BC4-A65B594C5368}" srcOrd="1" destOrd="0" presId="urn:microsoft.com/office/officeart/2005/8/layout/orgChart1"/>
    <dgm:cxn modelId="{300EFDEC-DA73-481A-93E4-478BB5787954}" type="presOf" srcId="{698FB464-7EA3-4B6C-B582-80EEFAEECB95}" destId="{62ED045B-8A87-4EC4-A6E7-FA72D00062C8}" srcOrd="1" destOrd="0" presId="urn:microsoft.com/office/officeart/2005/8/layout/orgChart1"/>
    <dgm:cxn modelId="{7DCA09F3-7216-4C9A-BB8A-E9EC2ED333BB}" type="presOf" srcId="{8A3CE4D0-58C9-478F-AEA7-EA80BB4B5C1F}" destId="{6CC53B5D-431D-4BF4-BD06-B85705318A62}" srcOrd="0" destOrd="0" presId="urn:microsoft.com/office/officeart/2005/8/layout/orgChart1"/>
    <dgm:cxn modelId="{79A0FDF6-A2D8-4ABE-A922-EC40BB5CDC98}" type="presOf" srcId="{EF792711-C96C-41B0-B863-3773259AC93A}" destId="{25FD001C-67A8-476C-AA5A-B019AAF3E0BA}" srcOrd="0" destOrd="0" presId="urn:microsoft.com/office/officeart/2005/8/layout/orgChart1"/>
    <dgm:cxn modelId="{4DB42CFC-1A9A-477A-8A4C-2722B2A521FD}" type="presOf" srcId="{025D4D9E-C9E4-4B9D-BFBD-3E9CC7862AE1}" destId="{AD6C14FF-96E7-4005-BB66-2FB94F1D6300}" srcOrd="0" destOrd="0" presId="urn:microsoft.com/office/officeart/2005/8/layout/orgChart1"/>
    <dgm:cxn modelId="{82B149BA-6193-4880-9D2A-C1B53CA012F3}" type="presParOf" srcId="{236AE748-BC2D-46B0-A9F9-0F1D26693381}" destId="{0796A3DE-7358-438A-88ED-845AE43AED8E}" srcOrd="0" destOrd="0" presId="urn:microsoft.com/office/officeart/2005/8/layout/orgChart1"/>
    <dgm:cxn modelId="{A883780E-0D5E-442A-9D3B-BBCDC791DF65}" type="presParOf" srcId="{0796A3DE-7358-438A-88ED-845AE43AED8E}" destId="{1EA864BB-9BF2-4D9A-BE0E-B145BE7E7484}" srcOrd="0" destOrd="0" presId="urn:microsoft.com/office/officeart/2005/8/layout/orgChart1"/>
    <dgm:cxn modelId="{46CD5A2E-B534-446E-B34B-D2A787C9879F}" type="presParOf" srcId="{1EA864BB-9BF2-4D9A-BE0E-B145BE7E7484}" destId="{6CC53B5D-431D-4BF4-BD06-B85705318A62}" srcOrd="0" destOrd="0" presId="urn:microsoft.com/office/officeart/2005/8/layout/orgChart1"/>
    <dgm:cxn modelId="{5FFA9DE7-1956-4DE3-9D71-4422D37FF844}" type="presParOf" srcId="{1EA864BB-9BF2-4D9A-BE0E-B145BE7E7484}" destId="{62253819-9FE4-4929-B608-2D3444ABC350}" srcOrd="1" destOrd="0" presId="urn:microsoft.com/office/officeart/2005/8/layout/orgChart1"/>
    <dgm:cxn modelId="{D885216D-1405-4A09-8CBF-C041C5B9422C}" type="presParOf" srcId="{0796A3DE-7358-438A-88ED-845AE43AED8E}" destId="{09B08230-3BC6-45D4-BD60-F59BE2402B75}" srcOrd="1" destOrd="0" presId="urn:microsoft.com/office/officeart/2005/8/layout/orgChart1"/>
    <dgm:cxn modelId="{C4C6DB72-F389-4480-B7E6-112B100EBED7}" type="presParOf" srcId="{09B08230-3BC6-45D4-BD60-F59BE2402B75}" destId="{C989FD68-949D-4427-84DF-14294DD5F941}" srcOrd="0" destOrd="0" presId="urn:microsoft.com/office/officeart/2005/8/layout/orgChart1"/>
    <dgm:cxn modelId="{FDF633A1-8788-473B-9CC9-E2B81B163596}" type="presParOf" srcId="{09B08230-3BC6-45D4-BD60-F59BE2402B75}" destId="{6A81B87F-04FA-4908-BAF1-3679BC43A6B3}" srcOrd="1" destOrd="0" presId="urn:microsoft.com/office/officeart/2005/8/layout/orgChart1"/>
    <dgm:cxn modelId="{742DA96F-9262-47F4-8134-47FF71A0B524}" type="presParOf" srcId="{6A81B87F-04FA-4908-BAF1-3679BC43A6B3}" destId="{D9C4883C-A5D8-4D98-8132-F470FD9F9022}" srcOrd="0" destOrd="0" presId="urn:microsoft.com/office/officeart/2005/8/layout/orgChart1"/>
    <dgm:cxn modelId="{319D0A2D-9EE4-4BE8-A1C1-5C0854DB051E}" type="presParOf" srcId="{D9C4883C-A5D8-4D98-8132-F470FD9F9022}" destId="{1BA80B6E-0314-47FF-9E30-2225D8DFB9FB}" srcOrd="0" destOrd="0" presId="urn:microsoft.com/office/officeart/2005/8/layout/orgChart1"/>
    <dgm:cxn modelId="{8655B904-6583-4429-B1BA-74BB71F020A1}" type="presParOf" srcId="{D9C4883C-A5D8-4D98-8132-F470FD9F9022}" destId="{62ED045B-8A87-4EC4-A6E7-FA72D00062C8}" srcOrd="1" destOrd="0" presId="urn:microsoft.com/office/officeart/2005/8/layout/orgChart1"/>
    <dgm:cxn modelId="{6DFA378D-367D-4F6D-B2C7-CF625F09EFC2}" type="presParOf" srcId="{6A81B87F-04FA-4908-BAF1-3679BC43A6B3}" destId="{E230E1FE-4F46-497F-8591-C3E78AAD2634}" srcOrd="1" destOrd="0" presId="urn:microsoft.com/office/officeart/2005/8/layout/orgChart1"/>
    <dgm:cxn modelId="{88C07FED-4350-426A-AED2-C87B61C6A6DA}" type="presParOf" srcId="{E230E1FE-4F46-497F-8591-C3E78AAD2634}" destId="{4AFF9566-167E-4583-AF8F-95791F2D2E37}" srcOrd="0" destOrd="0" presId="urn:microsoft.com/office/officeart/2005/8/layout/orgChart1"/>
    <dgm:cxn modelId="{B259D875-5B0B-4AB6-9568-F5BC4E2B28B2}" type="presParOf" srcId="{E230E1FE-4F46-497F-8591-C3E78AAD2634}" destId="{B198BE1A-8092-4FBC-A99B-92FB75CF89DA}" srcOrd="1" destOrd="0" presId="urn:microsoft.com/office/officeart/2005/8/layout/orgChart1"/>
    <dgm:cxn modelId="{957457A2-6AE5-4C73-924A-135C5A0A5355}" type="presParOf" srcId="{B198BE1A-8092-4FBC-A99B-92FB75CF89DA}" destId="{A430571D-5279-4906-ADAE-A8C5239D2CFF}" srcOrd="0" destOrd="0" presId="urn:microsoft.com/office/officeart/2005/8/layout/orgChart1"/>
    <dgm:cxn modelId="{FC1A10E0-3F01-49CE-8302-CEE6B43EF05E}" type="presParOf" srcId="{A430571D-5279-4906-ADAE-A8C5239D2CFF}" destId="{412A30D2-49F9-4240-BAA3-94E0CDEBFDDF}" srcOrd="0" destOrd="0" presId="urn:microsoft.com/office/officeart/2005/8/layout/orgChart1"/>
    <dgm:cxn modelId="{49515CF0-0558-4234-93D6-6D9F55ED2128}" type="presParOf" srcId="{A430571D-5279-4906-ADAE-A8C5239D2CFF}" destId="{D340CF93-5653-4B16-9ADF-F3529A64B0EC}" srcOrd="1" destOrd="0" presId="urn:microsoft.com/office/officeart/2005/8/layout/orgChart1"/>
    <dgm:cxn modelId="{2F75F038-1A83-4083-8C38-DC877B284B03}" type="presParOf" srcId="{B198BE1A-8092-4FBC-A99B-92FB75CF89DA}" destId="{9C604186-1B43-49E2-99AE-B1A37EFBFB61}" srcOrd="1" destOrd="0" presId="urn:microsoft.com/office/officeart/2005/8/layout/orgChart1"/>
    <dgm:cxn modelId="{E538EB7E-DDCD-4B14-9B8D-3910339F03AB}" type="presParOf" srcId="{B198BE1A-8092-4FBC-A99B-92FB75CF89DA}" destId="{A5FEB190-47D3-46E4-82C8-FA3503917C0A}" srcOrd="2" destOrd="0" presId="urn:microsoft.com/office/officeart/2005/8/layout/orgChart1"/>
    <dgm:cxn modelId="{563A851E-639A-4E08-9168-234CD1A89FE1}" type="presParOf" srcId="{E230E1FE-4F46-497F-8591-C3E78AAD2634}" destId="{25FD001C-67A8-476C-AA5A-B019AAF3E0BA}" srcOrd="2" destOrd="0" presId="urn:microsoft.com/office/officeart/2005/8/layout/orgChart1"/>
    <dgm:cxn modelId="{AC0723ED-E7AE-40F9-917E-532A64570D7D}" type="presParOf" srcId="{E230E1FE-4F46-497F-8591-C3E78AAD2634}" destId="{773AB9C1-6551-4337-AEF2-EF2DA14D290E}" srcOrd="3" destOrd="0" presId="urn:microsoft.com/office/officeart/2005/8/layout/orgChart1"/>
    <dgm:cxn modelId="{9D60846D-B0EF-4892-AA1A-9E27C72ED159}" type="presParOf" srcId="{773AB9C1-6551-4337-AEF2-EF2DA14D290E}" destId="{755C8B81-7382-4D13-8AF8-B6FE96270BFE}" srcOrd="0" destOrd="0" presId="urn:microsoft.com/office/officeart/2005/8/layout/orgChart1"/>
    <dgm:cxn modelId="{71D2EE8B-E003-453F-BF28-4AD72CCAD58E}" type="presParOf" srcId="{755C8B81-7382-4D13-8AF8-B6FE96270BFE}" destId="{89E66EAA-03A3-4884-AD86-8B1D29A68ABA}" srcOrd="0" destOrd="0" presId="urn:microsoft.com/office/officeart/2005/8/layout/orgChart1"/>
    <dgm:cxn modelId="{A37BE223-4C24-496D-9F77-0426EDB37A07}" type="presParOf" srcId="{755C8B81-7382-4D13-8AF8-B6FE96270BFE}" destId="{F01726BF-FB07-40E3-AA48-7698AAF61B8F}" srcOrd="1" destOrd="0" presId="urn:microsoft.com/office/officeart/2005/8/layout/orgChart1"/>
    <dgm:cxn modelId="{641CFD6E-42C5-4677-9882-69E626C9B576}" type="presParOf" srcId="{773AB9C1-6551-4337-AEF2-EF2DA14D290E}" destId="{8A526DD7-0442-43F6-B70D-59EABA488D8E}" srcOrd="1" destOrd="0" presId="urn:microsoft.com/office/officeart/2005/8/layout/orgChart1"/>
    <dgm:cxn modelId="{6E32BE13-778E-404D-AE2F-0FCF43B75846}" type="presParOf" srcId="{773AB9C1-6551-4337-AEF2-EF2DA14D290E}" destId="{7211BC51-01D9-42D5-B819-52C94787A2A8}" srcOrd="2" destOrd="0" presId="urn:microsoft.com/office/officeart/2005/8/layout/orgChart1"/>
    <dgm:cxn modelId="{583DA71A-F3E3-49EF-9C11-073E61030BF2}" type="presParOf" srcId="{E230E1FE-4F46-497F-8591-C3E78AAD2634}" destId="{AD6C14FF-96E7-4005-BB66-2FB94F1D6300}" srcOrd="4" destOrd="0" presId="urn:microsoft.com/office/officeart/2005/8/layout/orgChart1"/>
    <dgm:cxn modelId="{75E1FDA1-48AB-45EB-816A-F3B76988977D}" type="presParOf" srcId="{E230E1FE-4F46-497F-8591-C3E78AAD2634}" destId="{A49C55F4-60F4-4AD5-B82D-A6E8F44E92C8}" srcOrd="5" destOrd="0" presId="urn:microsoft.com/office/officeart/2005/8/layout/orgChart1"/>
    <dgm:cxn modelId="{F68D2ADF-D1AB-4D42-AF8E-562C791E6D4B}" type="presParOf" srcId="{A49C55F4-60F4-4AD5-B82D-A6E8F44E92C8}" destId="{6E690134-6C7C-4389-9A88-2DAABEBAF028}" srcOrd="0" destOrd="0" presId="urn:microsoft.com/office/officeart/2005/8/layout/orgChart1"/>
    <dgm:cxn modelId="{C6E4B3EC-3B9E-4949-9827-EF43A2EB141B}" type="presParOf" srcId="{6E690134-6C7C-4389-9A88-2DAABEBAF028}" destId="{1BC0345D-A8B1-43FA-AFF0-D0DB0032ED12}" srcOrd="0" destOrd="0" presId="urn:microsoft.com/office/officeart/2005/8/layout/orgChart1"/>
    <dgm:cxn modelId="{A5338D5C-E16E-4674-89CA-83092F5C9D09}" type="presParOf" srcId="{6E690134-6C7C-4389-9A88-2DAABEBAF028}" destId="{6FB8DACD-595C-445B-8BC4-A65B594C5368}" srcOrd="1" destOrd="0" presId="urn:microsoft.com/office/officeart/2005/8/layout/orgChart1"/>
    <dgm:cxn modelId="{E8103B80-1660-4399-837D-AA7C889D5E93}" type="presParOf" srcId="{A49C55F4-60F4-4AD5-B82D-A6E8F44E92C8}" destId="{210C6613-E0A9-4136-943D-8B0F7326BDAB}" srcOrd="1" destOrd="0" presId="urn:microsoft.com/office/officeart/2005/8/layout/orgChart1"/>
    <dgm:cxn modelId="{653C9A5E-B026-40B3-87E1-F2AD3D2AA902}" type="presParOf" srcId="{A49C55F4-60F4-4AD5-B82D-A6E8F44E92C8}" destId="{88D17EFF-5F83-4C45-AAF7-9B143C4A2CF3}" srcOrd="2" destOrd="0" presId="urn:microsoft.com/office/officeart/2005/8/layout/orgChart1"/>
    <dgm:cxn modelId="{06393F75-3BC6-4FE4-919F-05D14F4C1FA7}" type="presParOf" srcId="{E230E1FE-4F46-497F-8591-C3E78AAD2634}" destId="{139BA908-2EC5-441B-9C50-5A58014CFBA1}" srcOrd="6" destOrd="0" presId="urn:microsoft.com/office/officeart/2005/8/layout/orgChart1"/>
    <dgm:cxn modelId="{405DED75-BBD5-4457-8EB6-9DA2E5B5249C}" type="presParOf" srcId="{E230E1FE-4F46-497F-8591-C3E78AAD2634}" destId="{606F8973-2FD7-4D84-8101-4796A0D67F61}" srcOrd="7" destOrd="0" presId="urn:microsoft.com/office/officeart/2005/8/layout/orgChart1"/>
    <dgm:cxn modelId="{00B5FD11-A562-4CA2-9A30-8193D8AA2073}" type="presParOf" srcId="{606F8973-2FD7-4D84-8101-4796A0D67F61}" destId="{E30634CC-D1BE-4028-ABAC-610D7164B424}" srcOrd="0" destOrd="0" presId="urn:microsoft.com/office/officeart/2005/8/layout/orgChart1"/>
    <dgm:cxn modelId="{83F760D2-7058-4488-B638-C0380B216E81}" type="presParOf" srcId="{E30634CC-D1BE-4028-ABAC-610D7164B424}" destId="{868B9B46-5E55-46A7-A60F-A81A76D543DA}" srcOrd="0" destOrd="0" presId="urn:microsoft.com/office/officeart/2005/8/layout/orgChart1"/>
    <dgm:cxn modelId="{0E6BFA13-A0D5-4610-A963-5B8526B54E30}" type="presParOf" srcId="{E30634CC-D1BE-4028-ABAC-610D7164B424}" destId="{1B5F9358-1E59-4AD3-BAD5-82E00ACB165E}" srcOrd="1" destOrd="0" presId="urn:microsoft.com/office/officeart/2005/8/layout/orgChart1"/>
    <dgm:cxn modelId="{A724CDAD-4395-405E-86DC-DC188B7ACEA6}" type="presParOf" srcId="{606F8973-2FD7-4D84-8101-4796A0D67F61}" destId="{B85E61B4-19E9-4523-AA29-36C892343BE6}" srcOrd="1" destOrd="0" presId="urn:microsoft.com/office/officeart/2005/8/layout/orgChart1"/>
    <dgm:cxn modelId="{33FC65EA-8D73-42E8-A7B8-95B4FE0A071C}" type="presParOf" srcId="{606F8973-2FD7-4D84-8101-4796A0D67F61}" destId="{16862163-6F46-4D4B-BFF8-297A5F3180EA}" srcOrd="2" destOrd="0" presId="urn:microsoft.com/office/officeart/2005/8/layout/orgChart1"/>
    <dgm:cxn modelId="{64C71FD1-FE84-4075-94BA-54543023D3B6}" type="presParOf" srcId="{6A81B87F-04FA-4908-BAF1-3679BC43A6B3}" destId="{7222B2E4-A48C-4793-8C7B-B2F7966DC482}" srcOrd="2" destOrd="0" presId="urn:microsoft.com/office/officeart/2005/8/layout/orgChart1"/>
    <dgm:cxn modelId="{358BE9A9-92DC-4AE1-82E1-3E079CED353C}" type="presParOf" srcId="{09B08230-3BC6-45D4-BD60-F59BE2402B75}" destId="{407681A3-0A29-4353-9B0D-F10F33C55804}" srcOrd="2" destOrd="0" presId="urn:microsoft.com/office/officeart/2005/8/layout/orgChart1"/>
    <dgm:cxn modelId="{F63F6A5D-C320-42F1-8050-A57867CB088E}" type="presParOf" srcId="{09B08230-3BC6-45D4-BD60-F59BE2402B75}" destId="{FD9D6028-5999-4A9A-8EEC-58B8B1CA61E8}" srcOrd="3" destOrd="0" presId="urn:microsoft.com/office/officeart/2005/8/layout/orgChart1"/>
    <dgm:cxn modelId="{68CE7B73-6A20-469D-891F-A684FA5D42EA}" type="presParOf" srcId="{FD9D6028-5999-4A9A-8EEC-58B8B1CA61E8}" destId="{FFBE1651-7F7D-4508-BDE8-76552F90D113}" srcOrd="0" destOrd="0" presId="urn:microsoft.com/office/officeart/2005/8/layout/orgChart1"/>
    <dgm:cxn modelId="{7A49E705-36E9-4F00-83AA-5396BD448267}" type="presParOf" srcId="{FFBE1651-7F7D-4508-BDE8-76552F90D113}" destId="{40253803-E15A-4F71-B082-C0FA76A69D35}" srcOrd="0" destOrd="0" presId="urn:microsoft.com/office/officeart/2005/8/layout/orgChart1"/>
    <dgm:cxn modelId="{A4392D05-94D7-4F72-B365-B30E504F9F57}" type="presParOf" srcId="{FFBE1651-7F7D-4508-BDE8-76552F90D113}" destId="{D308CC20-4BDD-44C1-BAA8-6059B006141A}" srcOrd="1" destOrd="0" presId="urn:microsoft.com/office/officeart/2005/8/layout/orgChart1"/>
    <dgm:cxn modelId="{AB430354-4306-43BB-B964-486004F13ADD}" type="presParOf" srcId="{FD9D6028-5999-4A9A-8EEC-58B8B1CA61E8}" destId="{0F1A72D0-0FCA-4744-B482-83B8F6834256}" srcOrd="1" destOrd="0" presId="urn:microsoft.com/office/officeart/2005/8/layout/orgChart1"/>
    <dgm:cxn modelId="{D304479C-3FE9-4080-B0EC-3C23B46A62A8}" type="presParOf" srcId="{0F1A72D0-0FCA-4744-B482-83B8F6834256}" destId="{2F82EB47-8130-4164-BC73-9AAC3AAFAD23}" srcOrd="0" destOrd="0" presId="urn:microsoft.com/office/officeart/2005/8/layout/orgChart1"/>
    <dgm:cxn modelId="{D738F451-42E6-47B6-AB9E-7638E121223D}" type="presParOf" srcId="{0F1A72D0-0FCA-4744-B482-83B8F6834256}" destId="{BE247E89-F28E-4212-9AFE-B19DE0024118}" srcOrd="1" destOrd="0" presId="urn:microsoft.com/office/officeart/2005/8/layout/orgChart1"/>
    <dgm:cxn modelId="{35CBCFA9-1379-4677-8B48-636DE71C6ADB}" type="presParOf" srcId="{BE247E89-F28E-4212-9AFE-B19DE0024118}" destId="{6654FADF-4C1B-4F0D-A8A2-AE898ABCC1B7}" srcOrd="0" destOrd="0" presId="urn:microsoft.com/office/officeart/2005/8/layout/orgChart1"/>
    <dgm:cxn modelId="{4FD0F2AB-2C26-4A70-8CA6-3A6058AE8C2E}" type="presParOf" srcId="{6654FADF-4C1B-4F0D-A8A2-AE898ABCC1B7}" destId="{5099B538-13E4-4FC0-B727-69219B85C130}" srcOrd="0" destOrd="0" presId="urn:microsoft.com/office/officeart/2005/8/layout/orgChart1"/>
    <dgm:cxn modelId="{B55C194E-111B-4FB2-AFAB-71112AFEE2F4}" type="presParOf" srcId="{6654FADF-4C1B-4F0D-A8A2-AE898ABCC1B7}" destId="{7FBB04F3-DBE7-478A-BE6B-5BE442026EAE}" srcOrd="1" destOrd="0" presId="urn:microsoft.com/office/officeart/2005/8/layout/orgChart1"/>
    <dgm:cxn modelId="{0C306F14-1441-4A1F-8AF4-F22720CD9988}" type="presParOf" srcId="{BE247E89-F28E-4212-9AFE-B19DE0024118}" destId="{54184455-9240-4E57-A37B-26F9AD34669B}" srcOrd="1" destOrd="0" presId="urn:microsoft.com/office/officeart/2005/8/layout/orgChart1"/>
    <dgm:cxn modelId="{C8079797-4F1E-454D-940A-78ACF225437A}" type="presParOf" srcId="{BE247E89-F28E-4212-9AFE-B19DE0024118}" destId="{C79803CD-EF9E-49BC-ADE4-20A3A400E7ED}" srcOrd="2" destOrd="0" presId="urn:microsoft.com/office/officeart/2005/8/layout/orgChart1"/>
    <dgm:cxn modelId="{53DBAEAB-D73C-4340-9C64-76D471CC4B90}" type="presParOf" srcId="{FD9D6028-5999-4A9A-8EEC-58B8B1CA61E8}" destId="{A9FCDB3E-CBED-42FD-962E-3DC9AA2365ED}" srcOrd="2" destOrd="0" presId="urn:microsoft.com/office/officeart/2005/8/layout/orgChart1"/>
    <dgm:cxn modelId="{DEC6AEFE-BC04-49B4-8684-D6F437AF77E1}" type="presParOf" srcId="{0796A3DE-7358-438A-88ED-845AE43AED8E}" destId="{107601FE-26EF-4EE3-838A-C04D74ABC8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B584E-C491-4CB1-BDD3-1F761CF82AA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4F86AB5-85E6-45A1-B2D1-16434D0BD6F6}">
      <dgm:prSet custT="1"/>
      <dgm:spPr/>
      <dgm:t>
        <a:bodyPr/>
        <a:lstStyle/>
        <a:p>
          <a:pPr rtl="0"/>
          <a:r>
            <a:rPr lang="es-ES" sz="1400" dirty="0"/>
            <a:t>Instituto Nacional de la Seguridad Social (INSS)</a:t>
          </a:r>
        </a:p>
      </dgm:t>
    </dgm:pt>
    <dgm:pt modelId="{AD84594F-B347-4A5E-9DD5-77868E022AFA}" type="parTrans" cxnId="{EF1E6191-D165-48A4-9329-07355429A708}">
      <dgm:prSet/>
      <dgm:spPr/>
      <dgm:t>
        <a:bodyPr/>
        <a:lstStyle/>
        <a:p>
          <a:endParaRPr lang="es-ES" sz="1400"/>
        </a:p>
      </dgm:t>
    </dgm:pt>
    <dgm:pt modelId="{1F476B52-0619-4556-978C-DBFD03957969}" type="sibTrans" cxnId="{EF1E6191-D165-48A4-9329-07355429A708}">
      <dgm:prSet/>
      <dgm:spPr/>
      <dgm:t>
        <a:bodyPr/>
        <a:lstStyle/>
        <a:p>
          <a:endParaRPr lang="es-ES" sz="1400"/>
        </a:p>
      </dgm:t>
    </dgm:pt>
    <dgm:pt modelId="{61497149-5D16-47CD-B618-F3D7EA6C2753}">
      <dgm:prSet custT="1"/>
      <dgm:spPr/>
      <dgm:t>
        <a:bodyPr/>
        <a:lstStyle/>
        <a:p>
          <a:pPr rtl="0"/>
          <a:r>
            <a:rPr lang="es-ES" sz="1400" dirty="0"/>
            <a:t>Tesorería General de la Seguridad Social (TGSS)</a:t>
          </a:r>
        </a:p>
      </dgm:t>
    </dgm:pt>
    <dgm:pt modelId="{ABCDAA67-69B8-4847-86E4-516F5B07BA99}" type="parTrans" cxnId="{AE0A00EE-D191-41A0-8970-3D316B47B99C}">
      <dgm:prSet/>
      <dgm:spPr/>
      <dgm:t>
        <a:bodyPr/>
        <a:lstStyle/>
        <a:p>
          <a:endParaRPr lang="es-ES" sz="1400"/>
        </a:p>
      </dgm:t>
    </dgm:pt>
    <dgm:pt modelId="{77338E5F-F5BC-40CD-98E9-21D5F4A8A91B}" type="sibTrans" cxnId="{AE0A00EE-D191-41A0-8970-3D316B47B99C}">
      <dgm:prSet/>
      <dgm:spPr/>
      <dgm:t>
        <a:bodyPr/>
        <a:lstStyle/>
        <a:p>
          <a:endParaRPr lang="es-ES" sz="1400"/>
        </a:p>
      </dgm:t>
    </dgm:pt>
    <dgm:pt modelId="{DB7D3D77-28A8-4D9B-A18A-D1D4D3BF6149}">
      <dgm:prSet custT="1"/>
      <dgm:spPr/>
      <dgm:t>
        <a:bodyPr/>
        <a:lstStyle/>
        <a:p>
          <a:pPr rtl="0"/>
          <a:r>
            <a:rPr lang="es-ES" sz="1400"/>
            <a:t>Servicio Público de Empleo  Estatal (SEPE)</a:t>
          </a:r>
        </a:p>
      </dgm:t>
    </dgm:pt>
    <dgm:pt modelId="{D7AC60B0-2E5F-4BB5-A807-D57643A6E57F}" type="parTrans" cxnId="{883A8C61-6C05-4DAD-8371-E7EA802048C7}">
      <dgm:prSet/>
      <dgm:spPr/>
      <dgm:t>
        <a:bodyPr/>
        <a:lstStyle/>
        <a:p>
          <a:endParaRPr lang="es-ES" sz="1400"/>
        </a:p>
      </dgm:t>
    </dgm:pt>
    <dgm:pt modelId="{E9EF99C2-2DA5-48F7-8BA7-E9A8627F35F6}" type="sibTrans" cxnId="{883A8C61-6C05-4DAD-8371-E7EA802048C7}">
      <dgm:prSet/>
      <dgm:spPr/>
      <dgm:t>
        <a:bodyPr/>
        <a:lstStyle/>
        <a:p>
          <a:endParaRPr lang="es-ES" sz="1400"/>
        </a:p>
      </dgm:t>
    </dgm:pt>
    <dgm:pt modelId="{4A847874-4A03-484B-8A53-C03549847976}">
      <dgm:prSet custT="1"/>
      <dgm:spPr/>
      <dgm:t>
        <a:bodyPr/>
        <a:lstStyle/>
        <a:p>
          <a:pPr rtl="0"/>
          <a:r>
            <a:rPr lang="es-ES" sz="1400" dirty="0"/>
            <a:t>Instituto de Mayores y Servicios Sociales (IMSERSO)</a:t>
          </a:r>
        </a:p>
      </dgm:t>
    </dgm:pt>
    <dgm:pt modelId="{C0A35944-3698-4443-AD4A-A09AD51025C6}" type="parTrans" cxnId="{1086F893-67D5-4899-82A4-341AE34AB032}">
      <dgm:prSet/>
      <dgm:spPr/>
      <dgm:t>
        <a:bodyPr/>
        <a:lstStyle/>
        <a:p>
          <a:endParaRPr lang="es-ES" sz="1400"/>
        </a:p>
      </dgm:t>
    </dgm:pt>
    <dgm:pt modelId="{5BDE8C8C-A64A-4F2F-8AA8-F9D8D8BC0A37}" type="sibTrans" cxnId="{1086F893-67D5-4899-82A4-341AE34AB032}">
      <dgm:prSet/>
      <dgm:spPr/>
      <dgm:t>
        <a:bodyPr/>
        <a:lstStyle/>
        <a:p>
          <a:endParaRPr lang="es-ES" sz="1400"/>
        </a:p>
      </dgm:t>
    </dgm:pt>
    <dgm:pt modelId="{880D75B3-668E-485B-BB39-EEC93D6B6A68}">
      <dgm:prSet custT="1"/>
      <dgm:spPr/>
      <dgm:t>
        <a:bodyPr/>
        <a:lstStyle/>
        <a:p>
          <a:pPr rtl="0"/>
          <a:r>
            <a:rPr lang="es-ES" sz="1400"/>
            <a:t>Instituto Social de la Marina</a:t>
          </a:r>
        </a:p>
      </dgm:t>
    </dgm:pt>
    <dgm:pt modelId="{CDDE4D5C-6817-470B-A1DF-7D43538D8FE8}" type="parTrans" cxnId="{5EFB5418-857A-49DC-BA92-3849B41BA254}">
      <dgm:prSet/>
      <dgm:spPr/>
      <dgm:t>
        <a:bodyPr/>
        <a:lstStyle/>
        <a:p>
          <a:endParaRPr lang="es-ES" sz="1400"/>
        </a:p>
      </dgm:t>
    </dgm:pt>
    <dgm:pt modelId="{A0A67524-AB86-4F2E-B41A-9551E95C722A}" type="sibTrans" cxnId="{5EFB5418-857A-49DC-BA92-3849B41BA254}">
      <dgm:prSet/>
      <dgm:spPr/>
      <dgm:t>
        <a:bodyPr/>
        <a:lstStyle/>
        <a:p>
          <a:endParaRPr lang="es-ES" sz="1400"/>
        </a:p>
      </dgm:t>
    </dgm:pt>
    <dgm:pt modelId="{BB10AD1A-7F36-418D-928A-AB3FED8BC419}">
      <dgm:prSet custT="1"/>
      <dgm:spPr/>
      <dgm:t>
        <a:bodyPr/>
        <a:lstStyle/>
        <a:p>
          <a:r>
            <a:rPr lang="es-ES" sz="1400" dirty="0"/>
            <a:t>Es la entidad encargada de la gestión y administración de las prestaciones económicas.</a:t>
          </a:r>
        </a:p>
      </dgm:t>
    </dgm:pt>
    <dgm:pt modelId="{F0D7C093-EEBA-4AFC-AC25-21CDEDC27608}" type="parTrans" cxnId="{98047526-233E-42F9-8606-967F3E95713D}">
      <dgm:prSet/>
      <dgm:spPr/>
      <dgm:t>
        <a:bodyPr/>
        <a:lstStyle/>
        <a:p>
          <a:endParaRPr lang="es-ES" sz="1400"/>
        </a:p>
      </dgm:t>
    </dgm:pt>
    <dgm:pt modelId="{FFB5CDE8-7362-44DC-A92B-981D1D9B1469}" type="sibTrans" cxnId="{98047526-233E-42F9-8606-967F3E95713D}">
      <dgm:prSet/>
      <dgm:spPr/>
      <dgm:t>
        <a:bodyPr/>
        <a:lstStyle/>
        <a:p>
          <a:endParaRPr lang="es-ES" sz="1400"/>
        </a:p>
      </dgm:t>
    </dgm:pt>
    <dgm:pt modelId="{2F06974E-84A5-4FCA-9582-0C33349B5338}">
      <dgm:prSet custT="1"/>
      <dgm:spPr/>
      <dgm:t>
        <a:bodyPr/>
        <a:lstStyle/>
        <a:p>
          <a:endParaRPr lang="es-ES" sz="1400"/>
        </a:p>
      </dgm:t>
    </dgm:pt>
    <dgm:pt modelId="{C2F1276D-3CFE-4544-92FD-B2F842413A29}" type="parTrans" cxnId="{E1DB204B-CF25-40BC-8FF8-7ED7498ED006}">
      <dgm:prSet/>
      <dgm:spPr/>
      <dgm:t>
        <a:bodyPr/>
        <a:lstStyle/>
        <a:p>
          <a:endParaRPr lang="es-ES" sz="1400"/>
        </a:p>
      </dgm:t>
    </dgm:pt>
    <dgm:pt modelId="{EC73F83A-E06E-4208-8FE3-516AFF324B1E}" type="sibTrans" cxnId="{E1DB204B-CF25-40BC-8FF8-7ED7498ED006}">
      <dgm:prSet/>
      <dgm:spPr/>
      <dgm:t>
        <a:bodyPr/>
        <a:lstStyle/>
        <a:p>
          <a:endParaRPr lang="es-ES" sz="1400"/>
        </a:p>
      </dgm:t>
    </dgm:pt>
    <dgm:pt modelId="{2E3805C5-4A2B-41AE-9C62-5A9A499ECC11}">
      <dgm:prSet custT="1"/>
      <dgm:spPr/>
      <dgm:t>
        <a:bodyPr/>
        <a:lstStyle/>
        <a:p>
          <a:r>
            <a:rPr lang="es-ES" sz="1400" dirty="0"/>
            <a:t>Gestiona los recursos económicos y tramita las afiliaciones, altas y bajas de los trabajadores.</a:t>
          </a:r>
        </a:p>
      </dgm:t>
    </dgm:pt>
    <dgm:pt modelId="{F119AA7D-4FD4-495D-91DD-C10731C3F3FF}" type="parTrans" cxnId="{857F3C4E-4087-4944-9DC0-BF8B023DC920}">
      <dgm:prSet/>
      <dgm:spPr/>
      <dgm:t>
        <a:bodyPr/>
        <a:lstStyle/>
        <a:p>
          <a:endParaRPr lang="es-ES" sz="1400"/>
        </a:p>
      </dgm:t>
    </dgm:pt>
    <dgm:pt modelId="{77B6EB44-97A2-47B4-9D74-35E5EBCBC6C3}" type="sibTrans" cxnId="{857F3C4E-4087-4944-9DC0-BF8B023DC920}">
      <dgm:prSet/>
      <dgm:spPr/>
      <dgm:t>
        <a:bodyPr/>
        <a:lstStyle/>
        <a:p>
          <a:endParaRPr lang="es-ES" sz="1400"/>
        </a:p>
      </dgm:t>
    </dgm:pt>
    <dgm:pt modelId="{2D1C90DC-73CD-4ED9-B774-0DEF08F7625C}">
      <dgm:prSet custT="1"/>
      <dgm:spPr/>
      <dgm:t>
        <a:bodyPr/>
        <a:lstStyle/>
        <a:p>
          <a:endParaRPr lang="es-ES" sz="1400" dirty="0"/>
        </a:p>
      </dgm:t>
    </dgm:pt>
    <dgm:pt modelId="{32FCDD08-F716-4B05-9727-1B6B35B191B6}" type="parTrans" cxnId="{6D598BD0-D573-4DE4-85B2-05756E606784}">
      <dgm:prSet/>
      <dgm:spPr/>
      <dgm:t>
        <a:bodyPr/>
        <a:lstStyle/>
        <a:p>
          <a:endParaRPr lang="es-ES" sz="1400"/>
        </a:p>
      </dgm:t>
    </dgm:pt>
    <dgm:pt modelId="{89FE2BF5-4232-41EA-B9CA-9A672D76A8BD}" type="sibTrans" cxnId="{6D598BD0-D573-4DE4-85B2-05756E606784}">
      <dgm:prSet/>
      <dgm:spPr/>
      <dgm:t>
        <a:bodyPr/>
        <a:lstStyle/>
        <a:p>
          <a:endParaRPr lang="es-ES" sz="1400"/>
        </a:p>
      </dgm:t>
    </dgm:pt>
    <dgm:pt modelId="{595BD10E-204D-49E1-8357-AA89739D886C}">
      <dgm:prSet custT="1"/>
      <dgm:spPr/>
      <dgm:t>
        <a:bodyPr/>
        <a:lstStyle/>
        <a:p>
          <a:r>
            <a:rPr lang="es-ES" sz="1400" dirty="0"/>
            <a:t>Tramita las prestaciones por desempleo.</a:t>
          </a:r>
        </a:p>
      </dgm:t>
    </dgm:pt>
    <dgm:pt modelId="{3A38815C-E2CA-413D-86CE-C9103AE94517}" type="parTrans" cxnId="{67F7E4D6-EC67-4677-93DB-8E0A394B4793}">
      <dgm:prSet/>
      <dgm:spPr/>
      <dgm:t>
        <a:bodyPr/>
        <a:lstStyle/>
        <a:p>
          <a:endParaRPr lang="es-ES" sz="1400"/>
        </a:p>
      </dgm:t>
    </dgm:pt>
    <dgm:pt modelId="{CA9D0CE6-BFF5-4CCF-947B-7719DE4066E9}" type="sibTrans" cxnId="{67F7E4D6-EC67-4677-93DB-8E0A394B4793}">
      <dgm:prSet/>
      <dgm:spPr/>
      <dgm:t>
        <a:bodyPr/>
        <a:lstStyle/>
        <a:p>
          <a:endParaRPr lang="es-ES" sz="1400"/>
        </a:p>
      </dgm:t>
    </dgm:pt>
    <dgm:pt modelId="{2BA18C32-04C2-4865-91B3-628F39C3C614}">
      <dgm:prSet custT="1"/>
      <dgm:spPr/>
      <dgm:t>
        <a:bodyPr/>
        <a:lstStyle/>
        <a:p>
          <a:endParaRPr lang="es-ES" sz="1400"/>
        </a:p>
      </dgm:t>
    </dgm:pt>
    <dgm:pt modelId="{FF9AC528-A7C5-49C1-B090-0F21BCFD4345}" type="parTrans" cxnId="{E5DB8B04-108B-4AAE-8B5A-2A1E6C74D0A4}">
      <dgm:prSet/>
      <dgm:spPr/>
      <dgm:t>
        <a:bodyPr/>
        <a:lstStyle/>
        <a:p>
          <a:endParaRPr lang="es-ES" sz="1400"/>
        </a:p>
      </dgm:t>
    </dgm:pt>
    <dgm:pt modelId="{D4348BBE-61C5-4E72-9255-21B5ADD3417F}" type="sibTrans" cxnId="{E5DB8B04-108B-4AAE-8B5A-2A1E6C74D0A4}">
      <dgm:prSet/>
      <dgm:spPr/>
      <dgm:t>
        <a:bodyPr/>
        <a:lstStyle/>
        <a:p>
          <a:endParaRPr lang="es-ES" sz="1400"/>
        </a:p>
      </dgm:t>
    </dgm:pt>
    <dgm:pt modelId="{99E7AED5-F5D8-4648-9A55-70D5EB5E0FAA}">
      <dgm:prSet custT="1"/>
      <dgm:spPr/>
      <dgm:t>
        <a:bodyPr/>
        <a:lstStyle/>
        <a:p>
          <a:r>
            <a:rPr lang="es-ES" sz="1400"/>
            <a:t>Gestiona las pensiones de invalidez y jubilación en sus modalidades no contributivas, así como los servicios complementarios para personas mayores.</a:t>
          </a:r>
        </a:p>
      </dgm:t>
    </dgm:pt>
    <dgm:pt modelId="{4EDEC21E-6A70-4727-9765-C5C9860438E9}" type="parTrans" cxnId="{3A9A25E8-9103-4945-B46C-37050F6D8871}">
      <dgm:prSet/>
      <dgm:spPr/>
      <dgm:t>
        <a:bodyPr/>
        <a:lstStyle/>
        <a:p>
          <a:endParaRPr lang="es-ES" sz="1400"/>
        </a:p>
      </dgm:t>
    </dgm:pt>
    <dgm:pt modelId="{273C4486-A533-48C5-AD7A-A0655D77B083}" type="sibTrans" cxnId="{3A9A25E8-9103-4945-B46C-37050F6D8871}">
      <dgm:prSet/>
      <dgm:spPr/>
      <dgm:t>
        <a:bodyPr/>
        <a:lstStyle/>
        <a:p>
          <a:endParaRPr lang="es-ES" sz="1400"/>
        </a:p>
      </dgm:t>
    </dgm:pt>
    <dgm:pt modelId="{83A3CA1C-F35F-4283-90E5-00D8CFA299CD}">
      <dgm:prSet custT="1"/>
      <dgm:spPr/>
      <dgm:t>
        <a:bodyPr/>
        <a:lstStyle/>
        <a:p>
          <a:endParaRPr lang="es-ES" sz="1400"/>
        </a:p>
      </dgm:t>
    </dgm:pt>
    <dgm:pt modelId="{1E037D24-627A-42AA-A018-69EC4D8BB7D9}" type="parTrans" cxnId="{CA5CD726-DFA4-4CDB-8DB7-961EAF4CB26C}">
      <dgm:prSet/>
      <dgm:spPr/>
      <dgm:t>
        <a:bodyPr/>
        <a:lstStyle/>
        <a:p>
          <a:endParaRPr lang="es-ES" sz="1400"/>
        </a:p>
      </dgm:t>
    </dgm:pt>
    <dgm:pt modelId="{4CB293B8-174D-4331-ABD8-2916D3DC7F5F}" type="sibTrans" cxnId="{CA5CD726-DFA4-4CDB-8DB7-961EAF4CB26C}">
      <dgm:prSet/>
      <dgm:spPr/>
      <dgm:t>
        <a:bodyPr/>
        <a:lstStyle/>
        <a:p>
          <a:endParaRPr lang="es-ES" sz="1400"/>
        </a:p>
      </dgm:t>
    </dgm:pt>
    <dgm:pt modelId="{51B056D2-60FF-45E3-BD8C-5CE11016B6B0}">
      <dgm:prSet custT="1"/>
      <dgm:spPr/>
      <dgm:t>
        <a:bodyPr/>
        <a:lstStyle/>
        <a:p>
          <a:r>
            <a:rPr lang="es-ES" sz="1400" dirty="0"/>
            <a:t>Prestaciones del sector marítimo y pesquero.</a:t>
          </a:r>
        </a:p>
      </dgm:t>
    </dgm:pt>
    <dgm:pt modelId="{DCE561DF-D68B-4DAE-9742-A6AD8A6B267E}" type="parTrans" cxnId="{C77E67A3-18AD-4FF0-AD0A-F3629A69C472}">
      <dgm:prSet/>
      <dgm:spPr/>
      <dgm:t>
        <a:bodyPr/>
        <a:lstStyle/>
        <a:p>
          <a:endParaRPr lang="es-ES" sz="1400"/>
        </a:p>
      </dgm:t>
    </dgm:pt>
    <dgm:pt modelId="{2666F802-E8B9-431F-AEB9-5BFF668380BF}" type="sibTrans" cxnId="{C77E67A3-18AD-4FF0-AD0A-F3629A69C472}">
      <dgm:prSet/>
      <dgm:spPr/>
      <dgm:t>
        <a:bodyPr/>
        <a:lstStyle/>
        <a:p>
          <a:endParaRPr lang="es-ES" sz="1400"/>
        </a:p>
      </dgm:t>
    </dgm:pt>
    <dgm:pt modelId="{2E80EADB-4E1B-4F5D-B8C1-533ACB1C0896}" type="pres">
      <dgm:prSet presAssocID="{846B584E-C491-4CB1-BDD3-1F761CF82AA4}" presName="Name0" presStyleCnt="0">
        <dgm:presLayoutVars>
          <dgm:dir/>
          <dgm:animLvl val="lvl"/>
          <dgm:resizeHandles val="exact"/>
        </dgm:presLayoutVars>
      </dgm:prSet>
      <dgm:spPr/>
    </dgm:pt>
    <dgm:pt modelId="{6A505AE6-C27A-498E-98D7-678FAF7C6AF8}" type="pres">
      <dgm:prSet presAssocID="{C4F86AB5-85E6-45A1-B2D1-16434D0BD6F6}" presName="composite" presStyleCnt="0"/>
      <dgm:spPr/>
    </dgm:pt>
    <dgm:pt modelId="{CC1F4E31-83A3-4C8F-8AFC-89D0A314B760}" type="pres">
      <dgm:prSet presAssocID="{C4F86AB5-85E6-45A1-B2D1-16434D0BD6F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7C294C2B-E4DD-4D48-9A86-C8C5CBAE0715}" type="pres">
      <dgm:prSet presAssocID="{C4F86AB5-85E6-45A1-B2D1-16434D0BD6F6}" presName="desTx" presStyleLbl="alignAccFollowNode1" presStyleIdx="0" presStyleCnt="5">
        <dgm:presLayoutVars>
          <dgm:bulletEnabled val="1"/>
        </dgm:presLayoutVars>
      </dgm:prSet>
      <dgm:spPr/>
    </dgm:pt>
    <dgm:pt modelId="{F87F18F2-930A-4718-8BC0-5AA94A2003E5}" type="pres">
      <dgm:prSet presAssocID="{1F476B52-0619-4556-978C-DBFD03957969}" presName="space" presStyleCnt="0"/>
      <dgm:spPr/>
    </dgm:pt>
    <dgm:pt modelId="{6FC652D2-A802-4DFC-AF0D-4C30C845B026}" type="pres">
      <dgm:prSet presAssocID="{61497149-5D16-47CD-B618-F3D7EA6C2753}" presName="composite" presStyleCnt="0"/>
      <dgm:spPr/>
    </dgm:pt>
    <dgm:pt modelId="{488E59AD-A919-432A-A718-69457F5C53C7}" type="pres">
      <dgm:prSet presAssocID="{61497149-5D16-47CD-B618-F3D7EA6C275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F23727E-BC2B-4DAF-9075-AEE01041F5C1}" type="pres">
      <dgm:prSet presAssocID="{61497149-5D16-47CD-B618-F3D7EA6C2753}" presName="desTx" presStyleLbl="alignAccFollowNode1" presStyleIdx="1" presStyleCnt="5">
        <dgm:presLayoutVars>
          <dgm:bulletEnabled val="1"/>
        </dgm:presLayoutVars>
      </dgm:prSet>
      <dgm:spPr/>
    </dgm:pt>
    <dgm:pt modelId="{660DBD51-7139-42FF-AA1D-18F586BE6E98}" type="pres">
      <dgm:prSet presAssocID="{77338E5F-F5BC-40CD-98E9-21D5F4A8A91B}" presName="space" presStyleCnt="0"/>
      <dgm:spPr/>
    </dgm:pt>
    <dgm:pt modelId="{46A3113C-C85D-4B66-A8C7-15F7F348E41B}" type="pres">
      <dgm:prSet presAssocID="{DB7D3D77-28A8-4D9B-A18A-D1D4D3BF6149}" presName="composite" presStyleCnt="0"/>
      <dgm:spPr/>
    </dgm:pt>
    <dgm:pt modelId="{CB9C8E65-E279-4AC9-93C0-175E0C766E54}" type="pres">
      <dgm:prSet presAssocID="{DB7D3D77-28A8-4D9B-A18A-D1D4D3BF614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A660D9C-B957-4D89-AE20-01BD7F81BD98}" type="pres">
      <dgm:prSet presAssocID="{DB7D3D77-28A8-4D9B-A18A-D1D4D3BF6149}" presName="desTx" presStyleLbl="alignAccFollowNode1" presStyleIdx="2" presStyleCnt="5">
        <dgm:presLayoutVars>
          <dgm:bulletEnabled val="1"/>
        </dgm:presLayoutVars>
      </dgm:prSet>
      <dgm:spPr/>
    </dgm:pt>
    <dgm:pt modelId="{FB039A41-D4E0-47F1-B151-C8B72240F3F4}" type="pres">
      <dgm:prSet presAssocID="{E9EF99C2-2DA5-48F7-8BA7-E9A8627F35F6}" presName="space" presStyleCnt="0"/>
      <dgm:spPr/>
    </dgm:pt>
    <dgm:pt modelId="{E11E7435-679E-443D-9F2F-F70CD0FC2AAE}" type="pres">
      <dgm:prSet presAssocID="{4A847874-4A03-484B-8A53-C03549847976}" presName="composite" presStyleCnt="0"/>
      <dgm:spPr/>
    </dgm:pt>
    <dgm:pt modelId="{A9BBE891-86AD-4A8E-B8DA-79314F0F6F47}" type="pres">
      <dgm:prSet presAssocID="{4A847874-4A03-484B-8A53-C0354984797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A507231-0BBE-40C7-B114-8E9A511FC7E0}" type="pres">
      <dgm:prSet presAssocID="{4A847874-4A03-484B-8A53-C03549847976}" presName="desTx" presStyleLbl="alignAccFollowNode1" presStyleIdx="3" presStyleCnt="5">
        <dgm:presLayoutVars>
          <dgm:bulletEnabled val="1"/>
        </dgm:presLayoutVars>
      </dgm:prSet>
      <dgm:spPr/>
    </dgm:pt>
    <dgm:pt modelId="{C488575F-8645-4DE9-961A-956706763504}" type="pres">
      <dgm:prSet presAssocID="{5BDE8C8C-A64A-4F2F-8AA8-F9D8D8BC0A37}" presName="space" presStyleCnt="0"/>
      <dgm:spPr/>
    </dgm:pt>
    <dgm:pt modelId="{92B9C658-6C68-4805-A517-E25241E493C3}" type="pres">
      <dgm:prSet presAssocID="{880D75B3-668E-485B-BB39-EEC93D6B6A68}" presName="composite" presStyleCnt="0"/>
      <dgm:spPr/>
    </dgm:pt>
    <dgm:pt modelId="{D207683F-E215-4510-9375-51D58E3D458B}" type="pres">
      <dgm:prSet presAssocID="{880D75B3-668E-485B-BB39-EEC93D6B6A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0B2A3D6-1877-42DF-B190-2652FA183C4A}" type="pres">
      <dgm:prSet presAssocID="{880D75B3-668E-485B-BB39-EEC93D6B6A6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1EAB000-52F0-495D-8C9A-BAA6BB096D03}" type="presOf" srcId="{61497149-5D16-47CD-B618-F3D7EA6C2753}" destId="{488E59AD-A919-432A-A718-69457F5C53C7}" srcOrd="0" destOrd="0" presId="urn:microsoft.com/office/officeart/2005/8/layout/hList1"/>
    <dgm:cxn modelId="{E5DB8B04-108B-4AAE-8B5A-2A1E6C74D0A4}" srcId="{DB7D3D77-28A8-4D9B-A18A-D1D4D3BF6149}" destId="{2BA18C32-04C2-4865-91B3-628F39C3C614}" srcOrd="1" destOrd="0" parTransId="{FF9AC528-A7C5-49C1-B090-0F21BCFD4345}" sibTransId="{D4348BBE-61C5-4E72-9255-21B5ADD3417F}"/>
    <dgm:cxn modelId="{273D3C0D-2C44-440D-A491-BD73E8FBE274}" type="presOf" srcId="{2F06974E-84A5-4FCA-9582-0C33349B5338}" destId="{7C294C2B-E4DD-4D48-9A86-C8C5CBAE0715}" srcOrd="0" destOrd="1" presId="urn:microsoft.com/office/officeart/2005/8/layout/hList1"/>
    <dgm:cxn modelId="{CCCC5A15-3C6E-4A2E-A2D3-B615DAFACAD9}" type="presOf" srcId="{83A3CA1C-F35F-4283-90E5-00D8CFA299CD}" destId="{1A507231-0BBE-40C7-B114-8E9A511FC7E0}" srcOrd="0" destOrd="1" presId="urn:microsoft.com/office/officeart/2005/8/layout/hList1"/>
    <dgm:cxn modelId="{5EFB5418-857A-49DC-BA92-3849B41BA254}" srcId="{846B584E-C491-4CB1-BDD3-1F761CF82AA4}" destId="{880D75B3-668E-485B-BB39-EEC93D6B6A68}" srcOrd="4" destOrd="0" parTransId="{CDDE4D5C-6817-470B-A1DF-7D43538D8FE8}" sibTransId="{A0A67524-AB86-4F2E-B41A-9551E95C722A}"/>
    <dgm:cxn modelId="{E0C78620-D96A-461A-9952-EB73FE57DC1E}" type="presOf" srcId="{C4F86AB5-85E6-45A1-B2D1-16434D0BD6F6}" destId="{CC1F4E31-83A3-4C8F-8AFC-89D0A314B760}" srcOrd="0" destOrd="0" presId="urn:microsoft.com/office/officeart/2005/8/layout/hList1"/>
    <dgm:cxn modelId="{E52DAA20-9776-4097-8C75-F7EB5854AAB1}" type="presOf" srcId="{2E3805C5-4A2B-41AE-9C62-5A9A499ECC11}" destId="{7F23727E-BC2B-4DAF-9075-AEE01041F5C1}" srcOrd="0" destOrd="0" presId="urn:microsoft.com/office/officeart/2005/8/layout/hList1"/>
    <dgm:cxn modelId="{98047526-233E-42F9-8606-967F3E95713D}" srcId="{C4F86AB5-85E6-45A1-B2D1-16434D0BD6F6}" destId="{BB10AD1A-7F36-418D-928A-AB3FED8BC419}" srcOrd="0" destOrd="0" parTransId="{F0D7C093-EEBA-4AFC-AC25-21CDEDC27608}" sibTransId="{FFB5CDE8-7362-44DC-A92B-981D1D9B1469}"/>
    <dgm:cxn modelId="{CA5CD726-DFA4-4CDB-8DB7-961EAF4CB26C}" srcId="{4A847874-4A03-484B-8A53-C03549847976}" destId="{83A3CA1C-F35F-4283-90E5-00D8CFA299CD}" srcOrd="1" destOrd="0" parTransId="{1E037D24-627A-42AA-A018-69EC4D8BB7D9}" sibTransId="{4CB293B8-174D-4331-ABD8-2916D3DC7F5F}"/>
    <dgm:cxn modelId="{64335A2B-D253-4B9C-8D83-ACA1195F2C50}" type="presOf" srcId="{4A847874-4A03-484B-8A53-C03549847976}" destId="{A9BBE891-86AD-4A8E-B8DA-79314F0F6F47}" srcOrd="0" destOrd="0" presId="urn:microsoft.com/office/officeart/2005/8/layout/hList1"/>
    <dgm:cxn modelId="{B11DFC2C-6BEF-4CAA-97FE-3C7C93391E0A}" type="presOf" srcId="{2BA18C32-04C2-4865-91B3-628F39C3C614}" destId="{AA660D9C-B957-4D89-AE20-01BD7F81BD98}" srcOrd="0" destOrd="1" presId="urn:microsoft.com/office/officeart/2005/8/layout/hList1"/>
    <dgm:cxn modelId="{A7A5D660-133E-4DFE-AE04-928E9C372438}" type="presOf" srcId="{2D1C90DC-73CD-4ED9-B774-0DEF08F7625C}" destId="{7F23727E-BC2B-4DAF-9075-AEE01041F5C1}" srcOrd="0" destOrd="1" presId="urn:microsoft.com/office/officeart/2005/8/layout/hList1"/>
    <dgm:cxn modelId="{883A8C61-6C05-4DAD-8371-E7EA802048C7}" srcId="{846B584E-C491-4CB1-BDD3-1F761CF82AA4}" destId="{DB7D3D77-28A8-4D9B-A18A-D1D4D3BF6149}" srcOrd="2" destOrd="0" parTransId="{D7AC60B0-2E5F-4BB5-A807-D57643A6E57F}" sibTransId="{E9EF99C2-2DA5-48F7-8BA7-E9A8627F35F6}"/>
    <dgm:cxn modelId="{E1DB204B-CF25-40BC-8FF8-7ED7498ED006}" srcId="{C4F86AB5-85E6-45A1-B2D1-16434D0BD6F6}" destId="{2F06974E-84A5-4FCA-9582-0C33349B5338}" srcOrd="1" destOrd="0" parTransId="{C2F1276D-3CFE-4544-92FD-B2F842413A29}" sibTransId="{EC73F83A-E06E-4208-8FE3-516AFF324B1E}"/>
    <dgm:cxn modelId="{857F3C4E-4087-4944-9DC0-BF8B023DC920}" srcId="{61497149-5D16-47CD-B618-F3D7EA6C2753}" destId="{2E3805C5-4A2B-41AE-9C62-5A9A499ECC11}" srcOrd="0" destOrd="0" parTransId="{F119AA7D-4FD4-495D-91DD-C10731C3F3FF}" sibTransId="{77B6EB44-97A2-47B4-9D74-35E5EBCBC6C3}"/>
    <dgm:cxn modelId="{7B56FE83-580E-477E-B63D-26A520EFFE48}" type="presOf" srcId="{DB7D3D77-28A8-4D9B-A18A-D1D4D3BF6149}" destId="{CB9C8E65-E279-4AC9-93C0-175E0C766E54}" srcOrd="0" destOrd="0" presId="urn:microsoft.com/office/officeart/2005/8/layout/hList1"/>
    <dgm:cxn modelId="{EF1E6191-D165-48A4-9329-07355429A708}" srcId="{846B584E-C491-4CB1-BDD3-1F761CF82AA4}" destId="{C4F86AB5-85E6-45A1-B2D1-16434D0BD6F6}" srcOrd="0" destOrd="0" parTransId="{AD84594F-B347-4A5E-9DD5-77868E022AFA}" sibTransId="{1F476B52-0619-4556-978C-DBFD03957969}"/>
    <dgm:cxn modelId="{E4E65593-FC3E-4EA6-AE8F-F8052A727793}" type="presOf" srcId="{99E7AED5-F5D8-4648-9A55-70D5EB5E0FAA}" destId="{1A507231-0BBE-40C7-B114-8E9A511FC7E0}" srcOrd="0" destOrd="0" presId="urn:microsoft.com/office/officeart/2005/8/layout/hList1"/>
    <dgm:cxn modelId="{1086F893-67D5-4899-82A4-341AE34AB032}" srcId="{846B584E-C491-4CB1-BDD3-1F761CF82AA4}" destId="{4A847874-4A03-484B-8A53-C03549847976}" srcOrd="3" destOrd="0" parTransId="{C0A35944-3698-4443-AD4A-A09AD51025C6}" sibTransId="{5BDE8C8C-A64A-4F2F-8AA8-F9D8D8BC0A37}"/>
    <dgm:cxn modelId="{F01708A3-614E-4D14-8A7B-C5070BF7595F}" type="presOf" srcId="{51B056D2-60FF-45E3-BD8C-5CE11016B6B0}" destId="{60B2A3D6-1877-42DF-B190-2652FA183C4A}" srcOrd="0" destOrd="0" presId="urn:microsoft.com/office/officeart/2005/8/layout/hList1"/>
    <dgm:cxn modelId="{C77E67A3-18AD-4FF0-AD0A-F3629A69C472}" srcId="{880D75B3-668E-485B-BB39-EEC93D6B6A68}" destId="{51B056D2-60FF-45E3-BD8C-5CE11016B6B0}" srcOrd="0" destOrd="0" parTransId="{DCE561DF-D68B-4DAE-9742-A6AD8A6B267E}" sibTransId="{2666F802-E8B9-431F-AEB9-5BFF668380BF}"/>
    <dgm:cxn modelId="{7E0962A4-8790-4CD0-8121-132FA0655FE4}" type="presOf" srcId="{846B584E-C491-4CB1-BDD3-1F761CF82AA4}" destId="{2E80EADB-4E1B-4F5D-B8C1-533ACB1C0896}" srcOrd="0" destOrd="0" presId="urn:microsoft.com/office/officeart/2005/8/layout/hList1"/>
    <dgm:cxn modelId="{E2D263C9-0A29-4F79-8DA9-A7A2A0893BBD}" type="presOf" srcId="{595BD10E-204D-49E1-8357-AA89739D886C}" destId="{AA660D9C-B957-4D89-AE20-01BD7F81BD98}" srcOrd="0" destOrd="0" presId="urn:microsoft.com/office/officeart/2005/8/layout/hList1"/>
    <dgm:cxn modelId="{6D598BD0-D573-4DE4-85B2-05756E606784}" srcId="{61497149-5D16-47CD-B618-F3D7EA6C2753}" destId="{2D1C90DC-73CD-4ED9-B774-0DEF08F7625C}" srcOrd="1" destOrd="0" parTransId="{32FCDD08-F716-4B05-9727-1B6B35B191B6}" sibTransId="{89FE2BF5-4232-41EA-B9CA-9A672D76A8BD}"/>
    <dgm:cxn modelId="{67F7E4D6-EC67-4677-93DB-8E0A394B4793}" srcId="{DB7D3D77-28A8-4D9B-A18A-D1D4D3BF6149}" destId="{595BD10E-204D-49E1-8357-AA89739D886C}" srcOrd="0" destOrd="0" parTransId="{3A38815C-E2CA-413D-86CE-C9103AE94517}" sibTransId="{CA9D0CE6-BFF5-4CCF-947B-7719DE4066E9}"/>
    <dgm:cxn modelId="{118EBFE4-5ECB-4141-A6E6-6B69CD5F0CAF}" type="presOf" srcId="{BB10AD1A-7F36-418D-928A-AB3FED8BC419}" destId="{7C294C2B-E4DD-4D48-9A86-C8C5CBAE0715}" srcOrd="0" destOrd="0" presId="urn:microsoft.com/office/officeart/2005/8/layout/hList1"/>
    <dgm:cxn modelId="{3A9A25E8-9103-4945-B46C-37050F6D8871}" srcId="{4A847874-4A03-484B-8A53-C03549847976}" destId="{99E7AED5-F5D8-4648-9A55-70D5EB5E0FAA}" srcOrd="0" destOrd="0" parTransId="{4EDEC21E-6A70-4727-9765-C5C9860438E9}" sibTransId="{273C4486-A533-48C5-AD7A-A0655D77B083}"/>
    <dgm:cxn modelId="{AE0A00EE-D191-41A0-8970-3D316B47B99C}" srcId="{846B584E-C491-4CB1-BDD3-1F761CF82AA4}" destId="{61497149-5D16-47CD-B618-F3D7EA6C2753}" srcOrd="1" destOrd="0" parTransId="{ABCDAA67-69B8-4847-86E4-516F5B07BA99}" sibTransId="{77338E5F-F5BC-40CD-98E9-21D5F4A8A91B}"/>
    <dgm:cxn modelId="{6C0082F2-0389-4B1F-870D-25EE2237A732}" type="presOf" srcId="{880D75B3-668E-485B-BB39-EEC93D6B6A68}" destId="{D207683F-E215-4510-9375-51D58E3D458B}" srcOrd="0" destOrd="0" presId="urn:microsoft.com/office/officeart/2005/8/layout/hList1"/>
    <dgm:cxn modelId="{9875D498-71C9-45E2-BDC3-00F5BE334F54}" type="presParOf" srcId="{2E80EADB-4E1B-4F5D-B8C1-533ACB1C0896}" destId="{6A505AE6-C27A-498E-98D7-678FAF7C6AF8}" srcOrd="0" destOrd="0" presId="urn:microsoft.com/office/officeart/2005/8/layout/hList1"/>
    <dgm:cxn modelId="{56C430DA-912D-48A1-8D0F-4292F0E637E7}" type="presParOf" srcId="{6A505AE6-C27A-498E-98D7-678FAF7C6AF8}" destId="{CC1F4E31-83A3-4C8F-8AFC-89D0A314B760}" srcOrd="0" destOrd="0" presId="urn:microsoft.com/office/officeart/2005/8/layout/hList1"/>
    <dgm:cxn modelId="{12A1EA49-D350-4E6F-8E0A-3C96B93A33B8}" type="presParOf" srcId="{6A505AE6-C27A-498E-98D7-678FAF7C6AF8}" destId="{7C294C2B-E4DD-4D48-9A86-C8C5CBAE0715}" srcOrd="1" destOrd="0" presId="urn:microsoft.com/office/officeart/2005/8/layout/hList1"/>
    <dgm:cxn modelId="{416DE552-C5F2-4720-8128-62E5E756C576}" type="presParOf" srcId="{2E80EADB-4E1B-4F5D-B8C1-533ACB1C0896}" destId="{F87F18F2-930A-4718-8BC0-5AA94A2003E5}" srcOrd="1" destOrd="0" presId="urn:microsoft.com/office/officeart/2005/8/layout/hList1"/>
    <dgm:cxn modelId="{8D43666F-3DAA-4D59-A572-D9E7DB854112}" type="presParOf" srcId="{2E80EADB-4E1B-4F5D-B8C1-533ACB1C0896}" destId="{6FC652D2-A802-4DFC-AF0D-4C30C845B026}" srcOrd="2" destOrd="0" presId="urn:microsoft.com/office/officeart/2005/8/layout/hList1"/>
    <dgm:cxn modelId="{BC5C80E2-D497-4F01-9EDD-3221F106398F}" type="presParOf" srcId="{6FC652D2-A802-4DFC-AF0D-4C30C845B026}" destId="{488E59AD-A919-432A-A718-69457F5C53C7}" srcOrd="0" destOrd="0" presId="urn:microsoft.com/office/officeart/2005/8/layout/hList1"/>
    <dgm:cxn modelId="{7F0DF433-C4BC-41C4-9250-F16F2167F53D}" type="presParOf" srcId="{6FC652D2-A802-4DFC-AF0D-4C30C845B026}" destId="{7F23727E-BC2B-4DAF-9075-AEE01041F5C1}" srcOrd="1" destOrd="0" presId="urn:microsoft.com/office/officeart/2005/8/layout/hList1"/>
    <dgm:cxn modelId="{730EB1B6-B356-4EC5-94BA-A44A72DFA161}" type="presParOf" srcId="{2E80EADB-4E1B-4F5D-B8C1-533ACB1C0896}" destId="{660DBD51-7139-42FF-AA1D-18F586BE6E98}" srcOrd="3" destOrd="0" presId="urn:microsoft.com/office/officeart/2005/8/layout/hList1"/>
    <dgm:cxn modelId="{5D3C8644-E08D-4010-8BFC-9857D3427ECA}" type="presParOf" srcId="{2E80EADB-4E1B-4F5D-B8C1-533ACB1C0896}" destId="{46A3113C-C85D-4B66-A8C7-15F7F348E41B}" srcOrd="4" destOrd="0" presId="urn:microsoft.com/office/officeart/2005/8/layout/hList1"/>
    <dgm:cxn modelId="{BB22DEE5-D354-4570-869B-A803DCD800F8}" type="presParOf" srcId="{46A3113C-C85D-4B66-A8C7-15F7F348E41B}" destId="{CB9C8E65-E279-4AC9-93C0-175E0C766E54}" srcOrd="0" destOrd="0" presId="urn:microsoft.com/office/officeart/2005/8/layout/hList1"/>
    <dgm:cxn modelId="{4AF3CC72-4AB4-42D2-A752-F85A874C4342}" type="presParOf" srcId="{46A3113C-C85D-4B66-A8C7-15F7F348E41B}" destId="{AA660D9C-B957-4D89-AE20-01BD7F81BD98}" srcOrd="1" destOrd="0" presId="urn:microsoft.com/office/officeart/2005/8/layout/hList1"/>
    <dgm:cxn modelId="{C953B4B2-6F93-4086-899E-FDFD10DFD47A}" type="presParOf" srcId="{2E80EADB-4E1B-4F5D-B8C1-533ACB1C0896}" destId="{FB039A41-D4E0-47F1-B151-C8B72240F3F4}" srcOrd="5" destOrd="0" presId="urn:microsoft.com/office/officeart/2005/8/layout/hList1"/>
    <dgm:cxn modelId="{6CA2971E-6F94-44B8-B004-48585B3DEA70}" type="presParOf" srcId="{2E80EADB-4E1B-4F5D-B8C1-533ACB1C0896}" destId="{E11E7435-679E-443D-9F2F-F70CD0FC2AAE}" srcOrd="6" destOrd="0" presId="urn:microsoft.com/office/officeart/2005/8/layout/hList1"/>
    <dgm:cxn modelId="{B3AF4337-2706-42DF-A1C7-6134A954E771}" type="presParOf" srcId="{E11E7435-679E-443D-9F2F-F70CD0FC2AAE}" destId="{A9BBE891-86AD-4A8E-B8DA-79314F0F6F47}" srcOrd="0" destOrd="0" presId="urn:microsoft.com/office/officeart/2005/8/layout/hList1"/>
    <dgm:cxn modelId="{F580D579-253E-4996-8244-0FFD7E22241A}" type="presParOf" srcId="{E11E7435-679E-443D-9F2F-F70CD0FC2AAE}" destId="{1A507231-0BBE-40C7-B114-8E9A511FC7E0}" srcOrd="1" destOrd="0" presId="urn:microsoft.com/office/officeart/2005/8/layout/hList1"/>
    <dgm:cxn modelId="{F39F94C6-C486-4F62-AC5B-AAD9CDF31AA1}" type="presParOf" srcId="{2E80EADB-4E1B-4F5D-B8C1-533ACB1C0896}" destId="{C488575F-8645-4DE9-961A-956706763504}" srcOrd="7" destOrd="0" presId="urn:microsoft.com/office/officeart/2005/8/layout/hList1"/>
    <dgm:cxn modelId="{4BF8CEFD-D553-4BB5-B7FB-1A5889955778}" type="presParOf" srcId="{2E80EADB-4E1B-4F5D-B8C1-533ACB1C0896}" destId="{92B9C658-6C68-4805-A517-E25241E493C3}" srcOrd="8" destOrd="0" presId="urn:microsoft.com/office/officeart/2005/8/layout/hList1"/>
    <dgm:cxn modelId="{4FD64B58-4021-48EE-9D05-0C70380A4959}" type="presParOf" srcId="{92B9C658-6C68-4805-A517-E25241E493C3}" destId="{D207683F-E215-4510-9375-51D58E3D458B}" srcOrd="0" destOrd="0" presId="urn:microsoft.com/office/officeart/2005/8/layout/hList1"/>
    <dgm:cxn modelId="{B81FED31-FA3C-4CEC-9884-A6BE86075114}" type="presParOf" srcId="{92B9C658-6C68-4805-A517-E25241E493C3}" destId="{60B2A3D6-1877-42DF-B190-2652FA183C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D2F2B-1A6A-456A-A874-1ACDE90BACC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557E178-F24E-4F1F-A627-DADCA860A515}">
      <dgm:prSet/>
      <dgm:spPr/>
      <dgm:t>
        <a:bodyPr/>
        <a:lstStyle/>
        <a:p>
          <a:pPr rtl="0"/>
          <a:r>
            <a:rPr lang="es-ES" dirty="0"/>
            <a:t>Prestaciones en especie</a:t>
          </a:r>
        </a:p>
      </dgm:t>
    </dgm:pt>
    <dgm:pt modelId="{3C51DF8E-04E3-4ED9-AF45-298204DEC9F9}" type="parTrans" cxnId="{8BB0988F-AAD4-4621-B0D0-D7327771B046}">
      <dgm:prSet/>
      <dgm:spPr/>
      <dgm:t>
        <a:bodyPr/>
        <a:lstStyle/>
        <a:p>
          <a:endParaRPr lang="es-ES"/>
        </a:p>
      </dgm:t>
    </dgm:pt>
    <dgm:pt modelId="{81D5A5DA-6131-4CB3-89BF-7EF67F3BB73A}" type="sibTrans" cxnId="{8BB0988F-AAD4-4621-B0D0-D7327771B046}">
      <dgm:prSet/>
      <dgm:spPr/>
      <dgm:t>
        <a:bodyPr/>
        <a:lstStyle/>
        <a:p>
          <a:endParaRPr lang="es-ES"/>
        </a:p>
      </dgm:t>
    </dgm:pt>
    <dgm:pt modelId="{3DEC4566-2EF3-4AED-82E7-D23396989E3D}">
      <dgm:prSet/>
      <dgm:spPr/>
      <dgm:t>
        <a:bodyPr/>
        <a:lstStyle/>
        <a:p>
          <a:pPr rtl="0"/>
          <a:r>
            <a:rPr lang="es-ES"/>
            <a:t>Asistencia sanitaria.</a:t>
          </a:r>
        </a:p>
      </dgm:t>
    </dgm:pt>
    <dgm:pt modelId="{B7950CFE-9CFA-441F-A8B2-009887C6308B}" type="parTrans" cxnId="{AFE2B29B-7610-4703-8826-B3CBEDD66BC0}">
      <dgm:prSet/>
      <dgm:spPr/>
      <dgm:t>
        <a:bodyPr/>
        <a:lstStyle/>
        <a:p>
          <a:endParaRPr lang="es-ES"/>
        </a:p>
      </dgm:t>
    </dgm:pt>
    <dgm:pt modelId="{FD4F0987-AF4F-48CF-ABA0-7EC06B92810E}" type="sibTrans" cxnId="{AFE2B29B-7610-4703-8826-B3CBEDD66BC0}">
      <dgm:prSet/>
      <dgm:spPr/>
      <dgm:t>
        <a:bodyPr/>
        <a:lstStyle/>
        <a:p>
          <a:endParaRPr lang="es-ES"/>
        </a:p>
      </dgm:t>
    </dgm:pt>
    <dgm:pt modelId="{754D4B1F-0608-4092-93BE-B2C2ECD66F91}">
      <dgm:prSet/>
      <dgm:spPr/>
      <dgm:t>
        <a:bodyPr/>
        <a:lstStyle/>
        <a:p>
          <a:pPr rtl="0"/>
          <a:r>
            <a:rPr lang="es-ES"/>
            <a:t>Prestación farmacéutica. </a:t>
          </a:r>
        </a:p>
      </dgm:t>
    </dgm:pt>
    <dgm:pt modelId="{E8323A19-E1D1-4B1C-A431-11609A499587}" type="parTrans" cxnId="{AE27D4A4-CECF-401A-8595-DEF988BE28A9}">
      <dgm:prSet/>
      <dgm:spPr/>
      <dgm:t>
        <a:bodyPr/>
        <a:lstStyle/>
        <a:p>
          <a:endParaRPr lang="es-ES"/>
        </a:p>
      </dgm:t>
    </dgm:pt>
    <dgm:pt modelId="{D00899E5-76BE-4ACD-A591-0197DB3BB34A}" type="sibTrans" cxnId="{AE27D4A4-CECF-401A-8595-DEF988BE28A9}">
      <dgm:prSet/>
      <dgm:spPr/>
      <dgm:t>
        <a:bodyPr/>
        <a:lstStyle/>
        <a:p>
          <a:endParaRPr lang="es-ES"/>
        </a:p>
      </dgm:t>
    </dgm:pt>
    <dgm:pt modelId="{A7DEBA56-5F88-4AA1-9A20-6AC2E428F86B}">
      <dgm:prSet/>
      <dgm:spPr/>
      <dgm:t>
        <a:bodyPr/>
        <a:lstStyle/>
        <a:p>
          <a:pPr rtl="0"/>
          <a:r>
            <a:rPr lang="es-ES" dirty="0"/>
            <a:t>Servicios sociales.</a:t>
          </a:r>
        </a:p>
      </dgm:t>
    </dgm:pt>
    <dgm:pt modelId="{2E2FE7B8-4D69-472F-9A65-14693676A755}" type="parTrans" cxnId="{F90C8782-6E59-4812-8F55-9468C4BA1630}">
      <dgm:prSet/>
      <dgm:spPr/>
      <dgm:t>
        <a:bodyPr/>
        <a:lstStyle/>
        <a:p>
          <a:endParaRPr lang="es-ES"/>
        </a:p>
      </dgm:t>
    </dgm:pt>
    <dgm:pt modelId="{A84545D6-E26C-4811-93E9-424D3BF37246}" type="sibTrans" cxnId="{F90C8782-6E59-4812-8F55-9468C4BA1630}">
      <dgm:prSet/>
      <dgm:spPr/>
      <dgm:t>
        <a:bodyPr/>
        <a:lstStyle/>
        <a:p>
          <a:endParaRPr lang="es-ES"/>
        </a:p>
      </dgm:t>
    </dgm:pt>
    <dgm:pt modelId="{2204F51D-7A02-4FE9-9F00-B6A50F6810CC}">
      <dgm:prSet/>
      <dgm:spPr/>
      <dgm:t>
        <a:bodyPr/>
        <a:lstStyle/>
        <a:p>
          <a:pPr rtl="0"/>
          <a:r>
            <a:rPr lang="es-ES" dirty="0"/>
            <a:t>Prestaciones económicas</a:t>
          </a:r>
        </a:p>
      </dgm:t>
    </dgm:pt>
    <dgm:pt modelId="{4A7FF03E-2A64-4BAA-9AC9-4FC3C3EB680F}" type="parTrans" cxnId="{844F7191-6021-4B1F-A6BE-73A587D16A6E}">
      <dgm:prSet/>
      <dgm:spPr/>
      <dgm:t>
        <a:bodyPr/>
        <a:lstStyle/>
        <a:p>
          <a:endParaRPr lang="es-ES"/>
        </a:p>
      </dgm:t>
    </dgm:pt>
    <dgm:pt modelId="{22F4ED95-8487-4F51-83A7-CC744EEE1ACA}" type="sibTrans" cxnId="{844F7191-6021-4B1F-A6BE-73A587D16A6E}">
      <dgm:prSet/>
      <dgm:spPr/>
      <dgm:t>
        <a:bodyPr/>
        <a:lstStyle/>
        <a:p>
          <a:endParaRPr lang="es-ES"/>
        </a:p>
      </dgm:t>
    </dgm:pt>
    <dgm:pt modelId="{2014875D-8AF2-4D63-AA0D-B403634CAD3F}">
      <dgm:prSet custT="1"/>
      <dgm:spPr/>
      <dgm:t>
        <a:bodyPr/>
        <a:lstStyle/>
        <a:p>
          <a:pPr rtl="0"/>
          <a:r>
            <a:rPr lang="es-ES" sz="1400" dirty="0"/>
            <a:t>Subsidios</a:t>
          </a:r>
        </a:p>
      </dgm:t>
    </dgm:pt>
    <dgm:pt modelId="{3A5ADBA4-06BE-40A3-A37B-88C3B8316F78}" type="parTrans" cxnId="{1B7E0A84-8485-4DFD-BBF0-53FF52C53773}">
      <dgm:prSet/>
      <dgm:spPr/>
      <dgm:t>
        <a:bodyPr/>
        <a:lstStyle/>
        <a:p>
          <a:endParaRPr lang="es-ES"/>
        </a:p>
      </dgm:t>
    </dgm:pt>
    <dgm:pt modelId="{B8CDB0E5-09D0-468C-9892-905261020141}" type="sibTrans" cxnId="{1B7E0A84-8485-4DFD-BBF0-53FF52C53773}">
      <dgm:prSet/>
      <dgm:spPr/>
      <dgm:t>
        <a:bodyPr/>
        <a:lstStyle/>
        <a:p>
          <a:endParaRPr lang="es-ES"/>
        </a:p>
      </dgm:t>
    </dgm:pt>
    <dgm:pt modelId="{231C62AD-B6D4-483F-93AF-7C9ED02016BB}">
      <dgm:prSet custT="1"/>
      <dgm:spPr/>
      <dgm:t>
        <a:bodyPr/>
        <a:lstStyle/>
        <a:p>
          <a:pPr rtl="0"/>
          <a:r>
            <a:rPr lang="es-ES" sz="800" dirty="0"/>
            <a:t>Incapacidad temporal. </a:t>
          </a:r>
        </a:p>
      </dgm:t>
    </dgm:pt>
    <dgm:pt modelId="{212861B1-F700-45C2-9F7E-159B8B854B77}" type="parTrans" cxnId="{8D28C88B-DF1F-4A99-BABA-25B650F6A3D5}">
      <dgm:prSet/>
      <dgm:spPr/>
      <dgm:t>
        <a:bodyPr/>
        <a:lstStyle/>
        <a:p>
          <a:endParaRPr lang="es-ES"/>
        </a:p>
      </dgm:t>
    </dgm:pt>
    <dgm:pt modelId="{39D21EAD-5538-458B-AC89-2DC772C669F0}" type="sibTrans" cxnId="{8D28C88B-DF1F-4A99-BABA-25B650F6A3D5}">
      <dgm:prSet/>
      <dgm:spPr/>
      <dgm:t>
        <a:bodyPr/>
        <a:lstStyle/>
        <a:p>
          <a:endParaRPr lang="es-ES"/>
        </a:p>
      </dgm:t>
    </dgm:pt>
    <dgm:pt modelId="{FF593ADB-8F5B-4385-B064-47C91B98E303}">
      <dgm:prSet custT="1"/>
      <dgm:spPr/>
      <dgm:t>
        <a:bodyPr/>
        <a:lstStyle/>
        <a:p>
          <a:pPr rtl="0"/>
          <a:r>
            <a:rPr lang="es-ES" sz="800" dirty="0"/>
            <a:t>Riesgos durante el embarazo y lactancia. </a:t>
          </a:r>
        </a:p>
      </dgm:t>
    </dgm:pt>
    <dgm:pt modelId="{4D070714-7437-41CA-98BE-90D9C0142705}" type="parTrans" cxnId="{A7052840-5247-4629-A60F-A9D40BF1B45A}">
      <dgm:prSet/>
      <dgm:spPr/>
      <dgm:t>
        <a:bodyPr/>
        <a:lstStyle/>
        <a:p>
          <a:endParaRPr lang="es-ES"/>
        </a:p>
      </dgm:t>
    </dgm:pt>
    <dgm:pt modelId="{1B57B21A-322C-48CB-BFAC-BB78E85AFB4E}" type="sibTrans" cxnId="{A7052840-5247-4629-A60F-A9D40BF1B45A}">
      <dgm:prSet/>
      <dgm:spPr/>
      <dgm:t>
        <a:bodyPr/>
        <a:lstStyle/>
        <a:p>
          <a:endParaRPr lang="es-ES"/>
        </a:p>
      </dgm:t>
    </dgm:pt>
    <dgm:pt modelId="{C15A1E6D-1E04-4307-BF06-B13EF7AF9F2B}">
      <dgm:prSet custT="1"/>
      <dgm:spPr/>
      <dgm:t>
        <a:bodyPr/>
        <a:lstStyle/>
        <a:p>
          <a:pPr rtl="0"/>
          <a:r>
            <a:rPr lang="es-ES" sz="800" dirty="0"/>
            <a:t>Paternidad.</a:t>
          </a:r>
        </a:p>
      </dgm:t>
    </dgm:pt>
    <dgm:pt modelId="{8CAE8683-4001-4F99-8F0B-58E0ECA05425}" type="parTrans" cxnId="{2BA08AE5-15E5-49B5-9170-5BBAADF26A76}">
      <dgm:prSet/>
      <dgm:spPr/>
      <dgm:t>
        <a:bodyPr/>
        <a:lstStyle/>
        <a:p>
          <a:endParaRPr lang="es-ES"/>
        </a:p>
      </dgm:t>
    </dgm:pt>
    <dgm:pt modelId="{A710E8A2-614E-4CE9-BDF2-E93BB2A08B74}" type="sibTrans" cxnId="{2BA08AE5-15E5-49B5-9170-5BBAADF26A76}">
      <dgm:prSet/>
      <dgm:spPr/>
      <dgm:t>
        <a:bodyPr/>
        <a:lstStyle/>
        <a:p>
          <a:endParaRPr lang="es-ES"/>
        </a:p>
      </dgm:t>
    </dgm:pt>
    <dgm:pt modelId="{04ED484E-040D-4F91-9AED-E820AF1846F3}">
      <dgm:prSet custT="1"/>
      <dgm:spPr/>
      <dgm:t>
        <a:bodyPr/>
        <a:lstStyle/>
        <a:p>
          <a:pPr rtl="0"/>
          <a:r>
            <a:rPr lang="es-ES" sz="800" dirty="0"/>
            <a:t>Maternidad. </a:t>
          </a:r>
        </a:p>
      </dgm:t>
    </dgm:pt>
    <dgm:pt modelId="{AD68D92F-A24B-4B93-BC3B-6F09958EF907}" type="parTrans" cxnId="{94E447B5-7E9B-4804-A10E-0CA606456064}">
      <dgm:prSet/>
      <dgm:spPr/>
      <dgm:t>
        <a:bodyPr/>
        <a:lstStyle/>
        <a:p>
          <a:endParaRPr lang="es-ES"/>
        </a:p>
      </dgm:t>
    </dgm:pt>
    <dgm:pt modelId="{70891A21-F0CA-44B8-BAD2-106C99C191BB}" type="sibTrans" cxnId="{94E447B5-7E9B-4804-A10E-0CA606456064}">
      <dgm:prSet/>
      <dgm:spPr/>
      <dgm:t>
        <a:bodyPr/>
        <a:lstStyle/>
        <a:p>
          <a:endParaRPr lang="es-ES"/>
        </a:p>
      </dgm:t>
    </dgm:pt>
    <dgm:pt modelId="{33EECBCB-1FBF-4FB2-869B-A0E4B15581D3}">
      <dgm:prSet custT="1"/>
      <dgm:spPr/>
      <dgm:t>
        <a:bodyPr/>
        <a:lstStyle/>
        <a:p>
          <a:pPr rtl="0"/>
          <a:r>
            <a:rPr lang="es-ES" sz="800" dirty="0"/>
            <a:t>Desempleo.</a:t>
          </a:r>
        </a:p>
      </dgm:t>
    </dgm:pt>
    <dgm:pt modelId="{79BDCAB2-DC0D-4544-85DF-468C7CFF13CA}" type="parTrans" cxnId="{AFAA6226-5741-45AE-A877-2C58BC316163}">
      <dgm:prSet/>
      <dgm:spPr/>
      <dgm:t>
        <a:bodyPr/>
        <a:lstStyle/>
        <a:p>
          <a:endParaRPr lang="es-ES"/>
        </a:p>
      </dgm:t>
    </dgm:pt>
    <dgm:pt modelId="{D6BAF6B2-0CAC-4AA6-A4B4-4C37441FB82E}" type="sibTrans" cxnId="{AFAA6226-5741-45AE-A877-2C58BC316163}">
      <dgm:prSet/>
      <dgm:spPr/>
      <dgm:t>
        <a:bodyPr/>
        <a:lstStyle/>
        <a:p>
          <a:endParaRPr lang="es-ES"/>
        </a:p>
      </dgm:t>
    </dgm:pt>
    <dgm:pt modelId="{AFF7EA6E-632A-4603-B831-8512A9E92EA3}">
      <dgm:prSet custT="1"/>
      <dgm:spPr/>
      <dgm:t>
        <a:bodyPr/>
        <a:lstStyle/>
        <a:p>
          <a:pPr rtl="0"/>
          <a:r>
            <a:rPr lang="es-ES" sz="1400" dirty="0"/>
            <a:t>Pensiones</a:t>
          </a:r>
        </a:p>
      </dgm:t>
    </dgm:pt>
    <dgm:pt modelId="{3CA8ABE6-A6DF-4293-9D15-32AD18456033}" type="parTrans" cxnId="{9B92AB1E-6478-4D00-A746-9A1D47EC6902}">
      <dgm:prSet/>
      <dgm:spPr/>
      <dgm:t>
        <a:bodyPr/>
        <a:lstStyle/>
        <a:p>
          <a:endParaRPr lang="es-ES"/>
        </a:p>
      </dgm:t>
    </dgm:pt>
    <dgm:pt modelId="{AB8BC6E0-11CB-45D1-9EDB-948CC2686E2E}" type="sibTrans" cxnId="{9B92AB1E-6478-4D00-A746-9A1D47EC6902}">
      <dgm:prSet/>
      <dgm:spPr/>
      <dgm:t>
        <a:bodyPr/>
        <a:lstStyle/>
        <a:p>
          <a:endParaRPr lang="es-ES"/>
        </a:p>
      </dgm:t>
    </dgm:pt>
    <dgm:pt modelId="{6D0C1720-1386-49EA-9C2A-D503F3652FE5}">
      <dgm:prSet/>
      <dgm:spPr/>
      <dgm:t>
        <a:bodyPr/>
        <a:lstStyle/>
        <a:p>
          <a:pPr rtl="0"/>
          <a:r>
            <a:rPr lang="es-ES" sz="900" dirty="0"/>
            <a:t>Jubilación. </a:t>
          </a:r>
        </a:p>
      </dgm:t>
    </dgm:pt>
    <dgm:pt modelId="{BC4A13F8-9A1B-4AAE-8A70-37CA7567F65E}" type="parTrans" cxnId="{81E8965B-BC3B-4FD8-8167-90EB43BE69CC}">
      <dgm:prSet/>
      <dgm:spPr/>
      <dgm:t>
        <a:bodyPr/>
        <a:lstStyle/>
        <a:p>
          <a:endParaRPr lang="es-ES"/>
        </a:p>
      </dgm:t>
    </dgm:pt>
    <dgm:pt modelId="{D8CF4572-E3DC-4F9D-B09A-623AD9D4AC7C}" type="sibTrans" cxnId="{81E8965B-BC3B-4FD8-8167-90EB43BE69CC}">
      <dgm:prSet/>
      <dgm:spPr/>
      <dgm:t>
        <a:bodyPr/>
        <a:lstStyle/>
        <a:p>
          <a:endParaRPr lang="es-ES"/>
        </a:p>
      </dgm:t>
    </dgm:pt>
    <dgm:pt modelId="{993CBD11-AFDB-432D-8BC6-7EEF4A7BC915}">
      <dgm:prSet/>
      <dgm:spPr/>
      <dgm:t>
        <a:bodyPr/>
        <a:lstStyle/>
        <a:p>
          <a:pPr rtl="0"/>
          <a:r>
            <a:rPr lang="es-ES" sz="900" dirty="0"/>
            <a:t>Incapacidad permanente. </a:t>
          </a:r>
        </a:p>
      </dgm:t>
    </dgm:pt>
    <dgm:pt modelId="{7E4FF0DA-B5BC-49A5-84C2-8A3EA475C72B}" type="parTrans" cxnId="{8DF8A509-6EC2-4EAC-B1C0-53F5D257A48D}">
      <dgm:prSet/>
      <dgm:spPr/>
      <dgm:t>
        <a:bodyPr/>
        <a:lstStyle/>
        <a:p>
          <a:endParaRPr lang="es-ES"/>
        </a:p>
      </dgm:t>
    </dgm:pt>
    <dgm:pt modelId="{2050D6D0-814D-4C78-9DB3-D72D4F2C6625}" type="sibTrans" cxnId="{8DF8A509-6EC2-4EAC-B1C0-53F5D257A48D}">
      <dgm:prSet/>
      <dgm:spPr/>
      <dgm:t>
        <a:bodyPr/>
        <a:lstStyle/>
        <a:p>
          <a:endParaRPr lang="es-ES"/>
        </a:p>
      </dgm:t>
    </dgm:pt>
    <dgm:pt modelId="{98DA2952-09EC-48D7-8013-21BEE4AE2E28}">
      <dgm:prSet/>
      <dgm:spPr/>
      <dgm:t>
        <a:bodyPr/>
        <a:lstStyle/>
        <a:p>
          <a:pPr rtl="0"/>
          <a:r>
            <a:rPr lang="es-ES" sz="900" dirty="0"/>
            <a:t>Por muerte y supervivencia: viudedad y orfandad.</a:t>
          </a:r>
        </a:p>
      </dgm:t>
    </dgm:pt>
    <dgm:pt modelId="{20FC77E0-188F-49C9-92AA-5568956A8EBE}" type="parTrans" cxnId="{F67B8D55-77F8-4480-AA03-7408537CF6DB}">
      <dgm:prSet/>
      <dgm:spPr/>
      <dgm:t>
        <a:bodyPr/>
        <a:lstStyle/>
        <a:p>
          <a:endParaRPr lang="es-ES"/>
        </a:p>
      </dgm:t>
    </dgm:pt>
    <dgm:pt modelId="{C4E9F57F-BF86-4435-A8CB-B2AEB1A3814B}" type="sibTrans" cxnId="{F67B8D55-77F8-4480-AA03-7408537CF6DB}">
      <dgm:prSet/>
      <dgm:spPr/>
      <dgm:t>
        <a:bodyPr/>
        <a:lstStyle/>
        <a:p>
          <a:endParaRPr lang="es-ES"/>
        </a:p>
      </dgm:t>
    </dgm:pt>
    <dgm:pt modelId="{5C471ACE-23E4-42AA-9B58-7200976187FB}">
      <dgm:prSet custT="1"/>
      <dgm:spPr/>
      <dgm:t>
        <a:bodyPr/>
        <a:lstStyle/>
        <a:p>
          <a:pPr rtl="0"/>
          <a:r>
            <a:rPr lang="es-ES" sz="1400" dirty="0"/>
            <a:t>Indemnizaciones.</a:t>
          </a:r>
          <a:endParaRPr lang="es-ES" sz="1600" dirty="0"/>
        </a:p>
      </dgm:t>
    </dgm:pt>
    <dgm:pt modelId="{00DD216B-9C7A-4308-82B8-A0C84569C99E}" type="parTrans" cxnId="{6D5C6AFE-2473-4CB4-98DB-0D3E0BDBEB1D}">
      <dgm:prSet/>
      <dgm:spPr/>
      <dgm:t>
        <a:bodyPr/>
        <a:lstStyle/>
        <a:p>
          <a:endParaRPr lang="es-ES"/>
        </a:p>
      </dgm:t>
    </dgm:pt>
    <dgm:pt modelId="{FC6A31AC-F9CA-47D2-97D7-D4BC464BBE58}" type="sibTrans" cxnId="{6D5C6AFE-2473-4CB4-98DB-0D3E0BDBEB1D}">
      <dgm:prSet/>
      <dgm:spPr/>
      <dgm:t>
        <a:bodyPr/>
        <a:lstStyle/>
        <a:p>
          <a:endParaRPr lang="es-ES"/>
        </a:p>
      </dgm:t>
    </dgm:pt>
    <dgm:pt modelId="{038594E0-F0BA-43B4-8FFF-1769F03DEB11}">
      <dgm:prSet custT="1"/>
      <dgm:spPr/>
      <dgm:t>
        <a:bodyPr/>
        <a:lstStyle/>
        <a:p>
          <a:pPr rtl="0"/>
          <a:r>
            <a:rPr lang="es-ES" sz="1400" dirty="0"/>
            <a:t>Otras prestaciones</a:t>
          </a:r>
        </a:p>
      </dgm:t>
    </dgm:pt>
    <dgm:pt modelId="{9628DD2F-0437-4A40-90A5-B354F071D99E}" type="parTrans" cxnId="{94C90F82-FDBA-4746-A604-0A2B07338897}">
      <dgm:prSet/>
      <dgm:spPr/>
      <dgm:t>
        <a:bodyPr/>
        <a:lstStyle/>
        <a:p>
          <a:endParaRPr lang="es-ES"/>
        </a:p>
      </dgm:t>
    </dgm:pt>
    <dgm:pt modelId="{84F1000E-F789-4C4F-B54F-802162253DDC}" type="sibTrans" cxnId="{94C90F82-FDBA-4746-A604-0A2B07338897}">
      <dgm:prSet/>
      <dgm:spPr/>
      <dgm:t>
        <a:bodyPr/>
        <a:lstStyle/>
        <a:p>
          <a:endParaRPr lang="es-ES"/>
        </a:p>
      </dgm:t>
    </dgm:pt>
    <dgm:pt modelId="{B2557DC2-8E79-42FD-90A4-EE7EADDDCBC8}">
      <dgm:prSet custT="1"/>
      <dgm:spPr/>
      <dgm:t>
        <a:bodyPr/>
        <a:lstStyle/>
        <a:p>
          <a:pPr rtl="0"/>
          <a:r>
            <a:rPr lang="es-ES" sz="900" dirty="0"/>
            <a:t>Prestaciones por desempleo</a:t>
          </a:r>
          <a:r>
            <a:rPr lang="es-ES" sz="1000" dirty="0"/>
            <a:t>. </a:t>
          </a:r>
        </a:p>
      </dgm:t>
    </dgm:pt>
    <dgm:pt modelId="{15B13B21-ECCF-4BBF-8CF3-CE9627AA4631}" type="parTrans" cxnId="{CA6203ED-1E05-40B6-844E-605EC0DFB4BB}">
      <dgm:prSet/>
      <dgm:spPr/>
      <dgm:t>
        <a:bodyPr/>
        <a:lstStyle/>
        <a:p>
          <a:endParaRPr lang="es-ES"/>
        </a:p>
      </dgm:t>
    </dgm:pt>
    <dgm:pt modelId="{FC60F226-9254-4483-9D91-9A15745B940A}" type="sibTrans" cxnId="{CA6203ED-1E05-40B6-844E-605EC0DFB4BB}">
      <dgm:prSet/>
      <dgm:spPr/>
      <dgm:t>
        <a:bodyPr/>
        <a:lstStyle/>
        <a:p>
          <a:endParaRPr lang="es-ES"/>
        </a:p>
      </dgm:t>
    </dgm:pt>
    <dgm:pt modelId="{41875D8E-7589-45D5-A1E7-FB807F1836B9}" type="pres">
      <dgm:prSet presAssocID="{E79D2F2B-1A6A-456A-A874-1ACDE90BAC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C595BD-DEA3-4EE6-9F2E-60A976E13D6A}" type="pres">
      <dgm:prSet presAssocID="{4557E178-F24E-4F1F-A627-DADCA860A515}" presName="root" presStyleCnt="0"/>
      <dgm:spPr/>
    </dgm:pt>
    <dgm:pt modelId="{75B1F5A2-D0AB-4474-8825-4ABCB707EFB3}" type="pres">
      <dgm:prSet presAssocID="{4557E178-F24E-4F1F-A627-DADCA860A515}" presName="rootComposite" presStyleCnt="0"/>
      <dgm:spPr/>
    </dgm:pt>
    <dgm:pt modelId="{BEDF884D-80F0-4B26-A1A1-537A85BF1095}" type="pres">
      <dgm:prSet presAssocID="{4557E178-F24E-4F1F-A627-DADCA860A515}" presName="rootText" presStyleLbl="node1" presStyleIdx="0" presStyleCnt="2" custScaleX="252630" custLinFactNeighborX="-41573" custLinFactNeighborY="1105"/>
      <dgm:spPr/>
    </dgm:pt>
    <dgm:pt modelId="{ACFF3E89-EC38-4425-B4A3-C279E9D9F745}" type="pres">
      <dgm:prSet presAssocID="{4557E178-F24E-4F1F-A627-DADCA860A515}" presName="rootConnector" presStyleLbl="node1" presStyleIdx="0" presStyleCnt="2"/>
      <dgm:spPr/>
    </dgm:pt>
    <dgm:pt modelId="{AF7DA1BD-EB38-4EA8-BC65-5110CAB40D87}" type="pres">
      <dgm:prSet presAssocID="{4557E178-F24E-4F1F-A627-DADCA860A515}" presName="childShape" presStyleCnt="0"/>
      <dgm:spPr/>
    </dgm:pt>
    <dgm:pt modelId="{8182886C-5907-4FC5-BC97-98BF99920AFF}" type="pres">
      <dgm:prSet presAssocID="{B7950CFE-9CFA-441F-A8B2-009887C6308B}" presName="Name13" presStyleLbl="parChTrans1D2" presStyleIdx="0" presStyleCnt="7"/>
      <dgm:spPr/>
    </dgm:pt>
    <dgm:pt modelId="{A0470660-C481-4EB2-9713-D9D56C3109B6}" type="pres">
      <dgm:prSet presAssocID="{3DEC4566-2EF3-4AED-82E7-D23396989E3D}" presName="childText" presStyleLbl="bgAcc1" presStyleIdx="0" presStyleCnt="7">
        <dgm:presLayoutVars>
          <dgm:bulletEnabled val="1"/>
        </dgm:presLayoutVars>
      </dgm:prSet>
      <dgm:spPr/>
    </dgm:pt>
    <dgm:pt modelId="{22F1FA44-44A1-4849-91AB-FA86F19A29ED}" type="pres">
      <dgm:prSet presAssocID="{E8323A19-E1D1-4B1C-A431-11609A499587}" presName="Name13" presStyleLbl="parChTrans1D2" presStyleIdx="1" presStyleCnt="7"/>
      <dgm:spPr/>
    </dgm:pt>
    <dgm:pt modelId="{4DD00896-ACC4-4B6A-AF51-AF75EA947DC4}" type="pres">
      <dgm:prSet presAssocID="{754D4B1F-0608-4092-93BE-B2C2ECD66F91}" presName="childText" presStyleLbl="bgAcc1" presStyleIdx="1" presStyleCnt="7">
        <dgm:presLayoutVars>
          <dgm:bulletEnabled val="1"/>
        </dgm:presLayoutVars>
      </dgm:prSet>
      <dgm:spPr/>
    </dgm:pt>
    <dgm:pt modelId="{C7218A95-833F-46F0-B847-1BFFC45617B2}" type="pres">
      <dgm:prSet presAssocID="{2E2FE7B8-4D69-472F-9A65-14693676A755}" presName="Name13" presStyleLbl="parChTrans1D2" presStyleIdx="2" presStyleCnt="7"/>
      <dgm:spPr/>
    </dgm:pt>
    <dgm:pt modelId="{60F5FCF4-2E35-484C-A2A0-FE16489CAE37}" type="pres">
      <dgm:prSet presAssocID="{A7DEBA56-5F88-4AA1-9A20-6AC2E428F86B}" presName="childText" presStyleLbl="bgAcc1" presStyleIdx="2" presStyleCnt="7">
        <dgm:presLayoutVars>
          <dgm:bulletEnabled val="1"/>
        </dgm:presLayoutVars>
      </dgm:prSet>
      <dgm:spPr/>
    </dgm:pt>
    <dgm:pt modelId="{C5A9003D-9960-4D1D-A31F-BD8163DAB51F}" type="pres">
      <dgm:prSet presAssocID="{2204F51D-7A02-4FE9-9F00-B6A50F6810CC}" presName="root" presStyleCnt="0"/>
      <dgm:spPr/>
    </dgm:pt>
    <dgm:pt modelId="{29CEF010-708D-4AA6-8051-B1DD2B1A6EC4}" type="pres">
      <dgm:prSet presAssocID="{2204F51D-7A02-4FE9-9F00-B6A50F6810CC}" presName="rootComposite" presStyleCnt="0"/>
      <dgm:spPr/>
    </dgm:pt>
    <dgm:pt modelId="{25C04D7B-3911-4DBF-A4DF-E866558807D4}" type="pres">
      <dgm:prSet presAssocID="{2204F51D-7A02-4FE9-9F00-B6A50F6810CC}" presName="rootText" presStyleLbl="node1" presStyleIdx="1" presStyleCnt="2" custScaleX="276226" custLinFactNeighborX="6172" custLinFactNeighborY="-3314"/>
      <dgm:spPr/>
    </dgm:pt>
    <dgm:pt modelId="{E89F69C0-F548-4B38-8F12-D2D364A06CAC}" type="pres">
      <dgm:prSet presAssocID="{2204F51D-7A02-4FE9-9F00-B6A50F6810CC}" presName="rootConnector" presStyleLbl="node1" presStyleIdx="1" presStyleCnt="2"/>
      <dgm:spPr/>
    </dgm:pt>
    <dgm:pt modelId="{491E9DA4-9479-4ED9-96E4-73331077D9AD}" type="pres">
      <dgm:prSet presAssocID="{2204F51D-7A02-4FE9-9F00-B6A50F6810CC}" presName="childShape" presStyleCnt="0"/>
      <dgm:spPr/>
    </dgm:pt>
    <dgm:pt modelId="{4714BDD1-0DF1-4C43-8F9D-C6FFF5E43612}" type="pres">
      <dgm:prSet presAssocID="{3A5ADBA4-06BE-40A3-A37B-88C3B8316F78}" presName="Name13" presStyleLbl="parChTrans1D2" presStyleIdx="3" presStyleCnt="7"/>
      <dgm:spPr/>
    </dgm:pt>
    <dgm:pt modelId="{2D5EA7F4-FC40-4667-8C82-8570062753A4}" type="pres">
      <dgm:prSet presAssocID="{2014875D-8AF2-4D63-AA0D-B403634CAD3F}" presName="childText" presStyleLbl="bgAcc1" presStyleIdx="3" presStyleCnt="7" custScaleX="263636" custScaleY="146773" custLinFactNeighborX="2282" custLinFactNeighborY="-7435">
        <dgm:presLayoutVars>
          <dgm:bulletEnabled val="1"/>
        </dgm:presLayoutVars>
      </dgm:prSet>
      <dgm:spPr/>
    </dgm:pt>
    <dgm:pt modelId="{6204882C-4128-41FA-B60D-F954D8D1F4F4}" type="pres">
      <dgm:prSet presAssocID="{3CA8ABE6-A6DF-4293-9D15-32AD18456033}" presName="Name13" presStyleLbl="parChTrans1D2" presStyleIdx="4" presStyleCnt="7"/>
      <dgm:spPr/>
    </dgm:pt>
    <dgm:pt modelId="{1F866642-8872-42B4-A7FB-E5346E367CDD}" type="pres">
      <dgm:prSet presAssocID="{AFF7EA6E-632A-4603-B831-8512A9E92EA3}" presName="childText" presStyleLbl="bgAcc1" presStyleIdx="4" presStyleCnt="7" custScaleX="135184" custScaleY="134893">
        <dgm:presLayoutVars>
          <dgm:bulletEnabled val="1"/>
        </dgm:presLayoutVars>
      </dgm:prSet>
      <dgm:spPr/>
    </dgm:pt>
    <dgm:pt modelId="{FC4CF6D4-E723-48C3-AE19-89308C425578}" type="pres">
      <dgm:prSet presAssocID="{00DD216B-9C7A-4308-82B8-A0C84569C99E}" presName="Name13" presStyleLbl="parChTrans1D2" presStyleIdx="5" presStyleCnt="7"/>
      <dgm:spPr/>
    </dgm:pt>
    <dgm:pt modelId="{EB6F3551-7FB3-45EF-857F-2D7C4ACE78E3}" type="pres">
      <dgm:prSet presAssocID="{5C471ACE-23E4-42AA-9B58-7200976187FB}" presName="childText" presStyleLbl="bgAcc1" presStyleIdx="5" presStyleCnt="7" custScaleX="137671" custScaleY="61902" custLinFactNeighborX="-1243">
        <dgm:presLayoutVars>
          <dgm:bulletEnabled val="1"/>
        </dgm:presLayoutVars>
      </dgm:prSet>
      <dgm:spPr/>
    </dgm:pt>
    <dgm:pt modelId="{BDC4DBB1-5D73-4E9C-B0D0-750BC05255F5}" type="pres">
      <dgm:prSet presAssocID="{9628DD2F-0437-4A40-90A5-B354F071D99E}" presName="Name13" presStyleLbl="parChTrans1D2" presStyleIdx="6" presStyleCnt="7"/>
      <dgm:spPr/>
    </dgm:pt>
    <dgm:pt modelId="{CCAEDB0A-33BD-4811-9C54-6B2EA3887D31}" type="pres">
      <dgm:prSet presAssocID="{038594E0-F0BA-43B4-8FFF-1769F03DEB11}" presName="childText" presStyleLbl="bgAcc1" presStyleIdx="6" presStyleCnt="7" custScaleX="139747" custScaleY="73430">
        <dgm:presLayoutVars>
          <dgm:bulletEnabled val="1"/>
        </dgm:presLayoutVars>
      </dgm:prSet>
      <dgm:spPr/>
    </dgm:pt>
  </dgm:ptLst>
  <dgm:cxnLst>
    <dgm:cxn modelId="{F4847E04-C2EF-4869-B456-4E5F1D5838D2}" type="presOf" srcId="{2204F51D-7A02-4FE9-9F00-B6A50F6810CC}" destId="{E89F69C0-F548-4B38-8F12-D2D364A06CAC}" srcOrd="1" destOrd="0" presId="urn:microsoft.com/office/officeart/2005/8/layout/hierarchy3"/>
    <dgm:cxn modelId="{B5063205-C748-47C1-9369-2C3B5226E703}" type="presOf" srcId="{B7950CFE-9CFA-441F-A8B2-009887C6308B}" destId="{8182886C-5907-4FC5-BC97-98BF99920AFF}" srcOrd="0" destOrd="0" presId="urn:microsoft.com/office/officeart/2005/8/layout/hierarchy3"/>
    <dgm:cxn modelId="{8DF8A509-6EC2-4EAC-B1C0-53F5D257A48D}" srcId="{AFF7EA6E-632A-4603-B831-8512A9E92EA3}" destId="{993CBD11-AFDB-432D-8BC6-7EEF4A7BC915}" srcOrd="1" destOrd="0" parTransId="{7E4FF0DA-B5BC-49A5-84C2-8A3EA475C72B}" sibTransId="{2050D6D0-814D-4C78-9DB3-D72D4F2C6625}"/>
    <dgm:cxn modelId="{EAE45E1C-A334-4697-98D7-E24BB9A2A5AC}" type="presOf" srcId="{C15A1E6D-1E04-4307-BF06-B13EF7AF9F2B}" destId="{2D5EA7F4-FC40-4667-8C82-8570062753A4}" srcOrd="0" destOrd="3" presId="urn:microsoft.com/office/officeart/2005/8/layout/hierarchy3"/>
    <dgm:cxn modelId="{9B92AB1E-6478-4D00-A746-9A1D47EC6902}" srcId="{2204F51D-7A02-4FE9-9F00-B6A50F6810CC}" destId="{AFF7EA6E-632A-4603-B831-8512A9E92EA3}" srcOrd="1" destOrd="0" parTransId="{3CA8ABE6-A6DF-4293-9D15-32AD18456033}" sibTransId="{AB8BC6E0-11CB-45D1-9EDB-948CC2686E2E}"/>
    <dgm:cxn modelId="{AFAA6226-5741-45AE-A877-2C58BC316163}" srcId="{2014875D-8AF2-4D63-AA0D-B403634CAD3F}" destId="{33EECBCB-1FBF-4FB2-869B-A0E4B15581D3}" srcOrd="4" destOrd="0" parTransId="{79BDCAB2-DC0D-4544-85DF-468C7CFF13CA}" sibTransId="{D6BAF6B2-0CAC-4AA6-A4B4-4C37441FB82E}"/>
    <dgm:cxn modelId="{A7052840-5247-4629-A60F-A9D40BF1B45A}" srcId="{2014875D-8AF2-4D63-AA0D-B403634CAD3F}" destId="{FF593ADB-8F5B-4385-B064-47C91B98E303}" srcOrd="1" destOrd="0" parTransId="{4D070714-7437-41CA-98BE-90D9C0142705}" sibTransId="{1B57B21A-322C-48CB-BFAC-BB78E85AFB4E}"/>
    <dgm:cxn modelId="{81E8965B-BC3B-4FD8-8167-90EB43BE69CC}" srcId="{AFF7EA6E-632A-4603-B831-8512A9E92EA3}" destId="{6D0C1720-1386-49EA-9C2A-D503F3652FE5}" srcOrd="0" destOrd="0" parTransId="{BC4A13F8-9A1B-4AAE-8A70-37CA7567F65E}" sibTransId="{D8CF4572-E3DC-4F9D-B09A-623AD9D4AC7C}"/>
    <dgm:cxn modelId="{DAF96661-0D03-436A-B881-F7DCC7CAEE4F}" type="presOf" srcId="{2E2FE7B8-4D69-472F-9A65-14693676A755}" destId="{C7218A95-833F-46F0-B847-1BFFC45617B2}" srcOrd="0" destOrd="0" presId="urn:microsoft.com/office/officeart/2005/8/layout/hierarchy3"/>
    <dgm:cxn modelId="{3378E265-E090-402D-9A50-6E5F398A5FDF}" type="presOf" srcId="{038594E0-F0BA-43B4-8FFF-1769F03DEB11}" destId="{CCAEDB0A-33BD-4811-9C54-6B2EA3887D31}" srcOrd="0" destOrd="0" presId="urn:microsoft.com/office/officeart/2005/8/layout/hierarchy3"/>
    <dgm:cxn modelId="{7DF96F47-9F38-4509-9D15-2329747DC862}" type="presOf" srcId="{E8323A19-E1D1-4B1C-A431-11609A499587}" destId="{22F1FA44-44A1-4849-91AB-FA86F19A29ED}" srcOrd="0" destOrd="0" presId="urn:microsoft.com/office/officeart/2005/8/layout/hierarchy3"/>
    <dgm:cxn modelId="{D3204A4A-14AF-4E20-A565-F16E8D4D8733}" type="presOf" srcId="{9628DD2F-0437-4A40-90A5-B354F071D99E}" destId="{BDC4DBB1-5D73-4E9C-B0D0-750BC05255F5}" srcOrd="0" destOrd="0" presId="urn:microsoft.com/office/officeart/2005/8/layout/hierarchy3"/>
    <dgm:cxn modelId="{C3FB686B-28C9-4FF6-8009-D337573E6608}" type="presOf" srcId="{754D4B1F-0608-4092-93BE-B2C2ECD66F91}" destId="{4DD00896-ACC4-4B6A-AF51-AF75EA947DC4}" srcOrd="0" destOrd="0" presId="urn:microsoft.com/office/officeart/2005/8/layout/hierarchy3"/>
    <dgm:cxn modelId="{672A8150-32D5-480B-BCD9-BFCF8EA6FFFD}" type="presOf" srcId="{2204F51D-7A02-4FE9-9F00-B6A50F6810CC}" destId="{25C04D7B-3911-4DBF-A4DF-E866558807D4}" srcOrd="0" destOrd="0" presId="urn:microsoft.com/office/officeart/2005/8/layout/hierarchy3"/>
    <dgm:cxn modelId="{0BF4D173-52C0-466B-BC66-17CF613E9C5D}" type="presOf" srcId="{2014875D-8AF2-4D63-AA0D-B403634CAD3F}" destId="{2D5EA7F4-FC40-4667-8C82-8570062753A4}" srcOrd="0" destOrd="0" presId="urn:microsoft.com/office/officeart/2005/8/layout/hierarchy3"/>
    <dgm:cxn modelId="{42392155-63AB-447B-AFBB-45C71FCF5D3E}" type="presOf" srcId="{A7DEBA56-5F88-4AA1-9A20-6AC2E428F86B}" destId="{60F5FCF4-2E35-484C-A2A0-FE16489CAE37}" srcOrd="0" destOrd="0" presId="urn:microsoft.com/office/officeart/2005/8/layout/hierarchy3"/>
    <dgm:cxn modelId="{F67B8D55-77F8-4480-AA03-7408537CF6DB}" srcId="{AFF7EA6E-632A-4603-B831-8512A9E92EA3}" destId="{98DA2952-09EC-48D7-8013-21BEE4AE2E28}" srcOrd="2" destOrd="0" parTransId="{20FC77E0-188F-49C9-92AA-5568956A8EBE}" sibTransId="{C4E9F57F-BF86-4435-A8CB-B2AEB1A3814B}"/>
    <dgm:cxn modelId="{83AF6A76-57D7-4C8A-ADDC-4C309229E5F5}" type="presOf" srcId="{FF593ADB-8F5B-4385-B064-47C91B98E303}" destId="{2D5EA7F4-FC40-4667-8C82-8570062753A4}" srcOrd="0" destOrd="2" presId="urn:microsoft.com/office/officeart/2005/8/layout/hierarchy3"/>
    <dgm:cxn modelId="{7CD25781-B117-4CB3-BC01-B662D9039CE2}" type="presOf" srcId="{B2557DC2-8E79-42FD-90A4-EE7EADDDCBC8}" destId="{CCAEDB0A-33BD-4811-9C54-6B2EA3887D31}" srcOrd="0" destOrd="1" presId="urn:microsoft.com/office/officeart/2005/8/layout/hierarchy3"/>
    <dgm:cxn modelId="{94C90F82-FDBA-4746-A604-0A2B07338897}" srcId="{2204F51D-7A02-4FE9-9F00-B6A50F6810CC}" destId="{038594E0-F0BA-43B4-8FFF-1769F03DEB11}" srcOrd="3" destOrd="0" parTransId="{9628DD2F-0437-4A40-90A5-B354F071D99E}" sibTransId="{84F1000E-F789-4C4F-B54F-802162253DDC}"/>
    <dgm:cxn modelId="{F90C8782-6E59-4812-8F55-9468C4BA1630}" srcId="{4557E178-F24E-4F1F-A627-DADCA860A515}" destId="{A7DEBA56-5F88-4AA1-9A20-6AC2E428F86B}" srcOrd="2" destOrd="0" parTransId="{2E2FE7B8-4D69-472F-9A65-14693676A755}" sibTransId="{A84545D6-E26C-4811-93E9-424D3BF37246}"/>
    <dgm:cxn modelId="{1B7E0A84-8485-4DFD-BBF0-53FF52C53773}" srcId="{2204F51D-7A02-4FE9-9F00-B6A50F6810CC}" destId="{2014875D-8AF2-4D63-AA0D-B403634CAD3F}" srcOrd="0" destOrd="0" parTransId="{3A5ADBA4-06BE-40A3-A37B-88C3B8316F78}" sibTransId="{B8CDB0E5-09D0-468C-9892-905261020141}"/>
    <dgm:cxn modelId="{6B4CE784-2C43-4C80-99FA-8C591D5068D8}" type="presOf" srcId="{AFF7EA6E-632A-4603-B831-8512A9E92EA3}" destId="{1F866642-8872-42B4-A7FB-E5346E367CDD}" srcOrd="0" destOrd="0" presId="urn:microsoft.com/office/officeart/2005/8/layout/hierarchy3"/>
    <dgm:cxn modelId="{8D28C88B-DF1F-4A99-BABA-25B650F6A3D5}" srcId="{2014875D-8AF2-4D63-AA0D-B403634CAD3F}" destId="{231C62AD-B6D4-483F-93AF-7C9ED02016BB}" srcOrd="0" destOrd="0" parTransId="{212861B1-F700-45C2-9F7E-159B8B854B77}" sibTransId="{39D21EAD-5538-458B-AC89-2DC772C669F0}"/>
    <dgm:cxn modelId="{8BB0988F-AAD4-4621-B0D0-D7327771B046}" srcId="{E79D2F2B-1A6A-456A-A874-1ACDE90BACC0}" destId="{4557E178-F24E-4F1F-A627-DADCA860A515}" srcOrd="0" destOrd="0" parTransId="{3C51DF8E-04E3-4ED9-AF45-298204DEC9F9}" sibTransId="{81D5A5DA-6131-4CB3-89BF-7EF67F3BB73A}"/>
    <dgm:cxn modelId="{844F7191-6021-4B1F-A6BE-73A587D16A6E}" srcId="{E79D2F2B-1A6A-456A-A874-1ACDE90BACC0}" destId="{2204F51D-7A02-4FE9-9F00-B6A50F6810CC}" srcOrd="1" destOrd="0" parTransId="{4A7FF03E-2A64-4BAA-9AC9-4FC3C3EB680F}" sibTransId="{22F4ED95-8487-4F51-83A7-CC744EEE1ACA}"/>
    <dgm:cxn modelId="{FADE7893-E3C4-41E6-8FBC-B179EE073F8C}" type="presOf" srcId="{993CBD11-AFDB-432D-8BC6-7EEF4A7BC915}" destId="{1F866642-8872-42B4-A7FB-E5346E367CDD}" srcOrd="0" destOrd="2" presId="urn:microsoft.com/office/officeart/2005/8/layout/hierarchy3"/>
    <dgm:cxn modelId="{3A3B389B-8A85-42DE-8692-A950860C324E}" type="presOf" srcId="{3CA8ABE6-A6DF-4293-9D15-32AD18456033}" destId="{6204882C-4128-41FA-B60D-F954D8D1F4F4}" srcOrd="0" destOrd="0" presId="urn:microsoft.com/office/officeart/2005/8/layout/hierarchy3"/>
    <dgm:cxn modelId="{AFE2B29B-7610-4703-8826-B3CBEDD66BC0}" srcId="{4557E178-F24E-4F1F-A627-DADCA860A515}" destId="{3DEC4566-2EF3-4AED-82E7-D23396989E3D}" srcOrd="0" destOrd="0" parTransId="{B7950CFE-9CFA-441F-A8B2-009887C6308B}" sibTransId="{FD4F0987-AF4F-48CF-ABA0-7EC06B92810E}"/>
    <dgm:cxn modelId="{4362DC9B-C6E1-4E0A-ADD6-11239E7E0EE8}" type="presOf" srcId="{98DA2952-09EC-48D7-8013-21BEE4AE2E28}" destId="{1F866642-8872-42B4-A7FB-E5346E367CDD}" srcOrd="0" destOrd="3" presId="urn:microsoft.com/office/officeart/2005/8/layout/hierarchy3"/>
    <dgm:cxn modelId="{A140BCA3-654A-460F-96A9-7798557C9745}" type="presOf" srcId="{4557E178-F24E-4F1F-A627-DADCA860A515}" destId="{ACFF3E89-EC38-4425-B4A3-C279E9D9F745}" srcOrd="1" destOrd="0" presId="urn:microsoft.com/office/officeart/2005/8/layout/hierarchy3"/>
    <dgm:cxn modelId="{933083A4-49A0-4162-B5CB-57E1FBD8C328}" type="presOf" srcId="{E79D2F2B-1A6A-456A-A874-1ACDE90BACC0}" destId="{41875D8E-7589-45D5-A1E7-FB807F1836B9}" srcOrd="0" destOrd="0" presId="urn:microsoft.com/office/officeart/2005/8/layout/hierarchy3"/>
    <dgm:cxn modelId="{AE27D4A4-CECF-401A-8595-DEF988BE28A9}" srcId="{4557E178-F24E-4F1F-A627-DADCA860A515}" destId="{754D4B1F-0608-4092-93BE-B2C2ECD66F91}" srcOrd="1" destOrd="0" parTransId="{E8323A19-E1D1-4B1C-A431-11609A499587}" sibTransId="{D00899E5-76BE-4ACD-A591-0197DB3BB34A}"/>
    <dgm:cxn modelId="{94E447B5-7E9B-4804-A10E-0CA606456064}" srcId="{2014875D-8AF2-4D63-AA0D-B403634CAD3F}" destId="{04ED484E-040D-4F91-9AED-E820AF1846F3}" srcOrd="3" destOrd="0" parTransId="{AD68D92F-A24B-4B93-BC3B-6F09958EF907}" sibTransId="{70891A21-F0CA-44B8-BAD2-106C99C191BB}"/>
    <dgm:cxn modelId="{EEFC64B9-824F-4C08-B23F-E3494A6894C6}" type="presOf" srcId="{3DEC4566-2EF3-4AED-82E7-D23396989E3D}" destId="{A0470660-C481-4EB2-9713-D9D56C3109B6}" srcOrd="0" destOrd="0" presId="urn:microsoft.com/office/officeart/2005/8/layout/hierarchy3"/>
    <dgm:cxn modelId="{DF75FAB9-3DEA-43CE-946B-8BA85961E7A4}" type="presOf" srcId="{6D0C1720-1386-49EA-9C2A-D503F3652FE5}" destId="{1F866642-8872-42B4-A7FB-E5346E367CDD}" srcOrd="0" destOrd="1" presId="urn:microsoft.com/office/officeart/2005/8/layout/hierarchy3"/>
    <dgm:cxn modelId="{8883D2BC-A998-4F33-9FD4-65798C208BFA}" type="presOf" srcId="{4557E178-F24E-4F1F-A627-DADCA860A515}" destId="{BEDF884D-80F0-4B26-A1A1-537A85BF1095}" srcOrd="0" destOrd="0" presId="urn:microsoft.com/office/officeart/2005/8/layout/hierarchy3"/>
    <dgm:cxn modelId="{11909DC9-F142-4335-9521-781051C88260}" type="presOf" srcId="{00DD216B-9C7A-4308-82B8-A0C84569C99E}" destId="{FC4CF6D4-E723-48C3-AE19-89308C425578}" srcOrd="0" destOrd="0" presId="urn:microsoft.com/office/officeart/2005/8/layout/hierarchy3"/>
    <dgm:cxn modelId="{A5A9D5C9-DBF9-4109-9082-10E0C35734E8}" type="presOf" srcId="{231C62AD-B6D4-483F-93AF-7C9ED02016BB}" destId="{2D5EA7F4-FC40-4667-8C82-8570062753A4}" srcOrd="0" destOrd="1" presId="urn:microsoft.com/office/officeart/2005/8/layout/hierarchy3"/>
    <dgm:cxn modelId="{DEF6A7D9-FB43-4739-8200-C3441DC12A15}" type="presOf" srcId="{3A5ADBA4-06BE-40A3-A37B-88C3B8316F78}" destId="{4714BDD1-0DF1-4C43-8F9D-C6FFF5E43612}" srcOrd="0" destOrd="0" presId="urn:microsoft.com/office/officeart/2005/8/layout/hierarchy3"/>
    <dgm:cxn modelId="{54B9EBDB-6AE6-49DE-898A-BA88D3B7CE71}" type="presOf" srcId="{04ED484E-040D-4F91-9AED-E820AF1846F3}" destId="{2D5EA7F4-FC40-4667-8C82-8570062753A4}" srcOrd="0" destOrd="4" presId="urn:microsoft.com/office/officeart/2005/8/layout/hierarchy3"/>
    <dgm:cxn modelId="{2C0CFFE1-5581-4880-9A29-0BAF2FD18DC1}" type="presOf" srcId="{5C471ACE-23E4-42AA-9B58-7200976187FB}" destId="{EB6F3551-7FB3-45EF-857F-2D7C4ACE78E3}" srcOrd="0" destOrd="0" presId="urn:microsoft.com/office/officeart/2005/8/layout/hierarchy3"/>
    <dgm:cxn modelId="{2BA08AE5-15E5-49B5-9170-5BBAADF26A76}" srcId="{2014875D-8AF2-4D63-AA0D-B403634CAD3F}" destId="{C15A1E6D-1E04-4307-BF06-B13EF7AF9F2B}" srcOrd="2" destOrd="0" parTransId="{8CAE8683-4001-4F99-8F0B-58E0ECA05425}" sibTransId="{A710E8A2-614E-4CE9-BDF2-E93BB2A08B74}"/>
    <dgm:cxn modelId="{CA6203ED-1E05-40B6-844E-605EC0DFB4BB}" srcId="{038594E0-F0BA-43B4-8FFF-1769F03DEB11}" destId="{B2557DC2-8E79-42FD-90A4-EE7EADDDCBC8}" srcOrd="0" destOrd="0" parTransId="{15B13B21-ECCF-4BBF-8CF3-CE9627AA4631}" sibTransId="{FC60F226-9254-4483-9D91-9A15745B940A}"/>
    <dgm:cxn modelId="{9020EAF2-07B0-40A5-96DE-4BA8BD456D73}" type="presOf" srcId="{33EECBCB-1FBF-4FB2-869B-A0E4B15581D3}" destId="{2D5EA7F4-FC40-4667-8C82-8570062753A4}" srcOrd="0" destOrd="5" presId="urn:microsoft.com/office/officeart/2005/8/layout/hierarchy3"/>
    <dgm:cxn modelId="{6D5C6AFE-2473-4CB4-98DB-0D3E0BDBEB1D}" srcId="{2204F51D-7A02-4FE9-9F00-B6A50F6810CC}" destId="{5C471ACE-23E4-42AA-9B58-7200976187FB}" srcOrd="2" destOrd="0" parTransId="{00DD216B-9C7A-4308-82B8-A0C84569C99E}" sibTransId="{FC6A31AC-F9CA-47D2-97D7-D4BC464BBE58}"/>
    <dgm:cxn modelId="{597060B0-C8DD-4A75-997B-D94DF8641797}" type="presParOf" srcId="{41875D8E-7589-45D5-A1E7-FB807F1836B9}" destId="{EDC595BD-DEA3-4EE6-9F2E-60A976E13D6A}" srcOrd="0" destOrd="0" presId="urn:microsoft.com/office/officeart/2005/8/layout/hierarchy3"/>
    <dgm:cxn modelId="{B633B5F4-2BA4-4FB1-8436-95BC30046E46}" type="presParOf" srcId="{EDC595BD-DEA3-4EE6-9F2E-60A976E13D6A}" destId="{75B1F5A2-D0AB-4474-8825-4ABCB707EFB3}" srcOrd="0" destOrd="0" presId="urn:microsoft.com/office/officeart/2005/8/layout/hierarchy3"/>
    <dgm:cxn modelId="{ADEA0EBB-4888-4D04-97CD-7CE271AFB420}" type="presParOf" srcId="{75B1F5A2-D0AB-4474-8825-4ABCB707EFB3}" destId="{BEDF884D-80F0-4B26-A1A1-537A85BF1095}" srcOrd="0" destOrd="0" presId="urn:microsoft.com/office/officeart/2005/8/layout/hierarchy3"/>
    <dgm:cxn modelId="{B47C7F48-B3D6-4262-B0C2-317D6870EB37}" type="presParOf" srcId="{75B1F5A2-D0AB-4474-8825-4ABCB707EFB3}" destId="{ACFF3E89-EC38-4425-B4A3-C279E9D9F745}" srcOrd="1" destOrd="0" presId="urn:microsoft.com/office/officeart/2005/8/layout/hierarchy3"/>
    <dgm:cxn modelId="{112BEB0E-10B7-4A3E-A589-87E35D206DAC}" type="presParOf" srcId="{EDC595BD-DEA3-4EE6-9F2E-60A976E13D6A}" destId="{AF7DA1BD-EB38-4EA8-BC65-5110CAB40D87}" srcOrd="1" destOrd="0" presId="urn:microsoft.com/office/officeart/2005/8/layout/hierarchy3"/>
    <dgm:cxn modelId="{D023E1FF-BF1D-4702-8CE6-48D3C1CCC6A8}" type="presParOf" srcId="{AF7DA1BD-EB38-4EA8-BC65-5110CAB40D87}" destId="{8182886C-5907-4FC5-BC97-98BF99920AFF}" srcOrd="0" destOrd="0" presId="urn:microsoft.com/office/officeart/2005/8/layout/hierarchy3"/>
    <dgm:cxn modelId="{F32CCDCA-9F69-4FB9-81FE-2389CC5E2994}" type="presParOf" srcId="{AF7DA1BD-EB38-4EA8-BC65-5110CAB40D87}" destId="{A0470660-C481-4EB2-9713-D9D56C3109B6}" srcOrd="1" destOrd="0" presId="urn:microsoft.com/office/officeart/2005/8/layout/hierarchy3"/>
    <dgm:cxn modelId="{4C7708F2-EF3D-48ED-96A8-0B8DEC7E62FB}" type="presParOf" srcId="{AF7DA1BD-EB38-4EA8-BC65-5110CAB40D87}" destId="{22F1FA44-44A1-4849-91AB-FA86F19A29ED}" srcOrd="2" destOrd="0" presId="urn:microsoft.com/office/officeart/2005/8/layout/hierarchy3"/>
    <dgm:cxn modelId="{1501AE7C-3F09-4032-BFDC-C4A59B1533FC}" type="presParOf" srcId="{AF7DA1BD-EB38-4EA8-BC65-5110CAB40D87}" destId="{4DD00896-ACC4-4B6A-AF51-AF75EA947DC4}" srcOrd="3" destOrd="0" presId="urn:microsoft.com/office/officeart/2005/8/layout/hierarchy3"/>
    <dgm:cxn modelId="{AB57007C-900D-4F1A-BA0E-3FD63016332E}" type="presParOf" srcId="{AF7DA1BD-EB38-4EA8-BC65-5110CAB40D87}" destId="{C7218A95-833F-46F0-B847-1BFFC45617B2}" srcOrd="4" destOrd="0" presId="urn:microsoft.com/office/officeart/2005/8/layout/hierarchy3"/>
    <dgm:cxn modelId="{E44D5367-146F-4976-95B5-810B1CB969F3}" type="presParOf" srcId="{AF7DA1BD-EB38-4EA8-BC65-5110CAB40D87}" destId="{60F5FCF4-2E35-484C-A2A0-FE16489CAE37}" srcOrd="5" destOrd="0" presId="urn:microsoft.com/office/officeart/2005/8/layout/hierarchy3"/>
    <dgm:cxn modelId="{B9EC6084-4B1B-41D4-8E90-DD77A724A8CD}" type="presParOf" srcId="{41875D8E-7589-45D5-A1E7-FB807F1836B9}" destId="{C5A9003D-9960-4D1D-A31F-BD8163DAB51F}" srcOrd="1" destOrd="0" presId="urn:microsoft.com/office/officeart/2005/8/layout/hierarchy3"/>
    <dgm:cxn modelId="{414F4713-E666-46A4-A071-53AE567DA0B9}" type="presParOf" srcId="{C5A9003D-9960-4D1D-A31F-BD8163DAB51F}" destId="{29CEF010-708D-4AA6-8051-B1DD2B1A6EC4}" srcOrd="0" destOrd="0" presId="urn:microsoft.com/office/officeart/2005/8/layout/hierarchy3"/>
    <dgm:cxn modelId="{6746CA84-FBFA-45AB-8912-15B59723B85E}" type="presParOf" srcId="{29CEF010-708D-4AA6-8051-B1DD2B1A6EC4}" destId="{25C04D7B-3911-4DBF-A4DF-E866558807D4}" srcOrd="0" destOrd="0" presId="urn:microsoft.com/office/officeart/2005/8/layout/hierarchy3"/>
    <dgm:cxn modelId="{A0208766-B260-4ACA-84DF-9F890016249B}" type="presParOf" srcId="{29CEF010-708D-4AA6-8051-B1DD2B1A6EC4}" destId="{E89F69C0-F548-4B38-8F12-D2D364A06CAC}" srcOrd="1" destOrd="0" presId="urn:microsoft.com/office/officeart/2005/8/layout/hierarchy3"/>
    <dgm:cxn modelId="{C0198C75-FABB-48EC-A9FB-A2D5647B8320}" type="presParOf" srcId="{C5A9003D-9960-4D1D-A31F-BD8163DAB51F}" destId="{491E9DA4-9479-4ED9-96E4-73331077D9AD}" srcOrd="1" destOrd="0" presId="urn:microsoft.com/office/officeart/2005/8/layout/hierarchy3"/>
    <dgm:cxn modelId="{2762C0A0-04CC-46B5-ADBF-222BDB248CD2}" type="presParOf" srcId="{491E9DA4-9479-4ED9-96E4-73331077D9AD}" destId="{4714BDD1-0DF1-4C43-8F9D-C6FFF5E43612}" srcOrd="0" destOrd="0" presId="urn:microsoft.com/office/officeart/2005/8/layout/hierarchy3"/>
    <dgm:cxn modelId="{3B679E55-290F-4468-8A04-187E645AAEAB}" type="presParOf" srcId="{491E9DA4-9479-4ED9-96E4-73331077D9AD}" destId="{2D5EA7F4-FC40-4667-8C82-8570062753A4}" srcOrd="1" destOrd="0" presId="urn:microsoft.com/office/officeart/2005/8/layout/hierarchy3"/>
    <dgm:cxn modelId="{5E29A71F-F149-4C27-ABB4-DD87689416C3}" type="presParOf" srcId="{491E9DA4-9479-4ED9-96E4-73331077D9AD}" destId="{6204882C-4128-41FA-B60D-F954D8D1F4F4}" srcOrd="2" destOrd="0" presId="urn:microsoft.com/office/officeart/2005/8/layout/hierarchy3"/>
    <dgm:cxn modelId="{09FD6DA2-F145-4B5C-BCCE-76605D153DE7}" type="presParOf" srcId="{491E9DA4-9479-4ED9-96E4-73331077D9AD}" destId="{1F866642-8872-42B4-A7FB-E5346E367CDD}" srcOrd="3" destOrd="0" presId="urn:microsoft.com/office/officeart/2005/8/layout/hierarchy3"/>
    <dgm:cxn modelId="{616E159C-1060-4171-A7E7-E89BDB6BEF13}" type="presParOf" srcId="{491E9DA4-9479-4ED9-96E4-73331077D9AD}" destId="{FC4CF6D4-E723-48C3-AE19-89308C425578}" srcOrd="4" destOrd="0" presId="urn:microsoft.com/office/officeart/2005/8/layout/hierarchy3"/>
    <dgm:cxn modelId="{2EA862FA-95A2-4AFC-9565-EF8A91B7C951}" type="presParOf" srcId="{491E9DA4-9479-4ED9-96E4-73331077D9AD}" destId="{EB6F3551-7FB3-45EF-857F-2D7C4ACE78E3}" srcOrd="5" destOrd="0" presId="urn:microsoft.com/office/officeart/2005/8/layout/hierarchy3"/>
    <dgm:cxn modelId="{90FAF3E0-3FAE-4913-808C-B1577F1E4E82}" type="presParOf" srcId="{491E9DA4-9479-4ED9-96E4-73331077D9AD}" destId="{BDC4DBB1-5D73-4E9C-B0D0-750BC05255F5}" srcOrd="6" destOrd="0" presId="urn:microsoft.com/office/officeart/2005/8/layout/hierarchy3"/>
    <dgm:cxn modelId="{B2F688D8-4BED-45BC-B6FD-F182B8ABD7F2}" type="presParOf" srcId="{491E9DA4-9479-4ED9-96E4-73331077D9AD}" destId="{CCAEDB0A-33BD-4811-9C54-6B2EA3887D3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25E00-D038-43F4-8CE1-2D4AA3D879FE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F535AF9-1FC3-4215-A627-A95D73A03D4E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s-ES" sz="1700" dirty="0">
              <a:solidFill>
                <a:schemeClr val="tx1"/>
              </a:solidFill>
            </a:rPr>
            <a:t> </a:t>
          </a:r>
          <a:r>
            <a:rPr lang="es-ES" sz="1600" b="1" dirty="0">
              <a:solidFill>
                <a:schemeClr val="tx1"/>
              </a:solidFill>
            </a:rPr>
            <a:t>SITUACIÓN PROTEGIDA</a:t>
          </a:r>
          <a:r>
            <a:rPr lang="es-ES" sz="1600" dirty="0">
              <a:solidFill>
                <a:schemeClr val="tx1"/>
              </a:solidFill>
            </a:rPr>
            <a:t>: </a:t>
          </a:r>
        </a:p>
        <a:p>
          <a:pPr rtl="0"/>
          <a:r>
            <a:rPr lang="es-ES" sz="1700" dirty="0">
              <a:solidFill>
                <a:schemeClr val="tx1"/>
              </a:solidFill>
            </a:rPr>
            <a:t>parto y cuidado de menor de 12 meses, adopción, guarda adoptiva y acogimiento familiar  no inferior a un año</a:t>
          </a:r>
        </a:p>
      </dgm:t>
    </dgm:pt>
    <dgm:pt modelId="{0D2BB537-DC2C-4103-BE04-0D10DA6F5618}" type="parTrans" cxnId="{910B1C7F-C04E-4C8D-9F20-E8A6243AC48B}">
      <dgm:prSet/>
      <dgm:spPr/>
      <dgm:t>
        <a:bodyPr/>
        <a:lstStyle/>
        <a:p>
          <a:endParaRPr lang="es-ES"/>
        </a:p>
      </dgm:t>
    </dgm:pt>
    <dgm:pt modelId="{A79BBAC7-1507-41F8-902E-694B8B19CC5C}" type="sibTrans" cxnId="{910B1C7F-C04E-4C8D-9F20-E8A6243AC48B}">
      <dgm:prSet/>
      <dgm:spPr/>
      <dgm:t>
        <a:bodyPr/>
        <a:lstStyle/>
        <a:p>
          <a:endParaRPr lang="es-ES"/>
        </a:p>
      </dgm:t>
    </dgm:pt>
    <dgm:pt modelId="{7CCEBE74-78E8-401C-B033-92C3A0A90987}">
      <dgm:prSet custT="1"/>
      <dgm:spPr/>
      <dgm:t>
        <a:bodyPr/>
        <a:lstStyle/>
        <a:p>
          <a:pPr algn="ctr" rtl="0"/>
          <a:r>
            <a:rPr lang="es-ES" sz="1600" b="1" dirty="0"/>
            <a:t>REQUISITOS</a:t>
          </a:r>
        </a:p>
        <a:p>
          <a:pPr algn="l" rtl="0"/>
          <a:r>
            <a:rPr lang="es-ES" sz="1600" b="1" dirty="0"/>
            <a:t>Estar afiliado y en alta o situación asimilada.</a:t>
          </a:r>
        </a:p>
        <a:p>
          <a:pPr algn="l" rtl="0"/>
          <a:r>
            <a:rPr lang="es-ES" sz="1600" b="1" dirty="0"/>
            <a:t>Periodo mínimo de cotización:</a:t>
          </a:r>
        </a:p>
        <a:p>
          <a:pPr algn="l" rtl="0"/>
          <a:r>
            <a:rPr lang="es-ES" sz="1600" b="1" dirty="0"/>
            <a:t>-  </a:t>
          </a:r>
          <a:r>
            <a:rPr lang="es-ES" sz="1600" dirty="0"/>
            <a:t>Menor de 21 años: no se exige periodo de cotización.</a:t>
          </a:r>
        </a:p>
        <a:p>
          <a:pPr algn="l" rtl="0"/>
          <a:r>
            <a:rPr lang="es-ES" sz="1600" dirty="0"/>
            <a:t> - Entre 21 y 26 años: 90 días cotizados en los siete años anteriores, o 360 días en toda la vida. </a:t>
          </a:r>
        </a:p>
        <a:p>
          <a:pPr algn="l" rtl="0"/>
          <a:r>
            <a:rPr lang="es-ES" sz="1600" dirty="0"/>
            <a:t>- Mayor de 26 años: 180 días cotizados en los siete años anteriores, o 360 días en toda la vida laboral. </a:t>
          </a:r>
        </a:p>
      </dgm:t>
    </dgm:pt>
    <dgm:pt modelId="{4FC2135F-3559-47BA-BAEA-4AD73DCFA9AC}" type="parTrans" cxnId="{B7C5C11F-F1CE-421F-A15D-FE979CD41F55}">
      <dgm:prSet/>
      <dgm:spPr/>
      <dgm:t>
        <a:bodyPr/>
        <a:lstStyle/>
        <a:p>
          <a:endParaRPr lang="es-ES"/>
        </a:p>
      </dgm:t>
    </dgm:pt>
    <dgm:pt modelId="{53072E8B-747E-4DF2-89C1-1209E84562CF}" type="sibTrans" cxnId="{B7C5C11F-F1CE-421F-A15D-FE979CD41F55}">
      <dgm:prSet/>
      <dgm:spPr/>
      <dgm:t>
        <a:bodyPr/>
        <a:lstStyle/>
        <a:p>
          <a:endParaRPr lang="es-ES"/>
        </a:p>
      </dgm:t>
    </dgm:pt>
    <dgm:pt modelId="{14473222-BE68-4C89-B238-849C42E4ECFA}">
      <dgm:prSet custT="1"/>
      <dgm:spPr/>
      <dgm:t>
        <a:bodyPr/>
        <a:lstStyle/>
        <a:p>
          <a:pPr algn="ctr" rtl="0"/>
          <a:r>
            <a:rPr lang="es-ES" sz="1600" b="1" dirty="0">
              <a:solidFill>
                <a:schemeClr val="tx1"/>
              </a:solidFill>
            </a:rPr>
            <a:t>CONTENIDO DE LA PRESTACIÓN</a:t>
          </a:r>
        </a:p>
        <a:p>
          <a:pPr algn="just" rtl="0"/>
          <a:r>
            <a:rPr lang="es-ES" sz="1600" dirty="0">
              <a:solidFill>
                <a:schemeClr val="tx1"/>
              </a:solidFill>
            </a:rPr>
            <a:t>Duración: 16 semanas y 2 semanas más por hijo en caso de parto múltiple (6 primeras semanas inmediatamente después y el resto a voluntad dentro de los 12 meses desde el nacimiento)</a:t>
          </a:r>
        </a:p>
        <a:p>
          <a:pPr algn="just" rtl="0"/>
          <a:r>
            <a:rPr lang="es-ES" sz="1600" dirty="0">
              <a:solidFill>
                <a:schemeClr val="tx1"/>
              </a:solidFill>
            </a:rPr>
            <a:t>Subsidio: 100 % de la base reguladora.</a:t>
          </a:r>
        </a:p>
      </dgm:t>
    </dgm:pt>
    <dgm:pt modelId="{76ABB0A6-FB7B-4647-801E-E24415ABDD54}" type="parTrans" cxnId="{03A40FAF-B164-4932-95E7-9D56689837CE}">
      <dgm:prSet/>
      <dgm:spPr/>
      <dgm:t>
        <a:bodyPr/>
        <a:lstStyle/>
        <a:p>
          <a:endParaRPr lang="es-ES"/>
        </a:p>
      </dgm:t>
    </dgm:pt>
    <dgm:pt modelId="{AEC0B465-B255-465A-9BA8-F9A3BA7E852B}" type="sibTrans" cxnId="{03A40FAF-B164-4932-95E7-9D56689837CE}">
      <dgm:prSet/>
      <dgm:spPr/>
      <dgm:t>
        <a:bodyPr/>
        <a:lstStyle/>
        <a:p>
          <a:endParaRPr lang="es-ES"/>
        </a:p>
      </dgm:t>
    </dgm:pt>
    <dgm:pt modelId="{9F79B36C-192B-42D5-AF4B-BBB1FAA99512}" type="pres">
      <dgm:prSet presAssocID="{18A25E00-D038-43F4-8CE1-2D4AA3D879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4983D12-5E5A-4055-A17A-1F5FED353132}" type="pres">
      <dgm:prSet presAssocID="{7F535AF9-1FC3-4215-A627-A95D73A03D4E}" presName="horFlow" presStyleCnt="0"/>
      <dgm:spPr/>
    </dgm:pt>
    <dgm:pt modelId="{9EBF569B-8925-4DC0-BBF9-480AA511765B}" type="pres">
      <dgm:prSet presAssocID="{7F535AF9-1FC3-4215-A627-A95D73A03D4E}" presName="bigChev" presStyleLbl="node1" presStyleIdx="0" presStyleCnt="2" custScaleX="139136" custScaleY="164763"/>
      <dgm:spPr/>
    </dgm:pt>
    <dgm:pt modelId="{B88B5359-B80D-4786-B59C-89A5936AAFC7}" type="pres">
      <dgm:prSet presAssocID="{4FC2135F-3559-47BA-BAEA-4AD73DCFA9AC}" presName="parTrans" presStyleCnt="0"/>
      <dgm:spPr/>
    </dgm:pt>
    <dgm:pt modelId="{B2134EF5-170B-41CB-9EDA-836174495EEF}" type="pres">
      <dgm:prSet presAssocID="{7CCEBE74-78E8-401C-B033-92C3A0A90987}" presName="node" presStyleLbl="alignAccFollowNode1" presStyleIdx="0" presStyleCnt="1" custScaleX="267501" custScaleY="293051" custLinFactNeighborX="-2491" custLinFactNeighborY="-2926">
        <dgm:presLayoutVars>
          <dgm:bulletEnabled val="1"/>
        </dgm:presLayoutVars>
      </dgm:prSet>
      <dgm:spPr/>
    </dgm:pt>
    <dgm:pt modelId="{BF4E5933-8BAD-46F0-A48A-CD29E66C3305}" type="pres">
      <dgm:prSet presAssocID="{7F535AF9-1FC3-4215-A627-A95D73A03D4E}" presName="vSp" presStyleCnt="0"/>
      <dgm:spPr/>
    </dgm:pt>
    <dgm:pt modelId="{7482AEB2-340B-43F3-8004-E52F9E3A20F2}" type="pres">
      <dgm:prSet presAssocID="{14473222-BE68-4C89-B238-849C42E4ECFA}" presName="horFlow" presStyleCnt="0"/>
      <dgm:spPr/>
    </dgm:pt>
    <dgm:pt modelId="{5B3AA45C-CA7E-4333-8002-42B04B297107}" type="pres">
      <dgm:prSet presAssocID="{14473222-BE68-4C89-B238-849C42E4ECFA}" presName="bigChev" presStyleLbl="node1" presStyleIdx="1" presStyleCnt="2" custScaleX="178836" custScaleY="143256" custLinFactNeighborX="66915" custLinFactNeighborY="20518"/>
      <dgm:spPr/>
    </dgm:pt>
  </dgm:ptLst>
  <dgm:cxnLst>
    <dgm:cxn modelId="{B7C5C11F-F1CE-421F-A15D-FE979CD41F55}" srcId="{7F535AF9-1FC3-4215-A627-A95D73A03D4E}" destId="{7CCEBE74-78E8-401C-B033-92C3A0A90987}" srcOrd="0" destOrd="0" parTransId="{4FC2135F-3559-47BA-BAEA-4AD73DCFA9AC}" sibTransId="{53072E8B-747E-4DF2-89C1-1209E84562CF}"/>
    <dgm:cxn modelId="{E8845422-1FB6-4A8E-B748-A6A2F4669476}" type="presOf" srcId="{18A25E00-D038-43F4-8CE1-2D4AA3D879FE}" destId="{9F79B36C-192B-42D5-AF4B-BBB1FAA99512}" srcOrd="0" destOrd="0" presId="urn:microsoft.com/office/officeart/2005/8/layout/lProcess3"/>
    <dgm:cxn modelId="{910B1C7F-C04E-4C8D-9F20-E8A6243AC48B}" srcId="{18A25E00-D038-43F4-8CE1-2D4AA3D879FE}" destId="{7F535AF9-1FC3-4215-A627-A95D73A03D4E}" srcOrd="0" destOrd="0" parTransId="{0D2BB537-DC2C-4103-BE04-0D10DA6F5618}" sibTransId="{A79BBAC7-1507-41F8-902E-694B8B19CC5C}"/>
    <dgm:cxn modelId="{7953D384-CFDD-4302-A76E-EE322ED7E70E}" type="presOf" srcId="{7CCEBE74-78E8-401C-B033-92C3A0A90987}" destId="{B2134EF5-170B-41CB-9EDA-836174495EEF}" srcOrd="0" destOrd="0" presId="urn:microsoft.com/office/officeart/2005/8/layout/lProcess3"/>
    <dgm:cxn modelId="{AE96BAAB-91D4-462D-ABCC-5F46BAB599E5}" type="presOf" srcId="{14473222-BE68-4C89-B238-849C42E4ECFA}" destId="{5B3AA45C-CA7E-4333-8002-42B04B297107}" srcOrd="0" destOrd="0" presId="urn:microsoft.com/office/officeart/2005/8/layout/lProcess3"/>
    <dgm:cxn modelId="{03A40FAF-B164-4932-95E7-9D56689837CE}" srcId="{18A25E00-D038-43F4-8CE1-2D4AA3D879FE}" destId="{14473222-BE68-4C89-B238-849C42E4ECFA}" srcOrd="1" destOrd="0" parTransId="{76ABB0A6-FB7B-4647-801E-E24415ABDD54}" sibTransId="{AEC0B465-B255-465A-9BA8-F9A3BA7E852B}"/>
    <dgm:cxn modelId="{2CC814C4-4B5D-4070-A1AC-DE97107A2A7E}" type="presOf" srcId="{7F535AF9-1FC3-4215-A627-A95D73A03D4E}" destId="{9EBF569B-8925-4DC0-BBF9-480AA511765B}" srcOrd="0" destOrd="0" presId="urn:microsoft.com/office/officeart/2005/8/layout/lProcess3"/>
    <dgm:cxn modelId="{02DF4439-A2C0-4B16-A468-85A92A138C0A}" type="presParOf" srcId="{9F79B36C-192B-42D5-AF4B-BBB1FAA99512}" destId="{A4983D12-5E5A-4055-A17A-1F5FED353132}" srcOrd="0" destOrd="0" presId="urn:microsoft.com/office/officeart/2005/8/layout/lProcess3"/>
    <dgm:cxn modelId="{BF360016-3572-4B55-95F4-3102A7A7EC54}" type="presParOf" srcId="{A4983D12-5E5A-4055-A17A-1F5FED353132}" destId="{9EBF569B-8925-4DC0-BBF9-480AA511765B}" srcOrd="0" destOrd="0" presId="urn:microsoft.com/office/officeart/2005/8/layout/lProcess3"/>
    <dgm:cxn modelId="{5D0743B4-E093-49EF-AED9-2B3C457944E7}" type="presParOf" srcId="{A4983D12-5E5A-4055-A17A-1F5FED353132}" destId="{B88B5359-B80D-4786-B59C-89A5936AAFC7}" srcOrd="1" destOrd="0" presId="urn:microsoft.com/office/officeart/2005/8/layout/lProcess3"/>
    <dgm:cxn modelId="{84A6DC1C-741E-479C-A399-667BC8F3A608}" type="presParOf" srcId="{A4983D12-5E5A-4055-A17A-1F5FED353132}" destId="{B2134EF5-170B-41CB-9EDA-836174495EEF}" srcOrd="2" destOrd="0" presId="urn:microsoft.com/office/officeart/2005/8/layout/lProcess3"/>
    <dgm:cxn modelId="{38345938-ECBD-4F17-9537-5E21481037AE}" type="presParOf" srcId="{9F79B36C-192B-42D5-AF4B-BBB1FAA99512}" destId="{BF4E5933-8BAD-46F0-A48A-CD29E66C3305}" srcOrd="1" destOrd="0" presId="urn:microsoft.com/office/officeart/2005/8/layout/lProcess3"/>
    <dgm:cxn modelId="{7C0D6BCD-E835-4BC3-8908-970B8DE2FED9}" type="presParOf" srcId="{9F79B36C-192B-42D5-AF4B-BBB1FAA99512}" destId="{7482AEB2-340B-43F3-8004-E52F9E3A20F2}" srcOrd="2" destOrd="0" presId="urn:microsoft.com/office/officeart/2005/8/layout/lProcess3"/>
    <dgm:cxn modelId="{5670B8F7-85D4-42B2-8029-1BA6E4E266E6}" type="presParOf" srcId="{7482AEB2-340B-43F3-8004-E52F9E3A20F2}" destId="{5B3AA45C-CA7E-4333-8002-42B04B2971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B48574-B72F-4146-B3EA-4CE818D648D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80EFCFA-636D-4B16-9C19-B9C22032FED5}">
      <dgm:prSet/>
      <dgm:spPr/>
      <dgm:t>
        <a:bodyPr/>
        <a:lstStyle/>
        <a:p>
          <a:pPr rtl="0"/>
          <a:r>
            <a:rPr lang="es-ES"/>
            <a:t>Enfermedad común</a:t>
          </a:r>
        </a:p>
      </dgm:t>
    </dgm:pt>
    <dgm:pt modelId="{C77E10D9-508B-4889-A6FB-8635C089FFBB}" type="parTrans" cxnId="{E35F9BF4-6684-43BD-8370-363E62D17EB3}">
      <dgm:prSet/>
      <dgm:spPr/>
      <dgm:t>
        <a:bodyPr/>
        <a:lstStyle/>
        <a:p>
          <a:endParaRPr lang="es-ES"/>
        </a:p>
      </dgm:t>
    </dgm:pt>
    <dgm:pt modelId="{D73E8853-EF71-4ADA-8366-8AE661537D75}" type="sibTrans" cxnId="{E35F9BF4-6684-43BD-8370-363E62D17EB3}">
      <dgm:prSet/>
      <dgm:spPr/>
      <dgm:t>
        <a:bodyPr/>
        <a:lstStyle/>
        <a:p>
          <a:endParaRPr lang="es-ES"/>
        </a:p>
      </dgm:t>
    </dgm:pt>
    <dgm:pt modelId="{E0715BC5-CDD1-4AE9-8BF9-A257EB142AF4}">
      <dgm:prSet/>
      <dgm:spPr/>
      <dgm:t>
        <a:bodyPr/>
        <a:lstStyle/>
        <a:p>
          <a:pPr rtl="0"/>
          <a:r>
            <a:rPr lang="es-ES" dirty="0"/>
            <a:t>Haber cotizado como mínimo 180 días dentro de los cinco años anteriores a la baja médica.</a:t>
          </a:r>
        </a:p>
      </dgm:t>
    </dgm:pt>
    <dgm:pt modelId="{55066A2D-CD3E-4B4F-AC4A-BA2E7991FA8D}" type="parTrans" cxnId="{3498D6BD-A503-40CB-AB91-47289A9DF80C}">
      <dgm:prSet/>
      <dgm:spPr/>
      <dgm:t>
        <a:bodyPr/>
        <a:lstStyle/>
        <a:p>
          <a:endParaRPr lang="es-ES"/>
        </a:p>
      </dgm:t>
    </dgm:pt>
    <dgm:pt modelId="{47EAEF46-C4AE-4B81-90DB-4F34585DF910}" type="sibTrans" cxnId="{3498D6BD-A503-40CB-AB91-47289A9DF80C}">
      <dgm:prSet/>
      <dgm:spPr/>
      <dgm:t>
        <a:bodyPr/>
        <a:lstStyle/>
        <a:p>
          <a:endParaRPr lang="es-ES"/>
        </a:p>
      </dgm:t>
    </dgm:pt>
    <dgm:pt modelId="{7B590553-546E-4FE4-9503-10CB234199A9}">
      <dgm:prSet/>
      <dgm:spPr/>
      <dgm:t>
        <a:bodyPr/>
        <a:lstStyle/>
        <a:p>
          <a:pPr rtl="0"/>
          <a:r>
            <a:rPr lang="es-ES"/>
            <a:t>Enfermedad profesional y accidente, ya sea  laboral o no</a:t>
          </a:r>
        </a:p>
      </dgm:t>
    </dgm:pt>
    <dgm:pt modelId="{65E18577-5AD3-4D18-BC08-2F796750776F}" type="parTrans" cxnId="{66367A0F-04CF-4204-ABFE-BB3A9061AC4C}">
      <dgm:prSet/>
      <dgm:spPr/>
      <dgm:t>
        <a:bodyPr/>
        <a:lstStyle/>
        <a:p>
          <a:endParaRPr lang="es-ES"/>
        </a:p>
      </dgm:t>
    </dgm:pt>
    <dgm:pt modelId="{259D58CF-3170-47D8-8451-CB2FF112E393}" type="sibTrans" cxnId="{66367A0F-04CF-4204-ABFE-BB3A9061AC4C}">
      <dgm:prSet/>
      <dgm:spPr/>
      <dgm:t>
        <a:bodyPr/>
        <a:lstStyle/>
        <a:p>
          <a:endParaRPr lang="es-ES"/>
        </a:p>
      </dgm:t>
    </dgm:pt>
    <dgm:pt modelId="{CB151285-9E3F-4A49-AB7B-466EB0DFF250}">
      <dgm:prSet/>
      <dgm:spPr/>
      <dgm:t>
        <a:bodyPr/>
        <a:lstStyle/>
        <a:p>
          <a:pPr rtl="0"/>
          <a:r>
            <a:rPr lang="es-ES" dirty="0"/>
            <a:t>No se exige periodo mínimo de cotización.</a:t>
          </a:r>
        </a:p>
      </dgm:t>
    </dgm:pt>
    <dgm:pt modelId="{2EFCE0CD-F078-4B56-B35B-47FC3457C83D}" type="parTrans" cxnId="{53A9DE09-B592-44F0-9AF3-B30B19C8911E}">
      <dgm:prSet/>
      <dgm:spPr/>
      <dgm:t>
        <a:bodyPr/>
        <a:lstStyle/>
        <a:p>
          <a:endParaRPr lang="es-ES"/>
        </a:p>
      </dgm:t>
    </dgm:pt>
    <dgm:pt modelId="{98C80200-6EDD-48D5-A7B1-4B61D1116649}" type="sibTrans" cxnId="{53A9DE09-B592-44F0-9AF3-B30B19C8911E}">
      <dgm:prSet/>
      <dgm:spPr/>
      <dgm:t>
        <a:bodyPr/>
        <a:lstStyle/>
        <a:p>
          <a:endParaRPr lang="es-ES"/>
        </a:p>
      </dgm:t>
    </dgm:pt>
    <dgm:pt modelId="{507265C6-CE99-486F-992F-7234109346EC}" type="pres">
      <dgm:prSet presAssocID="{26B48574-B72F-4146-B3EA-4CE818D648DF}" presName="Name0" presStyleCnt="0">
        <dgm:presLayoutVars>
          <dgm:dir/>
          <dgm:animLvl val="lvl"/>
          <dgm:resizeHandles val="exact"/>
        </dgm:presLayoutVars>
      </dgm:prSet>
      <dgm:spPr/>
    </dgm:pt>
    <dgm:pt modelId="{0F2CABA4-F7C3-4854-B17E-2C695714E182}" type="pres">
      <dgm:prSet presAssocID="{780EFCFA-636D-4B16-9C19-B9C22032FED5}" presName="linNode" presStyleCnt="0"/>
      <dgm:spPr/>
    </dgm:pt>
    <dgm:pt modelId="{BB056A56-D136-4FE1-8836-C1763715DD2F}" type="pres">
      <dgm:prSet presAssocID="{780EFCFA-636D-4B16-9C19-B9C22032FED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967BB1E-C01B-4377-B940-5755E58B76B9}" type="pres">
      <dgm:prSet presAssocID="{780EFCFA-636D-4B16-9C19-B9C22032FED5}" presName="descendantText" presStyleLbl="alignAccFollowNode1" presStyleIdx="0" presStyleCnt="2">
        <dgm:presLayoutVars>
          <dgm:bulletEnabled val="1"/>
        </dgm:presLayoutVars>
      </dgm:prSet>
      <dgm:spPr/>
    </dgm:pt>
    <dgm:pt modelId="{0AE33B53-3C82-49A4-98A3-208AEF6F8FBE}" type="pres">
      <dgm:prSet presAssocID="{D73E8853-EF71-4ADA-8366-8AE661537D75}" presName="sp" presStyleCnt="0"/>
      <dgm:spPr/>
    </dgm:pt>
    <dgm:pt modelId="{607E167B-A7F9-401F-93B7-8BF65036AFF6}" type="pres">
      <dgm:prSet presAssocID="{7B590553-546E-4FE4-9503-10CB234199A9}" presName="linNode" presStyleCnt="0"/>
      <dgm:spPr/>
    </dgm:pt>
    <dgm:pt modelId="{A845453E-A55C-4FAE-93F9-7AEDF34B6FF7}" type="pres">
      <dgm:prSet presAssocID="{7B590553-546E-4FE4-9503-10CB234199A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1135C16-9CC8-419E-B077-DD68FDCFB415}" type="pres">
      <dgm:prSet presAssocID="{7B590553-546E-4FE4-9503-10CB234199A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3A9DE09-B592-44F0-9AF3-B30B19C8911E}" srcId="{7B590553-546E-4FE4-9503-10CB234199A9}" destId="{CB151285-9E3F-4A49-AB7B-466EB0DFF250}" srcOrd="0" destOrd="0" parTransId="{2EFCE0CD-F078-4B56-B35B-47FC3457C83D}" sibTransId="{98C80200-6EDD-48D5-A7B1-4B61D1116649}"/>
    <dgm:cxn modelId="{66367A0F-04CF-4204-ABFE-BB3A9061AC4C}" srcId="{26B48574-B72F-4146-B3EA-4CE818D648DF}" destId="{7B590553-546E-4FE4-9503-10CB234199A9}" srcOrd="1" destOrd="0" parTransId="{65E18577-5AD3-4D18-BC08-2F796750776F}" sibTransId="{259D58CF-3170-47D8-8451-CB2FF112E393}"/>
    <dgm:cxn modelId="{F8404282-5E4D-47C0-8C91-8D1711B148BC}" type="presOf" srcId="{CB151285-9E3F-4A49-AB7B-466EB0DFF250}" destId="{F1135C16-9CC8-419E-B077-DD68FDCFB415}" srcOrd="0" destOrd="0" presId="urn:microsoft.com/office/officeart/2005/8/layout/vList5"/>
    <dgm:cxn modelId="{4C288CAE-0949-4273-A0D0-F7E546F052A2}" type="presOf" srcId="{780EFCFA-636D-4B16-9C19-B9C22032FED5}" destId="{BB056A56-D136-4FE1-8836-C1763715DD2F}" srcOrd="0" destOrd="0" presId="urn:microsoft.com/office/officeart/2005/8/layout/vList5"/>
    <dgm:cxn modelId="{3498D6BD-A503-40CB-AB91-47289A9DF80C}" srcId="{780EFCFA-636D-4B16-9C19-B9C22032FED5}" destId="{E0715BC5-CDD1-4AE9-8BF9-A257EB142AF4}" srcOrd="0" destOrd="0" parTransId="{55066A2D-CD3E-4B4F-AC4A-BA2E7991FA8D}" sibTransId="{47EAEF46-C4AE-4B81-90DB-4F34585DF910}"/>
    <dgm:cxn modelId="{E35F9BF4-6684-43BD-8370-363E62D17EB3}" srcId="{26B48574-B72F-4146-B3EA-4CE818D648DF}" destId="{780EFCFA-636D-4B16-9C19-B9C22032FED5}" srcOrd="0" destOrd="0" parTransId="{C77E10D9-508B-4889-A6FB-8635C089FFBB}" sibTransId="{D73E8853-EF71-4ADA-8366-8AE661537D75}"/>
    <dgm:cxn modelId="{0DD3ABF9-F354-4D97-B457-9BDC26EBE7A3}" type="presOf" srcId="{26B48574-B72F-4146-B3EA-4CE818D648DF}" destId="{507265C6-CE99-486F-992F-7234109346EC}" srcOrd="0" destOrd="0" presId="urn:microsoft.com/office/officeart/2005/8/layout/vList5"/>
    <dgm:cxn modelId="{233BD2FB-A102-4E00-9C44-73F0082391E0}" type="presOf" srcId="{7B590553-546E-4FE4-9503-10CB234199A9}" destId="{A845453E-A55C-4FAE-93F9-7AEDF34B6FF7}" srcOrd="0" destOrd="0" presId="urn:microsoft.com/office/officeart/2005/8/layout/vList5"/>
    <dgm:cxn modelId="{17DD7FFD-EC29-4D40-AE20-28D2276CCED9}" type="presOf" srcId="{E0715BC5-CDD1-4AE9-8BF9-A257EB142AF4}" destId="{D967BB1E-C01B-4377-B940-5755E58B76B9}" srcOrd="0" destOrd="0" presId="urn:microsoft.com/office/officeart/2005/8/layout/vList5"/>
    <dgm:cxn modelId="{CF55B585-3257-4332-8F9D-1ACFE092D903}" type="presParOf" srcId="{507265C6-CE99-486F-992F-7234109346EC}" destId="{0F2CABA4-F7C3-4854-B17E-2C695714E182}" srcOrd="0" destOrd="0" presId="urn:microsoft.com/office/officeart/2005/8/layout/vList5"/>
    <dgm:cxn modelId="{19BE9037-9D38-47BF-9201-559CE523F32B}" type="presParOf" srcId="{0F2CABA4-F7C3-4854-B17E-2C695714E182}" destId="{BB056A56-D136-4FE1-8836-C1763715DD2F}" srcOrd="0" destOrd="0" presId="urn:microsoft.com/office/officeart/2005/8/layout/vList5"/>
    <dgm:cxn modelId="{D853C537-E2BC-4E65-9E5C-A00A6638FA03}" type="presParOf" srcId="{0F2CABA4-F7C3-4854-B17E-2C695714E182}" destId="{D967BB1E-C01B-4377-B940-5755E58B76B9}" srcOrd="1" destOrd="0" presId="urn:microsoft.com/office/officeart/2005/8/layout/vList5"/>
    <dgm:cxn modelId="{F24013A7-1C17-4849-8077-BE4617A810BB}" type="presParOf" srcId="{507265C6-CE99-486F-992F-7234109346EC}" destId="{0AE33B53-3C82-49A4-98A3-208AEF6F8FBE}" srcOrd="1" destOrd="0" presId="urn:microsoft.com/office/officeart/2005/8/layout/vList5"/>
    <dgm:cxn modelId="{27A62B13-3168-46FA-AF7E-2F333B1E4A80}" type="presParOf" srcId="{507265C6-CE99-486F-992F-7234109346EC}" destId="{607E167B-A7F9-401F-93B7-8BF65036AFF6}" srcOrd="2" destOrd="0" presId="urn:microsoft.com/office/officeart/2005/8/layout/vList5"/>
    <dgm:cxn modelId="{CAFF181D-4C67-4FB7-88CB-0E7A6977DCB1}" type="presParOf" srcId="{607E167B-A7F9-401F-93B7-8BF65036AFF6}" destId="{A845453E-A55C-4FAE-93F9-7AEDF34B6FF7}" srcOrd="0" destOrd="0" presId="urn:microsoft.com/office/officeart/2005/8/layout/vList5"/>
    <dgm:cxn modelId="{5F0D21AE-065A-418E-A459-F5F74DA436CC}" type="presParOf" srcId="{607E167B-A7F9-401F-93B7-8BF65036AFF6}" destId="{F1135C16-9CC8-419E-B077-DD68FDCFB4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D79E1E-A1EE-4088-9810-AB5C44F66F96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5485ECD0-47D6-41A8-90DB-1DCCE2CDD8E9}">
      <dgm:prSet/>
      <dgm:spPr/>
      <dgm:t>
        <a:bodyPr/>
        <a:lstStyle/>
        <a:p>
          <a:pPr rtl="0"/>
          <a:r>
            <a:rPr lang="es-ES" dirty="0"/>
            <a:t>Duración IT </a:t>
          </a:r>
        </a:p>
      </dgm:t>
    </dgm:pt>
    <dgm:pt modelId="{706658B1-BC1A-4947-A93A-2C47B0345521}" type="parTrans" cxnId="{5E7E80D2-97AF-4E32-9F4E-B0D82B6CDB74}">
      <dgm:prSet/>
      <dgm:spPr/>
      <dgm:t>
        <a:bodyPr/>
        <a:lstStyle/>
        <a:p>
          <a:endParaRPr lang="es-ES"/>
        </a:p>
      </dgm:t>
    </dgm:pt>
    <dgm:pt modelId="{C73C3E9D-ACE4-45EF-99C2-41835BCCBC78}" type="sibTrans" cxnId="{5E7E80D2-97AF-4E32-9F4E-B0D82B6CDB74}">
      <dgm:prSet/>
      <dgm:spPr/>
      <dgm:t>
        <a:bodyPr/>
        <a:lstStyle/>
        <a:p>
          <a:endParaRPr lang="es-ES"/>
        </a:p>
      </dgm:t>
    </dgm:pt>
    <dgm:pt modelId="{D542259F-2CD2-41A1-8008-2CFF00E3312D}">
      <dgm:prSet/>
      <dgm:spPr/>
      <dgm:t>
        <a:bodyPr/>
        <a:lstStyle/>
        <a:p>
          <a:pPr rtl="0"/>
          <a:r>
            <a:rPr lang="es-ES" dirty="0"/>
            <a:t>12 meses</a:t>
          </a:r>
        </a:p>
      </dgm:t>
    </dgm:pt>
    <dgm:pt modelId="{0FAD12D5-B90A-4924-9028-C95671492AC1}" type="parTrans" cxnId="{BA977BAC-71F9-4A3A-938D-BFC9CC226203}">
      <dgm:prSet/>
      <dgm:spPr/>
      <dgm:t>
        <a:bodyPr/>
        <a:lstStyle/>
        <a:p>
          <a:endParaRPr lang="es-ES"/>
        </a:p>
      </dgm:t>
    </dgm:pt>
    <dgm:pt modelId="{2CD2B98D-F910-447E-A8A3-83597748AB56}" type="sibTrans" cxnId="{BA977BAC-71F9-4A3A-938D-BFC9CC226203}">
      <dgm:prSet/>
      <dgm:spPr/>
      <dgm:t>
        <a:bodyPr/>
        <a:lstStyle/>
        <a:p>
          <a:endParaRPr lang="es-ES"/>
        </a:p>
      </dgm:t>
    </dgm:pt>
    <dgm:pt modelId="{9F6B4D1F-71D1-4ABD-BC87-FCACB7780545}">
      <dgm:prSet/>
      <dgm:spPr/>
      <dgm:t>
        <a:bodyPr/>
        <a:lstStyle/>
        <a:p>
          <a:pPr rtl="0"/>
          <a:r>
            <a:rPr lang="es-ES" dirty="0"/>
            <a:t>Alta o prórroga  de 6 meses INSS </a:t>
          </a:r>
        </a:p>
      </dgm:t>
    </dgm:pt>
    <dgm:pt modelId="{1A140A08-74AF-4335-B45C-52A41F44DCE5}" type="parTrans" cxnId="{B7E4B710-C375-49DB-8AD3-04848D267B1C}">
      <dgm:prSet/>
      <dgm:spPr/>
      <dgm:t>
        <a:bodyPr/>
        <a:lstStyle/>
        <a:p>
          <a:endParaRPr lang="es-ES"/>
        </a:p>
      </dgm:t>
    </dgm:pt>
    <dgm:pt modelId="{E46423F8-373C-4192-A53B-4CF26EA31946}" type="sibTrans" cxnId="{B7E4B710-C375-49DB-8AD3-04848D267B1C}">
      <dgm:prSet/>
      <dgm:spPr/>
      <dgm:t>
        <a:bodyPr/>
        <a:lstStyle/>
        <a:p>
          <a:endParaRPr lang="es-ES"/>
        </a:p>
      </dgm:t>
    </dgm:pt>
    <dgm:pt modelId="{96201D2B-5245-44B6-98A0-E006D188B187}">
      <dgm:prSet/>
      <dgm:spPr/>
      <dgm:t>
        <a:bodyPr/>
        <a:lstStyle/>
        <a:p>
          <a:pPr rtl="0"/>
          <a:r>
            <a:rPr lang="es-ES" dirty="0"/>
            <a:t>Alta o prorroga de 6 meses. </a:t>
          </a:r>
        </a:p>
      </dgm:t>
    </dgm:pt>
    <dgm:pt modelId="{124114FC-8DB2-415E-BEC0-399CE54CC820}" type="parTrans" cxnId="{ABFD1A37-A102-44BC-A902-AC6903920125}">
      <dgm:prSet/>
      <dgm:spPr/>
      <dgm:t>
        <a:bodyPr/>
        <a:lstStyle/>
        <a:p>
          <a:endParaRPr lang="es-ES"/>
        </a:p>
      </dgm:t>
    </dgm:pt>
    <dgm:pt modelId="{CEF322BE-CF95-4DCA-BF4D-0D9B33254D7C}" type="sibTrans" cxnId="{ABFD1A37-A102-44BC-A902-AC6903920125}">
      <dgm:prSet/>
      <dgm:spPr/>
      <dgm:t>
        <a:bodyPr/>
        <a:lstStyle/>
        <a:p>
          <a:endParaRPr lang="es-ES"/>
        </a:p>
      </dgm:t>
    </dgm:pt>
    <dgm:pt modelId="{6E000728-3A61-454B-82CB-14A4858CF04A}">
      <dgm:prSet/>
      <dgm:spPr/>
      <dgm:t>
        <a:bodyPr/>
        <a:lstStyle/>
        <a:p>
          <a:pPr rtl="0"/>
          <a:r>
            <a:rPr lang="es-ES" dirty="0"/>
            <a:t>Alta o Incapacidad permanente</a:t>
          </a:r>
        </a:p>
      </dgm:t>
    </dgm:pt>
    <dgm:pt modelId="{447CB932-FBD1-46AC-A6B7-F23794AE1D78}" type="parTrans" cxnId="{47A79A71-3105-45B2-89C2-03C50FECAA03}">
      <dgm:prSet/>
      <dgm:spPr/>
      <dgm:t>
        <a:bodyPr/>
        <a:lstStyle/>
        <a:p>
          <a:endParaRPr lang="es-ES"/>
        </a:p>
      </dgm:t>
    </dgm:pt>
    <dgm:pt modelId="{F094E595-296C-48C5-9690-D4FEE3485459}" type="sibTrans" cxnId="{47A79A71-3105-45B2-89C2-03C50FECAA03}">
      <dgm:prSet/>
      <dgm:spPr/>
      <dgm:t>
        <a:bodyPr/>
        <a:lstStyle/>
        <a:p>
          <a:endParaRPr lang="es-ES"/>
        </a:p>
      </dgm:t>
    </dgm:pt>
    <dgm:pt modelId="{627DCCA3-495A-4A92-B5C1-3084C2403152}" type="pres">
      <dgm:prSet presAssocID="{00D79E1E-A1EE-4088-9810-AB5C44F66F9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159E577-1647-4DDC-9440-AA7B4D663768}" type="pres">
      <dgm:prSet presAssocID="{5485ECD0-47D6-41A8-90DB-1DCCE2CDD8E9}" presName="horFlow" presStyleCnt="0"/>
      <dgm:spPr/>
    </dgm:pt>
    <dgm:pt modelId="{32D0DBE1-247D-40E2-9E9A-00DC35141F5A}" type="pres">
      <dgm:prSet presAssocID="{5485ECD0-47D6-41A8-90DB-1DCCE2CDD8E9}" presName="bigChev" presStyleLbl="node1" presStyleIdx="0" presStyleCnt="1"/>
      <dgm:spPr/>
    </dgm:pt>
    <dgm:pt modelId="{D00C207C-1AEE-4A78-94C3-09E64DD30B68}" type="pres">
      <dgm:prSet presAssocID="{0FAD12D5-B90A-4924-9028-C95671492AC1}" presName="parTrans" presStyleCnt="0"/>
      <dgm:spPr/>
    </dgm:pt>
    <dgm:pt modelId="{0DA3C9BF-5F7D-4DB0-84FA-FFAE59210A5C}" type="pres">
      <dgm:prSet presAssocID="{D542259F-2CD2-41A1-8008-2CFF00E3312D}" presName="node" presStyleLbl="alignAccFollowNode1" presStyleIdx="0" presStyleCnt="4">
        <dgm:presLayoutVars>
          <dgm:bulletEnabled val="1"/>
        </dgm:presLayoutVars>
      </dgm:prSet>
      <dgm:spPr/>
    </dgm:pt>
    <dgm:pt modelId="{FCC65D68-D065-411E-9313-BE2C02F6E2EB}" type="pres">
      <dgm:prSet presAssocID="{2CD2B98D-F910-447E-A8A3-83597748AB56}" presName="sibTrans" presStyleCnt="0"/>
      <dgm:spPr/>
    </dgm:pt>
    <dgm:pt modelId="{45E663BD-5A0D-4463-A0C8-9F44A1E0FB1B}" type="pres">
      <dgm:prSet presAssocID="{9F6B4D1F-71D1-4ABD-BC87-FCACB7780545}" presName="node" presStyleLbl="alignAccFollowNode1" presStyleIdx="1" presStyleCnt="4">
        <dgm:presLayoutVars>
          <dgm:bulletEnabled val="1"/>
        </dgm:presLayoutVars>
      </dgm:prSet>
      <dgm:spPr/>
    </dgm:pt>
    <dgm:pt modelId="{5028CEAA-0689-4D2F-A33D-7DC5A03B4A93}" type="pres">
      <dgm:prSet presAssocID="{E46423F8-373C-4192-A53B-4CF26EA31946}" presName="sibTrans" presStyleCnt="0"/>
      <dgm:spPr/>
    </dgm:pt>
    <dgm:pt modelId="{BFA5F71A-3225-4C1E-A1EC-D10A87C73122}" type="pres">
      <dgm:prSet presAssocID="{96201D2B-5245-44B6-98A0-E006D188B187}" presName="node" presStyleLbl="alignAccFollowNode1" presStyleIdx="2" presStyleCnt="4">
        <dgm:presLayoutVars>
          <dgm:bulletEnabled val="1"/>
        </dgm:presLayoutVars>
      </dgm:prSet>
      <dgm:spPr/>
    </dgm:pt>
    <dgm:pt modelId="{A3572672-9618-4EC3-BEF3-653C53BD5595}" type="pres">
      <dgm:prSet presAssocID="{CEF322BE-CF95-4DCA-BF4D-0D9B33254D7C}" presName="sibTrans" presStyleCnt="0"/>
      <dgm:spPr/>
    </dgm:pt>
    <dgm:pt modelId="{FE6CB5E5-F544-49B7-8C63-BE8444653475}" type="pres">
      <dgm:prSet presAssocID="{6E000728-3A61-454B-82CB-14A4858CF04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B7E4B710-C375-49DB-8AD3-04848D267B1C}" srcId="{5485ECD0-47D6-41A8-90DB-1DCCE2CDD8E9}" destId="{9F6B4D1F-71D1-4ABD-BC87-FCACB7780545}" srcOrd="1" destOrd="0" parTransId="{1A140A08-74AF-4335-B45C-52A41F44DCE5}" sibTransId="{E46423F8-373C-4192-A53B-4CF26EA31946}"/>
    <dgm:cxn modelId="{ABFD1A37-A102-44BC-A902-AC6903920125}" srcId="{5485ECD0-47D6-41A8-90DB-1DCCE2CDD8E9}" destId="{96201D2B-5245-44B6-98A0-E006D188B187}" srcOrd="2" destOrd="0" parTransId="{124114FC-8DB2-415E-BEC0-399CE54CC820}" sibTransId="{CEF322BE-CF95-4DCA-BF4D-0D9B33254D7C}"/>
    <dgm:cxn modelId="{8325625B-51C9-48AB-9E88-9F5041594106}" type="presOf" srcId="{9F6B4D1F-71D1-4ABD-BC87-FCACB7780545}" destId="{45E663BD-5A0D-4463-A0C8-9F44A1E0FB1B}" srcOrd="0" destOrd="0" presId="urn:microsoft.com/office/officeart/2005/8/layout/lProcess3"/>
    <dgm:cxn modelId="{47A79A71-3105-45B2-89C2-03C50FECAA03}" srcId="{5485ECD0-47D6-41A8-90DB-1DCCE2CDD8E9}" destId="{6E000728-3A61-454B-82CB-14A4858CF04A}" srcOrd="3" destOrd="0" parTransId="{447CB932-FBD1-46AC-A6B7-F23794AE1D78}" sibTransId="{F094E595-296C-48C5-9690-D4FEE3485459}"/>
    <dgm:cxn modelId="{BA977BAC-71F9-4A3A-938D-BFC9CC226203}" srcId="{5485ECD0-47D6-41A8-90DB-1DCCE2CDD8E9}" destId="{D542259F-2CD2-41A1-8008-2CFF00E3312D}" srcOrd="0" destOrd="0" parTransId="{0FAD12D5-B90A-4924-9028-C95671492AC1}" sibTransId="{2CD2B98D-F910-447E-A8A3-83597748AB56}"/>
    <dgm:cxn modelId="{6019B5B9-A633-4416-91D0-FFE5E90C38C9}" type="presOf" srcId="{96201D2B-5245-44B6-98A0-E006D188B187}" destId="{BFA5F71A-3225-4C1E-A1EC-D10A87C73122}" srcOrd="0" destOrd="0" presId="urn:microsoft.com/office/officeart/2005/8/layout/lProcess3"/>
    <dgm:cxn modelId="{51F973C2-1BEA-468C-96EA-217C3DBD9B66}" type="presOf" srcId="{00D79E1E-A1EE-4088-9810-AB5C44F66F96}" destId="{627DCCA3-495A-4A92-B5C1-3084C2403152}" srcOrd="0" destOrd="0" presId="urn:microsoft.com/office/officeart/2005/8/layout/lProcess3"/>
    <dgm:cxn modelId="{F81FDBCE-7976-43ED-A9C9-C95CF574D4BD}" type="presOf" srcId="{6E000728-3A61-454B-82CB-14A4858CF04A}" destId="{FE6CB5E5-F544-49B7-8C63-BE8444653475}" srcOrd="0" destOrd="0" presId="urn:microsoft.com/office/officeart/2005/8/layout/lProcess3"/>
    <dgm:cxn modelId="{5E7E80D2-97AF-4E32-9F4E-B0D82B6CDB74}" srcId="{00D79E1E-A1EE-4088-9810-AB5C44F66F96}" destId="{5485ECD0-47D6-41A8-90DB-1DCCE2CDD8E9}" srcOrd="0" destOrd="0" parTransId="{706658B1-BC1A-4947-A93A-2C47B0345521}" sibTransId="{C73C3E9D-ACE4-45EF-99C2-41835BCCBC78}"/>
    <dgm:cxn modelId="{50442ED8-E5A0-4E99-8CDB-887EF5C019AE}" type="presOf" srcId="{5485ECD0-47D6-41A8-90DB-1DCCE2CDD8E9}" destId="{32D0DBE1-247D-40E2-9E9A-00DC35141F5A}" srcOrd="0" destOrd="0" presId="urn:microsoft.com/office/officeart/2005/8/layout/lProcess3"/>
    <dgm:cxn modelId="{31C628FC-8D77-4B16-B88C-1EBEFECC0E2F}" type="presOf" srcId="{D542259F-2CD2-41A1-8008-2CFF00E3312D}" destId="{0DA3C9BF-5F7D-4DB0-84FA-FFAE59210A5C}" srcOrd="0" destOrd="0" presId="urn:microsoft.com/office/officeart/2005/8/layout/lProcess3"/>
    <dgm:cxn modelId="{AA142BE2-BE49-40CF-8B52-8117A8229605}" type="presParOf" srcId="{627DCCA3-495A-4A92-B5C1-3084C2403152}" destId="{8159E577-1647-4DDC-9440-AA7B4D663768}" srcOrd="0" destOrd="0" presId="urn:microsoft.com/office/officeart/2005/8/layout/lProcess3"/>
    <dgm:cxn modelId="{CF911A60-5C48-40DD-B0B2-2ADF54BD493F}" type="presParOf" srcId="{8159E577-1647-4DDC-9440-AA7B4D663768}" destId="{32D0DBE1-247D-40E2-9E9A-00DC35141F5A}" srcOrd="0" destOrd="0" presId="urn:microsoft.com/office/officeart/2005/8/layout/lProcess3"/>
    <dgm:cxn modelId="{A9C74610-E580-45AA-A088-131B75637E59}" type="presParOf" srcId="{8159E577-1647-4DDC-9440-AA7B4D663768}" destId="{D00C207C-1AEE-4A78-94C3-09E64DD30B68}" srcOrd="1" destOrd="0" presId="urn:microsoft.com/office/officeart/2005/8/layout/lProcess3"/>
    <dgm:cxn modelId="{F5718153-15E1-451B-97B6-D87ABEE61EEB}" type="presParOf" srcId="{8159E577-1647-4DDC-9440-AA7B4D663768}" destId="{0DA3C9BF-5F7D-4DB0-84FA-FFAE59210A5C}" srcOrd="2" destOrd="0" presId="urn:microsoft.com/office/officeart/2005/8/layout/lProcess3"/>
    <dgm:cxn modelId="{86CDC2A1-0F64-46FF-9EDD-AF7CAFF1391E}" type="presParOf" srcId="{8159E577-1647-4DDC-9440-AA7B4D663768}" destId="{FCC65D68-D065-411E-9313-BE2C02F6E2EB}" srcOrd="3" destOrd="0" presId="urn:microsoft.com/office/officeart/2005/8/layout/lProcess3"/>
    <dgm:cxn modelId="{EFFD2847-A262-4A41-9BB9-E18EB7F33BFE}" type="presParOf" srcId="{8159E577-1647-4DDC-9440-AA7B4D663768}" destId="{45E663BD-5A0D-4463-A0C8-9F44A1E0FB1B}" srcOrd="4" destOrd="0" presId="urn:microsoft.com/office/officeart/2005/8/layout/lProcess3"/>
    <dgm:cxn modelId="{78AA1DA9-48A9-445C-8E2B-11C22C65FAE3}" type="presParOf" srcId="{8159E577-1647-4DDC-9440-AA7B4D663768}" destId="{5028CEAA-0689-4D2F-A33D-7DC5A03B4A93}" srcOrd="5" destOrd="0" presId="urn:microsoft.com/office/officeart/2005/8/layout/lProcess3"/>
    <dgm:cxn modelId="{424DD4E5-7A58-4F65-9B7B-F9981E7073AA}" type="presParOf" srcId="{8159E577-1647-4DDC-9440-AA7B4D663768}" destId="{BFA5F71A-3225-4C1E-A1EC-D10A87C73122}" srcOrd="6" destOrd="0" presId="urn:microsoft.com/office/officeart/2005/8/layout/lProcess3"/>
    <dgm:cxn modelId="{289A9DA9-BD7A-4E78-A3B7-A492DF2EC29B}" type="presParOf" srcId="{8159E577-1647-4DDC-9440-AA7B4D663768}" destId="{A3572672-9618-4EC3-BEF3-653C53BD5595}" srcOrd="7" destOrd="0" presId="urn:microsoft.com/office/officeart/2005/8/layout/lProcess3"/>
    <dgm:cxn modelId="{52A617E2-8F36-47F6-B07B-6C26898999DF}" type="presParOf" srcId="{8159E577-1647-4DDC-9440-AA7B4D663768}" destId="{FE6CB5E5-F544-49B7-8C63-BE8444653475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1F9076-0617-40AD-A010-D7A029F30DA8}" type="doc">
      <dgm:prSet loTypeId="urn:microsoft.com/office/officeart/2005/8/layout/cycle6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ca-ES"/>
        </a:p>
      </dgm:t>
    </dgm:pt>
    <dgm:pt modelId="{A8A003B7-FCC8-42B4-99A5-36B4C9FB8D6B}">
      <dgm:prSet/>
      <dgm:spPr/>
      <dgm:t>
        <a:bodyPr/>
        <a:lstStyle/>
        <a:p>
          <a:pPr rtl="0"/>
          <a:r>
            <a:rPr lang="es-ES" dirty="0"/>
            <a:t>Incapacidad permanente parcial</a:t>
          </a:r>
          <a:endParaRPr lang="ca-ES" dirty="0"/>
        </a:p>
      </dgm:t>
    </dgm:pt>
    <dgm:pt modelId="{4A6401D1-7E88-4557-AC67-E7B27EB4CBD0}" type="parTrans" cxnId="{0ACE53B4-C644-41B7-ABE8-D4BAE43242E6}">
      <dgm:prSet/>
      <dgm:spPr/>
      <dgm:t>
        <a:bodyPr/>
        <a:lstStyle/>
        <a:p>
          <a:endParaRPr lang="ca-ES"/>
        </a:p>
      </dgm:t>
    </dgm:pt>
    <dgm:pt modelId="{3047F1D6-FE43-45E0-AE1D-C3886D8AC44A}" type="sibTrans" cxnId="{0ACE53B4-C644-41B7-ABE8-D4BAE43242E6}">
      <dgm:prSet/>
      <dgm:spPr/>
      <dgm:t>
        <a:bodyPr/>
        <a:lstStyle/>
        <a:p>
          <a:endParaRPr lang="ca-ES"/>
        </a:p>
      </dgm:t>
    </dgm:pt>
    <dgm:pt modelId="{AF7190D6-47EE-4803-94D2-8D0801222792}">
      <dgm:prSet/>
      <dgm:spPr/>
      <dgm:t>
        <a:bodyPr/>
        <a:lstStyle/>
        <a:p>
          <a:pPr rtl="0"/>
          <a:r>
            <a:rPr lang="es-ES" dirty="0"/>
            <a:t>Incapacidad permanente total</a:t>
          </a:r>
          <a:endParaRPr lang="ca-ES" dirty="0"/>
        </a:p>
      </dgm:t>
    </dgm:pt>
    <dgm:pt modelId="{831B28AA-E033-4C09-B85B-BF5806872E3E}" type="parTrans" cxnId="{8C25C243-885F-438C-AE7F-25CCB326732A}">
      <dgm:prSet/>
      <dgm:spPr/>
      <dgm:t>
        <a:bodyPr/>
        <a:lstStyle/>
        <a:p>
          <a:endParaRPr lang="ca-ES"/>
        </a:p>
      </dgm:t>
    </dgm:pt>
    <dgm:pt modelId="{E1273430-13E4-4358-947C-A352BB89D2C9}" type="sibTrans" cxnId="{8C25C243-885F-438C-AE7F-25CCB326732A}">
      <dgm:prSet/>
      <dgm:spPr/>
      <dgm:t>
        <a:bodyPr/>
        <a:lstStyle/>
        <a:p>
          <a:endParaRPr lang="ca-ES"/>
        </a:p>
      </dgm:t>
    </dgm:pt>
    <dgm:pt modelId="{DB8883A4-6886-45F3-B1C7-58C49C34A885}">
      <dgm:prSet/>
      <dgm:spPr/>
      <dgm:t>
        <a:bodyPr/>
        <a:lstStyle/>
        <a:p>
          <a:pPr rtl="0"/>
          <a:r>
            <a:rPr lang="es-ES" dirty="0"/>
            <a:t>Incapacidad permanente absoluta</a:t>
          </a:r>
          <a:endParaRPr lang="ca-ES" dirty="0"/>
        </a:p>
      </dgm:t>
    </dgm:pt>
    <dgm:pt modelId="{25358130-D4B3-4821-9BA6-B2A8DEA51CC3}" type="parTrans" cxnId="{E7810DFE-6FFF-4731-9AF4-B3D5A8068253}">
      <dgm:prSet/>
      <dgm:spPr/>
      <dgm:t>
        <a:bodyPr/>
        <a:lstStyle/>
        <a:p>
          <a:endParaRPr lang="ca-ES"/>
        </a:p>
      </dgm:t>
    </dgm:pt>
    <dgm:pt modelId="{7000DA52-84CE-4093-BD94-9ECDC1AE4FD8}" type="sibTrans" cxnId="{E7810DFE-6FFF-4731-9AF4-B3D5A8068253}">
      <dgm:prSet/>
      <dgm:spPr/>
      <dgm:t>
        <a:bodyPr/>
        <a:lstStyle/>
        <a:p>
          <a:endParaRPr lang="ca-ES"/>
        </a:p>
      </dgm:t>
    </dgm:pt>
    <dgm:pt modelId="{A9C4A156-7F63-470F-BE16-1922EE1EAABC}">
      <dgm:prSet/>
      <dgm:spPr/>
      <dgm:t>
        <a:bodyPr/>
        <a:lstStyle/>
        <a:p>
          <a:pPr rtl="0"/>
          <a:r>
            <a:rPr lang="es-ES" dirty="0"/>
            <a:t>Gran  invalidez</a:t>
          </a:r>
        </a:p>
      </dgm:t>
    </dgm:pt>
    <dgm:pt modelId="{50BC6C02-C0A4-4B40-BFB6-497B58D9EBA0}" type="parTrans" cxnId="{341EB211-DC8E-4CAF-8448-E164B525D2DF}">
      <dgm:prSet/>
      <dgm:spPr/>
      <dgm:t>
        <a:bodyPr/>
        <a:lstStyle/>
        <a:p>
          <a:endParaRPr lang="ca-ES"/>
        </a:p>
      </dgm:t>
    </dgm:pt>
    <dgm:pt modelId="{E22DFF7C-D68A-4991-AB83-C11CB718EAF9}" type="sibTrans" cxnId="{341EB211-DC8E-4CAF-8448-E164B525D2DF}">
      <dgm:prSet/>
      <dgm:spPr/>
      <dgm:t>
        <a:bodyPr/>
        <a:lstStyle/>
        <a:p>
          <a:endParaRPr lang="ca-ES"/>
        </a:p>
      </dgm:t>
    </dgm:pt>
    <dgm:pt modelId="{02CEB3E8-1A69-49FD-8504-67F603007896}" type="pres">
      <dgm:prSet presAssocID="{471F9076-0617-40AD-A010-D7A029F30DA8}" presName="cycle" presStyleCnt="0">
        <dgm:presLayoutVars>
          <dgm:dir/>
          <dgm:resizeHandles val="exact"/>
        </dgm:presLayoutVars>
      </dgm:prSet>
      <dgm:spPr/>
    </dgm:pt>
    <dgm:pt modelId="{976B3A97-64DA-4DCD-AE60-CCF0D1EA356D}" type="pres">
      <dgm:prSet presAssocID="{A8A003B7-FCC8-42B4-99A5-36B4C9FB8D6B}" presName="node" presStyleLbl="node1" presStyleIdx="0" presStyleCnt="4">
        <dgm:presLayoutVars>
          <dgm:bulletEnabled val="1"/>
        </dgm:presLayoutVars>
      </dgm:prSet>
      <dgm:spPr/>
    </dgm:pt>
    <dgm:pt modelId="{2B8ABBF8-6F44-42EE-8FBE-8CB1B7E22EEB}" type="pres">
      <dgm:prSet presAssocID="{A8A003B7-FCC8-42B4-99A5-36B4C9FB8D6B}" presName="spNode" presStyleCnt="0"/>
      <dgm:spPr/>
    </dgm:pt>
    <dgm:pt modelId="{C87886D3-CEF3-408D-A688-E65017DCD4F3}" type="pres">
      <dgm:prSet presAssocID="{3047F1D6-FE43-45E0-AE1D-C3886D8AC44A}" presName="sibTrans" presStyleLbl="sibTrans1D1" presStyleIdx="0" presStyleCnt="4"/>
      <dgm:spPr/>
    </dgm:pt>
    <dgm:pt modelId="{59BEA540-FD71-4D8E-9273-AEC0394F5AA9}" type="pres">
      <dgm:prSet presAssocID="{AF7190D6-47EE-4803-94D2-8D0801222792}" presName="node" presStyleLbl="node1" presStyleIdx="1" presStyleCnt="4">
        <dgm:presLayoutVars>
          <dgm:bulletEnabled val="1"/>
        </dgm:presLayoutVars>
      </dgm:prSet>
      <dgm:spPr/>
    </dgm:pt>
    <dgm:pt modelId="{7EB22CB1-AC5A-4BF2-B747-9E3AE481171D}" type="pres">
      <dgm:prSet presAssocID="{AF7190D6-47EE-4803-94D2-8D0801222792}" presName="spNode" presStyleCnt="0"/>
      <dgm:spPr/>
    </dgm:pt>
    <dgm:pt modelId="{09F3B91E-5463-4204-AA73-BC3C7DC1F66F}" type="pres">
      <dgm:prSet presAssocID="{E1273430-13E4-4358-947C-A352BB89D2C9}" presName="sibTrans" presStyleLbl="sibTrans1D1" presStyleIdx="1" presStyleCnt="4"/>
      <dgm:spPr/>
    </dgm:pt>
    <dgm:pt modelId="{16019DDF-1ABB-43F8-B042-549E349F55E3}" type="pres">
      <dgm:prSet presAssocID="{DB8883A4-6886-45F3-B1C7-58C49C34A885}" presName="node" presStyleLbl="node1" presStyleIdx="2" presStyleCnt="4">
        <dgm:presLayoutVars>
          <dgm:bulletEnabled val="1"/>
        </dgm:presLayoutVars>
      </dgm:prSet>
      <dgm:spPr/>
    </dgm:pt>
    <dgm:pt modelId="{B08863A4-2AC5-4ECD-AA17-50E79094BDE4}" type="pres">
      <dgm:prSet presAssocID="{DB8883A4-6886-45F3-B1C7-58C49C34A885}" presName="spNode" presStyleCnt="0"/>
      <dgm:spPr/>
    </dgm:pt>
    <dgm:pt modelId="{1BB49179-45A2-4F91-8624-312C59B68BF0}" type="pres">
      <dgm:prSet presAssocID="{7000DA52-84CE-4093-BD94-9ECDC1AE4FD8}" presName="sibTrans" presStyleLbl="sibTrans1D1" presStyleIdx="2" presStyleCnt="4"/>
      <dgm:spPr/>
    </dgm:pt>
    <dgm:pt modelId="{28DA39E9-DAFB-4EDB-A46B-C0DC7B72BBAD}" type="pres">
      <dgm:prSet presAssocID="{A9C4A156-7F63-470F-BE16-1922EE1EAABC}" presName="node" presStyleLbl="node1" presStyleIdx="3" presStyleCnt="4">
        <dgm:presLayoutVars>
          <dgm:bulletEnabled val="1"/>
        </dgm:presLayoutVars>
      </dgm:prSet>
      <dgm:spPr/>
    </dgm:pt>
    <dgm:pt modelId="{265AECEF-0D1B-4AAA-89E4-A7737BA3F4F2}" type="pres">
      <dgm:prSet presAssocID="{A9C4A156-7F63-470F-BE16-1922EE1EAABC}" presName="spNode" presStyleCnt="0"/>
      <dgm:spPr/>
    </dgm:pt>
    <dgm:pt modelId="{CB976ABB-41EC-4A89-B895-6C08F69F9220}" type="pres">
      <dgm:prSet presAssocID="{E22DFF7C-D68A-4991-AB83-C11CB718EAF9}" presName="sibTrans" presStyleLbl="sibTrans1D1" presStyleIdx="3" presStyleCnt="4"/>
      <dgm:spPr/>
    </dgm:pt>
  </dgm:ptLst>
  <dgm:cxnLst>
    <dgm:cxn modelId="{341EB211-DC8E-4CAF-8448-E164B525D2DF}" srcId="{471F9076-0617-40AD-A010-D7A029F30DA8}" destId="{A9C4A156-7F63-470F-BE16-1922EE1EAABC}" srcOrd="3" destOrd="0" parTransId="{50BC6C02-C0A4-4B40-BFB6-497B58D9EBA0}" sibTransId="{E22DFF7C-D68A-4991-AB83-C11CB718EAF9}"/>
    <dgm:cxn modelId="{8C25C243-885F-438C-AE7F-25CCB326732A}" srcId="{471F9076-0617-40AD-A010-D7A029F30DA8}" destId="{AF7190D6-47EE-4803-94D2-8D0801222792}" srcOrd="1" destOrd="0" parTransId="{831B28AA-E033-4C09-B85B-BF5806872E3E}" sibTransId="{E1273430-13E4-4358-947C-A352BB89D2C9}"/>
    <dgm:cxn modelId="{62231849-183A-4212-BE89-204F72D5BB41}" type="presOf" srcId="{3047F1D6-FE43-45E0-AE1D-C3886D8AC44A}" destId="{C87886D3-CEF3-408D-A688-E65017DCD4F3}" srcOrd="0" destOrd="0" presId="urn:microsoft.com/office/officeart/2005/8/layout/cycle6"/>
    <dgm:cxn modelId="{3BA8FC53-EAB2-4D77-9646-31F2173D84A4}" type="presOf" srcId="{A8A003B7-FCC8-42B4-99A5-36B4C9FB8D6B}" destId="{976B3A97-64DA-4DCD-AE60-CCF0D1EA356D}" srcOrd="0" destOrd="0" presId="urn:microsoft.com/office/officeart/2005/8/layout/cycle6"/>
    <dgm:cxn modelId="{833CC18E-BCBC-4B02-B593-E49436410556}" type="presOf" srcId="{A9C4A156-7F63-470F-BE16-1922EE1EAABC}" destId="{28DA39E9-DAFB-4EDB-A46B-C0DC7B72BBAD}" srcOrd="0" destOrd="0" presId="urn:microsoft.com/office/officeart/2005/8/layout/cycle6"/>
    <dgm:cxn modelId="{0ACE53B4-C644-41B7-ABE8-D4BAE43242E6}" srcId="{471F9076-0617-40AD-A010-D7A029F30DA8}" destId="{A8A003B7-FCC8-42B4-99A5-36B4C9FB8D6B}" srcOrd="0" destOrd="0" parTransId="{4A6401D1-7E88-4557-AC67-E7B27EB4CBD0}" sibTransId="{3047F1D6-FE43-45E0-AE1D-C3886D8AC44A}"/>
    <dgm:cxn modelId="{741464B8-9E87-4DDE-8EA8-369E69C7BE6D}" type="presOf" srcId="{E22DFF7C-D68A-4991-AB83-C11CB718EAF9}" destId="{CB976ABB-41EC-4A89-B895-6C08F69F9220}" srcOrd="0" destOrd="0" presId="urn:microsoft.com/office/officeart/2005/8/layout/cycle6"/>
    <dgm:cxn modelId="{28F9E7BA-1C57-4D98-BA53-2200C056082C}" type="presOf" srcId="{DB8883A4-6886-45F3-B1C7-58C49C34A885}" destId="{16019DDF-1ABB-43F8-B042-549E349F55E3}" srcOrd="0" destOrd="0" presId="urn:microsoft.com/office/officeart/2005/8/layout/cycle6"/>
    <dgm:cxn modelId="{6553BCC7-17DA-4E48-87A8-E7E970A9B423}" type="presOf" srcId="{471F9076-0617-40AD-A010-D7A029F30DA8}" destId="{02CEB3E8-1A69-49FD-8504-67F603007896}" srcOrd="0" destOrd="0" presId="urn:microsoft.com/office/officeart/2005/8/layout/cycle6"/>
    <dgm:cxn modelId="{DE85E9CF-B57B-429F-8A02-E59A13E199F2}" type="presOf" srcId="{7000DA52-84CE-4093-BD94-9ECDC1AE4FD8}" destId="{1BB49179-45A2-4F91-8624-312C59B68BF0}" srcOrd="0" destOrd="0" presId="urn:microsoft.com/office/officeart/2005/8/layout/cycle6"/>
    <dgm:cxn modelId="{3CCEB2D2-0368-47FC-9D99-A45F94D291BA}" type="presOf" srcId="{E1273430-13E4-4358-947C-A352BB89D2C9}" destId="{09F3B91E-5463-4204-AA73-BC3C7DC1F66F}" srcOrd="0" destOrd="0" presId="urn:microsoft.com/office/officeart/2005/8/layout/cycle6"/>
    <dgm:cxn modelId="{18891BF8-B429-4B69-90A2-28DE1D4833D0}" type="presOf" srcId="{AF7190D6-47EE-4803-94D2-8D0801222792}" destId="{59BEA540-FD71-4D8E-9273-AEC0394F5AA9}" srcOrd="0" destOrd="0" presId="urn:microsoft.com/office/officeart/2005/8/layout/cycle6"/>
    <dgm:cxn modelId="{E7810DFE-6FFF-4731-9AF4-B3D5A8068253}" srcId="{471F9076-0617-40AD-A010-D7A029F30DA8}" destId="{DB8883A4-6886-45F3-B1C7-58C49C34A885}" srcOrd="2" destOrd="0" parTransId="{25358130-D4B3-4821-9BA6-B2A8DEA51CC3}" sibTransId="{7000DA52-84CE-4093-BD94-9ECDC1AE4FD8}"/>
    <dgm:cxn modelId="{A0B7D9FD-60D7-42A2-8BF1-7347E684B2E0}" type="presParOf" srcId="{02CEB3E8-1A69-49FD-8504-67F603007896}" destId="{976B3A97-64DA-4DCD-AE60-CCF0D1EA356D}" srcOrd="0" destOrd="0" presId="urn:microsoft.com/office/officeart/2005/8/layout/cycle6"/>
    <dgm:cxn modelId="{6AF7DF6B-562A-48B5-B538-8EC32F92D0DF}" type="presParOf" srcId="{02CEB3E8-1A69-49FD-8504-67F603007896}" destId="{2B8ABBF8-6F44-42EE-8FBE-8CB1B7E22EEB}" srcOrd="1" destOrd="0" presId="urn:microsoft.com/office/officeart/2005/8/layout/cycle6"/>
    <dgm:cxn modelId="{C54E3E7B-A791-4DE2-9772-A6AB9EA111AA}" type="presParOf" srcId="{02CEB3E8-1A69-49FD-8504-67F603007896}" destId="{C87886D3-CEF3-408D-A688-E65017DCD4F3}" srcOrd="2" destOrd="0" presId="urn:microsoft.com/office/officeart/2005/8/layout/cycle6"/>
    <dgm:cxn modelId="{055C67BC-D34E-495C-9A52-BB160C012CEA}" type="presParOf" srcId="{02CEB3E8-1A69-49FD-8504-67F603007896}" destId="{59BEA540-FD71-4D8E-9273-AEC0394F5AA9}" srcOrd="3" destOrd="0" presId="urn:microsoft.com/office/officeart/2005/8/layout/cycle6"/>
    <dgm:cxn modelId="{6206972E-50AF-4B96-B5ED-ACE05B7BE97E}" type="presParOf" srcId="{02CEB3E8-1A69-49FD-8504-67F603007896}" destId="{7EB22CB1-AC5A-4BF2-B747-9E3AE481171D}" srcOrd="4" destOrd="0" presId="urn:microsoft.com/office/officeart/2005/8/layout/cycle6"/>
    <dgm:cxn modelId="{846E9909-5091-49F6-9BA9-933620326151}" type="presParOf" srcId="{02CEB3E8-1A69-49FD-8504-67F603007896}" destId="{09F3B91E-5463-4204-AA73-BC3C7DC1F66F}" srcOrd="5" destOrd="0" presId="urn:microsoft.com/office/officeart/2005/8/layout/cycle6"/>
    <dgm:cxn modelId="{24F32A73-A1C7-48E7-BC49-67925D3A71AD}" type="presParOf" srcId="{02CEB3E8-1A69-49FD-8504-67F603007896}" destId="{16019DDF-1ABB-43F8-B042-549E349F55E3}" srcOrd="6" destOrd="0" presId="urn:microsoft.com/office/officeart/2005/8/layout/cycle6"/>
    <dgm:cxn modelId="{78FC7732-31F0-4E4F-A116-8AF2061F74DC}" type="presParOf" srcId="{02CEB3E8-1A69-49FD-8504-67F603007896}" destId="{B08863A4-2AC5-4ECD-AA17-50E79094BDE4}" srcOrd="7" destOrd="0" presId="urn:microsoft.com/office/officeart/2005/8/layout/cycle6"/>
    <dgm:cxn modelId="{B4533930-54BF-4ADD-A252-D947B720CB32}" type="presParOf" srcId="{02CEB3E8-1A69-49FD-8504-67F603007896}" destId="{1BB49179-45A2-4F91-8624-312C59B68BF0}" srcOrd="8" destOrd="0" presId="urn:microsoft.com/office/officeart/2005/8/layout/cycle6"/>
    <dgm:cxn modelId="{2F38E9FE-5EE3-44E9-9022-1E8C58962773}" type="presParOf" srcId="{02CEB3E8-1A69-49FD-8504-67F603007896}" destId="{28DA39E9-DAFB-4EDB-A46B-C0DC7B72BBAD}" srcOrd="9" destOrd="0" presId="urn:microsoft.com/office/officeart/2005/8/layout/cycle6"/>
    <dgm:cxn modelId="{97FBD6AC-2903-4DDA-9165-61E81623800C}" type="presParOf" srcId="{02CEB3E8-1A69-49FD-8504-67F603007896}" destId="{265AECEF-0D1B-4AAA-89E4-A7737BA3F4F2}" srcOrd="10" destOrd="0" presId="urn:microsoft.com/office/officeart/2005/8/layout/cycle6"/>
    <dgm:cxn modelId="{1A21B878-D9B8-4FE2-A31A-A6CE1A984BA9}" type="presParOf" srcId="{02CEB3E8-1A69-49FD-8504-67F603007896}" destId="{CB976ABB-41EC-4A89-B895-6C08F69F922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B093A5-9DD1-4F23-802E-0A0AE557D838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6363665-A815-44D4-B703-DCA4F531A44E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Tener cumplidos 65 años.</a:t>
          </a:r>
        </a:p>
        <a:p>
          <a:r>
            <a:rPr lang="es-ES" dirty="0">
              <a:solidFill>
                <a:schemeClr val="tx1"/>
              </a:solidFill>
            </a:rPr>
            <a:t>Desde el año 2019 se van sumando dos meses más por año hasta </a:t>
          </a:r>
          <a:r>
            <a:rPr lang="es-ES" u="sng" dirty="0">
              <a:solidFill>
                <a:schemeClr val="tx1"/>
              </a:solidFill>
            </a:rPr>
            <a:t>el 2027, en el que se precisará tener 67 años,</a:t>
          </a:r>
          <a:r>
            <a:rPr lang="es-ES" dirty="0">
              <a:solidFill>
                <a:schemeClr val="tx1"/>
              </a:solidFill>
            </a:rPr>
            <a:t> salvo los que hubieran cotizado 38 años y 6 meses que pueden jubilarse a los  65 años con 100 % de pensión</a:t>
          </a:r>
        </a:p>
      </dgm:t>
    </dgm:pt>
    <dgm:pt modelId="{34450D0B-396C-49DB-B054-7560C098A3B1}" type="parTrans" cxnId="{6B0CA69F-BA1D-460F-8CB3-1E658FB3E518}">
      <dgm:prSet/>
      <dgm:spPr/>
      <dgm:t>
        <a:bodyPr/>
        <a:lstStyle/>
        <a:p>
          <a:endParaRPr lang="es-ES"/>
        </a:p>
      </dgm:t>
    </dgm:pt>
    <dgm:pt modelId="{4DBD192F-8239-4D76-BF2D-090765E27C03}" type="sibTrans" cxnId="{6B0CA69F-BA1D-460F-8CB3-1E658FB3E518}">
      <dgm:prSet/>
      <dgm:spPr/>
      <dgm:t>
        <a:bodyPr/>
        <a:lstStyle/>
        <a:p>
          <a:endParaRPr lang="es-ES"/>
        </a:p>
      </dgm:t>
    </dgm:pt>
    <dgm:pt modelId="{B9A21854-7E7A-4A0B-83BD-F07647177976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b="1" dirty="0">
              <a:solidFill>
                <a:schemeClr val="tx1"/>
              </a:solidFill>
            </a:rPr>
            <a:t>Tener cotizados quince años </a:t>
          </a:r>
        </a:p>
        <a:p>
          <a:pPr>
            <a:lnSpc>
              <a:spcPct val="100000"/>
            </a:lnSpc>
          </a:pPr>
          <a:r>
            <a:rPr lang="es-ES" b="0" dirty="0">
              <a:solidFill>
                <a:schemeClr val="tx1"/>
              </a:solidFill>
            </a:rPr>
            <a:t>(sin incluir pagas extraordinarias)</a:t>
          </a:r>
          <a:r>
            <a:rPr lang="es-ES" dirty="0">
              <a:solidFill>
                <a:schemeClr val="tx1"/>
              </a:solidFill>
            </a:rPr>
            <a:t> </a:t>
          </a:r>
        </a:p>
        <a:p>
          <a:pPr>
            <a:lnSpc>
              <a:spcPct val="90000"/>
            </a:lnSpc>
          </a:pPr>
          <a:r>
            <a:rPr lang="es-ES" dirty="0">
              <a:solidFill>
                <a:schemeClr val="tx1"/>
              </a:solidFill>
            </a:rPr>
            <a:t>Al menos dos años deben estar comprendidos dentro de los 15 inmediatamente anteriores a la fecha de jubilación. </a:t>
          </a:r>
        </a:p>
      </dgm:t>
    </dgm:pt>
    <dgm:pt modelId="{002D61CE-A609-4989-9D08-3E57B7A0DC58}" type="parTrans" cxnId="{2D0BFE58-B7D0-4A95-8844-43FD7061ED3C}">
      <dgm:prSet/>
      <dgm:spPr/>
      <dgm:t>
        <a:bodyPr/>
        <a:lstStyle/>
        <a:p>
          <a:endParaRPr lang="es-ES"/>
        </a:p>
      </dgm:t>
    </dgm:pt>
    <dgm:pt modelId="{CACFC7BF-BE48-4943-BA43-09E447D3621F}" type="sibTrans" cxnId="{2D0BFE58-B7D0-4A95-8844-43FD7061ED3C}">
      <dgm:prSet/>
      <dgm:spPr/>
      <dgm:t>
        <a:bodyPr/>
        <a:lstStyle/>
        <a:p>
          <a:endParaRPr lang="es-ES"/>
        </a:p>
      </dgm:t>
    </dgm:pt>
    <dgm:pt modelId="{39574748-170A-4455-9FFA-A235CF29C4B6}" type="pres">
      <dgm:prSet presAssocID="{3DB093A5-9DD1-4F23-802E-0A0AE557D838}" presName="diagram" presStyleCnt="0">
        <dgm:presLayoutVars>
          <dgm:dir/>
          <dgm:resizeHandles val="exact"/>
        </dgm:presLayoutVars>
      </dgm:prSet>
      <dgm:spPr/>
    </dgm:pt>
    <dgm:pt modelId="{1A7E7675-E26B-4689-AFCF-EC478EFFACDB}" type="pres">
      <dgm:prSet presAssocID="{C6363665-A815-44D4-B703-DCA4F531A44E}" presName="node" presStyleLbl="node1" presStyleIdx="0" presStyleCnt="2" custScaleX="115662">
        <dgm:presLayoutVars>
          <dgm:bulletEnabled val="1"/>
        </dgm:presLayoutVars>
      </dgm:prSet>
      <dgm:spPr/>
    </dgm:pt>
    <dgm:pt modelId="{0FB8E775-4857-45D3-B31D-B6B4BE9F4A40}" type="pres">
      <dgm:prSet presAssocID="{4DBD192F-8239-4D76-BF2D-090765E27C03}" presName="sibTrans" presStyleCnt="0"/>
      <dgm:spPr/>
    </dgm:pt>
    <dgm:pt modelId="{B87BB763-0B5B-40B3-B03B-94987990B24F}" type="pres">
      <dgm:prSet presAssocID="{B9A21854-7E7A-4A0B-83BD-F07647177976}" presName="node" presStyleLbl="node1" presStyleIdx="1" presStyleCnt="2">
        <dgm:presLayoutVars>
          <dgm:bulletEnabled val="1"/>
        </dgm:presLayoutVars>
      </dgm:prSet>
      <dgm:spPr/>
    </dgm:pt>
  </dgm:ptLst>
  <dgm:cxnLst>
    <dgm:cxn modelId="{E30FD828-40A0-4169-86F0-568BB996D8DB}" type="presOf" srcId="{C6363665-A815-44D4-B703-DCA4F531A44E}" destId="{1A7E7675-E26B-4689-AFCF-EC478EFFACDB}" srcOrd="0" destOrd="0" presId="urn:microsoft.com/office/officeart/2005/8/layout/default#1"/>
    <dgm:cxn modelId="{2D0BFE58-B7D0-4A95-8844-43FD7061ED3C}" srcId="{3DB093A5-9DD1-4F23-802E-0A0AE557D838}" destId="{B9A21854-7E7A-4A0B-83BD-F07647177976}" srcOrd="1" destOrd="0" parTransId="{002D61CE-A609-4989-9D08-3E57B7A0DC58}" sibTransId="{CACFC7BF-BE48-4943-BA43-09E447D3621F}"/>
    <dgm:cxn modelId="{6B0CA69F-BA1D-460F-8CB3-1E658FB3E518}" srcId="{3DB093A5-9DD1-4F23-802E-0A0AE557D838}" destId="{C6363665-A815-44D4-B703-DCA4F531A44E}" srcOrd="0" destOrd="0" parTransId="{34450D0B-396C-49DB-B054-7560C098A3B1}" sibTransId="{4DBD192F-8239-4D76-BF2D-090765E27C03}"/>
    <dgm:cxn modelId="{29AC1FCE-60F5-4F15-8312-FC70082A8450}" type="presOf" srcId="{B9A21854-7E7A-4A0B-83BD-F07647177976}" destId="{B87BB763-0B5B-40B3-B03B-94987990B24F}" srcOrd="0" destOrd="0" presId="urn:microsoft.com/office/officeart/2005/8/layout/default#1"/>
    <dgm:cxn modelId="{7F097EF4-BB59-4215-9906-0735C86F5BEC}" type="presOf" srcId="{3DB093A5-9DD1-4F23-802E-0A0AE557D838}" destId="{39574748-170A-4455-9FFA-A235CF29C4B6}" srcOrd="0" destOrd="0" presId="urn:microsoft.com/office/officeart/2005/8/layout/default#1"/>
    <dgm:cxn modelId="{638CE8C5-9FEE-4AFD-AEC6-57B3ADB37E15}" type="presParOf" srcId="{39574748-170A-4455-9FFA-A235CF29C4B6}" destId="{1A7E7675-E26B-4689-AFCF-EC478EFFACDB}" srcOrd="0" destOrd="0" presId="urn:microsoft.com/office/officeart/2005/8/layout/default#1"/>
    <dgm:cxn modelId="{3399A1AD-B19B-4C44-B464-DE02F8FF33EF}" type="presParOf" srcId="{39574748-170A-4455-9FFA-A235CF29C4B6}" destId="{0FB8E775-4857-45D3-B31D-B6B4BE9F4A40}" srcOrd="1" destOrd="0" presId="urn:microsoft.com/office/officeart/2005/8/layout/default#1"/>
    <dgm:cxn modelId="{A38EE9CF-6B21-4273-AF9C-05264B182A3E}" type="presParOf" srcId="{39574748-170A-4455-9FFA-A235CF29C4B6}" destId="{B87BB763-0B5B-40B3-B03B-94987990B24F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B093A5-9DD1-4F23-802E-0A0AE557D838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98EBECD-7ED3-4CD7-80E8-D3DF7F7E2546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Jubilación anticipada.</a:t>
          </a:r>
        </a:p>
        <a:p>
          <a:r>
            <a:rPr lang="es-ES" dirty="0">
              <a:solidFill>
                <a:schemeClr val="tx1"/>
              </a:solidFill>
            </a:rPr>
            <a:t> Solo en determinados casos, </a:t>
          </a:r>
        </a:p>
      </dgm:t>
    </dgm:pt>
    <dgm:pt modelId="{726D9960-FDD9-4362-884F-3595AC32DF22}" type="parTrans" cxnId="{C3CDE42C-3922-43FE-B12E-37567128359C}">
      <dgm:prSet/>
      <dgm:spPr/>
      <dgm:t>
        <a:bodyPr/>
        <a:lstStyle/>
        <a:p>
          <a:endParaRPr lang="es-ES"/>
        </a:p>
      </dgm:t>
    </dgm:pt>
    <dgm:pt modelId="{1937FA75-F7CC-4B2B-99FC-79207B5FDA70}" type="sibTrans" cxnId="{C3CDE42C-3922-43FE-B12E-37567128359C}">
      <dgm:prSet/>
      <dgm:spPr/>
      <dgm:t>
        <a:bodyPr/>
        <a:lstStyle/>
        <a:p>
          <a:endParaRPr lang="es-ES"/>
        </a:p>
      </dgm:t>
    </dgm:pt>
    <dgm:pt modelId="{124CBEA1-263E-43F1-A41E-57D7945CD671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Jubilación parcial a partir de </a:t>
          </a:r>
        </a:p>
        <a:p>
          <a:r>
            <a:rPr lang="es-ES" b="1" dirty="0">
              <a:solidFill>
                <a:schemeClr val="tx1"/>
              </a:solidFill>
            </a:rPr>
            <a:t>los 65 años:</a:t>
          </a:r>
          <a:r>
            <a:rPr lang="es-ES" dirty="0">
              <a:solidFill>
                <a:schemeClr val="tx1"/>
              </a:solidFill>
            </a:rPr>
            <a:t> </a:t>
          </a:r>
        </a:p>
        <a:p>
          <a:r>
            <a:rPr lang="es-ES" dirty="0">
              <a:solidFill>
                <a:schemeClr val="tx1"/>
              </a:solidFill>
            </a:rPr>
            <a:t>Se admite con o sin contrato de relevo y la reducción de la jornada de trabajo debe estar comprendida entre un 25 y 50 %.</a:t>
          </a:r>
        </a:p>
      </dgm:t>
    </dgm:pt>
    <dgm:pt modelId="{254CCB0B-DFEF-4325-997D-974C7F0895F1}" type="parTrans" cxnId="{1716F707-3893-4887-9704-141A80785BA4}">
      <dgm:prSet/>
      <dgm:spPr/>
      <dgm:t>
        <a:bodyPr/>
        <a:lstStyle/>
        <a:p>
          <a:endParaRPr lang="es-ES"/>
        </a:p>
      </dgm:t>
    </dgm:pt>
    <dgm:pt modelId="{A29CFF74-BAB1-4737-9233-E1FA49894AF1}" type="sibTrans" cxnId="{1716F707-3893-4887-9704-141A80785BA4}">
      <dgm:prSet/>
      <dgm:spPr/>
      <dgm:t>
        <a:bodyPr/>
        <a:lstStyle/>
        <a:p>
          <a:endParaRPr lang="es-ES"/>
        </a:p>
      </dgm:t>
    </dgm:pt>
    <dgm:pt modelId="{11F6CB58-5CBE-4A17-82D3-122D2BBF1E13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Jubilación parcial de menores de 65 años: </a:t>
          </a:r>
        </a:p>
        <a:p>
          <a:r>
            <a:rPr lang="es-ES" dirty="0">
              <a:solidFill>
                <a:schemeClr val="tx1"/>
              </a:solidFill>
            </a:rPr>
            <a:t>Solo con contrato de relevo y a partir de los 60 años si son mutualistas o de los 61 años en el resto de los casos. </a:t>
          </a:r>
        </a:p>
      </dgm:t>
    </dgm:pt>
    <dgm:pt modelId="{FEC9BB70-E0BB-4215-9DBC-4128D2D86F02}" type="sibTrans" cxnId="{6CBE99D3-09F1-49D7-B0B3-4C1F0DB78B16}">
      <dgm:prSet/>
      <dgm:spPr/>
      <dgm:t>
        <a:bodyPr/>
        <a:lstStyle/>
        <a:p>
          <a:endParaRPr lang="es-ES"/>
        </a:p>
      </dgm:t>
    </dgm:pt>
    <dgm:pt modelId="{731A0DC0-AB88-46B4-95CD-DC14507F54F3}" type="parTrans" cxnId="{6CBE99D3-09F1-49D7-B0B3-4C1F0DB78B16}">
      <dgm:prSet/>
      <dgm:spPr/>
      <dgm:t>
        <a:bodyPr/>
        <a:lstStyle/>
        <a:p>
          <a:endParaRPr lang="es-ES"/>
        </a:p>
      </dgm:t>
    </dgm:pt>
    <dgm:pt modelId="{39574748-170A-4455-9FFA-A235CF29C4B6}" type="pres">
      <dgm:prSet presAssocID="{3DB093A5-9DD1-4F23-802E-0A0AE557D838}" presName="diagram" presStyleCnt="0">
        <dgm:presLayoutVars>
          <dgm:dir/>
          <dgm:resizeHandles val="exact"/>
        </dgm:presLayoutVars>
      </dgm:prSet>
      <dgm:spPr/>
    </dgm:pt>
    <dgm:pt modelId="{312C76E6-1ACD-4A51-888C-AAC6613E0EBE}" type="pres">
      <dgm:prSet presAssocID="{11F6CB58-5CBE-4A17-82D3-122D2BBF1E13}" presName="node" presStyleLbl="node1" presStyleIdx="0" presStyleCnt="3">
        <dgm:presLayoutVars>
          <dgm:bulletEnabled val="1"/>
        </dgm:presLayoutVars>
      </dgm:prSet>
      <dgm:spPr/>
    </dgm:pt>
    <dgm:pt modelId="{C1D3F8D0-0B3F-46C0-A53F-A73BEA692258}" type="pres">
      <dgm:prSet presAssocID="{FEC9BB70-E0BB-4215-9DBC-4128D2D86F02}" presName="sibTrans" presStyleCnt="0"/>
      <dgm:spPr/>
    </dgm:pt>
    <dgm:pt modelId="{9D6D3225-3A04-4900-A21E-909A779F05AC}" type="pres">
      <dgm:prSet presAssocID="{E98EBECD-7ED3-4CD7-80E8-D3DF7F7E2546}" presName="node" presStyleLbl="node1" presStyleIdx="1" presStyleCnt="3" custScaleX="86151">
        <dgm:presLayoutVars>
          <dgm:bulletEnabled val="1"/>
        </dgm:presLayoutVars>
      </dgm:prSet>
      <dgm:spPr/>
    </dgm:pt>
    <dgm:pt modelId="{8D69BBB1-F4CE-4A91-9D0F-FAFC8788661B}" type="pres">
      <dgm:prSet presAssocID="{1937FA75-F7CC-4B2B-99FC-79207B5FDA70}" presName="sibTrans" presStyleCnt="0"/>
      <dgm:spPr/>
    </dgm:pt>
    <dgm:pt modelId="{9AE643F7-A89C-438C-8C2E-E544AB5982A4}" type="pres">
      <dgm:prSet presAssocID="{124CBEA1-263E-43F1-A41E-57D7945CD671}" presName="node" presStyleLbl="node1" presStyleIdx="2" presStyleCnt="3">
        <dgm:presLayoutVars>
          <dgm:bulletEnabled val="1"/>
        </dgm:presLayoutVars>
      </dgm:prSet>
      <dgm:spPr/>
    </dgm:pt>
  </dgm:ptLst>
  <dgm:cxnLst>
    <dgm:cxn modelId="{1716F707-3893-4887-9704-141A80785BA4}" srcId="{3DB093A5-9DD1-4F23-802E-0A0AE557D838}" destId="{124CBEA1-263E-43F1-A41E-57D7945CD671}" srcOrd="2" destOrd="0" parTransId="{254CCB0B-DFEF-4325-997D-974C7F0895F1}" sibTransId="{A29CFF74-BAB1-4737-9233-E1FA49894AF1}"/>
    <dgm:cxn modelId="{C3CDE42C-3922-43FE-B12E-37567128359C}" srcId="{3DB093A5-9DD1-4F23-802E-0A0AE557D838}" destId="{E98EBECD-7ED3-4CD7-80E8-D3DF7F7E2546}" srcOrd="1" destOrd="0" parTransId="{726D9960-FDD9-4362-884F-3595AC32DF22}" sibTransId="{1937FA75-F7CC-4B2B-99FC-79207B5FDA70}"/>
    <dgm:cxn modelId="{26018D36-E178-415A-8EAD-5C0C6DC2AF08}" type="presOf" srcId="{11F6CB58-5CBE-4A17-82D3-122D2BBF1E13}" destId="{312C76E6-1ACD-4A51-888C-AAC6613E0EBE}" srcOrd="0" destOrd="0" presId="urn:microsoft.com/office/officeart/2005/8/layout/default#1"/>
    <dgm:cxn modelId="{5341B57D-FB42-4D0D-A78E-1E8B21D44942}" type="presOf" srcId="{124CBEA1-263E-43F1-A41E-57D7945CD671}" destId="{9AE643F7-A89C-438C-8C2E-E544AB5982A4}" srcOrd="0" destOrd="0" presId="urn:microsoft.com/office/officeart/2005/8/layout/default#1"/>
    <dgm:cxn modelId="{6CBE99D3-09F1-49D7-B0B3-4C1F0DB78B16}" srcId="{3DB093A5-9DD1-4F23-802E-0A0AE557D838}" destId="{11F6CB58-5CBE-4A17-82D3-122D2BBF1E13}" srcOrd="0" destOrd="0" parTransId="{731A0DC0-AB88-46B4-95CD-DC14507F54F3}" sibTransId="{FEC9BB70-E0BB-4215-9DBC-4128D2D86F02}"/>
    <dgm:cxn modelId="{F34F0AD7-7A39-4E32-89AB-F12B3DBAAC87}" type="presOf" srcId="{E98EBECD-7ED3-4CD7-80E8-D3DF7F7E2546}" destId="{9D6D3225-3A04-4900-A21E-909A779F05AC}" srcOrd="0" destOrd="0" presId="urn:microsoft.com/office/officeart/2005/8/layout/default#1"/>
    <dgm:cxn modelId="{7F097EF4-BB59-4215-9906-0735C86F5BEC}" type="presOf" srcId="{3DB093A5-9DD1-4F23-802E-0A0AE557D838}" destId="{39574748-170A-4455-9FFA-A235CF29C4B6}" srcOrd="0" destOrd="0" presId="urn:microsoft.com/office/officeart/2005/8/layout/default#1"/>
    <dgm:cxn modelId="{C0595C5D-20E2-4791-927C-BE25426FDD08}" type="presParOf" srcId="{39574748-170A-4455-9FFA-A235CF29C4B6}" destId="{312C76E6-1ACD-4A51-888C-AAC6613E0EBE}" srcOrd="0" destOrd="0" presId="urn:microsoft.com/office/officeart/2005/8/layout/default#1"/>
    <dgm:cxn modelId="{E7203EBE-C115-49CD-B592-728FAE92CE35}" type="presParOf" srcId="{39574748-170A-4455-9FFA-A235CF29C4B6}" destId="{C1D3F8D0-0B3F-46C0-A53F-A73BEA692258}" srcOrd="1" destOrd="0" presId="urn:microsoft.com/office/officeart/2005/8/layout/default#1"/>
    <dgm:cxn modelId="{00CF9A90-3FE8-4C38-9B56-E88403F889E3}" type="presParOf" srcId="{39574748-170A-4455-9FFA-A235CF29C4B6}" destId="{9D6D3225-3A04-4900-A21E-909A779F05AC}" srcOrd="2" destOrd="0" presId="urn:microsoft.com/office/officeart/2005/8/layout/default#1"/>
    <dgm:cxn modelId="{EB5003B3-BCF1-4927-9D0E-CF379FD7982E}" type="presParOf" srcId="{39574748-170A-4455-9FFA-A235CF29C4B6}" destId="{8D69BBB1-F4CE-4A91-9D0F-FAFC8788661B}" srcOrd="3" destOrd="0" presId="urn:microsoft.com/office/officeart/2005/8/layout/default#1"/>
    <dgm:cxn modelId="{5193054F-E11C-4296-B9BA-E34A249B4BAA}" type="presParOf" srcId="{39574748-170A-4455-9FFA-A235CF29C4B6}" destId="{9AE643F7-A89C-438C-8C2E-E544AB5982A4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5F020-CFDE-4191-A698-DE185BC02364}">
      <dsp:nvSpPr>
        <dsp:cNvPr id="0" name=""/>
        <dsp:cNvSpPr/>
      </dsp:nvSpPr>
      <dsp:spPr>
        <a:xfrm>
          <a:off x="-411522" y="0"/>
          <a:ext cx="6232330" cy="623233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9EE7-47BE-4F9F-BAD1-B370D6500FD1}">
      <dsp:nvSpPr>
        <dsp:cNvPr id="0" name=""/>
        <dsp:cNvSpPr/>
      </dsp:nvSpPr>
      <dsp:spPr>
        <a:xfrm>
          <a:off x="2637316" y="0"/>
          <a:ext cx="8281176" cy="6232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Modalidad contributiva</a:t>
          </a:r>
        </a:p>
      </dsp:txBody>
      <dsp:txXfrm>
        <a:off x="2637316" y="0"/>
        <a:ext cx="4140588" cy="2960357"/>
      </dsp:txXfrm>
    </dsp:sp>
    <dsp:sp modelId="{CDB1C6A9-8D35-4A6B-96DC-A8D6F0BE0C02}">
      <dsp:nvSpPr>
        <dsp:cNvPr id="0" name=""/>
        <dsp:cNvSpPr/>
      </dsp:nvSpPr>
      <dsp:spPr>
        <a:xfrm>
          <a:off x="1179289" y="2960357"/>
          <a:ext cx="2960357" cy="296035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258BF-F839-47BB-974D-F47D544E714B}">
      <dsp:nvSpPr>
        <dsp:cNvPr id="0" name=""/>
        <dsp:cNvSpPr/>
      </dsp:nvSpPr>
      <dsp:spPr>
        <a:xfrm>
          <a:off x="2637316" y="2960357"/>
          <a:ext cx="8281176" cy="29603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Modalidad </a:t>
          </a:r>
        </a:p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no </a:t>
          </a:r>
        </a:p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contributiva</a:t>
          </a:r>
        </a:p>
      </dsp:txBody>
      <dsp:txXfrm>
        <a:off x="2637316" y="2960357"/>
        <a:ext cx="4140588" cy="2960357"/>
      </dsp:txXfrm>
    </dsp:sp>
    <dsp:sp modelId="{B5A8CA36-931B-4970-83D7-ADEAA4BE8D76}">
      <dsp:nvSpPr>
        <dsp:cNvPr id="0" name=""/>
        <dsp:cNvSpPr/>
      </dsp:nvSpPr>
      <dsp:spPr>
        <a:xfrm>
          <a:off x="5253050" y="0"/>
          <a:ext cx="5419781" cy="296035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Incluye a los trabajadores españoles residentes en España y a los extranjeros residentes legalmente en España que ejerzan una actividad profesional en territorio nacional.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Régimen  general: Incluye a la mayoría de los trabajadores por cuenta ajena.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Regímenes especiales: Trabajadores autónomos, trabajadores del mar, trabajadores de la minería del carbón. </a:t>
          </a:r>
        </a:p>
      </dsp:txBody>
      <dsp:txXfrm>
        <a:off x="5253050" y="0"/>
        <a:ext cx="5419781" cy="2960357"/>
      </dsp:txXfrm>
    </dsp:sp>
    <dsp:sp modelId="{79D26F3D-3896-4A3F-A725-8C63F9B2B18A}">
      <dsp:nvSpPr>
        <dsp:cNvPr id="0" name=""/>
        <dsp:cNvSpPr/>
      </dsp:nvSpPr>
      <dsp:spPr>
        <a:xfrm>
          <a:off x="5279778" y="2960357"/>
          <a:ext cx="5786679" cy="296035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Incluye a personas que se encuentren en estado de necesidad, que carezcan de recursos económicos propios suficientes para su subsistencia.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Son las pensiones no contributivas de incapacidad permanente, jubilación y por hijo a cargo.</a:t>
          </a:r>
        </a:p>
      </dsp:txBody>
      <dsp:txXfrm>
        <a:off x="5279778" y="2960357"/>
        <a:ext cx="5786679" cy="29603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48337-8FFB-44C6-A31F-ADB195E7B605}">
      <dsp:nvSpPr>
        <dsp:cNvPr id="0" name=""/>
        <dsp:cNvSpPr/>
      </dsp:nvSpPr>
      <dsp:spPr>
        <a:xfrm rot="5400000">
          <a:off x="4861186" y="-1663338"/>
          <a:ext cx="4765630" cy="809230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/>
            <a:t>REQUISITOS PARA SER BENEFICIARIO</a:t>
          </a:r>
          <a:r>
            <a:rPr lang="es-ES" sz="1600" kern="1200" dirty="0"/>
            <a:t>:</a:t>
          </a: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Estar </a:t>
          </a:r>
          <a:r>
            <a:rPr lang="es-ES" sz="1600" b="1" kern="1200" dirty="0"/>
            <a:t>afiliado</a:t>
          </a:r>
          <a:r>
            <a:rPr lang="es-ES" sz="1600" kern="1200" dirty="0"/>
            <a:t> a la Seguridad Social y estar en situación de </a:t>
          </a:r>
          <a:r>
            <a:rPr lang="es-ES" sz="1600" b="1" kern="1200" dirty="0"/>
            <a:t>alta o asimilada </a:t>
          </a:r>
          <a:r>
            <a:rPr lang="es-ES" sz="1600" kern="1200" dirty="0"/>
            <a:t>al alta*.</a:t>
          </a:r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Haber trabajado por </a:t>
          </a:r>
          <a:r>
            <a:rPr lang="es-ES" sz="1600" b="1" i="0" kern="1200" dirty="0"/>
            <a:t>cuenta ajena</a:t>
          </a:r>
          <a:r>
            <a:rPr lang="es-ES" sz="1600" b="0" i="0" kern="1200" dirty="0"/>
            <a:t>. </a:t>
          </a:r>
          <a:r>
            <a:rPr lang="es-ES" sz="1200" b="0" i="0" kern="1200" dirty="0"/>
            <a:t>(Las personas trabajadoras autónomas no tienen derecho a prestación de desempleo, pero si podrán percibir la prestación por cese de actividad si han cotizado por esta contingencia ya que su cobertura no es obligatoria)</a:t>
          </a:r>
          <a:endParaRPr lang="es-ES" sz="1600" kern="1200" dirty="0"/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Encontrarse en </a:t>
          </a:r>
          <a:r>
            <a:rPr lang="es-ES" sz="1600" b="1" kern="1200" dirty="0"/>
            <a:t>situación legal de desempleo</a:t>
          </a:r>
          <a:r>
            <a:rPr lang="es-ES" sz="1600" kern="1200" dirty="0"/>
            <a:t> por despido, por extinción involuntaria de la relación laboral, </a:t>
          </a:r>
          <a:r>
            <a:rPr lang="es-ES" sz="1600" b="0" i="0" kern="1200" dirty="0"/>
            <a:t>por la suspensión autorizada de la relación laboral</a:t>
          </a:r>
          <a:r>
            <a:rPr lang="es-ES" sz="1600" kern="1200" dirty="0"/>
            <a:t> o reducción temporal de la jornada de trabajo =&gt; Momento a partir del cual se devenga la prestación y a partir del cual debe solicitarse (15 días).</a:t>
          </a:r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dirty="0"/>
            <a:t>Inscribirse como </a:t>
          </a:r>
          <a:r>
            <a:rPr lang="ca-ES" sz="1600" b="1" kern="1200" dirty="0"/>
            <a:t>demandante de empleo</a:t>
          </a:r>
          <a:r>
            <a:rPr lang="ca-ES" sz="1600" kern="1200" dirty="0"/>
            <a:t>, permanecer inscrito y suscribir el compromiso de actividad.</a:t>
          </a:r>
          <a:endParaRPr lang="es-ES" sz="1600" kern="1200" dirty="0"/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Tener cubierto </a:t>
          </a:r>
          <a:r>
            <a:rPr lang="es-ES" sz="1600" b="1" kern="1200" dirty="0"/>
            <a:t>el periodo mínimo de cotización</a:t>
          </a:r>
          <a:r>
            <a:rPr lang="es-ES" sz="1600" kern="1200" dirty="0"/>
            <a:t>: 12 meses dentro de los seis años anteriores a la situación legal de desempleo, sin que sea necesario que dicho periodo sea continuado.</a:t>
          </a:r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i="0" kern="1200" dirty="0"/>
            <a:t>No haber cumplido la edad </a:t>
          </a:r>
          <a:r>
            <a:rPr lang="es-ES" sz="1600" b="0" i="0" kern="1200" dirty="0"/>
            <a:t>para tener derecho a la pensión contributiva de </a:t>
          </a:r>
          <a:r>
            <a:rPr lang="es-ES" sz="1600" b="1" i="0" kern="1200" dirty="0"/>
            <a:t>jubilación</a:t>
          </a:r>
          <a:r>
            <a:rPr lang="es-ES" sz="1600" b="0" i="0" kern="1200" dirty="0"/>
            <a:t>, salvo que la persona trabajadora no tuviera acreditado el periodo de cotización requerido.</a:t>
          </a:r>
          <a:endParaRPr lang="es-ES" sz="1600" kern="1200" dirty="0"/>
        </a:p>
      </dsp:txBody>
      <dsp:txXfrm rot="-5400000">
        <a:off x="3197848" y="232639"/>
        <a:ext cx="7859668" cy="4300352"/>
      </dsp:txXfrm>
    </dsp:sp>
    <dsp:sp modelId="{B8066020-4144-4471-81A6-9C1F295902BA}">
      <dsp:nvSpPr>
        <dsp:cNvPr id="0" name=""/>
        <dsp:cNvSpPr/>
      </dsp:nvSpPr>
      <dsp:spPr>
        <a:xfrm>
          <a:off x="78968" y="814431"/>
          <a:ext cx="3075852" cy="3136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A. Nivel contributivo: prestación por desempleo </a:t>
          </a:r>
        </a:p>
      </dsp:txBody>
      <dsp:txXfrm>
        <a:off x="229119" y="964582"/>
        <a:ext cx="2775550" cy="28364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48337-8FFB-44C6-A31F-ADB195E7B605}">
      <dsp:nvSpPr>
        <dsp:cNvPr id="0" name=""/>
        <dsp:cNvSpPr/>
      </dsp:nvSpPr>
      <dsp:spPr>
        <a:xfrm rot="5400000">
          <a:off x="4699822" y="-1234694"/>
          <a:ext cx="5088359" cy="75577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/>
            <a:t>DURACIÓN DE LA PRESTACIÓN </a:t>
          </a:r>
          <a:r>
            <a:rPr lang="es-ES" sz="1600" kern="1200" dirty="0"/>
            <a:t>=&gt; Dependerá del tiempo cotizado =&gt; Mínimo 4 meses (x 360 días) - Máximo 2 años =&gt; Por cada 6 meses más de cotización, la duración aumenta   </a:t>
          </a: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/>
            <a:t>CUANTÍA DE LA PRESTACIÓN </a:t>
          </a:r>
          <a:r>
            <a:rPr lang="es-ES" sz="1600" kern="1200" dirty="0"/>
            <a:t>=&gt; La cuantía de la prestación por desempleo depende de la base reguladora por la que se ha cotizado durante los últimos 180 días.  </a:t>
          </a: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La base reguladora se calcula aplicando la siguiente fórmula:</a:t>
          </a:r>
          <a:endParaRPr lang="es-ES" sz="1600" kern="1200" dirty="0"/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u="sng" kern="1200" dirty="0"/>
            <a:t>Suma de Bases de Cotización por Desempleo de últimos 180 días – Horas Extras</a:t>
          </a: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u="none" kern="1200" dirty="0"/>
            <a:t>				160</a:t>
          </a:r>
          <a:endParaRPr lang="es-ES" sz="1600" u="sng" kern="1200" dirty="0"/>
        </a:p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200" u="sng" kern="1200" dirty="0"/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La cuantía resulta de aplicar a la base reguladora un porcentaje establecido por el tiempo de permanencia en desempleo:</a:t>
          </a:r>
          <a:r>
            <a:rPr lang="es-ES" sz="1100" kern="1200" dirty="0"/>
            <a:t> 						</a:t>
          </a:r>
          <a:r>
            <a:rPr lang="es-ES" sz="1200" kern="1200" dirty="0"/>
            <a:t>  Primeros 180 días: 70 % de la base reguladora</a:t>
          </a:r>
          <a:endParaRPr lang="es-ES" sz="1200" u="sng" kern="1200" dirty="0"/>
        </a:p>
        <a:p>
          <a:pPr marL="228600" lvl="2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		           A partir del día 181:  50 % de la base reguladora</a:t>
          </a:r>
          <a:endParaRPr lang="es-ES" sz="1200" u="sng" kern="1200" dirty="0"/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u="sng" kern="1200" dirty="0"/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Esta prestación tributa a IRPF y su importe debe estar comprendido entre unos límites mínimos y máximos establecidos en función del IPREM vigente y del número de descendientes que la personas trabajadora tenga a su cargo.</a:t>
          </a:r>
          <a:endParaRPr lang="es-ES" sz="1600" u="sng" kern="1200" dirty="0"/>
        </a:p>
      </dsp:txBody>
      <dsp:txXfrm rot="-5400000">
        <a:off x="3465128" y="248394"/>
        <a:ext cx="7309355" cy="4591573"/>
      </dsp:txXfrm>
    </dsp:sp>
    <dsp:sp modelId="{B8066020-4144-4471-81A6-9C1F295902BA}">
      <dsp:nvSpPr>
        <dsp:cNvPr id="0" name=""/>
        <dsp:cNvSpPr/>
      </dsp:nvSpPr>
      <dsp:spPr>
        <a:xfrm>
          <a:off x="346248" y="869585"/>
          <a:ext cx="3075852" cy="33491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A. Nivel contributivo: prestación por desempleo </a:t>
          </a:r>
        </a:p>
      </dsp:txBody>
      <dsp:txXfrm>
        <a:off x="496399" y="1019736"/>
        <a:ext cx="2775550" cy="30488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C1022-BC3E-47AC-999A-DD09EA41587D}">
      <dsp:nvSpPr>
        <dsp:cNvPr id="0" name=""/>
        <dsp:cNvSpPr/>
      </dsp:nvSpPr>
      <dsp:spPr>
        <a:xfrm rot="5400000">
          <a:off x="4637208" y="-1359272"/>
          <a:ext cx="5824035" cy="854259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a-E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/>
            <a:t>POSIBLES BENEFICIARIO:</a:t>
          </a:r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Personas trabajadoras que han agotado la prestación contributiva por desempleo y tienen responsabilidades familiares.</a:t>
          </a:r>
          <a:endParaRPr lang="es-ES" sz="1600" kern="1200" dirty="0"/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Personas trabajadoras que, al producirse la situación legal de desempleo, no han cubierto el periodo mínimo de cotización para acceder a una prestación contributiva.</a:t>
          </a:r>
          <a:endParaRPr lang="es-ES" sz="1600" kern="1200" dirty="0"/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Personas mayores de 52/55 años que hayan cotizado por desempleo al menos durante seis años y reúnan todos los requisitos, salvo la edad para acceder a la pensión de jubilación.</a:t>
          </a:r>
          <a:endParaRPr lang="es-ES" sz="1600" kern="1200" dirty="0"/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/>
            <a:t>REQUISITOS</a:t>
          </a:r>
          <a:endParaRPr lang="es-ES" sz="1600" kern="1200" dirty="0"/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Estar en situación legal de desempleo e inscrito como demandante de empleo. </a:t>
          </a:r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Haber cotizado en un régimen de la Seguridad Social que contemple la contingencia de desempleo, al menos, tres meses, si se tienen responsabilidades familiares, o seis meses, si no se tienen, o no tener cubierto el periodo mínimo de cotización de 360 días para tener derecho a una prestación contributiva. </a:t>
          </a:r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/>
            <a:t>Carecer de rentas que superen en cómputo mensual el 75% del SMI</a:t>
          </a:r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/>
            <a:t>CUANTÍA</a:t>
          </a:r>
          <a:r>
            <a:rPr lang="es-ES" sz="1600" kern="1200" dirty="0"/>
            <a:t>:</a:t>
          </a:r>
          <a:endParaRPr lang="ca-E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80 % del IPREM sin incluir las pagas extraordinarias durante 6 meses o </a:t>
          </a:r>
          <a:r>
            <a:rPr lang="es-ES" sz="1600" kern="1200"/>
            <a:t>más.	</a:t>
          </a:r>
          <a:endParaRPr lang="ca-E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a-ES" sz="1600" kern="1200" dirty="0"/>
        </a:p>
      </dsp:txBody>
      <dsp:txXfrm rot="-5400000">
        <a:off x="3277927" y="284315"/>
        <a:ext cx="8258292" cy="5255423"/>
      </dsp:txXfrm>
    </dsp:sp>
    <dsp:sp modelId="{2BFB113F-6A7E-4B08-A7C3-6882F0CDA8FD}">
      <dsp:nvSpPr>
        <dsp:cNvPr id="0" name=""/>
        <dsp:cNvSpPr/>
      </dsp:nvSpPr>
      <dsp:spPr>
        <a:xfrm>
          <a:off x="309836" y="694239"/>
          <a:ext cx="2980667" cy="43893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B. Nivel asistencial: subsidio por desempleo </a:t>
          </a:r>
        </a:p>
      </dsp:txBody>
      <dsp:txXfrm>
        <a:off x="455340" y="839743"/>
        <a:ext cx="2689659" cy="40983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0670-2637-4707-B431-E32F82B71B6C}">
      <dsp:nvSpPr>
        <dsp:cNvPr id="0" name=""/>
        <dsp:cNvSpPr/>
      </dsp:nvSpPr>
      <dsp:spPr>
        <a:xfrm>
          <a:off x="33590" y="0"/>
          <a:ext cx="2091535" cy="4134144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DE LAS CONDICIONES DE SEGURIDAD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5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Espacios de trabajo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Equipos de trabajo</a:t>
          </a:r>
        </a:p>
      </dsp:txBody>
      <dsp:txXfrm>
        <a:off x="33590" y="0"/>
        <a:ext cx="2091535" cy="4134144"/>
      </dsp:txXfrm>
    </dsp:sp>
    <dsp:sp modelId="{9963488B-5163-42B1-99C6-D6F63C1DE823}">
      <dsp:nvSpPr>
        <dsp:cNvPr id="0" name=""/>
        <dsp:cNvSpPr/>
      </dsp:nvSpPr>
      <dsp:spPr>
        <a:xfrm>
          <a:off x="2515822" y="1"/>
          <a:ext cx="2666379" cy="40783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AMBIENTALES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Agentes físicos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Agentes químicos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Agentes biológicos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</dsp:txBody>
      <dsp:txXfrm>
        <a:off x="2515822" y="1"/>
        <a:ext cx="2666379" cy="4078323"/>
      </dsp:txXfrm>
    </dsp:sp>
    <dsp:sp modelId="{3D871248-4D66-4BB9-B70C-3E660519970B}">
      <dsp:nvSpPr>
        <dsp:cNvPr id="0" name=""/>
        <dsp:cNvSpPr/>
      </dsp:nvSpPr>
      <dsp:spPr>
        <a:xfrm>
          <a:off x="5591565" y="1"/>
          <a:ext cx="2199836" cy="414053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ERGONÓMICOS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- </a:t>
          </a:r>
          <a:r>
            <a:rPr lang="es-ES" sz="1800" kern="1200" dirty="0"/>
            <a:t>Carga física: posturas, manipulación, sobresfuerzos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Carga mental</a:t>
          </a:r>
        </a:p>
      </dsp:txBody>
      <dsp:txXfrm>
        <a:off x="5591565" y="1"/>
        <a:ext cx="2199836" cy="4140538"/>
      </dsp:txXfrm>
    </dsp:sp>
    <dsp:sp modelId="{3C8E56C7-A3B4-4E96-A5A0-BA393DB62F64}">
      <dsp:nvSpPr>
        <dsp:cNvPr id="0" name=""/>
        <dsp:cNvSpPr/>
      </dsp:nvSpPr>
      <dsp:spPr>
        <a:xfrm>
          <a:off x="8200765" y="1"/>
          <a:ext cx="2166678" cy="414053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PSICOSOCIALES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- </a:t>
          </a:r>
          <a:r>
            <a:rPr lang="es-ES" sz="1800" kern="1200" dirty="0"/>
            <a:t>Contenido del trabajo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Organización del trabajo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- Relaciones interpersonales</a:t>
          </a:r>
        </a:p>
      </dsp:txBody>
      <dsp:txXfrm>
        <a:off x="8200765" y="1"/>
        <a:ext cx="2166678" cy="41405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718CE-1A67-48DC-8E81-9E33897257C6}">
      <dsp:nvSpPr>
        <dsp:cNvPr id="0" name=""/>
        <dsp:cNvSpPr/>
      </dsp:nvSpPr>
      <dsp:spPr>
        <a:xfrm>
          <a:off x="5289550" y="1477623"/>
          <a:ext cx="4536384" cy="176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"/>
              </a:lnTo>
              <a:lnTo>
                <a:pt x="4536384" y="18910"/>
              </a:lnTo>
              <a:lnTo>
                <a:pt x="4536384" y="17637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79932-72DA-4425-B72C-756607B6A0BB}">
      <dsp:nvSpPr>
        <dsp:cNvPr id="0" name=""/>
        <dsp:cNvSpPr/>
      </dsp:nvSpPr>
      <dsp:spPr>
        <a:xfrm>
          <a:off x="5289550" y="1477623"/>
          <a:ext cx="2721830" cy="176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"/>
              </a:lnTo>
              <a:lnTo>
                <a:pt x="2721830" y="18910"/>
              </a:lnTo>
              <a:lnTo>
                <a:pt x="2721830" y="17637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4063D-7875-4001-A959-0A258949CF47}">
      <dsp:nvSpPr>
        <dsp:cNvPr id="0" name=""/>
        <dsp:cNvSpPr/>
      </dsp:nvSpPr>
      <dsp:spPr>
        <a:xfrm>
          <a:off x="5289550" y="1477623"/>
          <a:ext cx="907276" cy="176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"/>
              </a:lnTo>
              <a:lnTo>
                <a:pt x="907276" y="18910"/>
              </a:lnTo>
              <a:lnTo>
                <a:pt x="907276" y="17637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6940C-C97A-41D5-B730-27CF0F73EE4F}">
      <dsp:nvSpPr>
        <dsp:cNvPr id="0" name=""/>
        <dsp:cNvSpPr/>
      </dsp:nvSpPr>
      <dsp:spPr>
        <a:xfrm>
          <a:off x="4382273" y="1477623"/>
          <a:ext cx="907276" cy="176371"/>
        </a:xfrm>
        <a:custGeom>
          <a:avLst/>
          <a:gdLst/>
          <a:ahLst/>
          <a:cxnLst/>
          <a:rect l="0" t="0" r="0" b="0"/>
          <a:pathLst>
            <a:path>
              <a:moveTo>
                <a:pt x="907276" y="0"/>
              </a:moveTo>
              <a:lnTo>
                <a:pt x="907276" y="18910"/>
              </a:lnTo>
              <a:lnTo>
                <a:pt x="0" y="18910"/>
              </a:lnTo>
              <a:lnTo>
                <a:pt x="0" y="17637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CB17E-9825-4AF3-B56C-307B71608DC2}">
      <dsp:nvSpPr>
        <dsp:cNvPr id="0" name=""/>
        <dsp:cNvSpPr/>
      </dsp:nvSpPr>
      <dsp:spPr>
        <a:xfrm>
          <a:off x="2567719" y="1477623"/>
          <a:ext cx="2721830" cy="176371"/>
        </a:xfrm>
        <a:custGeom>
          <a:avLst/>
          <a:gdLst/>
          <a:ahLst/>
          <a:cxnLst/>
          <a:rect l="0" t="0" r="0" b="0"/>
          <a:pathLst>
            <a:path>
              <a:moveTo>
                <a:pt x="2721830" y="0"/>
              </a:moveTo>
              <a:lnTo>
                <a:pt x="2721830" y="18910"/>
              </a:lnTo>
              <a:lnTo>
                <a:pt x="0" y="18910"/>
              </a:lnTo>
              <a:lnTo>
                <a:pt x="0" y="17637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6C6BC-C009-48E7-8201-359AB5A643A5}">
      <dsp:nvSpPr>
        <dsp:cNvPr id="0" name=""/>
        <dsp:cNvSpPr/>
      </dsp:nvSpPr>
      <dsp:spPr>
        <a:xfrm>
          <a:off x="153312" y="2403811"/>
          <a:ext cx="224944" cy="2819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306"/>
              </a:lnTo>
              <a:lnTo>
                <a:pt x="224944" y="281930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ED208-EBF8-4C17-A9E1-DF0912815908}">
      <dsp:nvSpPr>
        <dsp:cNvPr id="0" name=""/>
        <dsp:cNvSpPr/>
      </dsp:nvSpPr>
      <dsp:spPr>
        <a:xfrm>
          <a:off x="153312" y="2403811"/>
          <a:ext cx="224944" cy="175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568"/>
              </a:lnTo>
              <a:lnTo>
                <a:pt x="224944" y="175456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5A3D9-DEB7-4DB1-BA61-217C47F539E5}">
      <dsp:nvSpPr>
        <dsp:cNvPr id="0" name=""/>
        <dsp:cNvSpPr/>
      </dsp:nvSpPr>
      <dsp:spPr>
        <a:xfrm>
          <a:off x="153312" y="2403811"/>
          <a:ext cx="224944" cy="68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30"/>
              </a:lnTo>
              <a:lnTo>
                <a:pt x="224944" y="68983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D8AEC-DC76-412B-AEA4-D1436D3B8A8D}">
      <dsp:nvSpPr>
        <dsp:cNvPr id="0" name=""/>
        <dsp:cNvSpPr/>
      </dsp:nvSpPr>
      <dsp:spPr>
        <a:xfrm>
          <a:off x="753165" y="1477623"/>
          <a:ext cx="4536384" cy="176371"/>
        </a:xfrm>
        <a:custGeom>
          <a:avLst/>
          <a:gdLst/>
          <a:ahLst/>
          <a:cxnLst/>
          <a:rect l="0" t="0" r="0" b="0"/>
          <a:pathLst>
            <a:path>
              <a:moveTo>
                <a:pt x="4536384" y="0"/>
              </a:moveTo>
              <a:lnTo>
                <a:pt x="4536384" y="18910"/>
              </a:lnTo>
              <a:lnTo>
                <a:pt x="0" y="18910"/>
              </a:lnTo>
              <a:lnTo>
                <a:pt x="0" y="17637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9FCD5-412D-4CD2-9B74-17F633D13F0B}">
      <dsp:nvSpPr>
        <dsp:cNvPr id="0" name=""/>
        <dsp:cNvSpPr/>
      </dsp:nvSpPr>
      <dsp:spPr>
        <a:xfrm>
          <a:off x="1170999" y="727808"/>
          <a:ext cx="8237100" cy="7498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Daños a la salud de los trabajadores</a:t>
          </a:r>
        </a:p>
      </dsp:txBody>
      <dsp:txXfrm>
        <a:off x="1170999" y="727808"/>
        <a:ext cx="8237100" cy="749815"/>
      </dsp:txXfrm>
    </dsp:sp>
    <dsp:sp modelId="{D7EA628A-D986-4ED9-A727-437BA040A077}">
      <dsp:nvSpPr>
        <dsp:cNvPr id="0" name=""/>
        <dsp:cNvSpPr/>
      </dsp:nvSpPr>
      <dsp:spPr>
        <a:xfrm>
          <a:off x="3349" y="1653995"/>
          <a:ext cx="1499631" cy="749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Accidente de trabajo</a:t>
          </a:r>
        </a:p>
      </dsp:txBody>
      <dsp:txXfrm>
        <a:off x="3349" y="1653995"/>
        <a:ext cx="1499631" cy="749815"/>
      </dsp:txXfrm>
    </dsp:sp>
    <dsp:sp modelId="{77207495-FDFC-4FC4-9F44-64AB1EE445B9}">
      <dsp:nvSpPr>
        <dsp:cNvPr id="0" name=""/>
        <dsp:cNvSpPr/>
      </dsp:nvSpPr>
      <dsp:spPr>
        <a:xfrm>
          <a:off x="378257" y="2718733"/>
          <a:ext cx="1499631" cy="749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i="1" kern="1200" dirty="0"/>
            <a:t>In</a:t>
          </a:r>
          <a:r>
            <a:rPr lang="es-ES" sz="1200" kern="1200" dirty="0"/>
            <a:t> </a:t>
          </a:r>
          <a:r>
            <a:rPr lang="es-ES" sz="1200" i="1" kern="1200" dirty="0"/>
            <a:t>itinere </a:t>
          </a:r>
        </a:p>
      </dsp:txBody>
      <dsp:txXfrm>
        <a:off x="378257" y="2718733"/>
        <a:ext cx="1499631" cy="749815"/>
      </dsp:txXfrm>
    </dsp:sp>
    <dsp:sp modelId="{545496CE-6C41-4228-B597-D29B86791156}">
      <dsp:nvSpPr>
        <dsp:cNvPr id="0" name=""/>
        <dsp:cNvSpPr/>
      </dsp:nvSpPr>
      <dsp:spPr>
        <a:xfrm>
          <a:off x="378257" y="3783471"/>
          <a:ext cx="1499631" cy="749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 misión </a:t>
          </a:r>
        </a:p>
      </dsp:txBody>
      <dsp:txXfrm>
        <a:off x="378257" y="3783471"/>
        <a:ext cx="1499631" cy="749815"/>
      </dsp:txXfrm>
    </dsp:sp>
    <dsp:sp modelId="{2C602D26-18D5-445E-B17F-998524960E1E}">
      <dsp:nvSpPr>
        <dsp:cNvPr id="0" name=""/>
        <dsp:cNvSpPr/>
      </dsp:nvSpPr>
      <dsp:spPr>
        <a:xfrm>
          <a:off x="378257" y="4848210"/>
          <a:ext cx="1499631" cy="749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No son accidentes del trabajo (dolo/imprudencia)</a:t>
          </a:r>
        </a:p>
      </dsp:txBody>
      <dsp:txXfrm>
        <a:off x="378257" y="4848210"/>
        <a:ext cx="1499631" cy="749815"/>
      </dsp:txXfrm>
    </dsp:sp>
    <dsp:sp modelId="{33E1542A-6C30-455D-A6A1-3C1ED604D19C}">
      <dsp:nvSpPr>
        <dsp:cNvPr id="0" name=""/>
        <dsp:cNvSpPr/>
      </dsp:nvSpPr>
      <dsp:spPr>
        <a:xfrm>
          <a:off x="1817903" y="1653995"/>
          <a:ext cx="1499631" cy="749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Enfermedad profesional</a:t>
          </a:r>
        </a:p>
      </dsp:txBody>
      <dsp:txXfrm>
        <a:off x="1817903" y="1653995"/>
        <a:ext cx="1499631" cy="749815"/>
      </dsp:txXfrm>
    </dsp:sp>
    <dsp:sp modelId="{B573568E-6C4D-441D-800E-85851A8CBC03}">
      <dsp:nvSpPr>
        <dsp:cNvPr id="0" name=""/>
        <dsp:cNvSpPr/>
      </dsp:nvSpPr>
      <dsp:spPr>
        <a:xfrm>
          <a:off x="3632457" y="1653995"/>
          <a:ext cx="1499631" cy="749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Fatiga</a:t>
          </a:r>
        </a:p>
      </dsp:txBody>
      <dsp:txXfrm>
        <a:off x="3632457" y="1653995"/>
        <a:ext cx="1499631" cy="749815"/>
      </dsp:txXfrm>
    </dsp:sp>
    <dsp:sp modelId="{288C294E-54DF-46EB-9217-D36671FE56ED}">
      <dsp:nvSpPr>
        <dsp:cNvPr id="0" name=""/>
        <dsp:cNvSpPr/>
      </dsp:nvSpPr>
      <dsp:spPr>
        <a:xfrm>
          <a:off x="5447011" y="1653995"/>
          <a:ext cx="1499631" cy="749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Estrés</a:t>
          </a:r>
        </a:p>
      </dsp:txBody>
      <dsp:txXfrm>
        <a:off x="5447011" y="1653995"/>
        <a:ext cx="1499631" cy="749815"/>
      </dsp:txXfrm>
    </dsp:sp>
    <dsp:sp modelId="{8CA21931-EF63-4A1B-875B-B7AFD2F10230}">
      <dsp:nvSpPr>
        <dsp:cNvPr id="0" name=""/>
        <dsp:cNvSpPr/>
      </dsp:nvSpPr>
      <dsp:spPr>
        <a:xfrm>
          <a:off x="7261565" y="1653995"/>
          <a:ext cx="1499631" cy="749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Envejecimiento prematuro</a:t>
          </a:r>
        </a:p>
      </dsp:txBody>
      <dsp:txXfrm>
        <a:off x="7261565" y="1653995"/>
        <a:ext cx="1499631" cy="749815"/>
      </dsp:txXfrm>
    </dsp:sp>
    <dsp:sp modelId="{B74D3BCC-2023-4840-93EE-D60CDD492A91}">
      <dsp:nvSpPr>
        <dsp:cNvPr id="0" name=""/>
        <dsp:cNvSpPr/>
      </dsp:nvSpPr>
      <dsp:spPr>
        <a:xfrm>
          <a:off x="9076119" y="1653995"/>
          <a:ext cx="1499631" cy="7498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Burnout, mobbing</a:t>
          </a:r>
        </a:p>
      </dsp:txBody>
      <dsp:txXfrm>
        <a:off x="9076119" y="1653995"/>
        <a:ext cx="1499631" cy="7498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4506A-4298-4957-ACEB-0DFB3C54A61C}">
      <dsp:nvSpPr>
        <dsp:cNvPr id="0" name=""/>
        <dsp:cNvSpPr/>
      </dsp:nvSpPr>
      <dsp:spPr>
        <a:xfrm>
          <a:off x="4832652" y="1973422"/>
          <a:ext cx="3419137" cy="593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701"/>
              </a:lnTo>
              <a:lnTo>
                <a:pt x="3419137" y="296701"/>
              </a:lnTo>
              <a:lnTo>
                <a:pt x="3419137" y="5934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B0ECD-FEC3-49CB-8C40-3235D833A69E}">
      <dsp:nvSpPr>
        <dsp:cNvPr id="0" name=""/>
        <dsp:cNvSpPr/>
      </dsp:nvSpPr>
      <dsp:spPr>
        <a:xfrm>
          <a:off x="4786932" y="1973422"/>
          <a:ext cx="91440" cy="593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34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51406-FA4C-4F46-BC7B-74529EC2307D}">
      <dsp:nvSpPr>
        <dsp:cNvPr id="0" name=""/>
        <dsp:cNvSpPr/>
      </dsp:nvSpPr>
      <dsp:spPr>
        <a:xfrm>
          <a:off x="1413515" y="1973422"/>
          <a:ext cx="3419137" cy="593403"/>
        </a:xfrm>
        <a:custGeom>
          <a:avLst/>
          <a:gdLst/>
          <a:ahLst/>
          <a:cxnLst/>
          <a:rect l="0" t="0" r="0" b="0"/>
          <a:pathLst>
            <a:path>
              <a:moveTo>
                <a:pt x="3419137" y="0"/>
              </a:moveTo>
              <a:lnTo>
                <a:pt x="3419137" y="296701"/>
              </a:lnTo>
              <a:lnTo>
                <a:pt x="0" y="296701"/>
              </a:lnTo>
              <a:lnTo>
                <a:pt x="0" y="5934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31CD5-10C3-4378-BF68-8D817FD2C5A4}">
      <dsp:nvSpPr>
        <dsp:cNvPr id="0" name=""/>
        <dsp:cNvSpPr/>
      </dsp:nvSpPr>
      <dsp:spPr>
        <a:xfrm>
          <a:off x="3419785" y="560555"/>
          <a:ext cx="2825733" cy="141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schemeClr val="accent2">
                  <a:lumMod val="20000"/>
                  <a:lumOff val="80000"/>
                </a:schemeClr>
              </a:solidFill>
              <a:latin typeface="Century Gothic"/>
            </a:rPr>
            <a:t>OBJETIVOS</a:t>
          </a:r>
        </a:p>
      </dsp:txBody>
      <dsp:txXfrm>
        <a:off x="3419785" y="560555"/>
        <a:ext cx="2825733" cy="1412866"/>
      </dsp:txXfrm>
    </dsp:sp>
    <dsp:sp modelId="{617E2301-25E4-4385-BF23-B2A248FCB40A}">
      <dsp:nvSpPr>
        <dsp:cNvPr id="0" name=""/>
        <dsp:cNvSpPr/>
      </dsp:nvSpPr>
      <dsp:spPr>
        <a:xfrm>
          <a:off x="648" y="2566825"/>
          <a:ext cx="2825733" cy="141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Proteger la seguridad y salud de los trabajadores</a:t>
          </a:r>
        </a:p>
      </dsp:txBody>
      <dsp:txXfrm>
        <a:off x="648" y="2566825"/>
        <a:ext cx="2825733" cy="1412866"/>
      </dsp:txXfrm>
    </dsp:sp>
    <dsp:sp modelId="{D06DC3A6-6FF6-4030-A29A-A06F95B91C98}">
      <dsp:nvSpPr>
        <dsp:cNvPr id="0" name=""/>
        <dsp:cNvSpPr/>
      </dsp:nvSpPr>
      <dsp:spPr>
        <a:xfrm>
          <a:off x="3419785" y="2566825"/>
          <a:ext cx="2825733" cy="141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Eliminar o disminuir los riesgos derivados del trabajo</a:t>
          </a:r>
        </a:p>
      </dsp:txBody>
      <dsp:txXfrm>
        <a:off x="3419785" y="2566825"/>
        <a:ext cx="2825733" cy="1412866"/>
      </dsp:txXfrm>
    </dsp:sp>
    <dsp:sp modelId="{BCE20AEA-488B-47DD-864E-C08977104311}">
      <dsp:nvSpPr>
        <dsp:cNvPr id="0" name=""/>
        <dsp:cNvSpPr/>
      </dsp:nvSpPr>
      <dsp:spPr>
        <a:xfrm>
          <a:off x="6838922" y="2566825"/>
          <a:ext cx="2825733" cy="141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Proporcionar información, consulta,  participación equilibrada y formación a los trabajadores en materia preventiva</a:t>
          </a:r>
        </a:p>
      </dsp:txBody>
      <dsp:txXfrm>
        <a:off x="6838922" y="2566825"/>
        <a:ext cx="2825733" cy="141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9A96B-397B-4D34-9420-7574BE5EA8DF}">
      <dsp:nvSpPr>
        <dsp:cNvPr id="0" name=""/>
        <dsp:cNvSpPr/>
      </dsp:nvSpPr>
      <dsp:spPr>
        <a:xfrm>
          <a:off x="0" y="78219"/>
          <a:ext cx="6188075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Información</a:t>
          </a:r>
        </a:p>
      </dsp:txBody>
      <dsp:txXfrm>
        <a:off x="21075" y="99294"/>
        <a:ext cx="6145925" cy="389580"/>
      </dsp:txXfrm>
    </dsp:sp>
    <dsp:sp modelId="{48148267-9AD9-45BF-901A-395A93C2F232}">
      <dsp:nvSpPr>
        <dsp:cNvPr id="0" name=""/>
        <dsp:cNvSpPr/>
      </dsp:nvSpPr>
      <dsp:spPr>
        <a:xfrm>
          <a:off x="0" y="561789"/>
          <a:ext cx="6188075" cy="431730"/>
        </a:xfrm>
        <a:prstGeom prst="roundRect">
          <a:avLst/>
        </a:prstGeom>
        <a:solidFill>
          <a:schemeClr val="accent5">
            <a:hueOff val="534237"/>
            <a:satOff val="-1085"/>
            <a:lumOff val="69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Formación de los trabajadores</a:t>
          </a:r>
        </a:p>
      </dsp:txBody>
      <dsp:txXfrm>
        <a:off x="21075" y="582864"/>
        <a:ext cx="6145925" cy="389580"/>
      </dsp:txXfrm>
    </dsp:sp>
    <dsp:sp modelId="{BFCA3ACE-C9B8-486F-9E7A-35DE31895627}">
      <dsp:nvSpPr>
        <dsp:cNvPr id="0" name=""/>
        <dsp:cNvSpPr/>
      </dsp:nvSpPr>
      <dsp:spPr>
        <a:xfrm>
          <a:off x="0" y="1045359"/>
          <a:ext cx="6188075" cy="431730"/>
        </a:xfrm>
        <a:prstGeom prst="roundRect">
          <a:avLst/>
        </a:prstGeom>
        <a:solidFill>
          <a:schemeClr val="accent5">
            <a:hueOff val="1068474"/>
            <a:satOff val="-2170"/>
            <a:lumOff val="13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Vigilancia de la salud</a:t>
          </a:r>
        </a:p>
      </dsp:txBody>
      <dsp:txXfrm>
        <a:off x="21075" y="1066434"/>
        <a:ext cx="6145925" cy="389580"/>
      </dsp:txXfrm>
    </dsp:sp>
    <dsp:sp modelId="{3D89A15B-DD6A-460D-9165-AD06FDB5C728}">
      <dsp:nvSpPr>
        <dsp:cNvPr id="0" name=""/>
        <dsp:cNvSpPr/>
      </dsp:nvSpPr>
      <dsp:spPr>
        <a:xfrm>
          <a:off x="0" y="1528929"/>
          <a:ext cx="6188075" cy="431730"/>
        </a:xfrm>
        <a:prstGeom prst="roundRect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Protección de menores</a:t>
          </a:r>
        </a:p>
      </dsp:txBody>
      <dsp:txXfrm>
        <a:off x="21075" y="1550004"/>
        <a:ext cx="6145925" cy="389580"/>
      </dsp:txXfrm>
    </dsp:sp>
    <dsp:sp modelId="{8F7E404B-9F5B-4DB2-A647-78AD672794F5}">
      <dsp:nvSpPr>
        <dsp:cNvPr id="0" name=""/>
        <dsp:cNvSpPr/>
      </dsp:nvSpPr>
      <dsp:spPr>
        <a:xfrm>
          <a:off x="0" y="2012499"/>
          <a:ext cx="6188075" cy="431730"/>
        </a:xfrm>
        <a:prstGeom prst="roundRect">
          <a:avLst/>
        </a:prstGeom>
        <a:solidFill>
          <a:schemeClr val="accent5">
            <a:hueOff val="2136948"/>
            <a:satOff val="-4340"/>
            <a:lumOff val="27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Protección de la maternidad</a:t>
          </a:r>
        </a:p>
      </dsp:txBody>
      <dsp:txXfrm>
        <a:off x="21075" y="2033574"/>
        <a:ext cx="6145925" cy="389580"/>
      </dsp:txXfrm>
    </dsp:sp>
    <dsp:sp modelId="{3486698B-6612-433C-B499-690460CE58A9}">
      <dsp:nvSpPr>
        <dsp:cNvPr id="0" name=""/>
        <dsp:cNvSpPr/>
      </dsp:nvSpPr>
      <dsp:spPr>
        <a:xfrm>
          <a:off x="0" y="2496069"/>
          <a:ext cx="6188075" cy="431730"/>
        </a:xfrm>
        <a:prstGeom prst="roundRect">
          <a:avLst/>
        </a:prstGeom>
        <a:solidFill>
          <a:schemeClr val="accent5">
            <a:hueOff val="2671185"/>
            <a:satOff val="-5424"/>
            <a:lumOff val="34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Protección de trabajadores especialmente sensibles</a:t>
          </a:r>
        </a:p>
      </dsp:txBody>
      <dsp:txXfrm>
        <a:off x="21075" y="2517144"/>
        <a:ext cx="6145925" cy="389580"/>
      </dsp:txXfrm>
    </dsp:sp>
    <dsp:sp modelId="{79506E57-2484-4629-8942-99A41018B13D}">
      <dsp:nvSpPr>
        <dsp:cNvPr id="0" name=""/>
        <dsp:cNvSpPr/>
      </dsp:nvSpPr>
      <dsp:spPr>
        <a:xfrm>
          <a:off x="0" y="2979639"/>
          <a:ext cx="6188075" cy="431730"/>
        </a:xfrm>
        <a:prstGeom prst="roundRect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Protección de emergencia</a:t>
          </a:r>
        </a:p>
      </dsp:txBody>
      <dsp:txXfrm>
        <a:off x="21075" y="3000714"/>
        <a:ext cx="6145925" cy="389580"/>
      </dsp:txXfrm>
    </dsp:sp>
    <dsp:sp modelId="{7DDDCB14-19FC-4A4C-B3E2-3F6D6CB63501}">
      <dsp:nvSpPr>
        <dsp:cNvPr id="0" name=""/>
        <dsp:cNvSpPr/>
      </dsp:nvSpPr>
      <dsp:spPr>
        <a:xfrm>
          <a:off x="0" y="3463210"/>
          <a:ext cx="6188075" cy="431730"/>
        </a:xfrm>
        <a:prstGeom prst="roundRect">
          <a:avLst/>
        </a:prstGeom>
        <a:solidFill>
          <a:schemeClr val="accent5">
            <a:hueOff val="3739659"/>
            <a:satOff val="-7594"/>
            <a:lumOff val="4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Equipos de trabajo</a:t>
          </a:r>
        </a:p>
      </dsp:txBody>
      <dsp:txXfrm>
        <a:off x="21075" y="3484285"/>
        <a:ext cx="6145925" cy="389580"/>
      </dsp:txXfrm>
    </dsp:sp>
    <dsp:sp modelId="{E8C5AA36-725E-491F-9526-C89D23752DFC}">
      <dsp:nvSpPr>
        <dsp:cNvPr id="0" name=""/>
        <dsp:cNvSpPr/>
      </dsp:nvSpPr>
      <dsp:spPr>
        <a:xfrm>
          <a:off x="0" y="3946780"/>
          <a:ext cx="6188075" cy="431730"/>
        </a:xfrm>
        <a:prstGeom prst="roundRect">
          <a:avLst/>
        </a:prstGeom>
        <a:solidFill>
          <a:schemeClr val="accent5">
            <a:hueOff val="4273896"/>
            <a:satOff val="-8679"/>
            <a:lumOff val="55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Equipos de protección individual</a:t>
          </a:r>
        </a:p>
      </dsp:txBody>
      <dsp:txXfrm>
        <a:off x="21075" y="3967855"/>
        <a:ext cx="6145925" cy="389580"/>
      </dsp:txXfrm>
    </dsp:sp>
    <dsp:sp modelId="{CD935540-9608-45A2-A061-DFF3178C7DD6}">
      <dsp:nvSpPr>
        <dsp:cNvPr id="0" name=""/>
        <dsp:cNvSpPr/>
      </dsp:nvSpPr>
      <dsp:spPr>
        <a:xfrm>
          <a:off x="0" y="4430350"/>
          <a:ext cx="6188075" cy="431730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Coordinación de actividades preventivas</a:t>
          </a:r>
        </a:p>
      </dsp:txBody>
      <dsp:txXfrm>
        <a:off x="21075" y="4451425"/>
        <a:ext cx="6145925" cy="3895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C5905-9251-47AD-BEA2-2E71E566E83B}">
      <dsp:nvSpPr>
        <dsp:cNvPr id="0" name=""/>
        <dsp:cNvSpPr/>
      </dsp:nvSpPr>
      <dsp:spPr>
        <a:xfrm>
          <a:off x="-441753" y="0"/>
          <a:ext cx="6248852" cy="6248852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866CA-0160-4840-BCF1-D93B26E8D495}">
      <dsp:nvSpPr>
        <dsp:cNvPr id="0" name=""/>
        <dsp:cNvSpPr/>
      </dsp:nvSpPr>
      <dsp:spPr>
        <a:xfrm>
          <a:off x="2595522" y="0"/>
          <a:ext cx="8183081" cy="6248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Derechos</a:t>
          </a:r>
        </a:p>
      </dsp:txBody>
      <dsp:txXfrm>
        <a:off x="2595522" y="0"/>
        <a:ext cx="4091540" cy="2968204"/>
      </dsp:txXfrm>
    </dsp:sp>
    <dsp:sp modelId="{FD85AF62-0EC9-49C8-8D4D-5EBEA20C2924}">
      <dsp:nvSpPr>
        <dsp:cNvPr id="0" name=""/>
        <dsp:cNvSpPr/>
      </dsp:nvSpPr>
      <dsp:spPr>
        <a:xfrm>
          <a:off x="1127273" y="3021691"/>
          <a:ext cx="2968204" cy="29682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20000"/>
            <a:lumOff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28D8C-6B78-4F98-9D47-3597A4588E52}">
      <dsp:nvSpPr>
        <dsp:cNvPr id="0" name=""/>
        <dsp:cNvSpPr/>
      </dsp:nvSpPr>
      <dsp:spPr>
        <a:xfrm>
          <a:off x="2590449" y="3086443"/>
          <a:ext cx="8183081" cy="28899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Obligaciones</a:t>
          </a:r>
        </a:p>
      </dsp:txBody>
      <dsp:txXfrm>
        <a:off x="2590449" y="3086443"/>
        <a:ext cx="4091540" cy="2889992"/>
      </dsp:txXfrm>
    </dsp:sp>
    <dsp:sp modelId="{9D5BDA38-B8FB-434F-9AAC-C3F33FD02559}">
      <dsp:nvSpPr>
        <dsp:cNvPr id="0" name=""/>
        <dsp:cNvSpPr/>
      </dsp:nvSpPr>
      <dsp:spPr>
        <a:xfrm>
          <a:off x="4740779" y="35648"/>
          <a:ext cx="5623618" cy="296820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Recibir información y formación </a:t>
          </a:r>
          <a:r>
            <a:rPr lang="es-ES" sz="1500" kern="1200" dirty="0"/>
            <a:t>sobre todas las cuestiones relativas a la prevención de riesgos laborales que les puedan concernir. </a:t>
          </a:r>
        </a:p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Paralizar la actividad laboral </a:t>
          </a:r>
          <a:r>
            <a:rPr lang="es-ES" sz="1500" kern="1200" dirty="0"/>
            <a:t>(mediante sus representantes laborales) </a:t>
          </a:r>
          <a:r>
            <a:rPr lang="es-ES" sz="1500" b="1" kern="1200" dirty="0"/>
            <a:t>en caso de riesgo grave e inminente</a:t>
          </a:r>
          <a:r>
            <a:rPr lang="es-ES" sz="1500" kern="1200" dirty="0"/>
            <a:t>, y abandonar el puesto de trabajo sin ser sancionados.</a:t>
          </a:r>
        </a:p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 </a:t>
          </a:r>
          <a:r>
            <a:rPr lang="es-ES" sz="1500" b="1" kern="1200" dirty="0"/>
            <a:t>Vigilancia de su salud </a:t>
          </a:r>
          <a:r>
            <a:rPr lang="es-ES" sz="1500" kern="1200" dirty="0"/>
            <a:t>a través de reconocimientos médicos. </a:t>
          </a:r>
        </a:p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Recibir del empresario </a:t>
          </a:r>
          <a:r>
            <a:rPr lang="es-ES" sz="1500" b="1" kern="1200" dirty="0"/>
            <a:t>los equipos de protección individual </a:t>
          </a:r>
          <a:r>
            <a:rPr lang="es-ES" sz="1500" kern="1200" dirty="0"/>
            <a:t>necesarios. </a:t>
          </a:r>
        </a:p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Gratuidad de las medidas preventivas </a:t>
          </a:r>
          <a:r>
            <a:rPr lang="es-ES" sz="1500" kern="1200" dirty="0"/>
            <a:t>adoptadas.</a:t>
          </a:r>
        </a:p>
      </dsp:txBody>
      <dsp:txXfrm>
        <a:off x="4740779" y="35648"/>
        <a:ext cx="5623618" cy="2968204"/>
      </dsp:txXfrm>
    </dsp:sp>
    <dsp:sp modelId="{AE2C877E-5F21-4317-B54D-E2A0EEABF250}">
      <dsp:nvSpPr>
        <dsp:cNvPr id="0" name=""/>
        <dsp:cNvSpPr/>
      </dsp:nvSpPr>
      <dsp:spPr>
        <a:xfrm>
          <a:off x="4748471" y="3057339"/>
          <a:ext cx="5858554" cy="296820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Velar por su propia seguridad y salud </a:t>
          </a:r>
          <a:r>
            <a:rPr lang="es-ES" sz="1500" kern="1200" dirty="0"/>
            <a:t>en el trabajo y por la de aquellas otras personas a las que pueda afectar su actividad.</a:t>
          </a:r>
        </a:p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Cumplir las medidas de prevención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Usar adecuadamente los medios</a:t>
          </a:r>
          <a:r>
            <a:rPr lang="es-ES" sz="1500" b="0" kern="1200" dirty="0"/>
            <a:t> (máquinas, equipos</a:t>
          </a:r>
          <a:r>
            <a:rPr lang="es-ES" sz="1500" kern="1200" dirty="0"/>
            <a:t>, aparatos, herramientas, sustancias peligrosas, etc.) </a:t>
          </a:r>
          <a:r>
            <a:rPr lang="es-ES" sz="1500" b="1" kern="1200" dirty="0"/>
            <a:t>necesarios para desarrollar su actividad.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Utilizar correctamente </a:t>
          </a:r>
          <a:r>
            <a:rPr lang="es-ES" sz="1500" b="1" kern="1200" dirty="0"/>
            <a:t>los dispositivos de seguridad</a:t>
          </a:r>
          <a:r>
            <a:rPr lang="es-ES" sz="1500" kern="1200" dirty="0"/>
            <a:t>, y usar correctamente </a:t>
          </a:r>
          <a:r>
            <a:rPr lang="es-ES" sz="1500" b="1" kern="1200" dirty="0"/>
            <a:t>los medios y equipos de protección </a:t>
          </a:r>
          <a:r>
            <a:rPr lang="es-ES" sz="1500" kern="1200" dirty="0"/>
            <a:t>facilitados por el empresario.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Informar de cualquier situación de riesgo.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Cooperar</a:t>
          </a:r>
          <a:r>
            <a:rPr lang="es-ES" sz="1500" kern="1200" dirty="0"/>
            <a:t> con el empresario para garantizar unas condiciones de trabajo seguras.</a:t>
          </a:r>
        </a:p>
      </dsp:txBody>
      <dsp:txXfrm>
        <a:off x="4748471" y="3057339"/>
        <a:ext cx="5858554" cy="29682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2EB47-8130-4164-BC73-9AAC3AAFAD23}">
      <dsp:nvSpPr>
        <dsp:cNvPr id="0" name=""/>
        <dsp:cNvSpPr/>
      </dsp:nvSpPr>
      <dsp:spPr>
        <a:xfrm>
          <a:off x="6367207" y="1510250"/>
          <a:ext cx="108702" cy="1132277"/>
        </a:xfrm>
        <a:custGeom>
          <a:avLst/>
          <a:gdLst/>
          <a:ahLst/>
          <a:cxnLst/>
          <a:rect l="0" t="0" r="0" b="0"/>
          <a:pathLst>
            <a:path>
              <a:moveTo>
                <a:pt x="108702" y="0"/>
              </a:moveTo>
              <a:lnTo>
                <a:pt x="0" y="113227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681A3-0A29-4353-9B0D-F10F33C55804}">
      <dsp:nvSpPr>
        <dsp:cNvPr id="0" name=""/>
        <dsp:cNvSpPr/>
      </dsp:nvSpPr>
      <dsp:spPr>
        <a:xfrm>
          <a:off x="4816311" y="679448"/>
          <a:ext cx="2712776" cy="374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80"/>
              </a:lnTo>
              <a:lnTo>
                <a:pt x="2712776" y="193580"/>
              </a:lnTo>
              <a:lnTo>
                <a:pt x="2712776" y="37455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BA908-2EC5-441B-9C50-5A58014CFBA1}">
      <dsp:nvSpPr>
        <dsp:cNvPr id="0" name=""/>
        <dsp:cNvSpPr/>
      </dsp:nvSpPr>
      <dsp:spPr>
        <a:xfrm>
          <a:off x="2542932" y="1395675"/>
          <a:ext cx="950686" cy="4544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529"/>
              </a:lnTo>
              <a:lnTo>
                <a:pt x="950686" y="454452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C14FF-96E7-4005-BB66-2FB94F1D6300}">
      <dsp:nvSpPr>
        <dsp:cNvPr id="0" name=""/>
        <dsp:cNvSpPr/>
      </dsp:nvSpPr>
      <dsp:spPr>
        <a:xfrm>
          <a:off x="2542932" y="1395675"/>
          <a:ext cx="950686" cy="3320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794"/>
              </a:lnTo>
              <a:lnTo>
                <a:pt x="950686" y="3320794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D001C-67A8-476C-AA5A-B019AAF3E0BA}">
      <dsp:nvSpPr>
        <dsp:cNvPr id="0" name=""/>
        <dsp:cNvSpPr/>
      </dsp:nvSpPr>
      <dsp:spPr>
        <a:xfrm>
          <a:off x="2542932" y="1395675"/>
          <a:ext cx="950686" cy="2097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059"/>
              </a:lnTo>
              <a:lnTo>
                <a:pt x="950686" y="209705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9566-167E-4583-AF8F-95791F2D2E37}">
      <dsp:nvSpPr>
        <dsp:cNvPr id="0" name=""/>
        <dsp:cNvSpPr/>
      </dsp:nvSpPr>
      <dsp:spPr>
        <a:xfrm>
          <a:off x="2542932" y="1395675"/>
          <a:ext cx="950686" cy="87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324"/>
              </a:lnTo>
              <a:lnTo>
                <a:pt x="950686" y="873324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9FD68-949D-4427-84DF-14294DD5F941}">
      <dsp:nvSpPr>
        <dsp:cNvPr id="0" name=""/>
        <dsp:cNvSpPr/>
      </dsp:nvSpPr>
      <dsp:spPr>
        <a:xfrm>
          <a:off x="3232360" y="679448"/>
          <a:ext cx="1583950" cy="281482"/>
        </a:xfrm>
        <a:custGeom>
          <a:avLst/>
          <a:gdLst/>
          <a:ahLst/>
          <a:cxnLst/>
          <a:rect l="0" t="0" r="0" b="0"/>
          <a:pathLst>
            <a:path>
              <a:moveTo>
                <a:pt x="1583950" y="0"/>
              </a:moveTo>
              <a:lnTo>
                <a:pt x="1583950" y="100507"/>
              </a:lnTo>
              <a:lnTo>
                <a:pt x="0" y="100507"/>
              </a:lnTo>
              <a:lnTo>
                <a:pt x="0" y="28148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53B5D-431D-4BF4-BD06-B85705318A62}">
      <dsp:nvSpPr>
        <dsp:cNvPr id="0" name=""/>
        <dsp:cNvSpPr/>
      </dsp:nvSpPr>
      <dsp:spPr>
        <a:xfrm>
          <a:off x="525991" y="0"/>
          <a:ext cx="8580639" cy="679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Responsabilidades en materia de prevención</a:t>
          </a:r>
          <a:endParaRPr lang="es-ES" sz="2400" kern="1200" dirty="0"/>
        </a:p>
      </dsp:txBody>
      <dsp:txXfrm>
        <a:off x="525991" y="0"/>
        <a:ext cx="8580639" cy="679448"/>
      </dsp:txXfrm>
    </dsp:sp>
    <dsp:sp modelId="{1BA80B6E-0314-47FF-9E30-2225D8DFB9FB}">
      <dsp:nvSpPr>
        <dsp:cNvPr id="0" name=""/>
        <dsp:cNvSpPr/>
      </dsp:nvSpPr>
      <dsp:spPr>
        <a:xfrm>
          <a:off x="2370575" y="960930"/>
          <a:ext cx="1723570" cy="4347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Empresario </a:t>
          </a:r>
          <a:endParaRPr lang="es-ES" sz="1500" kern="1200" dirty="0"/>
        </a:p>
      </dsp:txBody>
      <dsp:txXfrm>
        <a:off x="2370575" y="960930"/>
        <a:ext cx="1723570" cy="434744"/>
      </dsp:txXfrm>
    </dsp:sp>
    <dsp:sp modelId="{412A30D2-49F9-4240-BAA3-94E0CDEBFDDF}">
      <dsp:nvSpPr>
        <dsp:cNvPr id="0" name=""/>
        <dsp:cNvSpPr/>
      </dsp:nvSpPr>
      <dsp:spPr>
        <a:xfrm>
          <a:off x="3493619" y="1838107"/>
          <a:ext cx="2574600" cy="861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Administrativa: por incumplimiento de la normativa de PRL.</a:t>
          </a:r>
        </a:p>
      </dsp:txBody>
      <dsp:txXfrm>
        <a:off x="3493619" y="1838107"/>
        <a:ext cx="2574600" cy="861785"/>
      </dsp:txXfrm>
    </dsp:sp>
    <dsp:sp modelId="{89E66EAA-03A3-4884-AD86-8B1D29A68ABA}">
      <dsp:nvSpPr>
        <dsp:cNvPr id="0" name=""/>
        <dsp:cNvSpPr/>
      </dsp:nvSpPr>
      <dsp:spPr>
        <a:xfrm>
          <a:off x="3493619" y="3061842"/>
          <a:ext cx="2554589" cy="861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Recargo en las prestaciones de la Seguridad Social.</a:t>
          </a:r>
        </a:p>
      </dsp:txBody>
      <dsp:txXfrm>
        <a:off x="3493619" y="3061842"/>
        <a:ext cx="2554589" cy="861785"/>
      </dsp:txXfrm>
    </dsp:sp>
    <dsp:sp modelId="{1BC0345D-A8B1-43FA-AFF0-D0DB0032ED12}">
      <dsp:nvSpPr>
        <dsp:cNvPr id="0" name=""/>
        <dsp:cNvSpPr/>
      </dsp:nvSpPr>
      <dsp:spPr>
        <a:xfrm>
          <a:off x="3493619" y="4285577"/>
          <a:ext cx="2532252" cy="861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Civil: reparadora del daño causado debido a una conducta culposa o negligente.</a:t>
          </a:r>
        </a:p>
      </dsp:txBody>
      <dsp:txXfrm>
        <a:off x="3493619" y="4285577"/>
        <a:ext cx="2532252" cy="861785"/>
      </dsp:txXfrm>
    </dsp:sp>
    <dsp:sp modelId="{868B9B46-5E55-46A7-A60F-A81A76D543DA}">
      <dsp:nvSpPr>
        <dsp:cNvPr id="0" name=""/>
        <dsp:cNvSpPr/>
      </dsp:nvSpPr>
      <dsp:spPr>
        <a:xfrm>
          <a:off x="3493619" y="5509312"/>
          <a:ext cx="2554589" cy="861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Penal: por poner en peligro grave la vida, la salud o la integridad física.</a:t>
          </a:r>
        </a:p>
      </dsp:txBody>
      <dsp:txXfrm>
        <a:off x="3493619" y="5509312"/>
        <a:ext cx="2554589" cy="861785"/>
      </dsp:txXfrm>
    </dsp:sp>
    <dsp:sp modelId="{40253803-E15A-4F71-B082-C0FA76A69D35}">
      <dsp:nvSpPr>
        <dsp:cNvPr id="0" name=""/>
        <dsp:cNvSpPr/>
      </dsp:nvSpPr>
      <dsp:spPr>
        <a:xfrm>
          <a:off x="6212616" y="1054003"/>
          <a:ext cx="2632943" cy="4562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Trabajador </a:t>
          </a:r>
          <a:endParaRPr lang="es-ES" sz="1500" kern="1200" dirty="0"/>
        </a:p>
      </dsp:txBody>
      <dsp:txXfrm>
        <a:off x="6212616" y="1054003"/>
        <a:ext cx="2632943" cy="456246"/>
      </dsp:txXfrm>
    </dsp:sp>
    <dsp:sp modelId="{5099B538-13E4-4FC0-B727-69219B85C130}">
      <dsp:nvSpPr>
        <dsp:cNvPr id="0" name=""/>
        <dsp:cNvSpPr/>
      </dsp:nvSpPr>
      <dsp:spPr>
        <a:xfrm>
          <a:off x="6367207" y="2048477"/>
          <a:ext cx="2856111" cy="1188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Disciplinaria: por incumplimiento de sus obligaciones en materia preventiva.</a:t>
          </a:r>
        </a:p>
      </dsp:txBody>
      <dsp:txXfrm>
        <a:off x="6367207" y="2048477"/>
        <a:ext cx="2856111" cy="118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F4E31-83A3-4C8F-8AFC-89D0A314B760}">
      <dsp:nvSpPr>
        <dsp:cNvPr id="0" name=""/>
        <dsp:cNvSpPr/>
      </dsp:nvSpPr>
      <dsp:spPr>
        <a:xfrm>
          <a:off x="5132" y="714920"/>
          <a:ext cx="1967273" cy="7869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Instituto Nacional de la Seguridad Social (INSS)</a:t>
          </a:r>
        </a:p>
      </dsp:txBody>
      <dsp:txXfrm>
        <a:off x="5132" y="714920"/>
        <a:ext cx="1967273" cy="786909"/>
      </dsp:txXfrm>
    </dsp:sp>
    <dsp:sp modelId="{7C294C2B-E4DD-4D48-9A86-C8C5CBAE0715}">
      <dsp:nvSpPr>
        <dsp:cNvPr id="0" name=""/>
        <dsp:cNvSpPr/>
      </dsp:nvSpPr>
      <dsp:spPr>
        <a:xfrm>
          <a:off x="5132" y="1501830"/>
          <a:ext cx="1967273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Es la entidad encargada de la gestión y administración de las prestaciones económicas.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/>
        </a:p>
      </dsp:txBody>
      <dsp:txXfrm>
        <a:off x="5132" y="1501830"/>
        <a:ext cx="1967273" cy="2854800"/>
      </dsp:txXfrm>
    </dsp:sp>
    <dsp:sp modelId="{488E59AD-A919-432A-A718-69457F5C53C7}">
      <dsp:nvSpPr>
        <dsp:cNvPr id="0" name=""/>
        <dsp:cNvSpPr/>
      </dsp:nvSpPr>
      <dsp:spPr>
        <a:xfrm>
          <a:off x="2247824" y="714920"/>
          <a:ext cx="1967273" cy="786909"/>
        </a:xfrm>
        <a:prstGeom prst="rect">
          <a:avLst/>
        </a:prstGeom>
        <a:solidFill>
          <a:schemeClr val="accent5">
            <a:hueOff val="1202033"/>
            <a:satOff val="-2441"/>
            <a:lumOff val="1569"/>
            <a:alphaOff val="0"/>
          </a:schemeClr>
        </a:solidFill>
        <a:ln w="15875" cap="rnd" cmpd="sng" algn="ctr">
          <a:solidFill>
            <a:schemeClr val="accent5">
              <a:hueOff val="1202033"/>
              <a:satOff val="-244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Tesorería General de la Seguridad Social (TGSS)</a:t>
          </a:r>
        </a:p>
      </dsp:txBody>
      <dsp:txXfrm>
        <a:off x="2247824" y="714920"/>
        <a:ext cx="1967273" cy="786909"/>
      </dsp:txXfrm>
    </dsp:sp>
    <dsp:sp modelId="{7F23727E-BC2B-4DAF-9075-AEE01041F5C1}">
      <dsp:nvSpPr>
        <dsp:cNvPr id="0" name=""/>
        <dsp:cNvSpPr/>
      </dsp:nvSpPr>
      <dsp:spPr>
        <a:xfrm>
          <a:off x="2247824" y="1501830"/>
          <a:ext cx="1967273" cy="2854800"/>
        </a:xfrm>
        <a:prstGeom prst="rect">
          <a:avLst/>
        </a:prstGeom>
        <a:solidFill>
          <a:schemeClr val="accent5">
            <a:tint val="40000"/>
            <a:alpha val="90000"/>
            <a:hueOff val="1074544"/>
            <a:satOff val="-866"/>
            <a:lumOff val="231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074544"/>
              <a:satOff val="-866"/>
              <a:lumOff val="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Gestiona los recursos económicos y tramita las afiliaciones, altas y bajas de los trabajadores.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</dsp:txBody>
      <dsp:txXfrm>
        <a:off x="2247824" y="1501830"/>
        <a:ext cx="1967273" cy="2854800"/>
      </dsp:txXfrm>
    </dsp:sp>
    <dsp:sp modelId="{CB9C8E65-E279-4AC9-93C0-175E0C766E54}">
      <dsp:nvSpPr>
        <dsp:cNvPr id="0" name=""/>
        <dsp:cNvSpPr/>
      </dsp:nvSpPr>
      <dsp:spPr>
        <a:xfrm>
          <a:off x="4490516" y="714920"/>
          <a:ext cx="1967273" cy="786909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Servicio Público de Empleo  Estatal (SEPE)</a:t>
          </a:r>
        </a:p>
      </dsp:txBody>
      <dsp:txXfrm>
        <a:off x="4490516" y="714920"/>
        <a:ext cx="1967273" cy="786909"/>
      </dsp:txXfrm>
    </dsp:sp>
    <dsp:sp modelId="{AA660D9C-B957-4D89-AE20-01BD7F81BD98}">
      <dsp:nvSpPr>
        <dsp:cNvPr id="0" name=""/>
        <dsp:cNvSpPr/>
      </dsp:nvSpPr>
      <dsp:spPr>
        <a:xfrm>
          <a:off x="4490516" y="1501830"/>
          <a:ext cx="1967273" cy="2854800"/>
        </a:xfrm>
        <a:prstGeom prst="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Tramita las prestaciones por desempleo.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/>
        </a:p>
      </dsp:txBody>
      <dsp:txXfrm>
        <a:off x="4490516" y="1501830"/>
        <a:ext cx="1967273" cy="2854800"/>
      </dsp:txXfrm>
    </dsp:sp>
    <dsp:sp modelId="{A9BBE891-86AD-4A8E-B8DA-79314F0F6F47}">
      <dsp:nvSpPr>
        <dsp:cNvPr id="0" name=""/>
        <dsp:cNvSpPr/>
      </dsp:nvSpPr>
      <dsp:spPr>
        <a:xfrm>
          <a:off x="6733208" y="714920"/>
          <a:ext cx="1967273" cy="786909"/>
        </a:xfrm>
        <a:prstGeom prst="rect">
          <a:avLst/>
        </a:prstGeom>
        <a:solidFill>
          <a:schemeClr val="accent5">
            <a:hueOff val="3606099"/>
            <a:satOff val="-7323"/>
            <a:lumOff val="4706"/>
            <a:alphaOff val="0"/>
          </a:schemeClr>
        </a:solidFill>
        <a:ln w="15875" cap="rnd" cmpd="sng" algn="ctr">
          <a:solidFill>
            <a:schemeClr val="accent5">
              <a:hueOff val="3606099"/>
              <a:satOff val="-7323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Instituto de Mayores y Servicios Sociales (IMSERSO)</a:t>
          </a:r>
        </a:p>
      </dsp:txBody>
      <dsp:txXfrm>
        <a:off x="6733208" y="714920"/>
        <a:ext cx="1967273" cy="786909"/>
      </dsp:txXfrm>
    </dsp:sp>
    <dsp:sp modelId="{1A507231-0BBE-40C7-B114-8E9A511FC7E0}">
      <dsp:nvSpPr>
        <dsp:cNvPr id="0" name=""/>
        <dsp:cNvSpPr/>
      </dsp:nvSpPr>
      <dsp:spPr>
        <a:xfrm>
          <a:off x="6733208" y="1501830"/>
          <a:ext cx="1967273" cy="2854800"/>
        </a:xfrm>
        <a:prstGeom prst="rect">
          <a:avLst/>
        </a:prstGeom>
        <a:solidFill>
          <a:schemeClr val="accent5">
            <a:tint val="40000"/>
            <a:alpha val="90000"/>
            <a:hueOff val="3223631"/>
            <a:satOff val="-2599"/>
            <a:lumOff val="694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3223631"/>
              <a:satOff val="-2599"/>
              <a:lumOff val="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Gestiona las pensiones de invalidez y jubilación en sus modalidades no contributivas, así como los servicios complementarios para personas mayores.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/>
        </a:p>
      </dsp:txBody>
      <dsp:txXfrm>
        <a:off x="6733208" y="1501830"/>
        <a:ext cx="1967273" cy="2854800"/>
      </dsp:txXfrm>
    </dsp:sp>
    <dsp:sp modelId="{D207683F-E215-4510-9375-51D58E3D458B}">
      <dsp:nvSpPr>
        <dsp:cNvPr id="0" name=""/>
        <dsp:cNvSpPr/>
      </dsp:nvSpPr>
      <dsp:spPr>
        <a:xfrm>
          <a:off x="8975901" y="714920"/>
          <a:ext cx="1967273" cy="786909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Instituto Social de la Marina</a:t>
          </a:r>
        </a:p>
      </dsp:txBody>
      <dsp:txXfrm>
        <a:off x="8975901" y="714920"/>
        <a:ext cx="1967273" cy="786909"/>
      </dsp:txXfrm>
    </dsp:sp>
    <dsp:sp modelId="{60B2A3D6-1877-42DF-B190-2652FA183C4A}">
      <dsp:nvSpPr>
        <dsp:cNvPr id="0" name=""/>
        <dsp:cNvSpPr/>
      </dsp:nvSpPr>
      <dsp:spPr>
        <a:xfrm>
          <a:off x="8975901" y="1501830"/>
          <a:ext cx="1967273" cy="2854800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Prestaciones del sector marítimo y pesquero.</a:t>
          </a:r>
        </a:p>
      </dsp:txBody>
      <dsp:txXfrm>
        <a:off x="8975901" y="1501830"/>
        <a:ext cx="1967273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F884D-80F0-4B26-A1A1-537A85BF1095}">
      <dsp:nvSpPr>
        <dsp:cNvPr id="0" name=""/>
        <dsp:cNvSpPr/>
      </dsp:nvSpPr>
      <dsp:spPr>
        <a:xfrm>
          <a:off x="0" y="10225"/>
          <a:ext cx="3905510" cy="7729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Prestaciones en especie</a:t>
          </a:r>
        </a:p>
      </dsp:txBody>
      <dsp:txXfrm>
        <a:off x="22640" y="32865"/>
        <a:ext cx="3860230" cy="727690"/>
      </dsp:txXfrm>
    </dsp:sp>
    <dsp:sp modelId="{8182886C-5907-4FC5-BC97-98BF99920AFF}">
      <dsp:nvSpPr>
        <dsp:cNvPr id="0" name=""/>
        <dsp:cNvSpPr/>
      </dsp:nvSpPr>
      <dsp:spPr>
        <a:xfrm>
          <a:off x="390551" y="783195"/>
          <a:ext cx="531316" cy="571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186"/>
              </a:lnTo>
              <a:lnTo>
                <a:pt x="531316" y="57118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0660-C481-4EB2-9713-D9D56C3109B6}">
      <dsp:nvSpPr>
        <dsp:cNvPr id="0" name=""/>
        <dsp:cNvSpPr/>
      </dsp:nvSpPr>
      <dsp:spPr>
        <a:xfrm>
          <a:off x="921868" y="967897"/>
          <a:ext cx="1236752" cy="772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Asistencia sanitaria.</a:t>
          </a:r>
        </a:p>
      </dsp:txBody>
      <dsp:txXfrm>
        <a:off x="944508" y="990537"/>
        <a:ext cx="1191472" cy="727690"/>
      </dsp:txXfrm>
    </dsp:sp>
    <dsp:sp modelId="{22F1FA44-44A1-4849-91AB-FA86F19A29ED}">
      <dsp:nvSpPr>
        <dsp:cNvPr id="0" name=""/>
        <dsp:cNvSpPr/>
      </dsp:nvSpPr>
      <dsp:spPr>
        <a:xfrm>
          <a:off x="390551" y="783195"/>
          <a:ext cx="531316" cy="1537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399"/>
              </a:lnTo>
              <a:lnTo>
                <a:pt x="531316" y="153739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0896-ACC4-4B6A-AF51-AF75EA947DC4}">
      <dsp:nvSpPr>
        <dsp:cNvPr id="0" name=""/>
        <dsp:cNvSpPr/>
      </dsp:nvSpPr>
      <dsp:spPr>
        <a:xfrm>
          <a:off x="921868" y="1934110"/>
          <a:ext cx="1236752" cy="772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801355"/>
              <a:satOff val="-1627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Prestación farmacéutica. </a:t>
          </a:r>
        </a:p>
      </dsp:txBody>
      <dsp:txXfrm>
        <a:off x="944508" y="1956750"/>
        <a:ext cx="1191472" cy="727690"/>
      </dsp:txXfrm>
    </dsp:sp>
    <dsp:sp modelId="{C7218A95-833F-46F0-B847-1BFFC45617B2}">
      <dsp:nvSpPr>
        <dsp:cNvPr id="0" name=""/>
        <dsp:cNvSpPr/>
      </dsp:nvSpPr>
      <dsp:spPr>
        <a:xfrm>
          <a:off x="390551" y="783195"/>
          <a:ext cx="531316" cy="2503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612"/>
              </a:lnTo>
              <a:lnTo>
                <a:pt x="531316" y="250361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5FCF4-2E35-484C-A2A0-FE16489CAE37}">
      <dsp:nvSpPr>
        <dsp:cNvPr id="0" name=""/>
        <dsp:cNvSpPr/>
      </dsp:nvSpPr>
      <dsp:spPr>
        <a:xfrm>
          <a:off x="921868" y="2900323"/>
          <a:ext cx="1236752" cy="772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602711"/>
              <a:satOff val="-3255"/>
              <a:lumOff val="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Servicios sociales.</a:t>
          </a:r>
        </a:p>
      </dsp:txBody>
      <dsp:txXfrm>
        <a:off x="944508" y="2922963"/>
        <a:ext cx="1191472" cy="727690"/>
      </dsp:txXfrm>
    </dsp:sp>
    <dsp:sp modelId="{25C04D7B-3911-4DBF-A4DF-E866558807D4}">
      <dsp:nvSpPr>
        <dsp:cNvPr id="0" name=""/>
        <dsp:cNvSpPr/>
      </dsp:nvSpPr>
      <dsp:spPr>
        <a:xfrm>
          <a:off x="4528176" y="0"/>
          <a:ext cx="4270290" cy="772970"/>
        </a:xfrm>
        <a:prstGeom prst="roundRect">
          <a:avLst>
            <a:gd name="adj" fmla="val 1000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Prestaciones económicas</a:t>
          </a:r>
        </a:p>
      </dsp:txBody>
      <dsp:txXfrm>
        <a:off x="4550816" y="22640"/>
        <a:ext cx="4225010" cy="727690"/>
      </dsp:txXfrm>
    </dsp:sp>
    <dsp:sp modelId="{4714BDD1-0DF1-4C43-8F9D-C6FFF5E43612}">
      <dsp:nvSpPr>
        <dsp:cNvPr id="0" name=""/>
        <dsp:cNvSpPr/>
      </dsp:nvSpPr>
      <dsp:spPr>
        <a:xfrm>
          <a:off x="4955206" y="772970"/>
          <a:ext cx="359836" cy="704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712"/>
              </a:lnTo>
              <a:lnTo>
                <a:pt x="359836" y="70471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EA7F4-FC40-4667-8C82-8570062753A4}">
      <dsp:nvSpPr>
        <dsp:cNvPr id="0" name=""/>
        <dsp:cNvSpPr/>
      </dsp:nvSpPr>
      <dsp:spPr>
        <a:xfrm>
          <a:off x="5315042" y="910426"/>
          <a:ext cx="3260525" cy="1134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Subsidios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Incapacidad temporal. 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Riesgos durante el embarazo y lactancia. 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Paternidad.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Maternidad. 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Desempleo.</a:t>
          </a:r>
        </a:p>
      </dsp:txBody>
      <dsp:txXfrm>
        <a:off x="5348271" y="943655"/>
        <a:ext cx="3194067" cy="1068053"/>
      </dsp:txXfrm>
    </dsp:sp>
    <dsp:sp modelId="{6204882C-4128-41FA-B60D-F954D8D1F4F4}">
      <dsp:nvSpPr>
        <dsp:cNvPr id="0" name=""/>
        <dsp:cNvSpPr/>
      </dsp:nvSpPr>
      <dsp:spPr>
        <a:xfrm>
          <a:off x="4955206" y="772970"/>
          <a:ext cx="331613" cy="2044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22"/>
              </a:lnTo>
              <a:lnTo>
                <a:pt x="331613" y="20440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66642-8872-42B4-A7FB-E5346E367CDD}">
      <dsp:nvSpPr>
        <dsp:cNvPr id="0" name=""/>
        <dsp:cNvSpPr/>
      </dsp:nvSpPr>
      <dsp:spPr>
        <a:xfrm>
          <a:off x="5286819" y="2295651"/>
          <a:ext cx="1671891" cy="1042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3205422"/>
              <a:satOff val="-6509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Pensiones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Jubilación. 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Incapacidad permanente. 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Por muerte y supervivencia: viudedad y orfandad.</a:t>
          </a:r>
        </a:p>
      </dsp:txBody>
      <dsp:txXfrm>
        <a:off x="5317358" y="2326190"/>
        <a:ext cx="1610813" cy="981604"/>
      </dsp:txXfrm>
    </dsp:sp>
    <dsp:sp modelId="{FC4CF6D4-E723-48C3-AE19-89308C425578}">
      <dsp:nvSpPr>
        <dsp:cNvPr id="0" name=""/>
        <dsp:cNvSpPr/>
      </dsp:nvSpPr>
      <dsp:spPr>
        <a:xfrm>
          <a:off x="4955206" y="772970"/>
          <a:ext cx="316240" cy="2997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7848"/>
              </a:lnTo>
              <a:lnTo>
                <a:pt x="316240" y="299784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F3551-7FB3-45EF-857F-2D7C4ACE78E3}">
      <dsp:nvSpPr>
        <dsp:cNvPr id="0" name=""/>
        <dsp:cNvSpPr/>
      </dsp:nvSpPr>
      <dsp:spPr>
        <a:xfrm>
          <a:off x="5271446" y="3531577"/>
          <a:ext cx="1702649" cy="478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4006777"/>
              <a:satOff val="-8137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Indemnizaciones.</a:t>
          </a:r>
          <a:endParaRPr lang="es-ES" sz="1600" kern="1200" dirty="0"/>
        </a:p>
      </dsp:txBody>
      <dsp:txXfrm>
        <a:off x="5285460" y="3545591"/>
        <a:ext cx="1674621" cy="450456"/>
      </dsp:txXfrm>
    </dsp:sp>
    <dsp:sp modelId="{BDC4DBB1-5D73-4E9C-B0D0-750BC05255F5}">
      <dsp:nvSpPr>
        <dsp:cNvPr id="0" name=""/>
        <dsp:cNvSpPr/>
      </dsp:nvSpPr>
      <dsp:spPr>
        <a:xfrm>
          <a:off x="4955206" y="772970"/>
          <a:ext cx="331613" cy="3714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129"/>
              </a:lnTo>
              <a:lnTo>
                <a:pt x="331613" y="371412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EDB0A-33BD-4811-9C54-6B2EA3887D31}">
      <dsp:nvSpPr>
        <dsp:cNvPr id="0" name=""/>
        <dsp:cNvSpPr/>
      </dsp:nvSpPr>
      <dsp:spPr>
        <a:xfrm>
          <a:off x="5286819" y="4203303"/>
          <a:ext cx="1728324" cy="56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Otras prestaciones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Prestaciones por desempleo</a:t>
          </a:r>
          <a:r>
            <a:rPr lang="es-ES" sz="1000" kern="1200" dirty="0"/>
            <a:t>. </a:t>
          </a:r>
        </a:p>
      </dsp:txBody>
      <dsp:txXfrm>
        <a:off x="5303443" y="4219927"/>
        <a:ext cx="1695076" cy="534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569B-8925-4DC0-BBF9-480AA511765B}">
      <dsp:nvSpPr>
        <dsp:cNvPr id="0" name=""/>
        <dsp:cNvSpPr/>
      </dsp:nvSpPr>
      <dsp:spPr>
        <a:xfrm>
          <a:off x="2217" y="771032"/>
          <a:ext cx="4488433" cy="2126057"/>
        </a:xfrm>
        <a:prstGeom prst="chevron">
          <a:avLst/>
        </a:prstGeom>
        <a:solidFill>
          <a:schemeClr val="accent5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</a:rPr>
            <a:t> </a:t>
          </a:r>
          <a:r>
            <a:rPr lang="es-ES" sz="1600" b="1" kern="1200" dirty="0">
              <a:solidFill>
                <a:schemeClr val="tx1"/>
              </a:solidFill>
            </a:rPr>
            <a:t>SITUACIÓN PROTEGIDA</a:t>
          </a:r>
          <a:r>
            <a:rPr lang="es-ES" sz="1600" kern="1200" dirty="0">
              <a:solidFill>
                <a:schemeClr val="tx1"/>
              </a:solidFill>
            </a:rPr>
            <a:t>: </a:t>
          </a: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1"/>
              </a:solidFill>
            </a:rPr>
            <a:t>parto y cuidado de menor de 12 meses, adopción, guarda adoptiva y acogimiento familiar  no inferior a un año</a:t>
          </a:r>
        </a:p>
      </dsp:txBody>
      <dsp:txXfrm>
        <a:off x="1065246" y="771032"/>
        <a:ext cx="2362376" cy="2126057"/>
      </dsp:txXfrm>
    </dsp:sp>
    <dsp:sp modelId="{B2134EF5-170B-41CB-9EDA-836174495EEF}">
      <dsp:nvSpPr>
        <dsp:cNvPr id="0" name=""/>
        <dsp:cNvSpPr/>
      </dsp:nvSpPr>
      <dsp:spPr>
        <a:xfrm>
          <a:off x="4060832" y="233420"/>
          <a:ext cx="7162402" cy="313860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REQUISITOS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Estar afiliado y en alta o situación asimilada.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Periodo mínimo de cotización: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-  </a:t>
          </a:r>
          <a:r>
            <a:rPr lang="es-ES" sz="1600" kern="1200" dirty="0"/>
            <a:t>Menor de 21 años: no se exige periodo de cotización.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 - Entre 21 y 26 años: 90 días cotizados en los siete años anteriores, o 360 días en toda la vida. 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- Mayor de 26 años: 180 días cotizados en los siete años anteriores, o 360 días en toda la vida laboral. </a:t>
          </a:r>
        </a:p>
      </dsp:txBody>
      <dsp:txXfrm>
        <a:off x="5630134" y="233420"/>
        <a:ext cx="4023798" cy="3138604"/>
      </dsp:txXfrm>
    </dsp:sp>
    <dsp:sp modelId="{5B3AA45C-CA7E-4333-8002-42B04B297107}">
      <dsp:nvSpPr>
        <dsp:cNvPr id="0" name=""/>
        <dsp:cNvSpPr/>
      </dsp:nvSpPr>
      <dsp:spPr>
        <a:xfrm>
          <a:off x="2160850" y="3848773"/>
          <a:ext cx="5769128" cy="1848536"/>
        </a:xfrm>
        <a:prstGeom prst="chevron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CONTENIDO DE LA PRESTACIÓN</a:t>
          </a:r>
        </a:p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Duración: 16 semanas y 2 semanas más por hijo en caso de parto múltiple (6 primeras semanas inmediatamente después y el resto a voluntad dentro de los 12 meses desde el nacimiento)</a:t>
          </a:r>
        </a:p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Subsidio: 100 % de la base reguladora.</a:t>
          </a:r>
        </a:p>
      </dsp:txBody>
      <dsp:txXfrm>
        <a:off x="3085118" y="3848773"/>
        <a:ext cx="3920592" cy="1848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BB1E-C01B-4377-B940-5755E58B76B9}">
      <dsp:nvSpPr>
        <dsp:cNvPr id="0" name=""/>
        <dsp:cNvSpPr/>
      </dsp:nvSpPr>
      <dsp:spPr>
        <a:xfrm rot="5400000">
          <a:off x="5230859" y="-2034888"/>
          <a:ext cx="1094820" cy="543837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Haber cotizado como mínimo 180 días dentro de los cinco años anteriores a la baja médica.</a:t>
          </a:r>
        </a:p>
      </dsp:txBody>
      <dsp:txXfrm rot="-5400000">
        <a:off x="3059084" y="190332"/>
        <a:ext cx="5384926" cy="987930"/>
      </dsp:txXfrm>
    </dsp:sp>
    <dsp:sp modelId="{BB056A56-D136-4FE1-8836-C1763715DD2F}">
      <dsp:nvSpPr>
        <dsp:cNvPr id="0" name=""/>
        <dsp:cNvSpPr/>
      </dsp:nvSpPr>
      <dsp:spPr>
        <a:xfrm>
          <a:off x="0" y="34"/>
          <a:ext cx="3059083" cy="13685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Enfermedad común</a:t>
          </a:r>
        </a:p>
      </dsp:txBody>
      <dsp:txXfrm>
        <a:off x="66806" y="66840"/>
        <a:ext cx="2925471" cy="1234913"/>
      </dsp:txXfrm>
    </dsp:sp>
    <dsp:sp modelId="{F1135C16-9CC8-419E-B077-DD68FDCFB415}">
      <dsp:nvSpPr>
        <dsp:cNvPr id="0" name=""/>
        <dsp:cNvSpPr/>
      </dsp:nvSpPr>
      <dsp:spPr>
        <a:xfrm rot="5400000">
          <a:off x="5230859" y="-597936"/>
          <a:ext cx="1094820" cy="5438371"/>
        </a:xfrm>
        <a:prstGeom prst="round2Same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No se exige periodo mínimo de cotización.</a:t>
          </a:r>
        </a:p>
      </dsp:txBody>
      <dsp:txXfrm rot="-5400000">
        <a:off x="3059084" y="1627284"/>
        <a:ext cx="5384926" cy="987930"/>
      </dsp:txXfrm>
    </dsp:sp>
    <dsp:sp modelId="{A845453E-A55C-4FAE-93F9-7AEDF34B6FF7}">
      <dsp:nvSpPr>
        <dsp:cNvPr id="0" name=""/>
        <dsp:cNvSpPr/>
      </dsp:nvSpPr>
      <dsp:spPr>
        <a:xfrm>
          <a:off x="0" y="1436986"/>
          <a:ext cx="3059083" cy="1368525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Enfermedad profesional y accidente, ya sea  laboral o no</a:t>
          </a:r>
        </a:p>
      </dsp:txBody>
      <dsp:txXfrm>
        <a:off x="66806" y="1503792"/>
        <a:ext cx="2925471" cy="12349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0DBE1-247D-40E2-9E9A-00DC35141F5A}">
      <dsp:nvSpPr>
        <dsp:cNvPr id="0" name=""/>
        <dsp:cNvSpPr/>
      </dsp:nvSpPr>
      <dsp:spPr>
        <a:xfrm>
          <a:off x="1009" y="335426"/>
          <a:ext cx="2016187" cy="8064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Duración IT </a:t>
          </a:r>
        </a:p>
      </dsp:txBody>
      <dsp:txXfrm>
        <a:off x="404246" y="335426"/>
        <a:ext cx="1209713" cy="806474"/>
      </dsp:txXfrm>
    </dsp:sp>
    <dsp:sp modelId="{0DA3C9BF-5F7D-4DB0-84FA-FFAE59210A5C}">
      <dsp:nvSpPr>
        <dsp:cNvPr id="0" name=""/>
        <dsp:cNvSpPr/>
      </dsp:nvSpPr>
      <dsp:spPr>
        <a:xfrm>
          <a:off x="1755092" y="403976"/>
          <a:ext cx="1673435" cy="66937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12 meses</a:t>
          </a:r>
        </a:p>
      </dsp:txBody>
      <dsp:txXfrm>
        <a:off x="2089779" y="403976"/>
        <a:ext cx="1004061" cy="669374"/>
      </dsp:txXfrm>
    </dsp:sp>
    <dsp:sp modelId="{45E663BD-5A0D-4463-A0C8-9F44A1E0FB1B}">
      <dsp:nvSpPr>
        <dsp:cNvPr id="0" name=""/>
        <dsp:cNvSpPr/>
      </dsp:nvSpPr>
      <dsp:spPr>
        <a:xfrm>
          <a:off x="3194246" y="403976"/>
          <a:ext cx="1673435" cy="669374"/>
        </a:xfrm>
        <a:prstGeom prst="chevron">
          <a:avLst/>
        </a:prstGeom>
        <a:solidFill>
          <a:schemeClr val="accent4">
            <a:tint val="40000"/>
            <a:alpha val="90000"/>
            <a:hueOff val="-144073"/>
            <a:satOff val="4583"/>
            <a:lumOff val="52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44073"/>
              <a:satOff val="4583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Alta o prórroga  de 6 meses INSS </a:t>
          </a:r>
        </a:p>
      </dsp:txBody>
      <dsp:txXfrm>
        <a:off x="3528933" y="403976"/>
        <a:ext cx="1004061" cy="669374"/>
      </dsp:txXfrm>
    </dsp:sp>
    <dsp:sp modelId="{BFA5F71A-3225-4C1E-A1EC-D10A87C73122}">
      <dsp:nvSpPr>
        <dsp:cNvPr id="0" name=""/>
        <dsp:cNvSpPr/>
      </dsp:nvSpPr>
      <dsp:spPr>
        <a:xfrm>
          <a:off x="4633400" y="403976"/>
          <a:ext cx="1673435" cy="669374"/>
        </a:xfrm>
        <a:prstGeom prst="chevron">
          <a:avLst/>
        </a:prstGeom>
        <a:solidFill>
          <a:schemeClr val="accent4">
            <a:tint val="40000"/>
            <a:alpha val="90000"/>
            <a:hueOff val="-288145"/>
            <a:satOff val="9167"/>
            <a:lumOff val="1045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288145"/>
              <a:satOff val="9167"/>
              <a:lumOff val="10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Alta o prorroga de 6 meses. </a:t>
          </a:r>
        </a:p>
      </dsp:txBody>
      <dsp:txXfrm>
        <a:off x="4968087" y="403976"/>
        <a:ext cx="1004061" cy="669374"/>
      </dsp:txXfrm>
    </dsp:sp>
    <dsp:sp modelId="{FE6CB5E5-F544-49B7-8C63-BE8444653475}">
      <dsp:nvSpPr>
        <dsp:cNvPr id="0" name=""/>
        <dsp:cNvSpPr/>
      </dsp:nvSpPr>
      <dsp:spPr>
        <a:xfrm>
          <a:off x="6072555" y="403976"/>
          <a:ext cx="1673435" cy="669374"/>
        </a:xfrm>
        <a:prstGeom prst="chevron">
          <a:avLst/>
        </a:prstGeom>
        <a:solidFill>
          <a:schemeClr val="accent4">
            <a:tint val="40000"/>
            <a:alpha val="90000"/>
            <a:hueOff val="-432218"/>
            <a:satOff val="13750"/>
            <a:lumOff val="1568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432218"/>
              <a:satOff val="1375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Alta o Incapacidad permanente</a:t>
          </a:r>
        </a:p>
      </dsp:txBody>
      <dsp:txXfrm>
        <a:off x="6407242" y="403976"/>
        <a:ext cx="1004061" cy="6693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3A97-64DA-4DCD-AE60-CCF0D1EA356D}">
      <dsp:nvSpPr>
        <dsp:cNvPr id="0" name=""/>
        <dsp:cNvSpPr/>
      </dsp:nvSpPr>
      <dsp:spPr>
        <a:xfrm>
          <a:off x="3529453" y="2645"/>
          <a:ext cx="1705350" cy="11084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Incapacidad permanente parcial</a:t>
          </a:r>
          <a:endParaRPr lang="ca-ES" sz="1700" kern="1200" dirty="0"/>
        </a:p>
      </dsp:txBody>
      <dsp:txXfrm>
        <a:off x="3583564" y="56756"/>
        <a:ext cx="1597128" cy="1000255"/>
      </dsp:txXfrm>
    </dsp:sp>
    <dsp:sp modelId="{C87886D3-CEF3-408D-A688-E65017DCD4F3}">
      <dsp:nvSpPr>
        <dsp:cNvPr id="0" name=""/>
        <dsp:cNvSpPr/>
      </dsp:nvSpPr>
      <dsp:spPr>
        <a:xfrm>
          <a:off x="2551306" y="556883"/>
          <a:ext cx="3661645" cy="3661645"/>
        </a:xfrm>
        <a:custGeom>
          <a:avLst/>
          <a:gdLst/>
          <a:ahLst/>
          <a:cxnLst/>
          <a:rect l="0" t="0" r="0" b="0"/>
          <a:pathLst>
            <a:path>
              <a:moveTo>
                <a:pt x="2695773" y="217202"/>
              </a:moveTo>
              <a:arcTo wR="1830822" hR="1830822" stAng="17891562" swAng="2625050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EA540-FD71-4D8E-9273-AEC0394F5AA9}">
      <dsp:nvSpPr>
        <dsp:cNvPr id="0" name=""/>
        <dsp:cNvSpPr/>
      </dsp:nvSpPr>
      <dsp:spPr>
        <a:xfrm>
          <a:off x="5360276" y="1833467"/>
          <a:ext cx="1705350" cy="1108477"/>
        </a:xfrm>
        <a:prstGeom prst="roundRect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Incapacidad permanente total</a:t>
          </a:r>
          <a:endParaRPr lang="ca-ES" sz="1700" kern="1200" dirty="0"/>
        </a:p>
      </dsp:txBody>
      <dsp:txXfrm>
        <a:off x="5414387" y="1887578"/>
        <a:ext cx="1597128" cy="1000255"/>
      </dsp:txXfrm>
    </dsp:sp>
    <dsp:sp modelId="{09F3B91E-5463-4204-AA73-BC3C7DC1F66F}">
      <dsp:nvSpPr>
        <dsp:cNvPr id="0" name=""/>
        <dsp:cNvSpPr/>
      </dsp:nvSpPr>
      <dsp:spPr>
        <a:xfrm>
          <a:off x="2551306" y="556883"/>
          <a:ext cx="3661645" cy="3661645"/>
        </a:xfrm>
        <a:custGeom>
          <a:avLst/>
          <a:gdLst/>
          <a:ahLst/>
          <a:cxnLst/>
          <a:rect l="0" t="0" r="0" b="0"/>
          <a:pathLst>
            <a:path>
              <a:moveTo>
                <a:pt x="3571480" y="2398293"/>
              </a:moveTo>
              <a:arcTo wR="1830822" hR="1830822" stAng="1083388" swAng="2625050"/>
            </a:path>
          </a:pathLst>
        </a:custGeom>
        <a:noFill/>
        <a:ln w="9525" cap="rnd" cmpd="sng" algn="ctr">
          <a:solidFill>
            <a:schemeClr val="accent5">
              <a:hueOff val="1602711"/>
              <a:satOff val="-3255"/>
              <a:lumOff val="20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19DDF-1ABB-43F8-B042-549E349F55E3}">
      <dsp:nvSpPr>
        <dsp:cNvPr id="0" name=""/>
        <dsp:cNvSpPr/>
      </dsp:nvSpPr>
      <dsp:spPr>
        <a:xfrm>
          <a:off x="3529453" y="3664290"/>
          <a:ext cx="1705350" cy="1108477"/>
        </a:xfrm>
        <a:prstGeom prst="roundRect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Incapacidad permanente absoluta</a:t>
          </a:r>
          <a:endParaRPr lang="ca-ES" sz="1700" kern="1200" dirty="0"/>
        </a:p>
      </dsp:txBody>
      <dsp:txXfrm>
        <a:off x="3583564" y="3718401"/>
        <a:ext cx="1597128" cy="1000255"/>
      </dsp:txXfrm>
    </dsp:sp>
    <dsp:sp modelId="{1BB49179-45A2-4F91-8624-312C59B68BF0}">
      <dsp:nvSpPr>
        <dsp:cNvPr id="0" name=""/>
        <dsp:cNvSpPr/>
      </dsp:nvSpPr>
      <dsp:spPr>
        <a:xfrm>
          <a:off x="2551306" y="556883"/>
          <a:ext cx="3661645" cy="3661645"/>
        </a:xfrm>
        <a:custGeom>
          <a:avLst/>
          <a:gdLst/>
          <a:ahLst/>
          <a:cxnLst/>
          <a:rect l="0" t="0" r="0" b="0"/>
          <a:pathLst>
            <a:path>
              <a:moveTo>
                <a:pt x="965871" y="3444443"/>
              </a:moveTo>
              <a:arcTo wR="1830822" hR="1830822" stAng="7091562" swAng="2625050"/>
            </a:path>
          </a:pathLst>
        </a:custGeom>
        <a:noFill/>
        <a:ln w="9525" cap="rnd" cmpd="sng" algn="ctr">
          <a:solidFill>
            <a:schemeClr val="accent5">
              <a:hueOff val="3205422"/>
              <a:satOff val="-6509"/>
              <a:lumOff val="41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A39E9-DAFB-4EDB-A46B-C0DC7B72BBAD}">
      <dsp:nvSpPr>
        <dsp:cNvPr id="0" name=""/>
        <dsp:cNvSpPr/>
      </dsp:nvSpPr>
      <dsp:spPr>
        <a:xfrm>
          <a:off x="1698631" y="1833467"/>
          <a:ext cx="1705350" cy="1108477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Gran  invalidez</a:t>
          </a:r>
        </a:p>
      </dsp:txBody>
      <dsp:txXfrm>
        <a:off x="1752742" y="1887578"/>
        <a:ext cx="1597128" cy="1000255"/>
      </dsp:txXfrm>
    </dsp:sp>
    <dsp:sp modelId="{CB976ABB-41EC-4A89-B895-6C08F69F9220}">
      <dsp:nvSpPr>
        <dsp:cNvPr id="0" name=""/>
        <dsp:cNvSpPr/>
      </dsp:nvSpPr>
      <dsp:spPr>
        <a:xfrm>
          <a:off x="2551306" y="556883"/>
          <a:ext cx="3661645" cy="3661645"/>
        </a:xfrm>
        <a:custGeom>
          <a:avLst/>
          <a:gdLst/>
          <a:ahLst/>
          <a:cxnLst/>
          <a:rect l="0" t="0" r="0" b="0"/>
          <a:pathLst>
            <a:path>
              <a:moveTo>
                <a:pt x="90165" y="1263351"/>
              </a:moveTo>
              <a:arcTo wR="1830822" hR="1830822" stAng="11883388" swAng="2625050"/>
            </a:path>
          </a:pathLst>
        </a:custGeom>
        <a:noFill/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E7675-E26B-4689-AFCF-EC478EFFACDB}">
      <dsp:nvSpPr>
        <dsp:cNvPr id="0" name=""/>
        <dsp:cNvSpPr/>
      </dsp:nvSpPr>
      <dsp:spPr>
        <a:xfrm>
          <a:off x="3246" y="181779"/>
          <a:ext cx="5468578" cy="2836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>
              <a:solidFill>
                <a:schemeClr val="tx1"/>
              </a:solidFill>
            </a:rPr>
            <a:t>Tener cumplidos 65 años.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tx1"/>
              </a:solidFill>
            </a:rPr>
            <a:t>Desde el año 2019 se van sumando dos meses más por año hasta </a:t>
          </a:r>
          <a:r>
            <a:rPr lang="es-ES" sz="2200" u="sng" kern="1200" dirty="0">
              <a:solidFill>
                <a:schemeClr val="tx1"/>
              </a:solidFill>
            </a:rPr>
            <a:t>el 2027, en el que se precisará tener 67 años,</a:t>
          </a:r>
          <a:r>
            <a:rPr lang="es-ES" sz="2200" kern="1200" dirty="0">
              <a:solidFill>
                <a:schemeClr val="tx1"/>
              </a:solidFill>
            </a:rPr>
            <a:t> salvo los que hubieran cotizado 38 años y 6 meses que pueden jubilarse a los  65 años con 100 % de pensión</a:t>
          </a:r>
        </a:p>
      </dsp:txBody>
      <dsp:txXfrm>
        <a:off x="3246" y="181779"/>
        <a:ext cx="5468578" cy="2836840"/>
      </dsp:txXfrm>
    </dsp:sp>
    <dsp:sp modelId="{B87BB763-0B5B-40B3-B03B-94987990B24F}">
      <dsp:nvSpPr>
        <dsp:cNvPr id="0" name=""/>
        <dsp:cNvSpPr/>
      </dsp:nvSpPr>
      <dsp:spPr>
        <a:xfrm>
          <a:off x="5944631" y="181779"/>
          <a:ext cx="4728068" cy="2836840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>
              <a:solidFill>
                <a:schemeClr val="tx1"/>
              </a:solidFill>
            </a:rPr>
            <a:t>Tener cotizados quince años 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>
              <a:solidFill>
                <a:schemeClr val="tx1"/>
              </a:solidFill>
            </a:rPr>
            <a:t>(sin incluir pagas extraordinarias)</a:t>
          </a:r>
          <a:r>
            <a:rPr lang="es-ES" sz="2200" kern="1200" dirty="0">
              <a:solidFill>
                <a:schemeClr val="tx1"/>
              </a:solidFill>
            </a:rPr>
            <a:t>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tx1"/>
              </a:solidFill>
            </a:rPr>
            <a:t>Al menos dos años deben estar comprendidos dentro de los 15 inmediatamente anteriores a la fecha de jubilación. </a:t>
          </a:r>
        </a:p>
      </dsp:txBody>
      <dsp:txXfrm>
        <a:off x="5944631" y="181779"/>
        <a:ext cx="4728068" cy="2836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C76E6-1ACD-4A51-888C-AAC6613E0EBE}">
      <dsp:nvSpPr>
        <dsp:cNvPr id="0" name=""/>
        <dsp:cNvSpPr/>
      </dsp:nvSpPr>
      <dsp:spPr>
        <a:xfrm>
          <a:off x="8038" y="1193661"/>
          <a:ext cx="3688752" cy="22132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tx1"/>
              </a:solidFill>
            </a:rPr>
            <a:t>Jubilación parcial de menores de 65 años: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Solo con contrato de relevo y a partir de los 60 años si son mutualistas o de los 61 años en el resto de los casos. </a:t>
          </a:r>
        </a:p>
      </dsp:txBody>
      <dsp:txXfrm>
        <a:off x="8038" y="1193661"/>
        <a:ext cx="3688752" cy="2213251"/>
      </dsp:txXfrm>
    </dsp:sp>
    <dsp:sp modelId="{9D6D3225-3A04-4900-A21E-909A779F05AC}">
      <dsp:nvSpPr>
        <dsp:cNvPr id="0" name=""/>
        <dsp:cNvSpPr/>
      </dsp:nvSpPr>
      <dsp:spPr>
        <a:xfrm>
          <a:off x="4065666" y="1193661"/>
          <a:ext cx="3177897" cy="2213251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tx1"/>
              </a:solidFill>
            </a:rPr>
            <a:t>Jubilación anticipada.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 Solo en determinados casos, </a:t>
          </a:r>
        </a:p>
      </dsp:txBody>
      <dsp:txXfrm>
        <a:off x="4065666" y="1193661"/>
        <a:ext cx="3177897" cy="2213251"/>
      </dsp:txXfrm>
    </dsp:sp>
    <dsp:sp modelId="{9AE643F7-A89C-438C-8C2E-E544AB5982A4}">
      <dsp:nvSpPr>
        <dsp:cNvPr id="0" name=""/>
        <dsp:cNvSpPr/>
      </dsp:nvSpPr>
      <dsp:spPr>
        <a:xfrm>
          <a:off x="7612438" y="1193661"/>
          <a:ext cx="3688752" cy="2213251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tx1"/>
              </a:solidFill>
            </a:rPr>
            <a:t>Jubilación parcial a partir de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tx1"/>
              </a:solidFill>
            </a:rPr>
            <a:t>los 65 años:</a:t>
          </a:r>
          <a:r>
            <a:rPr lang="es-ES" sz="1800" kern="1200" dirty="0">
              <a:solidFill>
                <a:schemeClr val="tx1"/>
              </a:solidFill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Se admite con o sin contrato de relevo y la reducción de la jornada de trabajo debe estar comprendida entre un 25 y 50 %.</a:t>
          </a:r>
        </a:p>
      </dsp:txBody>
      <dsp:txXfrm>
        <a:off x="7612438" y="1193661"/>
        <a:ext cx="3688752" cy="2213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3" name="Marcador de fech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A710536-D273-480F-AC4D-BD03E32BFE07}" type="datetime1">
              <a:rPr lang="es-ES"/>
              <a:pPr lvl="0"/>
              <a:t>21/04/2022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nota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626EF80-495D-4072-807F-7D33424CFA80}" type="slidenum">
              <a:rPr/>
              <a:pPr lv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79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consideran asimiladas aquellas situaciones en las que estando el contrato suspendido o extinguido </a:t>
            </a:r>
          </a:p>
          <a:p>
            <a:r>
              <a:rPr lang="es-ES" dirty="0"/>
              <a:t>se tiene derecho a la acción protectora de la Seguridad Social; por ejemplo, desempleo total </a:t>
            </a:r>
          </a:p>
          <a:p>
            <a:r>
              <a:rPr lang="es-ES" dirty="0"/>
              <a:t>Subsidiado, mes siguiente</a:t>
            </a:r>
            <a:r>
              <a:rPr lang="es-ES" baseline="0" dirty="0"/>
              <a:t> al cese de cargo público, trabajador desplazado al extranjero, disfrute de vacaciones o excedencia por cuidado de hijos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2F4E7-97BE-4C19-9204-DEBB9058218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84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Base Reguladora:</a:t>
            </a:r>
          </a:p>
          <a:p>
            <a:pPr marL="171450" indent="-171450">
              <a:buFontTx/>
              <a:buChar char="-"/>
            </a:pPr>
            <a:r>
              <a:rPr lang="es-ES" b="0" dirty="0"/>
              <a:t>A</a:t>
            </a:r>
            <a:r>
              <a:rPr lang="es-ES" dirty="0"/>
              <a:t> partir</a:t>
            </a:r>
            <a:r>
              <a:rPr lang="es-ES" baseline="0" dirty="0"/>
              <a:t> del año 2022 será:  Base de cotización de contingencias comunes de los últimos 300 meses/350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aseline="0" dirty="0"/>
              <a:t>En  2021 será Base de cotización de contingencias comunes de los últimos 288 meses/336.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5512-5FC4-49D6-9DF4-8352B81434CF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54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5512-5FC4-49D6-9DF4-8352B81434CF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17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Son situaciones asimiladas</a:t>
            </a:r>
            <a:r>
              <a:rPr lang="es-ES" baseline="0" dirty="0"/>
              <a:t> al alta: la excedencia forzosa o por cuidado de hijos, el retorno de trabajadores emigrantes, liberación de penados o los trabajadores fijos discontinuos no llamados al reiniciarse la actividad laboral.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5512-5FC4-49D6-9DF4-8352B81434CF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67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Son situaciones asimiladas</a:t>
            </a:r>
            <a:r>
              <a:rPr lang="es-ES" baseline="0" dirty="0"/>
              <a:t> al alta: la excedencia forzosa o por cuidado de hijos, el retorno de trabajadores emigrantes, liberación de penados o los trabajadores fijos discontinuos no llamados al reiniciarse la actividad laboral.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5512-5FC4-49D6-9DF4-8352B81434CF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67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8DC228-42CB-44DC-AA77-31F8679DCF9E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47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89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59CE-6429-4E29-95F4-C1E56F5BD6A1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56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75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7803C70-02A4-42B6-A333-B4468C65E951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2AAD116C-DE19-46BE-8C94-0C3A0D6B12D7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D6651C-495A-41AC-99FE-9F3DF1B75E9A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6D53A6FA-8AFA-4817-B46E-1BECE3D52D0E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D6651C-495A-41AC-99FE-9F3DF1B75E9A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6D53A6FA-8AFA-4817-B46E-1BECE3D52D0E}" type="slidenum">
              <a:rPr lang="en-US" smtClean="0"/>
              <a:pPr lvl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66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D6651C-495A-41AC-99FE-9F3DF1B75E9A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6D53A6FA-8AFA-4817-B46E-1BECE3D52D0E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6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D6651C-495A-41AC-99FE-9F3DF1B75E9A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6D53A6FA-8AFA-4817-B46E-1BECE3D52D0E}" type="slidenum">
              <a:rPr lang="en-US" smtClean="0"/>
              <a:pPr lvl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57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D6651C-495A-41AC-99FE-9F3DF1B75E9A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6D53A6FA-8AFA-4817-B46E-1BECE3D52D0E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3B6FBA-3C3D-4BB0-B255-3E81F64FE13F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AE48DC-C393-499F-9F93-96F304DF63A7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E5AC1FA-23BD-49CC-8F95-D565F4BB1B22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D83209-E5E9-4D76-BC93-B40D97A2FB78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2CCD4C-3EA6-41A1-B07C-F86A92424AA6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C40854-3913-4697-ABFC-05B8EE20E6AD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45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C5675B-B259-477A-A0CF-A28F29702924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6D50C364-C381-4363-912E-D082626D5F1B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EBB2F38-407B-475C-9B3C-5ECB6DBCB9A6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D24EE93D-E5DA-4AE0-9EC8-5F5FBBC57569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82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C4FF86-584C-49D7-96F2-CFC794FCEB2A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977299AF-44B9-4EC5-8E89-9453B10A8B79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5A352DB-C605-49EE-BA94-51B2A6DED07D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E3057-CC5D-4D31-A15B-31D2A2244B5A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08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682F4A-FBC2-4BA4-99F4-004C16394BAC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6034BC-861D-4DA4-8286-9B775E5C50E7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7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BB93E4-57EB-421C-ABFE-7C2060C7216B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687E0-F420-4F46-AC70-1099D842150A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D77ADC-7B28-456E-B875-10B8A6A70A36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30348023-6073-4CFD-9FEF-F6336F7FAC0F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9D6651C-495A-41AC-99FE-9F3DF1B75E9A}" type="datetime1">
              <a:rPr lang="en-US" smtClean="0"/>
              <a:pPr lvl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6D53A6FA-8AFA-4817-B46E-1BECE3D52D0E}" type="slidenum">
              <a:rPr lang="en-US" smtClean="0"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pe.es/HomeSepe/Personas/distributiva-prestaciones/quiero-cobrar-el-paro/he-trabajado-mas-de-un-ano.html" TargetMode="Externa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otrabajoysalud.es/audiovisuales/audiovisuales01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otrabajoysalud.es/audiovisuales/audiovisuales0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2171700" y="2375806"/>
            <a:ext cx="9786028" cy="2845701"/>
          </a:xfrm>
        </p:spPr>
        <p:txBody>
          <a:bodyPr anchorCtr="1">
            <a:normAutofit fontScale="90000"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s-ES" sz="4800" b="1" kern="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UNIDAD DIDÁCTICA 7 y 8</a:t>
            </a:r>
            <a:br>
              <a:rPr lang="es-ES" sz="4800" b="1" kern="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</a:br>
            <a:br>
              <a:rPr lang="es-ES" sz="4800" b="1" kern="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</a:br>
            <a:r>
              <a:rPr lang="es-ES_tradnl" sz="4800" b="1" dirty="0">
                <a:solidFill>
                  <a:schemeClr val="accent1">
                    <a:lumMod val="75000"/>
                  </a:schemeClr>
                </a:solidFill>
              </a:rPr>
              <a:t>SEGURIDAD SOCIAL Y SALUD EN EL TRABAJO</a:t>
            </a:r>
            <a:br>
              <a:rPr lang="es-ES" sz="4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92522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114A8689-76E3-F747-91A8-A57F329574CD}"/>
              </a:ext>
            </a:extLst>
          </p:cNvPr>
          <p:cNvGraphicFramePr>
            <a:graphicFrameLocks/>
          </p:cNvGraphicFramePr>
          <p:nvPr/>
        </p:nvGraphicFramePr>
        <p:xfrm>
          <a:off x="1847273" y="1880191"/>
          <a:ext cx="8497455" cy="280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9A75C60-A2E9-D042-958D-0BBFF871DA44}"/>
              </a:ext>
            </a:extLst>
          </p:cNvPr>
          <p:cNvGraphicFramePr/>
          <p:nvPr/>
        </p:nvGraphicFramePr>
        <p:xfrm>
          <a:off x="2124364" y="5002164"/>
          <a:ext cx="77470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AF0B408F-C75F-0E4F-8687-EAE4F1D38520}"/>
              </a:ext>
            </a:extLst>
          </p:cNvPr>
          <p:cNvSpPr txBox="1">
            <a:spLocks/>
          </p:cNvSpPr>
          <p:nvPr/>
        </p:nvSpPr>
        <p:spPr>
          <a:xfrm>
            <a:off x="3052473" y="1125586"/>
            <a:ext cx="6548284" cy="525414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Incapacidad temporal (IT)</a:t>
            </a:r>
            <a:br>
              <a:rPr lang="es-E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3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67847" y="1292715"/>
            <a:ext cx="9862457" cy="5251636"/>
            <a:chOff x="3478517" y="1136944"/>
            <a:chExt cx="5808681" cy="5251636"/>
          </a:xfrm>
        </p:grpSpPr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43000" t="32444" r="15667" b="32000"/>
            <a:stretch>
              <a:fillRect/>
            </a:stretch>
          </p:blipFill>
          <p:spPr bwMode="auto">
            <a:xfrm>
              <a:off x="3478517" y="1136944"/>
              <a:ext cx="5808681" cy="2810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42917" t="25023" r="15159" b="45481"/>
            <a:stretch>
              <a:fillRect/>
            </a:stretch>
          </p:blipFill>
          <p:spPr bwMode="auto">
            <a:xfrm>
              <a:off x="3478517" y="4089835"/>
              <a:ext cx="5808681" cy="229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" name="Rectángulo 4"/>
          <p:cNvSpPr/>
          <p:nvPr/>
        </p:nvSpPr>
        <p:spPr>
          <a:xfrm>
            <a:off x="1667847" y="453608"/>
            <a:ext cx="100304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b="1" dirty="0"/>
              <a:t>Cuantía de la prestación económica durante la incapacidad temporal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34816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F0B408F-C75F-0E4F-8687-EAE4F1D38520}"/>
              </a:ext>
            </a:extLst>
          </p:cNvPr>
          <p:cNvSpPr txBox="1">
            <a:spLocks/>
          </p:cNvSpPr>
          <p:nvPr/>
        </p:nvSpPr>
        <p:spPr>
          <a:xfrm>
            <a:off x="3052473" y="1125586"/>
            <a:ext cx="6548284" cy="525414"/>
          </a:xfrm>
        </p:spPr>
        <p:txBody>
          <a:bodyPr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Incapacidad Permanente  (IP)</a:t>
            </a:r>
            <a:br>
              <a:rPr lang="es-E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Contenidor de contingut 3">
            <a:extLst>
              <a:ext uri="{FF2B5EF4-FFF2-40B4-BE49-F238E27FC236}">
                <a16:creationId xmlns:a16="http://schemas.microsoft.com/office/drawing/2014/main" id="{31623A95-9499-FA4F-A7DF-05C214253A9D}"/>
              </a:ext>
            </a:extLst>
          </p:cNvPr>
          <p:cNvGraphicFramePr>
            <a:graphicFrameLocks/>
          </p:cNvGraphicFramePr>
          <p:nvPr/>
        </p:nvGraphicFramePr>
        <p:xfrm>
          <a:off x="1762911" y="1951816"/>
          <a:ext cx="8764258" cy="477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1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ítulo 1">
            <a:extLst>
              <a:ext uri="{FF2B5EF4-FFF2-40B4-BE49-F238E27FC236}">
                <a16:creationId xmlns:a16="http://schemas.microsoft.com/office/drawing/2014/main" id="{AF0B408F-C75F-0E4F-8687-EAE4F1D38520}"/>
              </a:ext>
            </a:extLst>
          </p:cNvPr>
          <p:cNvSpPr txBox="1">
            <a:spLocks/>
          </p:cNvSpPr>
          <p:nvPr/>
        </p:nvSpPr>
        <p:spPr>
          <a:xfrm>
            <a:off x="1847850" y="239262"/>
            <a:ext cx="9296399" cy="818014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Incapacidad Permanente  (IP)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5189" t="36101" r="15660" b="21384"/>
          <a:stretch>
            <a:fillRect/>
          </a:stretch>
        </p:blipFill>
        <p:spPr bwMode="auto">
          <a:xfrm>
            <a:off x="1445856" y="1352550"/>
            <a:ext cx="10572750" cy="52661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11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F0B408F-C75F-0E4F-8687-EAE4F1D38520}"/>
              </a:ext>
            </a:extLst>
          </p:cNvPr>
          <p:cNvSpPr txBox="1">
            <a:spLocks/>
          </p:cNvSpPr>
          <p:nvPr/>
        </p:nvSpPr>
        <p:spPr>
          <a:xfrm>
            <a:off x="3052473" y="1125586"/>
            <a:ext cx="6548284" cy="525414"/>
          </a:xfrm>
        </p:spPr>
        <p:txBody>
          <a:bodyPr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Incapacidad Permanente Parcial  (IPP)</a:t>
            </a:r>
            <a:br>
              <a:rPr lang="es-E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8B25811-54D6-D340-8A9A-E68E369EF4D7}"/>
              </a:ext>
            </a:extLst>
          </p:cNvPr>
          <p:cNvGraphicFramePr>
            <a:graphicFrameLocks noGrp="1"/>
          </p:cNvGraphicFramePr>
          <p:nvPr/>
        </p:nvGraphicFramePr>
        <p:xfrm>
          <a:off x="2140140" y="1810694"/>
          <a:ext cx="9151068" cy="477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356">
                  <a:extLst>
                    <a:ext uri="{9D8B030D-6E8A-4147-A177-3AD203B41FA5}">
                      <a16:colId xmlns:a16="http://schemas.microsoft.com/office/drawing/2014/main" val="1727408805"/>
                    </a:ext>
                  </a:extLst>
                </a:gridCol>
                <a:gridCol w="3050356">
                  <a:extLst>
                    <a:ext uri="{9D8B030D-6E8A-4147-A177-3AD203B41FA5}">
                      <a16:colId xmlns:a16="http://schemas.microsoft.com/office/drawing/2014/main" val="3005566162"/>
                    </a:ext>
                  </a:extLst>
                </a:gridCol>
                <a:gridCol w="3050356">
                  <a:extLst>
                    <a:ext uri="{9D8B030D-6E8A-4147-A177-3AD203B41FA5}">
                      <a16:colId xmlns:a16="http://schemas.microsoft.com/office/drawing/2014/main" val="465835846"/>
                    </a:ext>
                  </a:extLst>
                </a:gridCol>
              </a:tblGrid>
              <a:tr h="80758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CONCEPTO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REQUISITOS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CUANTÍA</a:t>
                      </a:r>
                      <a:r>
                        <a:rPr lang="es-ES" baseline="0" dirty="0"/>
                        <a:t> PRESTACIÓN</a:t>
                      </a:r>
                      <a:endParaRPr lang="es-E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8484"/>
                  </a:ext>
                </a:extLst>
              </a:tr>
              <a:tr h="3970303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Es la que produce al </a:t>
                      </a:r>
                    </a:p>
                    <a:p>
                      <a:r>
                        <a:rPr lang="es-ES" dirty="0"/>
                        <a:t>trabajador una disminución no inferior al 33 % en el rendimiento de su profesión, sin impedir la realización de sus tareas fundamentales.</a:t>
                      </a:r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Afiliación y alta o situación asimilada al alta.</a:t>
                      </a:r>
                    </a:p>
                    <a:p>
                      <a:r>
                        <a:rPr lang="es-ES" dirty="0"/>
                        <a:t>• Periodo de cotización exigido: </a:t>
                      </a:r>
                    </a:p>
                    <a:p>
                      <a:r>
                        <a:rPr lang="es-ES" dirty="0"/>
                        <a:t>1.800 días en los diez últimos años cuando derive de una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enfermedad común. </a:t>
                      </a:r>
                    </a:p>
                    <a:p>
                      <a:r>
                        <a:rPr lang="es-ES" dirty="0"/>
                        <a:t>En el resto de casos no se exige carencia </a:t>
                      </a:r>
                    </a:p>
                    <a:p>
                      <a:r>
                        <a:rPr lang="es-ES" dirty="0"/>
                        <a:t>alguna.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equivalente a 24 mensualidades de la base reguladora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925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F0B408F-C75F-0E4F-8687-EAE4F1D38520}"/>
              </a:ext>
            </a:extLst>
          </p:cNvPr>
          <p:cNvSpPr txBox="1">
            <a:spLocks/>
          </p:cNvSpPr>
          <p:nvPr/>
        </p:nvSpPr>
        <p:spPr>
          <a:xfrm>
            <a:off x="3036145" y="325486"/>
            <a:ext cx="6548284" cy="525414"/>
          </a:xfrm>
        </p:spPr>
        <p:txBody>
          <a:bodyPr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Incapacidad Permanente Total  (IPT)</a:t>
            </a:r>
            <a:br>
              <a:rPr lang="es-E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8B25811-54D6-D340-8A9A-E68E369EF4D7}"/>
              </a:ext>
            </a:extLst>
          </p:cNvPr>
          <p:cNvGraphicFramePr>
            <a:graphicFrameLocks noGrp="1"/>
          </p:cNvGraphicFramePr>
          <p:nvPr/>
        </p:nvGraphicFramePr>
        <p:xfrm>
          <a:off x="1926769" y="1012371"/>
          <a:ext cx="9593037" cy="567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679">
                  <a:extLst>
                    <a:ext uri="{9D8B030D-6E8A-4147-A177-3AD203B41FA5}">
                      <a16:colId xmlns:a16="http://schemas.microsoft.com/office/drawing/2014/main" val="1727408805"/>
                    </a:ext>
                  </a:extLst>
                </a:gridCol>
                <a:gridCol w="3197679">
                  <a:extLst>
                    <a:ext uri="{9D8B030D-6E8A-4147-A177-3AD203B41FA5}">
                      <a16:colId xmlns:a16="http://schemas.microsoft.com/office/drawing/2014/main" val="3005566162"/>
                    </a:ext>
                  </a:extLst>
                </a:gridCol>
                <a:gridCol w="3197679">
                  <a:extLst>
                    <a:ext uri="{9D8B030D-6E8A-4147-A177-3AD203B41FA5}">
                      <a16:colId xmlns:a16="http://schemas.microsoft.com/office/drawing/2014/main" val="465835846"/>
                    </a:ext>
                  </a:extLst>
                </a:gridCol>
              </a:tblGrid>
              <a:tr h="3748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CONCEPTO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REQUISITOS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CUANTÍA</a:t>
                      </a:r>
                      <a:r>
                        <a:rPr lang="es-ES" baseline="0" dirty="0"/>
                        <a:t> PRESTACIÓN</a:t>
                      </a:r>
                      <a:endParaRPr lang="es-E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8484"/>
                  </a:ext>
                </a:extLst>
              </a:tr>
              <a:tr h="4122886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Para la profesión habitual. Inhabilita al </a:t>
                      </a:r>
                    </a:p>
                    <a:p>
                      <a:r>
                        <a:rPr lang="es-ES" dirty="0"/>
                        <a:t>trabajador para la realización de las tareas fundamentales de su profesión, siempre que </a:t>
                      </a:r>
                    </a:p>
                    <a:p>
                      <a:r>
                        <a:rPr lang="es-ES" dirty="0"/>
                        <a:t>pueda dedicarse a otras distintas.</a:t>
                      </a:r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• Afiliación y alta o situación asimilada al alta.</a:t>
                      </a:r>
                    </a:p>
                    <a:p>
                      <a:r>
                        <a:rPr lang="es-ES" dirty="0"/>
                        <a:t>• Periodo de cotización exigido en caso de IP por enfermedad común:</a:t>
                      </a:r>
                    </a:p>
                    <a:p>
                      <a:r>
                        <a:rPr lang="es-ES" dirty="0"/>
                        <a:t>– Menor de 31 años: un tercio del tiempo entre la fecha </a:t>
                      </a:r>
                    </a:p>
                    <a:p>
                      <a:r>
                        <a:rPr lang="es-ES" dirty="0"/>
                        <a:t>en que cumplió los 16 años y la del hecho causante.</a:t>
                      </a:r>
                    </a:p>
                    <a:p>
                      <a:r>
                        <a:rPr lang="es-ES" dirty="0"/>
                        <a:t>– Igual o mayor de 31 años: un cuarto del tiempo transcurrido desde que se hayan cumplido los 20 años hasta el día en el que se hubiera producido el hecho causante, con un mínimo de cinco años.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55 % de la base reguladora. </a:t>
                      </a:r>
                    </a:p>
                    <a:p>
                      <a:r>
                        <a:rPr lang="es-ES" dirty="0"/>
                        <a:t>Se incrementará esta cuantía con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complementos a mínimos para 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pensiones de IPT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cualificada (más de 55 años y sin empleo) a menores de 60 años. Cuando el sujeto es menor de 60 años, puede ser sustituida por una indemnización 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925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F0B408F-C75F-0E4F-8687-EAE4F1D38520}"/>
              </a:ext>
            </a:extLst>
          </p:cNvPr>
          <p:cNvSpPr txBox="1">
            <a:spLocks/>
          </p:cNvSpPr>
          <p:nvPr/>
        </p:nvSpPr>
        <p:spPr>
          <a:xfrm>
            <a:off x="3052473" y="684714"/>
            <a:ext cx="6548284" cy="525414"/>
          </a:xfrm>
        </p:spPr>
        <p:txBody>
          <a:bodyPr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Incapacidad Permanente Absoluta  (IPA)</a:t>
            </a:r>
            <a:br>
              <a:rPr lang="es-E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8B25811-54D6-D340-8A9A-E68E369EF4D7}"/>
              </a:ext>
            </a:extLst>
          </p:cNvPr>
          <p:cNvGraphicFramePr>
            <a:graphicFrameLocks noGrp="1"/>
          </p:cNvGraphicFramePr>
          <p:nvPr/>
        </p:nvGraphicFramePr>
        <p:xfrm>
          <a:off x="2360574" y="1210128"/>
          <a:ext cx="9053097" cy="52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699">
                  <a:extLst>
                    <a:ext uri="{9D8B030D-6E8A-4147-A177-3AD203B41FA5}">
                      <a16:colId xmlns:a16="http://schemas.microsoft.com/office/drawing/2014/main" val="1727408805"/>
                    </a:ext>
                  </a:extLst>
                </a:gridCol>
                <a:gridCol w="3017699">
                  <a:extLst>
                    <a:ext uri="{9D8B030D-6E8A-4147-A177-3AD203B41FA5}">
                      <a16:colId xmlns:a16="http://schemas.microsoft.com/office/drawing/2014/main" val="3005566162"/>
                    </a:ext>
                  </a:extLst>
                </a:gridCol>
                <a:gridCol w="3017699">
                  <a:extLst>
                    <a:ext uri="{9D8B030D-6E8A-4147-A177-3AD203B41FA5}">
                      <a16:colId xmlns:a16="http://schemas.microsoft.com/office/drawing/2014/main" val="465835846"/>
                    </a:ext>
                  </a:extLst>
                </a:gridCol>
              </a:tblGrid>
              <a:tr h="7439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CONCEPTO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REQUISITOS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CUANTÍA</a:t>
                      </a:r>
                      <a:r>
                        <a:rPr lang="es-ES" baseline="0" dirty="0"/>
                        <a:t> PRESTACIÓN</a:t>
                      </a:r>
                      <a:endParaRPr lang="es-E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8484"/>
                  </a:ext>
                </a:extLst>
              </a:tr>
              <a:tr h="743977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Impide al trabajador el </a:t>
                      </a:r>
                    </a:p>
                    <a:p>
                      <a:r>
                        <a:rPr lang="es-ES" dirty="0"/>
                        <a:t>ejercicio de todo tipo </a:t>
                      </a:r>
                    </a:p>
                    <a:p>
                      <a:r>
                        <a:rPr lang="es-ES" dirty="0"/>
                        <a:t>de profesión u oficio.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• Afiliación y alta o situación asimilada al alta. Este requisito no es necesario cuando la incapacidad se derive de una contingencia común y el trabajador haya cotizado un mínimo de quince años.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• Periodo de cotización exigido: en caso de IP por enfermedad común, el mismo que en la incapacidad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permanente total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100 % de la base reguladora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925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0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F0B408F-C75F-0E4F-8687-EAE4F1D38520}"/>
              </a:ext>
            </a:extLst>
          </p:cNvPr>
          <p:cNvSpPr txBox="1">
            <a:spLocks/>
          </p:cNvSpPr>
          <p:nvPr/>
        </p:nvSpPr>
        <p:spPr>
          <a:xfrm>
            <a:off x="3052473" y="1125586"/>
            <a:ext cx="6548284" cy="525414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Gran Invalidez</a:t>
            </a:r>
            <a:br>
              <a:rPr lang="es-E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8B25811-54D6-D340-8A9A-E68E369EF4D7}"/>
              </a:ext>
            </a:extLst>
          </p:cNvPr>
          <p:cNvGraphicFramePr>
            <a:graphicFrameLocks noGrp="1"/>
          </p:cNvGraphicFramePr>
          <p:nvPr/>
        </p:nvGraphicFramePr>
        <p:xfrm>
          <a:off x="2423393" y="2012286"/>
          <a:ext cx="8647377" cy="412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459">
                  <a:extLst>
                    <a:ext uri="{9D8B030D-6E8A-4147-A177-3AD203B41FA5}">
                      <a16:colId xmlns:a16="http://schemas.microsoft.com/office/drawing/2014/main" val="1727408805"/>
                    </a:ext>
                  </a:extLst>
                </a:gridCol>
                <a:gridCol w="2882459">
                  <a:extLst>
                    <a:ext uri="{9D8B030D-6E8A-4147-A177-3AD203B41FA5}">
                      <a16:colId xmlns:a16="http://schemas.microsoft.com/office/drawing/2014/main" val="3005566162"/>
                    </a:ext>
                  </a:extLst>
                </a:gridCol>
                <a:gridCol w="2882459">
                  <a:extLst>
                    <a:ext uri="{9D8B030D-6E8A-4147-A177-3AD203B41FA5}">
                      <a16:colId xmlns:a16="http://schemas.microsoft.com/office/drawing/2014/main" val="465835846"/>
                    </a:ext>
                  </a:extLst>
                </a:gridCol>
              </a:tblGrid>
              <a:tr h="7439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CONCEPTO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REQUISITOS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CUANTÍA</a:t>
                      </a:r>
                      <a:r>
                        <a:rPr lang="es-ES" baseline="0" dirty="0"/>
                        <a:t> PRESTACIÓN</a:t>
                      </a:r>
                      <a:endParaRPr lang="es-E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8484"/>
                  </a:ext>
                </a:extLst>
              </a:tr>
              <a:tr h="743977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Cuando un trabajador </a:t>
                      </a:r>
                    </a:p>
                    <a:p>
                      <a:r>
                        <a:rPr lang="es-ES" dirty="0"/>
                        <a:t>afectado por una incapacidad absoluta necesita la asistencia de otra persona para realizar los actos más esenciales de la vida (comer, desplazarse, vestirse).</a:t>
                      </a:r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mismos que en la incapacidad permanente total.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100 % de la base reguladora, </a:t>
                      </a:r>
                    </a:p>
                    <a:p>
                      <a:r>
                        <a:rPr lang="es-ES" dirty="0"/>
                        <a:t>más un complemento que no podrá ser inferior al 45 % de la </a:t>
                      </a:r>
                    </a:p>
                    <a:p>
                      <a:r>
                        <a:rPr lang="es-ES" dirty="0"/>
                        <a:t>pensión.</a:t>
                      </a:r>
                    </a:p>
                  </a:txBody>
                  <a:tcPr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925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0287" y="98303"/>
            <a:ext cx="9033792" cy="425451"/>
          </a:xfrm>
        </p:spPr>
        <p:txBody>
          <a:bodyPr anchor="t">
            <a:noAutofit/>
          </a:bodyPr>
          <a:lstStyle/>
          <a:p>
            <a:pPr algn="ctr"/>
            <a:r>
              <a:rPr lang="es-ES" sz="2800" b="1" dirty="0">
                <a:latin typeface="+mn-lt"/>
              </a:rPr>
              <a:t>Jubilación</a:t>
            </a:r>
            <a:r>
              <a:rPr lang="es-ES" sz="2400" b="1" dirty="0">
                <a:latin typeface="+mn-lt"/>
              </a:rPr>
              <a:t> </a:t>
            </a:r>
            <a:br>
              <a:rPr lang="es-ES" sz="2400" b="1" dirty="0">
                <a:latin typeface="+mn-lt"/>
              </a:rPr>
            </a:br>
            <a:endParaRPr lang="es-ES_tradnl" sz="2400" dirty="0">
              <a:latin typeface="+mn-lt"/>
            </a:endParaRPr>
          </a:p>
        </p:txBody>
      </p:sp>
      <p:graphicFrame>
        <p:nvGraphicFramePr>
          <p:cNvPr id="10" name="9 Diagrama"/>
          <p:cNvGraphicFramePr/>
          <p:nvPr/>
        </p:nvGraphicFramePr>
        <p:xfrm>
          <a:off x="962025" y="447675"/>
          <a:ext cx="1067594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/>
          <p:cNvSpPr/>
          <p:nvPr/>
        </p:nvSpPr>
        <p:spPr>
          <a:xfrm>
            <a:off x="1445959" y="3926050"/>
            <a:ext cx="105727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La </a:t>
            </a:r>
            <a:r>
              <a:rPr lang="es-ES" sz="2000" b="1" dirty="0"/>
              <a:t>cuantía de la prestación</a:t>
            </a:r>
            <a:r>
              <a:rPr lang="es-ES" sz="2000" dirty="0"/>
              <a:t> se calcula </a:t>
            </a:r>
            <a:r>
              <a:rPr lang="es-ES" sz="2000" b="1" dirty="0"/>
              <a:t>aplicando a la base reguladora un porcentaje </a:t>
            </a:r>
            <a:r>
              <a:rPr lang="es-ES" sz="2000" dirty="0"/>
              <a:t>que varía según el número de años cotizados por el trabajador:</a:t>
            </a:r>
          </a:p>
          <a:p>
            <a:pPr marL="342900" indent="-342900" algn="just">
              <a:buFontTx/>
              <a:buChar char="-"/>
            </a:pPr>
            <a:r>
              <a:rPr lang="es-ES" sz="2000" dirty="0"/>
              <a:t>Con 15 años de cotización = 50% base reguladora</a:t>
            </a:r>
          </a:p>
          <a:p>
            <a:pPr marL="342900" indent="-342900" algn="just">
              <a:buFontTx/>
              <a:buChar char="-"/>
            </a:pPr>
            <a:r>
              <a:rPr lang="es-ES" sz="2000" dirty="0"/>
              <a:t>Por cada año adicional hasta los 37 años cotizados, se incrementará un punto porcentual por año</a:t>
            </a:r>
          </a:p>
          <a:p>
            <a:pPr marL="342900" indent="-342900" algn="just">
              <a:buFontTx/>
              <a:buChar char="-"/>
            </a:pPr>
            <a:r>
              <a:rPr lang="es-ES" sz="2000" dirty="0"/>
              <a:t>A partir de 2027,  se necesitarán 37 años cotizados para el 100% de la pensión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/>
          <a:srcRect l="42099" t="31950" r="15519" b="59622"/>
          <a:stretch>
            <a:fillRect/>
          </a:stretch>
        </p:blipFill>
        <p:spPr bwMode="auto">
          <a:xfrm>
            <a:off x="2795857" y="6011398"/>
            <a:ext cx="6622651" cy="73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296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1802" y="311335"/>
            <a:ext cx="9033792" cy="425451"/>
          </a:xfrm>
        </p:spPr>
        <p:txBody>
          <a:bodyPr anchor="t">
            <a:noAutofit/>
          </a:bodyPr>
          <a:lstStyle/>
          <a:p>
            <a:pPr algn="ctr"/>
            <a:r>
              <a:rPr lang="es-ES" sz="2400" b="1" dirty="0">
                <a:latin typeface="+mn-lt"/>
              </a:rPr>
              <a:t>Jubilación </a:t>
            </a:r>
            <a:br>
              <a:rPr lang="es-ES" sz="2400" b="1" dirty="0">
                <a:latin typeface="+mn-lt"/>
              </a:rPr>
            </a:br>
            <a:endParaRPr lang="es-ES_tradnl" sz="2400" dirty="0">
              <a:latin typeface="+mn-lt"/>
            </a:endParaRPr>
          </a:p>
        </p:txBody>
      </p:sp>
      <p:graphicFrame>
        <p:nvGraphicFramePr>
          <p:cNvPr id="10" name="9 Diagrama"/>
          <p:cNvGraphicFramePr/>
          <p:nvPr/>
        </p:nvGraphicFramePr>
        <p:xfrm>
          <a:off x="452568" y="790574"/>
          <a:ext cx="11309230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18556" y="790574"/>
            <a:ext cx="963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Consiste en el </a:t>
            </a:r>
            <a:r>
              <a:rPr lang="es-ES" b="1" dirty="0"/>
              <a:t>cese voluntario en el trabajo,</a:t>
            </a:r>
            <a:r>
              <a:rPr lang="es-ES" dirty="0"/>
              <a:t> por cuenta propia o ajena, al alcanzar la edad exigida, que da derecho al beneficiario a recibir  una pensión vitalicia</a:t>
            </a:r>
          </a:p>
        </p:txBody>
      </p:sp>
    </p:spTree>
    <p:extLst>
      <p:ext uri="{BB962C8B-B14F-4D97-AF65-F5344CB8AC3E}">
        <p14:creationId xmlns:p14="http://schemas.microsoft.com/office/powerpoint/2010/main" val="28446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788311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es-ES" b="1" dirty="0"/>
              <a:t>¿QUÉ VAMOS A TRABAJAR EN MATERIA DE SEGURIDAD SOCIAL?</a:t>
            </a:r>
          </a:p>
        </p:txBody>
      </p:sp>
      <p:pic>
        <p:nvPicPr>
          <p:cNvPr id="4" name="Picture 6" descr="Imagen relacionad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8122" y="1952673"/>
            <a:ext cx="9752960" cy="41008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5"/>
          <p:cNvSpPr txBox="1"/>
          <p:nvPr/>
        </p:nvSpPr>
        <p:spPr>
          <a:xfrm>
            <a:off x="1894114" y="2363367"/>
            <a:ext cx="7587509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FFFFFF"/>
                </a:solidFill>
                <a:latin typeface="Franklin Gothic Heavy" pitchFamily="34"/>
              </a:rPr>
              <a:t>Sistema de Seguridad Social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FFFFFF"/>
                </a:solidFill>
                <a:latin typeface="Franklin Gothic Heavy" pitchFamily="34"/>
              </a:rPr>
              <a:t>Á</a:t>
            </a: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mbito de aplicación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kern="0" dirty="0">
                <a:solidFill>
                  <a:srgbClr val="FFFFFF"/>
                </a:solidFill>
                <a:latin typeface="Franklin Gothic Heavy" pitchFamily="34"/>
              </a:rPr>
              <a:t>Prestaciones relacionadas con la salud</a:t>
            </a: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 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0" cap="none" spc="0" baseline="0" dirty="0">
              <a:solidFill>
                <a:srgbClr val="FFFFFF"/>
              </a:solidFill>
              <a:uFillTx/>
              <a:latin typeface="Franklin Gothic Heav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5128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72551"/>
              </p:ext>
            </p:extLst>
          </p:nvPr>
        </p:nvGraphicFramePr>
        <p:xfrm>
          <a:off x="2023903" y="784870"/>
          <a:ext cx="9896475" cy="55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927">
                  <a:extLst>
                    <a:ext uri="{9D8B030D-6E8A-4147-A177-3AD203B41FA5}">
                      <a16:colId xmlns:a16="http://schemas.microsoft.com/office/drawing/2014/main" val="3977762948"/>
                    </a:ext>
                  </a:extLst>
                </a:gridCol>
                <a:gridCol w="6352548">
                  <a:extLst>
                    <a:ext uri="{9D8B030D-6E8A-4147-A177-3AD203B41FA5}">
                      <a16:colId xmlns:a16="http://schemas.microsoft.com/office/drawing/2014/main" val="1232428396"/>
                    </a:ext>
                  </a:extLst>
                </a:gridCol>
              </a:tblGrid>
              <a:tr h="565033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b="1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</a:rPr>
                        <a:t>Prestaciones por muerte y supervivencia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s-E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48852"/>
                  </a:ext>
                </a:extLst>
              </a:tr>
              <a:tr h="2492792">
                <a:tc>
                  <a:txBody>
                    <a:bodyPr/>
                    <a:lstStyle/>
                    <a:p>
                      <a:r>
                        <a:rPr lang="es-ES" b="1" dirty="0"/>
                        <a:t>Pensión</a:t>
                      </a:r>
                      <a:r>
                        <a:rPr lang="es-ES" b="1" baseline="0" dirty="0"/>
                        <a:t> de viudedad</a:t>
                      </a:r>
                      <a:endParaRPr lang="es-E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Pensión vitalicia en favor del cónyuge 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superviviente en matrimonios reconocidos civilmente, parejas separadas o divorciadas si cobran una pensión compensatoria y parejas de hecho, siempre que estén inscritas en algún registro específico.</a:t>
                      </a:r>
                      <a:r>
                        <a:rPr lang="es-ES" baseline="0" dirty="0"/>
                        <a:t> Compatible con la percepción de rentas por el trabajo, pero incompatible con un nuevo matrimonio.</a:t>
                      </a:r>
                    </a:p>
                    <a:p>
                      <a:pPr algn="just"/>
                      <a:r>
                        <a:rPr lang="es-ES" baseline="0" dirty="0"/>
                        <a:t>Cuantía general: 52% de la base reguladora</a:t>
                      </a:r>
                      <a:endParaRPr lang="es-E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66716"/>
                  </a:ext>
                </a:extLst>
              </a:tr>
              <a:tr h="2492792">
                <a:tc>
                  <a:txBody>
                    <a:bodyPr/>
                    <a:lstStyle/>
                    <a:p>
                      <a:r>
                        <a:rPr lang="es-ES" b="1" dirty="0"/>
                        <a:t>Pensión</a:t>
                      </a:r>
                      <a:r>
                        <a:rPr lang="es-ES" b="1" baseline="0" dirty="0"/>
                        <a:t> de orfandad</a:t>
                      </a:r>
                      <a:endParaRPr lang="es-E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Tienen derecho a ella los hijos e hijas de la persona fallecida menores de 21 años, o hasta los 25 años en caso de no realizar actividad laboral o que</a:t>
                      </a:r>
                      <a:r>
                        <a:rPr lang="es-ES" baseline="0" dirty="0"/>
                        <a:t> los ingresos sean inferiores al SMI en cómputo anual. También los hijos incapacitados para trabajar, sin limite de edad, si tienen una discapacidad superior al 33%.</a:t>
                      </a:r>
                    </a:p>
                    <a:p>
                      <a:pPr algn="just"/>
                      <a:r>
                        <a:rPr lang="es-ES" baseline="0" dirty="0"/>
                        <a:t>Cuantía: 20 % de la base reguladora para cada huérfano.</a:t>
                      </a:r>
                      <a:endParaRPr lang="es-E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4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342468" y="343907"/>
            <a:ext cx="5408021" cy="486208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SITUACIÓN  DE DESEMPLEO</a:t>
            </a:r>
          </a:p>
        </p:txBody>
      </p:sp>
      <p:graphicFrame>
        <p:nvGraphicFramePr>
          <p:cNvPr id="9" name="Contenidor de contingu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694955"/>
              </p:ext>
            </p:extLst>
          </p:nvPr>
        </p:nvGraphicFramePr>
        <p:xfrm>
          <a:off x="642090" y="1046181"/>
          <a:ext cx="11820525" cy="476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Rectángulo"/>
          <p:cNvSpPr/>
          <p:nvPr/>
        </p:nvSpPr>
        <p:spPr>
          <a:xfrm>
            <a:off x="139849" y="5828869"/>
            <a:ext cx="11908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8"/>
              </a:rPr>
              <a:t>https://www.sepe.es/HomeSepe/Personas/distributiva-prestaciones/quiero-cobrar-el-paro/he-trabajado-mas-de-un-ano.html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32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389121" y="354330"/>
            <a:ext cx="5286723" cy="486208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SITUACIÓN  DE DESEMPLEO</a:t>
            </a:r>
          </a:p>
        </p:txBody>
      </p:sp>
      <p:graphicFrame>
        <p:nvGraphicFramePr>
          <p:cNvPr id="9" name="Contenidor de contingut 4"/>
          <p:cNvGraphicFramePr>
            <a:graphicFrameLocks/>
          </p:cNvGraphicFramePr>
          <p:nvPr/>
        </p:nvGraphicFramePr>
        <p:xfrm>
          <a:off x="225910" y="1021977"/>
          <a:ext cx="11820525" cy="508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436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idor de contingu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678244"/>
              </p:ext>
            </p:extLst>
          </p:nvPr>
        </p:nvGraphicFramePr>
        <p:xfrm>
          <a:off x="185737" y="893997"/>
          <a:ext cx="11820525" cy="5824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49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894114" y="326572"/>
            <a:ext cx="9610497" cy="1085850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es-ES" b="1" dirty="0"/>
              <a:t>¿QUÉ VAMOS A TRABAJAR EN MATERIA DE SALUD EN EL TRABAJO?</a:t>
            </a:r>
          </a:p>
        </p:txBody>
      </p:sp>
      <p:pic>
        <p:nvPicPr>
          <p:cNvPr id="4" name="Picture 6" descr="Imagen relacionada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94114" y="1544459"/>
            <a:ext cx="9752960" cy="41008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5"/>
          <p:cNvSpPr txBox="1"/>
          <p:nvPr/>
        </p:nvSpPr>
        <p:spPr>
          <a:xfrm>
            <a:off x="2468637" y="2090172"/>
            <a:ext cx="7587509" cy="2677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El trabajo y  la salud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Posibles daños a la salud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Derechos y deberes en materia de Prevención de Riesgos Laborales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Responsabilidades y sanciones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Marco normativo básico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FFFFFF"/>
                </a:solidFill>
                <a:uFillTx/>
                <a:latin typeface="Franklin Gothic Heavy" pitchFamily="34"/>
              </a:rPr>
              <a:t>Organismos públicos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E99D54-447B-8B48-95AD-094C50FB574F}"/>
              </a:ext>
            </a:extLst>
          </p:cNvPr>
          <p:cNvSpPr txBox="1"/>
          <p:nvPr/>
        </p:nvSpPr>
        <p:spPr>
          <a:xfrm>
            <a:off x="2358571" y="6006315"/>
            <a:ext cx="88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hlinkClick r:id="rId3"/>
              </a:rPr>
              <a:t>http://</a:t>
            </a:r>
            <a:r>
              <a:rPr lang="es-ES" dirty="0" err="1">
                <a:hlinkClick r:id="rId3"/>
              </a:rPr>
              <a:t>www.expotrabajoysalud.es</a:t>
            </a:r>
            <a:r>
              <a:rPr lang="es-ES" dirty="0">
                <a:hlinkClick r:id="rId3"/>
              </a:rPr>
              <a:t>/audiovisuales/audiovisuales01.html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2069700" y="617113"/>
            <a:ext cx="9605634" cy="795309"/>
          </a:xfrm>
        </p:spPr>
        <p:txBody>
          <a:bodyPr/>
          <a:lstStyle/>
          <a:p>
            <a:pPr lvl="0"/>
            <a:r>
              <a:rPr lang="es-ES" b="1" dirty="0"/>
              <a:t>1. Trabajo y salud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sz="half" idx="1"/>
          </p:nvPr>
        </p:nvSpPr>
        <p:spPr>
          <a:xfrm>
            <a:off x="1702340" y="1866379"/>
            <a:ext cx="4950812" cy="4464098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s-ES" sz="2400" b="1" dirty="0"/>
              <a:t>TRABAJO</a:t>
            </a:r>
          </a:p>
          <a:p>
            <a:pPr marL="0" lvl="0" indent="0" algn="just">
              <a:buNone/>
            </a:pPr>
            <a:endParaRPr lang="es-ES" sz="2400" b="1" dirty="0"/>
          </a:p>
          <a:p>
            <a:pPr lvl="0" algn="just"/>
            <a:r>
              <a:rPr lang="es-ES" sz="2400" dirty="0"/>
              <a:t>Proporciona recursos económicos para cubrir la necesidades</a:t>
            </a:r>
          </a:p>
          <a:p>
            <a:pPr lvl="0" algn="just"/>
            <a:r>
              <a:rPr lang="es-ES" sz="2400" dirty="0"/>
              <a:t>Fuente de relaciones sociales</a:t>
            </a:r>
          </a:p>
          <a:p>
            <a:pPr lvl="0" algn="just"/>
            <a:r>
              <a:rPr lang="es-ES" sz="2400" dirty="0"/>
              <a:t>Contribuye a la satisfacción y realización personal</a:t>
            </a:r>
          </a:p>
          <a:p>
            <a:pPr lvl="0" algn="just"/>
            <a:r>
              <a:rPr lang="es-ES" sz="2400" dirty="0"/>
              <a:t>Desarrolla habilidades y cualidades</a:t>
            </a:r>
          </a:p>
          <a:p>
            <a:pPr lvl="0" algn="just"/>
            <a:r>
              <a:rPr lang="es-ES" sz="2400" dirty="0"/>
              <a:t>Experiencia profesional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2"/>
          </p:nvPr>
        </p:nvSpPr>
        <p:spPr>
          <a:xfrm>
            <a:off x="7141099" y="1866379"/>
            <a:ext cx="4015688" cy="392157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s-ES" sz="2400" b="1" dirty="0"/>
              <a:t>SALUD</a:t>
            </a:r>
          </a:p>
          <a:p>
            <a:pPr marL="0" lvl="0" indent="0">
              <a:lnSpc>
                <a:spcPct val="90000"/>
              </a:lnSpc>
              <a:buNone/>
            </a:pPr>
            <a:endParaRPr lang="es-ES" sz="2400" b="1" dirty="0"/>
          </a:p>
          <a:p>
            <a:pPr lvl="0" algn="just">
              <a:lnSpc>
                <a:spcPct val="90000"/>
              </a:lnSpc>
            </a:pPr>
            <a:r>
              <a:rPr lang="es-ES" sz="2400" dirty="0"/>
              <a:t>En el trabajo podemos encontrar: </a:t>
            </a:r>
          </a:p>
          <a:p>
            <a:pPr lvl="0">
              <a:lnSpc>
                <a:spcPct val="90000"/>
              </a:lnSpc>
            </a:pPr>
            <a:endParaRPr lang="es-ES" sz="2200" dirty="0"/>
          </a:p>
          <a:p>
            <a:pPr lvl="0" algn="just">
              <a:lnSpc>
                <a:spcPct val="90000"/>
              </a:lnSpc>
            </a:pPr>
            <a:endParaRPr lang="es-ES" sz="2200" dirty="0"/>
          </a:p>
          <a:p>
            <a:pPr lvl="0" algn="just">
              <a:lnSpc>
                <a:spcPct val="90000"/>
              </a:lnSpc>
            </a:pPr>
            <a:endParaRPr lang="es-ES" sz="2200" dirty="0"/>
          </a:p>
          <a:p>
            <a:pPr lvl="0" algn="just">
              <a:lnSpc>
                <a:spcPct val="90000"/>
              </a:lnSpc>
            </a:pPr>
            <a:endParaRPr lang="es-ES" sz="2200" dirty="0"/>
          </a:p>
          <a:p>
            <a:pPr lvl="0" algn="just">
              <a:lnSpc>
                <a:spcPct val="90000"/>
              </a:lnSpc>
            </a:pPr>
            <a:endParaRPr lang="es-ES" sz="2400" dirty="0"/>
          </a:p>
          <a:p>
            <a:pPr lvl="0" algn="just">
              <a:lnSpc>
                <a:spcPct val="90000"/>
              </a:lnSpc>
            </a:pPr>
            <a:r>
              <a:rPr lang="es-ES" sz="2400" dirty="0"/>
              <a:t>Los riesgos nos  pueden afectar negativamente a la salud y generar daños</a:t>
            </a:r>
          </a:p>
          <a:p>
            <a:pPr lvl="0">
              <a:lnSpc>
                <a:spcPct val="90000"/>
              </a:lnSpc>
            </a:pPr>
            <a:endParaRPr lang="es-ES" sz="1800" dirty="0"/>
          </a:p>
        </p:txBody>
      </p:sp>
      <p:sp>
        <p:nvSpPr>
          <p:cNvPr id="5" name="Elipse 4"/>
          <p:cNvSpPr/>
          <p:nvPr/>
        </p:nvSpPr>
        <p:spPr>
          <a:xfrm>
            <a:off x="7393030" y="3210940"/>
            <a:ext cx="3511826" cy="123245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RIESGOS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7269" y="1982364"/>
            <a:ext cx="3838431" cy="35212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ángulo: esquinas redondeadas 4"/>
          <p:cNvSpPr/>
          <p:nvPr/>
        </p:nvSpPr>
        <p:spPr>
          <a:xfrm>
            <a:off x="2564763" y="1901321"/>
            <a:ext cx="4386468" cy="20310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92D050"/>
          </a:solidFill>
          <a:ln w="15873" cap="flat">
            <a:solidFill>
              <a:srgbClr val="92D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SALUD</a:t>
            </a:r>
            <a:r>
              <a:rPr lang="es-ES" sz="2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 es el estado de bienestar físico, mental y social completo y no simplemente la ausencia de daño o enfermedad</a:t>
            </a:r>
          </a:p>
        </p:txBody>
      </p:sp>
      <p:sp>
        <p:nvSpPr>
          <p:cNvPr id="5" name="CuadroTexto 5"/>
          <p:cNvSpPr txBox="1"/>
          <p:nvPr/>
        </p:nvSpPr>
        <p:spPr>
          <a:xfrm>
            <a:off x="2564763" y="4149355"/>
            <a:ext cx="5274368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Incluye tres aspectos: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Salud física</a:t>
            </a:r>
            <a:r>
              <a: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: integridad corporal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Salud psíquica</a:t>
            </a:r>
            <a:r>
              <a: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: equilibrio emocional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0" cap="none" spc="0" baseline="0">
                <a:solidFill>
                  <a:srgbClr val="000000"/>
                </a:solidFill>
                <a:uFillTx/>
                <a:latin typeface="Gill Sans MT"/>
              </a:rPr>
              <a:t>Salud social</a:t>
            </a:r>
            <a:r>
              <a:rPr lang="es-ES" sz="2000" b="0" i="0" u="none" strike="noStrike" kern="0" cap="none" spc="0" baseline="0">
                <a:solidFill>
                  <a:srgbClr val="000000"/>
                </a:solidFill>
                <a:uFillTx/>
                <a:latin typeface="Gill Sans MT"/>
              </a:rPr>
              <a:t>: bienestar respecto a las relaciones con los demás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9" name="CuadroTexto 8"/>
          <p:cNvSpPr txBox="1"/>
          <p:nvPr/>
        </p:nvSpPr>
        <p:spPr>
          <a:xfrm flipH="1">
            <a:off x="3022382" y="749030"/>
            <a:ext cx="806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1.1 Dimensión del concepto de salud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LA SALUD Y LA PREVENCIÓN DE RIESGOS LABORALES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00643" y="1491956"/>
            <a:ext cx="9896249" cy="39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7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43000" r="57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43001" r="56999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Rectangle 11"/>
          <p:cNvSpPr>
            <a:spLocks noMove="1" noResize="1"/>
          </p:cNvSpPr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pic>
        <p:nvPicPr>
          <p:cNvPr id="4" name="Picture 13"/>
          <p:cNvPicPr>
            <a:picLocks noMove="1" noResize="1"/>
          </p:cNvPicPr>
          <p:nvPr/>
        </p:nvPicPr>
        <p:blipFill>
          <a:blip r:embed="rId2" cstate="print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Straight Connector 15"/>
          <p:cNvCxnSpPr>
            <a:cxnSpLocks noMove="1" noResize="1"/>
          </p:cNvCxnSpPr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  <a:miter/>
          </a:ln>
        </p:spPr>
      </p:cxnSp>
      <p:cxnSp>
        <p:nvCxnSpPr>
          <p:cNvPr id="6" name="Straight Connector 17"/>
          <p:cNvCxnSpPr>
            <a:cxnSpLocks noMove="1" noResize="1"/>
          </p:cNvCxnSpPr>
          <p:nvPr/>
        </p:nvCxnSpPr>
        <p:spPr>
          <a:xfrm>
            <a:off x="6579647" y="1847088"/>
            <a:ext cx="4158746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  <p:pic>
        <p:nvPicPr>
          <p:cNvPr id="7" name="Imagen 4" descr="Imagen que contiene imágenes prediseñadas&#10;&#10;Descripción generada con confianza muy alta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810" y="502752"/>
            <a:ext cx="3064013" cy="26886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1"/>
          <p:cNvSpPr txBox="1">
            <a:spLocks noGrp="1"/>
          </p:cNvSpPr>
          <p:nvPr>
            <p:ph type="title"/>
          </p:nvPr>
        </p:nvSpPr>
        <p:spPr>
          <a:xfrm>
            <a:off x="6417858" y="592879"/>
            <a:ext cx="4482324" cy="1049237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dirty="0"/>
              <a:t>2.1 Prevención de riesgos laborales</a:t>
            </a:r>
          </a:p>
        </p:txBody>
      </p:sp>
      <p:sp>
        <p:nvSpPr>
          <p:cNvPr id="9" name="Marcador de contenido 2"/>
          <p:cNvSpPr txBox="1">
            <a:spLocks noGrp="1"/>
          </p:cNvSpPr>
          <p:nvPr>
            <p:ph idx="1"/>
          </p:nvPr>
        </p:nvSpPr>
        <p:spPr>
          <a:xfrm>
            <a:off x="3470837" y="2236833"/>
            <a:ext cx="8539843" cy="3777942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00000"/>
              </a:lnSpc>
            </a:pPr>
            <a:r>
              <a:rPr lang="es-ES" sz="1900" b="1" dirty="0"/>
              <a:t>Ley 31/1995, de 8 de noviembre Prevención de Riesgos Laborales </a:t>
            </a:r>
          </a:p>
          <a:p>
            <a:pPr lvl="0" algn="just">
              <a:lnSpc>
                <a:spcPct val="100000"/>
              </a:lnSpc>
            </a:pPr>
            <a:r>
              <a:rPr lang="es-ES" sz="1900" dirty="0"/>
              <a:t>La </a:t>
            </a:r>
            <a:r>
              <a:rPr lang="es-ES" sz="1900" b="1" dirty="0"/>
              <a:t>prevención de riesgos laborales </a:t>
            </a:r>
            <a:r>
              <a:rPr lang="es-ES" sz="1900" dirty="0"/>
              <a:t>es el conjunto de actividades o medidas adoptadas con el fin de evitar o disminuir el riesgo derivado del trabajo y mejorar las condiciones de trabajo</a:t>
            </a:r>
            <a:endParaRPr lang="es-ES" sz="1900" b="1" dirty="0"/>
          </a:p>
          <a:p>
            <a:pPr lvl="0" algn="just">
              <a:lnSpc>
                <a:spcPct val="100000"/>
              </a:lnSpc>
            </a:pPr>
            <a:r>
              <a:rPr lang="es-ES" sz="1900" dirty="0"/>
              <a:t>Un </a:t>
            </a:r>
            <a:r>
              <a:rPr lang="es-ES" sz="1900" b="1" dirty="0"/>
              <a:t>riesgo laboral</a:t>
            </a:r>
            <a:r>
              <a:rPr lang="es-ES" sz="1900" dirty="0"/>
              <a:t> es la posibilidad de que un trabajador sufra un determinado daño como consecuencia del trabajo y sus condiciones.</a:t>
            </a:r>
            <a:endParaRPr lang="es-ES" sz="1900" b="1" dirty="0"/>
          </a:p>
          <a:p>
            <a:pPr lvl="0" algn="just">
              <a:lnSpc>
                <a:spcPct val="100000"/>
              </a:lnSpc>
            </a:pPr>
            <a:r>
              <a:rPr lang="es-ES" sz="1900" dirty="0"/>
              <a:t>El riesgo laboral es grave e inminente cuando es muy probable que ocurra en un futuro inmediato</a:t>
            </a:r>
          </a:p>
          <a:p>
            <a:pPr algn="just"/>
            <a:r>
              <a:rPr lang="es-ES" sz="2000" dirty="0"/>
              <a:t>Los </a:t>
            </a:r>
            <a:r>
              <a:rPr lang="es-ES" sz="2000" b="1" dirty="0"/>
              <a:t>daños derivados del trabajo </a:t>
            </a:r>
            <a:r>
              <a:rPr lang="es-ES" sz="2000" dirty="0"/>
              <a:t>son las enfermedades, patologías o lesiones sufridas con motivo u ocasión del trabajo.</a:t>
            </a:r>
          </a:p>
          <a:p>
            <a:pPr algn="just"/>
            <a:r>
              <a:rPr lang="es-ES" sz="2000" b="1" dirty="0"/>
              <a:t>Condición de trabajo </a:t>
            </a:r>
            <a:r>
              <a:rPr lang="es-ES" sz="2000" dirty="0"/>
              <a:t>Es cualquier </a:t>
            </a:r>
            <a:r>
              <a:rPr lang="es-ES" sz="2000" b="1" dirty="0"/>
              <a:t>característica laboral </a:t>
            </a:r>
            <a:r>
              <a:rPr lang="es-ES" sz="2000" dirty="0"/>
              <a:t>que pueda influir de forma importante en la generación de riesgos para la seguridad y la salud del trabajador.</a:t>
            </a:r>
            <a:endParaRPr lang="ca-ES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s-ES" sz="3600" dirty="0"/>
              <a:t>2.2 Condiciones de Trabajo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0189"/>
              </p:ext>
            </p:extLst>
          </p:nvPr>
        </p:nvGraphicFramePr>
        <p:xfrm>
          <a:off x="1368990" y="1724735"/>
          <a:ext cx="10617536" cy="433942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08768">
                  <a:extLst>
                    <a:ext uri="{9D8B030D-6E8A-4147-A177-3AD203B41FA5}">
                      <a16:colId xmlns:a16="http://schemas.microsoft.com/office/drawing/2014/main" val="3560938387"/>
                    </a:ext>
                  </a:extLst>
                </a:gridCol>
                <a:gridCol w="5308768">
                  <a:extLst>
                    <a:ext uri="{9D8B030D-6E8A-4147-A177-3AD203B41FA5}">
                      <a16:colId xmlns:a16="http://schemas.microsoft.com/office/drawing/2014/main" val="406856813"/>
                    </a:ext>
                  </a:extLst>
                </a:gridCol>
              </a:tblGrid>
              <a:tr h="1017105">
                <a:tc>
                  <a:txBody>
                    <a:bodyPr/>
                    <a:lstStyle/>
                    <a:p>
                      <a:pPr marL="0" lvl="0" algn="ctr" defTabSz="914400" rtl="0" hangingPunct="1"/>
                      <a:r>
                        <a:rPr lang="es-ES" sz="1800" b="1" kern="1200">
                          <a:solidFill>
                            <a:srgbClr val="000000"/>
                          </a:solidFill>
                          <a:latin typeface="Gill Sans MT"/>
                        </a:rPr>
                        <a:t>CONDICIONES DE SEGURIDAD</a:t>
                      </a:r>
                    </a:p>
                  </a:txBody>
                  <a:tcPr>
                    <a:solidFill>
                      <a:srgbClr val="AF9FC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SzPct val="100000"/>
                        <a:buChar char="-"/>
                      </a:pPr>
                      <a:r>
                        <a:rPr lang="es-ES" sz="2000" b="0">
                          <a:solidFill>
                            <a:srgbClr val="000000"/>
                          </a:solidFill>
                        </a:rPr>
                        <a:t>Los locales e instalaciones (techos, pasillos…)</a:t>
                      </a:r>
                    </a:p>
                    <a:p>
                      <a:pPr marL="285750" lvl="0" indent="-285750" algn="just">
                        <a:buSzPct val="100000"/>
                        <a:buChar char="-"/>
                      </a:pPr>
                      <a:r>
                        <a:rPr lang="es-ES" sz="2000" b="0">
                          <a:solidFill>
                            <a:srgbClr val="000000"/>
                          </a:solidFill>
                        </a:rPr>
                        <a:t>Los equipos de trabajo (herramientas, productos, maquinaria…)</a:t>
                      </a:r>
                    </a:p>
                  </a:txBody>
                  <a:tcPr>
                    <a:solidFill>
                      <a:srgbClr val="AF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692038"/>
                  </a:ext>
                </a:extLst>
              </a:tr>
              <a:tr h="1017105">
                <a:tc>
                  <a:txBody>
                    <a:bodyPr/>
                    <a:lstStyle/>
                    <a:p>
                      <a:pPr lvl="0" algn="ctr"/>
                      <a:r>
                        <a:rPr lang="es-ES" b="1" dirty="0"/>
                        <a:t>CONDICIONES MEDIOAMBIENTALES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SzPct val="100000"/>
                        <a:buChar char="-"/>
                      </a:pPr>
                      <a:r>
                        <a:rPr lang="es-ES" b="0"/>
                        <a:t>Agentes físicos: ruido, radiaciones, vibraciones, iluminación</a:t>
                      </a:r>
                    </a:p>
                    <a:p>
                      <a:pPr marL="285750" lvl="0" indent="-285750" algn="just">
                        <a:buSzPct val="100000"/>
                        <a:buChar char="-"/>
                      </a:pPr>
                      <a:r>
                        <a:rPr lang="es-ES" b="0"/>
                        <a:t>Agentes químicos: sustancias tóxicas, polvo, gases</a:t>
                      </a:r>
                    </a:p>
                    <a:p>
                      <a:pPr marL="285750" lvl="0" indent="-285750" algn="just">
                        <a:buSzPct val="100000"/>
                        <a:buChar char="-"/>
                      </a:pPr>
                      <a:r>
                        <a:rPr lang="es-ES" b="0"/>
                        <a:t>Agentes biológicos: virus, bacterias, hongos y protozoos</a:t>
                      </a:r>
                    </a:p>
                    <a:p>
                      <a:pPr marL="285750" lvl="0" indent="-285750" algn="just">
                        <a:buSzPct val="100000"/>
                        <a:buChar char="-"/>
                      </a:pPr>
                      <a:endParaRPr lang="es-E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49317"/>
                  </a:ext>
                </a:extLst>
              </a:tr>
              <a:tr h="1017105">
                <a:tc>
                  <a:txBody>
                    <a:bodyPr/>
                    <a:lstStyle/>
                    <a:p>
                      <a:pPr lvl="0" algn="ctr"/>
                      <a:r>
                        <a:rPr lang="es-ES" b="1"/>
                        <a:t>CARGA Y ORGANIZACIÓN DEL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SzPct val="100000"/>
                        <a:buChar char="-"/>
                      </a:pPr>
                      <a:r>
                        <a:rPr lang="es-ES" b="0" dirty="0"/>
                        <a:t>La carga incluye exigencias físico y mentales</a:t>
                      </a:r>
                    </a:p>
                    <a:p>
                      <a:pPr marL="285750" lvl="0" indent="-285750" algn="just">
                        <a:buSzPct val="100000"/>
                        <a:buChar char="-"/>
                      </a:pPr>
                      <a:r>
                        <a:rPr lang="es-ES" b="0" dirty="0"/>
                        <a:t>Otras que generen 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453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La Seguridad Social</a:t>
            </a:r>
          </a:p>
        </p:txBody>
      </p:sp>
      <p:sp>
        <p:nvSpPr>
          <p:cNvPr id="9" name="8 Recortar rectángulo de esquina diagonal"/>
          <p:cNvSpPr/>
          <p:nvPr/>
        </p:nvSpPr>
        <p:spPr>
          <a:xfrm>
            <a:off x="1919536" y="1916832"/>
            <a:ext cx="8352928" cy="4608512"/>
          </a:xfrm>
          <a:prstGeom prst="snip2DiagRect">
            <a:avLst/>
          </a:prstGeom>
          <a:noFill/>
          <a:ln w="57150" cap="rnd" cmpd="dbl"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rgbClr val="FF0000">
                <a:alpha val="16863"/>
              </a:srgbClr>
            </a:glo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000" tIns="24234" rIns="252000" bIns="24234" numCol="1" spcCol="1270" anchor="ctr" anchorCtr="0">
            <a:noAutofit/>
          </a:bodyPr>
          <a:lstStyle/>
          <a:p>
            <a:pPr algn="just" defTabSz="311150">
              <a:lnSpc>
                <a:spcPct val="150000"/>
              </a:lnSpc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es-ES" sz="1900" dirty="0">
                <a:latin typeface="Arial" pitchFamily="34" charset="0"/>
                <a:cs typeface="Arial" pitchFamily="34" charset="0"/>
              </a:rPr>
              <a:t>Protege a la práctica totalidad de los ciudadanos, garantizando la protección social, de la salud y de los recursos mínimos.</a:t>
            </a:r>
          </a:p>
          <a:p>
            <a:pPr algn="just" defTabSz="311150">
              <a:lnSpc>
                <a:spcPct val="150000"/>
              </a:lnSpc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es-ES" sz="1900" dirty="0">
                <a:latin typeface="Arial" pitchFamily="34" charset="0"/>
                <a:cs typeface="Arial" pitchFamily="34" charset="0"/>
              </a:rPr>
              <a:t>Está conformada por una serie de entes cuyas competencias abarcan  una amplia variedad de competencias en materias como la gestión de la salud, recaudación, prestaciones, etcétera.</a:t>
            </a:r>
          </a:p>
          <a:p>
            <a:pPr algn="just" defTabSz="311150">
              <a:lnSpc>
                <a:spcPct val="150000"/>
              </a:lnSpc>
              <a:spcBef>
                <a:spcPts val="6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es-ES" sz="1900" dirty="0">
                <a:latin typeface="Arial" pitchFamily="34" charset="0"/>
                <a:cs typeface="Arial" pitchFamily="34" charset="0"/>
              </a:rPr>
              <a:t>Sus principales fuentes de financiación son las aportaciones de empresas y trabajadores, y los presupuestos generales del Estado.</a:t>
            </a:r>
          </a:p>
        </p:txBody>
      </p:sp>
    </p:spTree>
    <p:extLst>
      <p:ext uri="{BB962C8B-B14F-4D97-AF65-F5344CB8AC3E}">
        <p14:creationId xmlns:p14="http://schemas.microsoft.com/office/powerpoint/2010/main" val="167594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7010" y="224601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s-ES" dirty="0"/>
              <a:t>2.3 Condiciones y factores de riesgo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20" y="987451"/>
            <a:ext cx="8384332" cy="543280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6624072" y="2110903"/>
            <a:ext cx="5359940" cy="3591984"/>
            <a:chOff x="6117829" y="1175522"/>
            <a:chExt cx="4998241" cy="3566449"/>
          </a:xfrm>
        </p:grpSpPr>
        <p:sp>
          <p:nvSpPr>
            <p:cNvPr id="6" name="Forma libre 5"/>
            <p:cNvSpPr/>
            <p:nvPr/>
          </p:nvSpPr>
          <p:spPr>
            <a:xfrm>
              <a:off x="6117829" y="1647821"/>
              <a:ext cx="2380115" cy="1428069"/>
            </a:xfrm>
            <a:custGeom>
              <a:avLst/>
              <a:gdLst>
                <a:gd name="connsiteX0" fmla="*/ 0 w 2380115"/>
                <a:gd name="connsiteY0" fmla="*/ 0 h 1428069"/>
                <a:gd name="connsiteX1" fmla="*/ 2380115 w 2380115"/>
                <a:gd name="connsiteY1" fmla="*/ 0 h 1428069"/>
                <a:gd name="connsiteX2" fmla="*/ 2380115 w 2380115"/>
                <a:gd name="connsiteY2" fmla="*/ 1428069 h 1428069"/>
                <a:gd name="connsiteX3" fmla="*/ 0 w 2380115"/>
                <a:gd name="connsiteY3" fmla="*/ 1428069 h 1428069"/>
                <a:gd name="connsiteX4" fmla="*/ 0 w 2380115"/>
                <a:gd name="connsiteY4" fmla="*/ 0 h 14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115" h="1428069">
                  <a:moveTo>
                    <a:pt x="0" y="0"/>
                  </a:moveTo>
                  <a:lnTo>
                    <a:pt x="2380115" y="0"/>
                  </a:lnTo>
                  <a:lnTo>
                    <a:pt x="2380115" y="1428069"/>
                  </a:lnTo>
                  <a:lnTo>
                    <a:pt x="0" y="1428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/>
                <a:t>Factor de riesgo</a:t>
              </a:r>
            </a:p>
          </p:txBody>
        </p:sp>
        <p:sp>
          <p:nvSpPr>
            <p:cNvPr id="7" name="Forma libre 6"/>
            <p:cNvSpPr/>
            <p:nvPr/>
          </p:nvSpPr>
          <p:spPr>
            <a:xfrm>
              <a:off x="8735955" y="1175522"/>
              <a:ext cx="2380115" cy="1900370"/>
            </a:xfrm>
            <a:custGeom>
              <a:avLst/>
              <a:gdLst>
                <a:gd name="connsiteX0" fmla="*/ 0 w 2380115"/>
                <a:gd name="connsiteY0" fmla="*/ 0 h 1428069"/>
                <a:gd name="connsiteX1" fmla="*/ 2380115 w 2380115"/>
                <a:gd name="connsiteY1" fmla="*/ 0 h 1428069"/>
                <a:gd name="connsiteX2" fmla="*/ 2380115 w 2380115"/>
                <a:gd name="connsiteY2" fmla="*/ 1428069 h 1428069"/>
                <a:gd name="connsiteX3" fmla="*/ 0 w 2380115"/>
                <a:gd name="connsiteY3" fmla="*/ 1428069 h 1428069"/>
                <a:gd name="connsiteX4" fmla="*/ 0 w 2380115"/>
                <a:gd name="connsiteY4" fmla="*/ 0 h 14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115" h="1428069">
                  <a:moveTo>
                    <a:pt x="0" y="0"/>
                  </a:moveTo>
                  <a:lnTo>
                    <a:pt x="2380115" y="0"/>
                  </a:lnTo>
                  <a:lnTo>
                    <a:pt x="2380115" y="1428069"/>
                  </a:lnTo>
                  <a:lnTo>
                    <a:pt x="0" y="1428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>
                  <a:solidFill>
                    <a:schemeClr val="tx1"/>
                  </a:solidFill>
                </a:rPr>
                <a:t>Es toda condición de trabajo que puede producir daños en la salud del trabajador.</a:t>
              </a:r>
            </a:p>
          </p:txBody>
        </p:sp>
        <p:sp>
          <p:nvSpPr>
            <p:cNvPr id="8" name="Forma libre 7"/>
            <p:cNvSpPr/>
            <p:nvPr/>
          </p:nvSpPr>
          <p:spPr>
            <a:xfrm>
              <a:off x="7426892" y="3313902"/>
              <a:ext cx="2380115" cy="1428069"/>
            </a:xfrm>
            <a:custGeom>
              <a:avLst/>
              <a:gdLst>
                <a:gd name="connsiteX0" fmla="*/ 0 w 2380115"/>
                <a:gd name="connsiteY0" fmla="*/ 0 h 1428069"/>
                <a:gd name="connsiteX1" fmla="*/ 2380115 w 2380115"/>
                <a:gd name="connsiteY1" fmla="*/ 0 h 1428069"/>
                <a:gd name="connsiteX2" fmla="*/ 2380115 w 2380115"/>
                <a:gd name="connsiteY2" fmla="*/ 1428069 h 1428069"/>
                <a:gd name="connsiteX3" fmla="*/ 0 w 2380115"/>
                <a:gd name="connsiteY3" fmla="*/ 1428069 h 1428069"/>
                <a:gd name="connsiteX4" fmla="*/ 0 w 2380115"/>
                <a:gd name="connsiteY4" fmla="*/ 0 h 14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115" h="1428069">
                  <a:moveTo>
                    <a:pt x="0" y="0"/>
                  </a:moveTo>
                  <a:lnTo>
                    <a:pt x="2380115" y="0"/>
                  </a:lnTo>
                  <a:lnTo>
                    <a:pt x="2380115" y="1428069"/>
                  </a:lnTo>
                  <a:lnTo>
                    <a:pt x="0" y="1428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>
                  <a:solidFill>
                    <a:schemeClr val="tx1"/>
                  </a:solidFill>
                </a:rPr>
                <a:t>Su presencia </a:t>
              </a:r>
              <a:r>
                <a:rPr lang="es-ES" sz="2000" dirty="0">
                  <a:solidFill>
                    <a:schemeClr val="tx1"/>
                  </a:solidFill>
                </a:rPr>
                <a:t>desencadena</a:t>
              </a:r>
              <a:r>
                <a:rPr lang="es-ES" sz="2000" kern="1200" dirty="0">
                  <a:solidFill>
                    <a:schemeClr val="tx1"/>
                  </a:solidFill>
                </a:rPr>
                <a:t> el riesgo laboral.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664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612" y="395090"/>
            <a:ext cx="10301591" cy="1280890"/>
          </a:xfrm>
        </p:spPr>
        <p:txBody>
          <a:bodyPr/>
          <a:lstStyle/>
          <a:p>
            <a:r>
              <a:rPr lang="es-ES" dirty="0"/>
              <a:t>2.4 Clasificación de los factores de riesgo laboral</a:t>
            </a: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371242"/>
              </p:ext>
            </p:extLst>
          </p:nvPr>
        </p:nvGraphicFramePr>
        <p:xfrm>
          <a:off x="1529326" y="2258049"/>
          <a:ext cx="10382367" cy="4140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echa abajo 2"/>
          <p:cNvSpPr/>
          <p:nvPr/>
        </p:nvSpPr>
        <p:spPr>
          <a:xfrm>
            <a:off x="2362417" y="3990750"/>
            <a:ext cx="440872" cy="33473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abajo 4"/>
          <p:cNvSpPr/>
          <p:nvPr/>
        </p:nvSpPr>
        <p:spPr>
          <a:xfrm>
            <a:off x="5136638" y="3754101"/>
            <a:ext cx="432707" cy="3510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bajo 5"/>
          <p:cNvSpPr/>
          <p:nvPr/>
        </p:nvSpPr>
        <p:spPr>
          <a:xfrm>
            <a:off x="7899270" y="3579875"/>
            <a:ext cx="492797" cy="34975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10605407" y="3404996"/>
            <a:ext cx="498022" cy="34975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340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38993" y="624110"/>
            <a:ext cx="9765619" cy="927104"/>
          </a:xfrm>
        </p:spPr>
        <p:txBody>
          <a:bodyPr>
            <a:normAutofit fontScale="90000"/>
          </a:bodyPr>
          <a:lstStyle/>
          <a:p>
            <a:pPr lvl="0" algn="just"/>
            <a:r>
              <a:rPr lang="en-US" b="1" dirty="0"/>
              <a:t>3. POSIBLES DAÑOS A LA SALUD DEL TRABAJADOR</a:t>
            </a:r>
            <a:endParaRPr lang="es-ES" b="1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2490108" y="2053879"/>
            <a:ext cx="9214212" cy="416404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s-ES" sz="2200" dirty="0"/>
              <a:t>La Ley de Prevención de Riesgos Laborales considera daños derivados del trabajo:</a:t>
            </a:r>
          </a:p>
          <a:p>
            <a:pPr lvl="1">
              <a:lnSpc>
                <a:spcPct val="110000"/>
              </a:lnSpc>
            </a:pPr>
            <a:r>
              <a:rPr lang="es-ES" sz="1900" dirty="0"/>
              <a:t>Enfermedades</a:t>
            </a:r>
          </a:p>
          <a:p>
            <a:pPr lvl="1">
              <a:lnSpc>
                <a:spcPct val="110000"/>
              </a:lnSpc>
            </a:pPr>
            <a:r>
              <a:rPr lang="es-ES" sz="1900" dirty="0"/>
              <a:t>Patologías</a:t>
            </a:r>
          </a:p>
          <a:p>
            <a:pPr lvl="1">
              <a:lnSpc>
                <a:spcPct val="110000"/>
              </a:lnSpc>
            </a:pPr>
            <a:r>
              <a:rPr lang="es-ES" sz="1900" dirty="0"/>
              <a:t>Lesiones</a:t>
            </a:r>
          </a:p>
          <a:p>
            <a:pPr lvl="0">
              <a:lnSpc>
                <a:spcPct val="110000"/>
              </a:lnSpc>
            </a:pPr>
            <a:r>
              <a:rPr lang="es-ES" sz="2200" dirty="0"/>
              <a:t>Los sufre el trabajador en el ejercicio de sus funciones</a:t>
            </a:r>
          </a:p>
          <a:p>
            <a:pPr lvl="0">
              <a:lnSpc>
                <a:spcPct val="110000"/>
              </a:lnSpc>
            </a:pPr>
            <a:r>
              <a:rPr lang="es-ES" sz="2200" dirty="0"/>
              <a:t> Además la definición incluye:</a:t>
            </a:r>
          </a:p>
          <a:p>
            <a:pPr lvl="1">
              <a:lnSpc>
                <a:spcPct val="110000"/>
              </a:lnSpc>
            </a:pPr>
            <a:r>
              <a:rPr lang="es-ES" sz="1900" dirty="0"/>
              <a:t>Accidentes de trabajo (AT)</a:t>
            </a:r>
          </a:p>
          <a:p>
            <a:pPr lvl="1">
              <a:lnSpc>
                <a:spcPct val="110000"/>
              </a:lnSpc>
            </a:pPr>
            <a:r>
              <a:rPr lang="es-ES" sz="1900" dirty="0"/>
              <a:t>Enfermedades profesionales (ET)</a:t>
            </a:r>
          </a:p>
          <a:p>
            <a:pPr lvl="1">
              <a:lnSpc>
                <a:spcPct val="110000"/>
              </a:lnSpc>
            </a:pPr>
            <a:r>
              <a:rPr lang="es-ES" sz="1900" dirty="0"/>
              <a:t>Estrés, fatiga laboral o envejecimiento prematuro</a:t>
            </a:r>
          </a:p>
          <a:p>
            <a:pPr lvl="1">
              <a:lnSpc>
                <a:spcPct val="110000"/>
              </a:lnSpc>
            </a:pPr>
            <a:endParaRPr lang="es-ES" sz="1700" dirty="0"/>
          </a:p>
          <a:p>
            <a:pPr lvl="1">
              <a:lnSpc>
                <a:spcPct val="110000"/>
              </a:lnSpc>
            </a:pPr>
            <a:endParaRPr lang="es-ES" sz="1700" dirty="0"/>
          </a:p>
          <a:p>
            <a:pPr lvl="1">
              <a:lnSpc>
                <a:spcPct val="110000"/>
              </a:lnSpc>
            </a:pPr>
            <a:endParaRPr lang="es-E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506692"/>
              </p:ext>
            </p:extLst>
          </p:nvPr>
        </p:nvGraphicFramePr>
        <p:xfrm>
          <a:off x="1508283" y="670717"/>
          <a:ext cx="10579100" cy="618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6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s-ES" dirty="0"/>
              <a:t>3</a:t>
            </a:r>
            <a:r>
              <a:rPr lang="es-ES" sz="3600" dirty="0"/>
              <a:t>.1 </a:t>
            </a:r>
            <a:r>
              <a:rPr lang="es-ES" dirty="0"/>
              <a:t>E</a:t>
            </a:r>
            <a:r>
              <a:rPr lang="es-ES" sz="3600" dirty="0"/>
              <a:t>nfermedad profesional (</a:t>
            </a:r>
            <a:r>
              <a:rPr lang="es-ES" dirty="0"/>
              <a:t>EP</a:t>
            </a:r>
            <a:r>
              <a:rPr lang="es-ES" sz="3600" dirty="0"/>
              <a:t>)</a:t>
            </a:r>
          </a:p>
        </p:txBody>
      </p:sp>
      <p:sp>
        <p:nvSpPr>
          <p:cNvPr id="3" name="Rectángulo: esquinas redondeadas 2"/>
          <p:cNvSpPr/>
          <p:nvPr/>
        </p:nvSpPr>
        <p:spPr>
          <a:xfrm>
            <a:off x="3071405" y="1321723"/>
            <a:ext cx="8251472" cy="265825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9F977"/>
          </a:solidFill>
          <a:ln w="15873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La enfermedad profesional consiste en el deterioro paulatino de la salud del trabajador por la sobreexplotación reiterada a situaciones insalubres producidas en el trabajo, el medio ambiente en el trabajo o la forma en que este se desarrolla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La enfermedad profesional esta reconocida tanto para los trabajadores por cuenta ajena como a los autónomos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¿CUÁLES SON?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Listado en el Real Decreto 1299/2006, de 10 de noviembre</a:t>
            </a:r>
          </a:p>
        </p:txBody>
      </p:sp>
      <p:sp>
        <p:nvSpPr>
          <p:cNvPr id="4" name="Rectángulo: esquinas redondeadas 5"/>
          <p:cNvSpPr/>
          <p:nvPr/>
        </p:nvSpPr>
        <p:spPr>
          <a:xfrm>
            <a:off x="786716" y="3845209"/>
            <a:ext cx="2058799" cy="127322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Grupo 1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Enfermedades por agentes químicos</a:t>
            </a:r>
          </a:p>
        </p:txBody>
      </p:sp>
      <p:sp>
        <p:nvSpPr>
          <p:cNvPr id="5" name="Rectángulo: esquinas redondeadas 6"/>
          <p:cNvSpPr/>
          <p:nvPr/>
        </p:nvSpPr>
        <p:spPr>
          <a:xfrm>
            <a:off x="4231253" y="5646862"/>
            <a:ext cx="1942715" cy="127322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Grupo 3 </a:t>
            </a: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Enfermedades por agentes biológicos</a:t>
            </a:r>
          </a:p>
        </p:txBody>
      </p:sp>
      <p:sp>
        <p:nvSpPr>
          <p:cNvPr id="6" name="Rectángulo: esquinas redondeadas 7"/>
          <p:cNvSpPr/>
          <p:nvPr/>
        </p:nvSpPr>
        <p:spPr>
          <a:xfrm>
            <a:off x="1865107" y="5328467"/>
            <a:ext cx="2119999" cy="106900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Grupo 2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Enfermedades por agentes físicos</a:t>
            </a:r>
          </a:p>
        </p:txBody>
      </p:sp>
      <p:sp>
        <p:nvSpPr>
          <p:cNvPr id="7" name="Rectángulo: esquinas redondeadas 8"/>
          <p:cNvSpPr/>
          <p:nvPr/>
        </p:nvSpPr>
        <p:spPr>
          <a:xfrm>
            <a:off x="5988767" y="4299691"/>
            <a:ext cx="2119999" cy="127322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Grupo 4 </a:t>
            </a: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enfermedades por inhalaciones</a:t>
            </a:r>
          </a:p>
        </p:txBody>
      </p:sp>
      <p:sp>
        <p:nvSpPr>
          <p:cNvPr id="8" name="Rectángulo: esquinas redondeadas 9"/>
          <p:cNvSpPr/>
          <p:nvPr/>
        </p:nvSpPr>
        <p:spPr>
          <a:xfrm>
            <a:off x="7951387" y="5623785"/>
            <a:ext cx="2345637" cy="127322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Grupo 5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 </a:t>
            </a: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Otras enfermedades no recogidas anteriormente</a:t>
            </a:r>
          </a:p>
        </p:txBody>
      </p:sp>
      <p:sp>
        <p:nvSpPr>
          <p:cNvPr id="9" name="Rectángulo: esquinas redondeadas 10"/>
          <p:cNvSpPr/>
          <p:nvPr/>
        </p:nvSpPr>
        <p:spPr>
          <a:xfrm>
            <a:off x="10016456" y="4192433"/>
            <a:ext cx="2015063" cy="127322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Grupo 6 </a:t>
            </a: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rPr>
              <a:t>Enfermedades por causas carcinogénicas</a:t>
            </a:r>
          </a:p>
        </p:txBody>
      </p:sp>
      <p:cxnSp>
        <p:nvCxnSpPr>
          <p:cNvPr id="11" name="Conector recto 13"/>
          <p:cNvCxnSpPr/>
          <p:nvPr/>
        </p:nvCxnSpPr>
        <p:spPr>
          <a:xfrm flipH="1">
            <a:off x="2167274" y="3929048"/>
            <a:ext cx="238302" cy="1215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" name="Conector recto 15"/>
          <p:cNvCxnSpPr/>
          <p:nvPr/>
        </p:nvCxnSpPr>
        <p:spPr>
          <a:xfrm flipH="1">
            <a:off x="5202611" y="4012896"/>
            <a:ext cx="8782" cy="163396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" name="Conector recto 17"/>
          <p:cNvCxnSpPr/>
          <p:nvPr/>
        </p:nvCxnSpPr>
        <p:spPr>
          <a:xfrm>
            <a:off x="7119768" y="3989819"/>
            <a:ext cx="1" cy="29012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" name="Conector recto 19"/>
          <p:cNvCxnSpPr/>
          <p:nvPr/>
        </p:nvCxnSpPr>
        <p:spPr>
          <a:xfrm>
            <a:off x="9124206" y="4050589"/>
            <a:ext cx="0" cy="152233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Conector recto 21"/>
          <p:cNvCxnSpPr/>
          <p:nvPr/>
        </p:nvCxnSpPr>
        <p:spPr>
          <a:xfrm>
            <a:off x="10739856" y="4050589"/>
            <a:ext cx="0" cy="12455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7" name="Conector recto 17"/>
          <p:cNvCxnSpPr/>
          <p:nvPr/>
        </p:nvCxnSpPr>
        <p:spPr>
          <a:xfrm flipH="1">
            <a:off x="3182950" y="4012896"/>
            <a:ext cx="1242288" cy="131557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1" name="Conector recto 17"/>
          <p:cNvCxnSpPr/>
          <p:nvPr/>
        </p:nvCxnSpPr>
        <p:spPr>
          <a:xfrm flipH="1">
            <a:off x="2863840" y="3929048"/>
            <a:ext cx="489394" cy="53124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/>
          <p:cNvPicPr>
            <a:picLocks noChangeAspect="1"/>
          </p:cNvPicPr>
          <p:nvPr/>
        </p:nvPicPr>
        <p:blipFill>
          <a:blip r:embed="rId2" cstate="print"/>
          <a:srcRect l="14538" t="11673" r="13923" b="6645"/>
          <a:stretch>
            <a:fillRect/>
          </a:stretch>
        </p:blipFill>
        <p:spPr>
          <a:xfrm>
            <a:off x="2644728" y="436095"/>
            <a:ext cx="9204085" cy="590843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s-ES" dirty="0"/>
              <a:t>3.2 Accidente de trabajo (AT)</a:t>
            </a:r>
          </a:p>
        </p:txBody>
      </p:sp>
      <p:sp>
        <p:nvSpPr>
          <p:cNvPr id="3" name="Rectángulo: esquinas redondeadas 2"/>
          <p:cNvSpPr/>
          <p:nvPr/>
        </p:nvSpPr>
        <p:spPr>
          <a:xfrm>
            <a:off x="1934815" y="2776731"/>
            <a:ext cx="5721629" cy="23298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9F977"/>
          </a:solidFill>
          <a:ln w="15873" cap="flat">
            <a:solidFill>
              <a:srgbClr val="F9F97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Se considera </a:t>
            </a: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accidente de trabajo </a:t>
            </a:r>
            <a:r>
              <a: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todo suceso anormal, no querido, ni deseado, que interrumpe la continuidad en el trabajo, de forma súbita e inesperada y produce daños contra las personas y/o las cosas.  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Toda lesión corporal que el trabajador sufra a consecuencia del trabajo. 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8660300" y="1578556"/>
            <a:ext cx="3207029" cy="1431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Que exista lesión física o psíquica</a:t>
            </a:r>
          </a:p>
        </p:txBody>
      </p:sp>
      <p:sp>
        <p:nvSpPr>
          <p:cNvPr id="5" name="Rectángulo: esquinas redondeadas 4"/>
          <p:cNvSpPr/>
          <p:nvPr/>
        </p:nvSpPr>
        <p:spPr>
          <a:xfrm>
            <a:off x="8262728" y="3317699"/>
            <a:ext cx="3743736" cy="1431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Que haya una relación laboral: trabajadores por cuenta ajena y autónomos (2014)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8521147" y="5234610"/>
            <a:ext cx="3485317" cy="14312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Causalidad entre el trabajo y la lesión</a:t>
            </a:r>
          </a:p>
        </p:txBody>
      </p:sp>
      <p:cxnSp>
        <p:nvCxnSpPr>
          <p:cNvPr id="7" name="Conector recto 7"/>
          <p:cNvCxnSpPr/>
          <p:nvPr/>
        </p:nvCxnSpPr>
        <p:spPr>
          <a:xfrm flipV="1">
            <a:off x="7656444" y="2061112"/>
            <a:ext cx="864703" cy="948681"/>
          </a:xfrm>
          <a:prstGeom prst="straightConnector1">
            <a:avLst/>
          </a:prstGeom>
          <a:noFill/>
          <a:ln w="9528" cap="flat">
            <a:solidFill>
              <a:srgbClr val="B71E42"/>
            </a:solidFill>
            <a:prstDash val="solid"/>
            <a:miter/>
          </a:ln>
        </p:spPr>
      </p:cxnSp>
      <p:cxnSp>
        <p:nvCxnSpPr>
          <p:cNvPr id="8" name="Conector recto 9"/>
          <p:cNvCxnSpPr/>
          <p:nvPr/>
        </p:nvCxnSpPr>
        <p:spPr>
          <a:xfrm>
            <a:off x="7832037" y="4033317"/>
            <a:ext cx="256754" cy="0"/>
          </a:xfrm>
          <a:prstGeom prst="straightConnector1">
            <a:avLst/>
          </a:prstGeom>
          <a:noFill/>
          <a:ln w="9528" cap="flat">
            <a:solidFill>
              <a:srgbClr val="B71E42"/>
            </a:solidFill>
            <a:prstDash val="solid"/>
            <a:miter/>
          </a:ln>
        </p:spPr>
      </p:cxnSp>
      <p:cxnSp>
        <p:nvCxnSpPr>
          <p:cNvPr id="9" name="Conector recto 11"/>
          <p:cNvCxnSpPr/>
          <p:nvPr/>
        </p:nvCxnSpPr>
        <p:spPr>
          <a:xfrm>
            <a:off x="7474223" y="5009320"/>
            <a:ext cx="914400" cy="728869"/>
          </a:xfrm>
          <a:prstGeom prst="straightConnector1">
            <a:avLst/>
          </a:prstGeom>
          <a:noFill/>
          <a:ln w="9528" cap="flat">
            <a:solidFill>
              <a:srgbClr val="B71E42"/>
            </a:solidFill>
            <a:prstDash val="solid"/>
            <a:miter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/>
          <p:cNvSpPr/>
          <p:nvPr/>
        </p:nvSpPr>
        <p:spPr>
          <a:xfrm>
            <a:off x="2028354" y="753601"/>
            <a:ext cx="10124657" cy="1484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CC5DC"/>
          </a:solidFill>
          <a:ln w="1587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ACCIDENTE DE TRABAJO </a:t>
            </a:r>
            <a:r>
              <a:rPr lang="es-ES" sz="3200" b="0" i="1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IN ITINERE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Son los que sufre el trabajador, al ir o volver de casa al lugar de trabajo</a:t>
            </a:r>
          </a:p>
        </p:txBody>
      </p:sp>
      <p:sp>
        <p:nvSpPr>
          <p:cNvPr id="4" name="CuadroTexto 4"/>
          <p:cNvSpPr txBox="1"/>
          <p:nvPr/>
        </p:nvSpPr>
        <p:spPr>
          <a:xfrm>
            <a:off x="2506437" y="2658598"/>
            <a:ext cx="9168492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Que la finalidad principal del viaje sea ir o volver del trabajo al domicilio.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Que el accidente se produzca dentro del tiempo prudencial que normalmente se invierte en el trayecto</a:t>
            </a:r>
            <a:r>
              <a:rPr lang="es-ES" sz="2400" b="0" i="0" u="none" strike="noStrike" kern="1200" cap="none" spc="0" dirty="0">
                <a:solidFill>
                  <a:srgbClr val="000000"/>
                </a:solidFill>
                <a:uFillTx/>
                <a:latin typeface="Gill Sans MT"/>
              </a:rPr>
              <a:t> y sin desviaciones.</a:t>
            </a:r>
            <a:endParaRPr lang="es-ES" sz="2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Que suceda durante el recorrido o trayecto habitual</a:t>
            </a:r>
            <a:r>
              <a:rPr lang="es-ES" sz="2400" b="0" i="0" u="none" strike="noStrike" kern="1200" cap="none" spc="0" dirty="0">
                <a:solidFill>
                  <a:srgbClr val="000000"/>
                </a:solidFill>
                <a:uFillTx/>
                <a:latin typeface="Gill Sans MT"/>
              </a:rPr>
              <a:t> desde el domicilio al lugar de trabajo o viceversa.</a:t>
            </a: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aseline="0" dirty="0">
                <a:solidFill>
                  <a:srgbClr val="000000"/>
                </a:solidFill>
                <a:latin typeface="Gill Sans MT"/>
              </a:rPr>
              <a:t>El trayecto debe</a:t>
            </a:r>
            <a:r>
              <a:rPr lang="es-ES" sz="2400" dirty="0">
                <a:solidFill>
                  <a:srgbClr val="000000"/>
                </a:solidFill>
                <a:latin typeface="Gill Sans MT"/>
              </a:rPr>
              <a:t> realizarse con un medio normal de transporte</a:t>
            </a:r>
            <a:endParaRPr lang="es-ES" sz="2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/>
          <p:cNvSpPr/>
          <p:nvPr/>
        </p:nvSpPr>
        <p:spPr>
          <a:xfrm>
            <a:off x="2096571" y="778476"/>
            <a:ext cx="9568071" cy="19952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CC5DC"/>
          </a:solidFill>
          <a:ln w="1587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ACCIDENTE DE TRABAJO CARGO SINDICAL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Se considera accidente de trabajo el que sufra un trabajador al desplazarse por motivo de su cargo sindical</a:t>
            </a:r>
          </a:p>
        </p:txBody>
      </p:sp>
      <p:sp>
        <p:nvSpPr>
          <p:cNvPr id="3" name="Rectángulo: esquinas redondeadas 2"/>
          <p:cNvSpPr/>
          <p:nvPr/>
        </p:nvSpPr>
        <p:spPr>
          <a:xfrm>
            <a:off x="2096571" y="3802667"/>
            <a:ext cx="9462055" cy="245030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CC5DC"/>
          </a:solidFill>
          <a:ln w="1587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ACCIDENTE DE TRABAJO TAREAS DISTINTAS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Los ocurridos realizando tareas que, aun siendo distintas a las de su categoría profesional ejecute el trabajador para el buen funcionamiento de la empresa</a:t>
            </a:r>
            <a:r>
              <a:rPr lang="es-ES" sz="3200" b="0" i="0" u="none" strike="noStrike" kern="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 (administrativo y cajas)</a:t>
            </a:r>
            <a:endParaRPr lang="es-ES" sz="3200" b="0" i="0" u="none" strike="noStrike" kern="120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/>
          <p:cNvSpPr/>
          <p:nvPr/>
        </p:nvSpPr>
        <p:spPr>
          <a:xfrm>
            <a:off x="1617325" y="1437000"/>
            <a:ext cx="10124657" cy="206547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CC5DC"/>
          </a:solidFill>
          <a:ln w="1587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ACCIDENTE DE TRABAJO EN MISIÓN</a:t>
            </a:r>
            <a:endParaRPr lang="es-ES" sz="3200" b="0" i="1" u="none" strike="noStrike" kern="120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Gill Sans MT"/>
            </a:endParaRP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En desplazamientos realizados para cumplir con el puesto de trabajo </a:t>
            </a:r>
            <a:r>
              <a:rPr lang="es-ES" sz="320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latin typeface="Gill Sans MT"/>
              </a:rPr>
              <a:t>o con una misión encomendada por la empresa. </a:t>
            </a: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(Infarto de un agente comercial)</a:t>
            </a:r>
          </a:p>
        </p:txBody>
      </p:sp>
      <p:sp>
        <p:nvSpPr>
          <p:cNvPr id="3" name="Rectángulo: esquinas redondeadas 2"/>
          <p:cNvSpPr/>
          <p:nvPr/>
        </p:nvSpPr>
        <p:spPr>
          <a:xfrm>
            <a:off x="1763240" y="4250422"/>
            <a:ext cx="10124657" cy="203421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CC5DC"/>
          </a:solidFill>
          <a:ln w="1587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ACCIDENTE DE TRABAJO DE SALVAMENTO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Aquellos que sufre el trabajador para salvar a personas que no se encuentran en el centro de trabajo (</a:t>
            </a:r>
            <a:r>
              <a:rPr lang="es-ES" sz="3200" b="0" i="0" u="none" strike="noStrike" kern="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Camarero</a:t>
            </a:r>
            <a:r>
              <a:rPr lang="es-ES" sz="32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 salva a una persona que se ahogaba)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88657" y="319243"/>
            <a:ext cx="8280000" cy="47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Principios de la Seguridad Social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FCF711A6-6F08-E147-96D4-A56BDBA6E1F3}"/>
              </a:ext>
            </a:extLst>
          </p:cNvPr>
          <p:cNvGraphicFramePr>
            <a:graphicFrameLocks noGrp="1"/>
          </p:cNvGraphicFramePr>
          <p:nvPr/>
        </p:nvGraphicFramePr>
        <p:xfrm>
          <a:off x="1840115" y="1302610"/>
          <a:ext cx="8722731" cy="47793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27030">
                  <a:extLst>
                    <a:ext uri="{9D8B030D-6E8A-4147-A177-3AD203B41FA5}">
                      <a16:colId xmlns:a16="http://schemas.microsoft.com/office/drawing/2014/main" val="1740990478"/>
                    </a:ext>
                  </a:extLst>
                </a:gridCol>
                <a:gridCol w="4195701">
                  <a:extLst>
                    <a:ext uri="{9D8B030D-6E8A-4147-A177-3AD203B41FA5}">
                      <a16:colId xmlns:a16="http://schemas.microsoft.com/office/drawing/2014/main" val="3477833816"/>
                    </a:ext>
                  </a:extLst>
                </a:gridCol>
              </a:tblGrid>
              <a:tr h="678724">
                <a:tc>
                  <a:txBody>
                    <a:bodyPr/>
                    <a:lstStyle/>
                    <a:p>
                      <a:r>
                        <a:rPr lang="es-ES" sz="1800" b="1" dirty="0" err="1"/>
                        <a:t>Contributividad</a:t>
                      </a:r>
                      <a:r>
                        <a:rPr lang="es-ES" sz="1800" b="1" dirty="0"/>
                        <a:t>	</a:t>
                      </a:r>
                      <a:r>
                        <a:rPr lang="es-ES" sz="1800" dirty="0"/>
                        <a:t>	</a:t>
                      </a:r>
                      <a:endParaRPr lang="es-ES" sz="1800" b="0" dirty="0">
                        <a:solidFill>
                          <a:srgbClr val="414141"/>
                        </a:solidFill>
                        <a:latin typeface="SourceSansPro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/>
                        <a:t>Proporcional entre lo percibido y lo aportado.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60028"/>
                  </a:ext>
                </a:extLst>
              </a:tr>
              <a:tr h="678724">
                <a:tc>
                  <a:txBody>
                    <a:bodyPr/>
                    <a:lstStyle/>
                    <a:p>
                      <a:r>
                        <a:rPr lang="es-ES" sz="1800" b="1" dirty="0"/>
                        <a:t>Universalidad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Extensión a todos los ciudadanos de la acción protectora.	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16093"/>
                  </a:ext>
                </a:extLst>
              </a:tr>
              <a:tr h="848404">
                <a:tc>
                  <a:txBody>
                    <a:bodyPr/>
                    <a:lstStyle/>
                    <a:p>
                      <a:r>
                        <a:rPr lang="es-ES" sz="1800" b="1" dirty="0"/>
                        <a:t>Solidaridad</a:t>
                      </a:r>
                      <a:r>
                        <a:rPr lang="es-ES" sz="1800" dirty="0"/>
                        <a:t> </a:t>
                      </a:r>
                      <a:r>
                        <a:rPr lang="es-ES" sz="1800" b="1" dirty="0" err="1"/>
                        <a:t>intergeneracional</a:t>
                      </a:r>
                      <a:r>
                        <a:rPr lang="es-ES" sz="1800" dirty="0"/>
                        <a:t>	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Las cotizaciones de los trabajadores actuales contribuyen a financiar las pensiones.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98209"/>
                  </a:ext>
                </a:extLst>
              </a:tr>
              <a:tr h="678724">
                <a:tc>
                  <a:txBody>
                    <a:bodyPr/>
                    <a:lstStyle/>
                    <a:p>
                      <a:r>
                        <a:rPr lang="es-ES" sz="1800" b="1" dirty="0"/>
                        <a:t>Equidad e igualdad de derechos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Con independencia del momento y el lugar de residencia del asegurado.	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54655"/>
                  </a:ext>
                </a:extLst>
              </a:tr>
              <a:tr h="678724">
                <a:tc>
                  <a:txBody>
                    <a:bodyPr/>
                    <a:lstStyle/>
                    <a:p>
                      <a:r>
                        <a:rPr lang="es-ES" sz="1800" b="1" dirty="0"/>
                        <a:t>Suficiencia</a:t>
                      </a:r>
                      <a:r>
                        <a:rPr lang="es-ES" sz="1800" dirty="0"/>
                        <a:t>	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Se garantizan los niveles de bienestar mediante prestaciones adecuadas.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015750"/>
                  </a:ext>
                </a:extLst>
              </a:tr>
              <a:tr h="678724">
                <a:tc>
                  <a:txBody>
                    <a:bodyPr/>
                    <a:lstStyle/>
                    <a:p>
                      <a:r>
                        <a:rPr lang="es-ES" sz="1800" b="1" dirty="0"/>
                        <a:t>Unidad de caja</a:t>
                      </a:r>
                      <a:r>
                        <a:rPr lang="es-ES" sz="1800" dirty="0"/>
                        <a:t>	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El Estado es el único titular de todos los recursos de la Seguridad Social.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0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8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/>
          <p:cNvSpPr/>
          <p:nvPr/>
        </p:nvSpPr>
        <p:spPr>
          <a:xfrm>
            <a:off x="3418495" y="618304"/>
            <a:ext cx="8485034" cy="61272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BCC5DC"/>
          </a:solidFill>
          <a:ln w="1587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0" indent="-45720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Enfermedades comunes, no incluidas en el Real Decreto 1299/2006, siempre que se pruebe que fueron contraídas</a:t>
            </a:r>
            <a:r>
              <a:rPr lang="es-ES" sz="2800" b="0" i="0" u="none" strike="noStrike" kern="1200" cap="none" spc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 </a:t>
            </a: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por causa exclusiva de la ejecución del trabajo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Gill Sans MT"/>
            </a:endParaRPr>
          </a:p>
          <a:p>
            <a:pPr marL="457200" marR="0" lvl="0" indent="-45720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Enfermedades o defectos padecidos por el trabajador con anterioridad y que se agravan con el trabajo (Por ejemplo: esguince)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Gill Sans MT"/>
            </a:endParaRPr>
          </a:p>
          <a:p>
            <a:pPr marL="457200" marR="0" lvl="0" indent="-45720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Enfermedades derivadas del proceso patológico del AT o contraídas</a:t>
            </a:r>
            <a:r>
              <a:rPr lang="es-ES" sz="2800" b="0" i="0" u="none" strike="noStrike" kern="1200" cap="none" spc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 en el medio en que fuera situado el trabajador para su curación.</a:t>
            </a: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Gill Sans MT"/>
              </a:rPr>
              <a:t> (Por ejemplo: virus durante la hospitalización)</a:t>
            </a: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rcRect l="21808" t="17419" r="24654" b="11982"/>
          <a:stretch>
            <a:fillRect/>
          </a:stretch>
        </p:blipFill>
        <p:spPr>
          <a:xfrm>
            <a:off x="3023821" y="1314451"/>
            <a:ext cx="8687253" cy="471286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28850" y="4435058"/>
            <a:ext cx="8998797" cy="224676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1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Ejemplo</a:t>
            </a:r>
            <a:r>
              <a:rPr lang="es-ES" sz="2000" b="1" i="1" u="none" strike="noStrike" kern="1200" cap="none" spc="0" dirty="0">
                <a:solidFill>
                  <a:srgbClr val="000000"/>
                </a:solidFill>
                <a:uFillTx/>
                <a:latin typeface="Gill Sans MT" pitchFamily="34"/>
              </a:rPr>
              <a:t> de diferencia entre Enfermedad profesional (EP) y Accidente de Trabajo (AT</a:t>
            </a:r>
            <a:r>
              <a:rPr lang="es-ES" sz="2000" b="1" i="1" dirty="0">
                <a:solidFill>
                  <a:srgbClr val="000000"/>
                </a:solidFill>
                <a:latin typeface="Gill Sans MT" pitchFamily="34"/>
              </a:rPr>
              <a:t>):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000" b="1" i="1" u="none" strike="noStrike" kern="1200" cap="none" spc="0" baseline="0" dirty="0">
              <a:solidFill>
                <a:srgbClr val="000000"/>
              </a:solidFill>
              <a:uFillTx/>
              <a:latin typeface="Gill Sans MT" pitchFamily="34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1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Una exposición prolongada a niveles cercanos a los 90 dB durante ocho horas al día puede originar, al cabo de varios años, sordera profesional (enfermedad profesional), mientras que una exposición súbita a niveles superiores a 140 dB puede causar rotura de tímpano (accidente de trabajo).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730551"/>
            <a:ext cx="9629771" cy="335975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398656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CASOS PRACTICOS</a:t>
            </a:r>
            <a:br>
              <a:rPr lang="es-ES" sz="2000" b="1" dirty="0"/>
            </a:br>
            <a:br>
              <a:rPr lang="es-ES" b="1" dirty="0"/>
            </a:br>
            <a:r>
              <a:rPr lang="es-ES" sz="1800" b="1" dirty="0"/>
              <a:t>Identifica si los siguientes supuestos son accidentes de trabajo:</a:t>
            </a:r>
            <a:br>
              <a:rPr lang="es-ES" sz="1800" b="1" dirty="0"/>
            </a:br>
            <a:br>
              <a:rPr lang="es-ES" b="1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629890"/>
          </a:xfrm>
        </p:spPr>
        <p:txBody>
          <a:bodyPr>
            <a:noAutofit/>
          </a:bodyPr>
          <a:lstStyle/>
          <a:p>
            <a:r>
              <a:rPr lang="es-ES" sz="1200" b="1" dirty="0"/>
              <a:t>a) Accidente de tráfico que sufre un trabajador cuando se dirige hacia el lugar de trabajo tras salir de su domicilio.</a:t>
            </a:r>
            <a:endParaRPr lang="es-ES" sz="1200" dirty="0"/>
          </a:p>
          <a:p>
            <a:pPr marL="0" indent="0">
              <a:buNone/>
            </a:pPr>
            <a:r>
              <a:rPr lang="es-ES" sz="1200" dirty="0"/>
              <a:t>	Sí. Son accidentes de trabajo (in </a:t>
            </a:r>
            <a:r>
              <a:rPr lang="es-ES" sz="1200" dirty="0" err="1"/>
              <a:t>itinere</a:t>
            </a:r>
            <a:r>
              <a:rPr lang="es-ES" sz="1200" dirty="0"/>
              <a:t>) los que sufra el trabajador al ir y volver del lugar de trabajo.</a:t>
            </a:r>
          </a:p>
          <a:p>
            <a:r>
              <a:rPr lang="es-ES" sz="1200" b="1" dirty="0"/>
              <a:t>b) Caída de un trabajador desde una plataforma de trabajo en la que había una señal de prohibido el paso y una barrera que no respetó.</a:t>
            </a:r>
            <a:endParaRPr lang="es-ES" sz="1200" dirty="0"/>
          </a:p>
          <a:p>
            <a:r>
              <a:rPr lang="es-ES" sz="1200" dirty="0"/>
              <a:t>No se considera accidente de trabajo, pues el trabajador ha cometido una imprudencia temeraria que excluye el accidente de trabajo.</a:t>
            </a:r>
          </a:p>
          <a:p>
            <a:r>
              <a:rPr lang="es-ES" sz="1200" b="1" dirty="0"/>
              <a:t>c) Lumbalgia de un trabajador que se agrava al mover cargas sin ayuda mecánica.</a:t>
            </a:r>
            <a:endParaRPr lang="es-ES" sz="1200" dirty="0"/>
          </a:p>
          <a:p>
            <a:r>
              <a:rPr lang="es-ES" sz="1200" dirty="0"/>
              <a:t>Sí. Se consideran accidentes de trabajo las enfermedades que padezca el trabajador con anterioridad pero se compliquen o agraven como consecuencia de un accidente o contingencia laboral.</a:t>
            </a:r>
          </a:p>
          <a:p>
            <a:r>
              <a:rPr lang="es-ES" sz="1200" b="1" dirty="0"/>
              <a:t>d) Depresión de un trabajador víctima de acoso laboral por un compañero.</a:t>
            </a:r>
            <a:endParaRPr lang="es-ES" sz="1200" dirty="0"/>
          </a:p>
          <a:p>
            <a:r>
              <a:rPr lang="es-ES" sz="1200" dirty="0"/>
              <a:t>Sí. Se consideran accidentes de trabajo las enfermedades que, aunque no estén incluidas en el listado de enfermedades profesionales (RD 1299/2006) siempre que se contraigan por el trabajador con motivo de la realización de su trabajo y se pruebe que la enfermedad se sufre por causa exclusiva de la ejecución del trabajo.</a:t>
            </a:r>
          </a:p>
          <a:p>
            <a:r>
              <a:rPr lang="es-ES" sz="1200" b="1" dirty="0"/>
              <a:t>e) En la empresa donde trabaja Lucas, un compañero ha sufrido un accidente de tráfico al desplazarse, en horario de trabajo, a una cita médica sin la autorización de la empresa. </a:t>
            </a:r>
          </a:p>
          <a:p>
            <a:r>
              <a:rPr lang="es-ES" sz="1200" dirty="0"/>
              <a:t>No sería accidente de trabajo “in </a:t>
            </a:r>
            <a:r>
              <a:rPr lang="es-ES" sz="1200" dirty="0" err="1"/>
              <a:t>itinere</a:t>
            </a:r>
            <a:r>
              <a:rPr lang="es-ES" sz="1200" dirty="0"/>
              <a:t>”, ya que la finalidad principal y directa del viaje, en este supuesto, no está determinada o motivada por el trabajo</a:t>
            </a:r>
          </a:p>
        </p:txBody>
      </p:sp>
    </p:spTree>
    <p:extLst>
      <p:ext uri="{BB962C8B-B14F-4D97-AF65-F5344CB8AC3E}">
        <p14:creationId xmlns:p14="http://schemas.microsoft.com/office/powerpoint/2010/main" val="33421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3.3 Otras patologías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45583" y="2940143"/>
            <a:ext cx="5350410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ESTRÉS: se produce cuando una persona percibe de una manera agobiante que le piden más de lo que puede ofrecer, provocando una tensión fuerte que puede ocasionar trastornos físicos o psicológicos.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677460" y="1178167"/>
            <a:ext cx="4979959" cy="2250832"/>
          </a:xfrm>
          <a:prstGeom prst="rect">
            <a:avLst/>
          </a:prstGeom>
          <a:solidFill>
            <a:srgbClr val="FFF2CC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SÍNTOMAS FÍSICOS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Dolores musculares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Cansancio y fatiga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Boca seca, naúseas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Dolor de estomago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Taquicardias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677460" y="3429000"/>
            <a:ext cx="4979959" cy="2923291"/>
          </a:xfrm>
          <a:prstGeom prst="rect">
            <a:avLst/>
          </a:prstGeom>
          <a:solidFill>
            <a:srgbClr val="DAE3F3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SÍNTOMAS PSICOLÓGICOS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Angustia, preocupación, histeria o depresión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Perdida del interés por la salud y la apariencia física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Accidentes en el trabajo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Agresividad e impaciencia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>
                <a:solidFill>
                  <a:srgbClr val="000000"/>
                </a:solidFill>
                <a:uFillTx/>
                <a:latin typeface="Gill Sans MT" pitchFamily="34"/>
              </a:rPr>
              <a:t>Incapacidad para terminar tareas</a:t>
            </a:r>
          </a:p>
        </p:txBody>
      </p:sp>
      <p:cxnSp>
        <p:nvCxnSpPr>
          <p:cNvPr id="6" name="Conector recto de flecha 6"/>
          <p:cNvCxnSpPr/>
          <p:nvPr/>
        </p:nvCxnSpPr>
        <p:spPr>
          <a:xfrm flipV="1">
            <a:off x="5838096" y="2303583"/>
            <a:ext cx="661175" cy="38334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 recto de flecha 8"/>
          <p:cNvCxnSpPr/>
          <p:nvPr/>
        </p:nvCxnSpPr>
        <p:spPr>
          <a:xfrm>
            <a:off x="5852160" y="4670691"/>
            <a:ext cx="738679" cy="33377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lamada de nube 2"/>
          <p:cNvSpPr/>
          <p:nvPr/>
        </p:nvSpPr>
        <p:spPr>
          <a:xfrm>
            <a:off x="1567545" y="114300"/>
            <a:ext cx="4784270" cy="2979964"/>
          </a:xfrm>
          <a:prstGeom prst="cloud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4"/>
          <p:cNvSpPr txBox="1"/>
          <p:nvPr/>
        </p:nvSpPr>
        <p:spPr>
          <a:xfrm>
            <a:off x="2283867" y="702627"/>
            <a:ext cx="3512776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DEPRESIÓN: tristeza profunda en la que suelen coincidir una inhibición como: la disminución de las capacidades de atención, memoria, de inexpresión o insomnio </a:t>
            </a:r>
          </a:p>
        </p:txBody>
      </p:sp>
      <p:cxnSp>
        <p:nvCxnSpPr>
          <p:cNvPr id="8" name="Conector recto 11"/>
          <p:cNvCxnSpPr/>
          <p:nvPr/>
        </p:nvCxnSpPr>
        <p:spPr>
          <a:xfrm>
            <a:off x="3277776" y="5111514"/>
            <a:ext cx="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2" name="Llamada de nube 11"/>
          <p:cNvSpPr/>
          <p:nvPr/>
        </p:nvSpPr>
        <p:spPr>
          <a:xfrm>
            <a:off x="7327259" y="89808"/>
            <a:ext cx="4784270" cy="2979964"/>
          </a:xfrm>
          <a:prstGeom prst="cloud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0000"/>
                </a:solidFill>
                <a:latin typeface="Gill Sans MT" pitchFamily="34"/>
              </a:rPr>
              <a:t>FATIGA LABORAL: disminución de la capacidad física y mental para realizar el trabajo debido al cansancio. Se puede dar por carga física o mental.</a:t>
            </a:r>
          </a:p>
        </p:txBody>
      </p:sp>
      <p:sp>
        <p:nvSpPr>
          <p:cNvPr id="13" name="Llamada de nube 12"/>
          <p:cNvSpPr/>
          <p:nvPr/>
        </p:nvSpPr>
        <p:spPr>
          <a:xfrm>
            <a:off x="3257549" y="3342286"/>
            <a:ext cx="5617029" cy="2979964"/>
          </a:xfrm>
          <a:prstGeom prst="cloud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0000"/>
                </a:solidFill>
                <a:latin typeface="Gill Sans MT" pitchFamily="34"/>
              </a:rPr>
              <a:t>BURNOUT: agotamiento y falta de motivación que se produce por una sensación continua y avanzada de estrés laboral. Ejemplo: profesores, policías o médicos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905744">
            <a:off x="901913" y="1068251"/>
            <a:ext cx="6451280" cy="253607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 rot="19624603">
            <a:off x="1864686" y="1423611"/>
            <a:ext cx="4525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0000"/>
                </a:solidFill>
                <a:latin typeface="Gill Sans MT" pitchFamily="34"/>
              </a:rPr>
              <a:t>ENVEJECIMIENTO PREMATURO: desgaste debido a la acumulación de fatiga crónica que provoca una aceleración del envejecimiento fisiológico normal.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898" y="4392387"/>
            <a:ext cx="10580916" cy="2465614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065008" y="4723501"/>
            <a:ext cx="78309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kern="0" dirty="0">
                <a:solidFill>
                  <a:srgbClr val="000000"/>
                </a:solidFill>
                <a:latin typeface="Gill Sans MT" pitchFamily="34"/>
              </a:rPr>
              <a:t>MOBBING O ACOSO LABORAL: se produce cuando una o varias personas ejercen violencia psicológica extrema sobre otra de forma sistemática (una vez en semana al menos durante más de seis meses). Por ejemplo: </a:t>
            </a:r>
            <a:r>
              <a:rPr lang="es-ES" dirty="0">
                <a:solidFill>
                  <a:srgbClr val="000000"/>
                </a:solidFill>
                <a:latin typeface="Gill Sans MT" pitchFamily="34"/>
              </a:rPr>
              <a:t>Tareas inútiles, aislamiento, burlas, críticas, amenazas verbales, gritos, insultos, agresiones físicas….</a:t>
            </a:r>
          </a:p>
          <a:p>
            <a:pPr lvl="0" algn="just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1" kern="0" dirty="0">
              <a:solidFill>
                <a:srgbClr val="000000"/>
              </a:solidFill>
              <a:latin typeface="Gill Sans MT" pitchFamily="3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4256" y="1245914"/>
            <a:ext cx="5145384" cy="25360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7980066" y="1597625"/>
            <a:ext cx="4211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Gill Sans MT" panose="020B0502020104020203" pitchFamily="34" charset="0"/>
              </a:rPr>
              <a:t>INSATISFACCIÓN LABORAL: Malestar que sufre el trabajador como consecuencia de su trabajo, por ejemplo cuando las compensaciones no superan su esfuerzo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2653401" y="309634"/>
            <a:ext cx="8911687" cy="703311"/>
          </a:xfrm>
        </p:spPr>
        <p:txBody>
          <a:bodyPr/>
          <a:lstStyle/>
          <a:p>
            <a:pPr lvl="0" algn="ctr"/>
            <a:r>
              <a:rPr lang="es-ES" b="1" dirty="0"/>
              <a:t>4. MARCO NORMATIVO</a:t>
            </a:r>
            <a:endParaRPr lang="es-E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1540934" y="1138637"/>
            <a:ext cx="10568440" cy="8295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 algn="ctr">
              <a:buNone/>
            </a:pPr>
            <a:r>
              <a:rPr lang="es-ES" sz="2800" b="1" dirty="0"/>
              <a:t>Protección de la salud en el trabajo a través del Derecho</a:t>
            </a:r>
          </a:p>
          <a:p>
            <a:pPr marL="0" lvl="0" indent="0" algn="ctr">
              <a:buNone/>
            </a:pPr>
            <a:r>
              <a:rPr lang="es-ES" sz="1400" dirty="0">
                <a:hlinkClick r:id="rId3"/>
              </a:rPr>
              <a:t>http://www.expotrabajoysalud.es/audiovisuales/audiovisuales01.html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4" name="Elipse 3"/>
          <p:cNvSpPr/>
          <p:nvPr/>
        </p:nvSpPr>
        <p:spPr>
          <a:xfrm>
            <a:off x="3007121" y="2049408"/>
            <a:ext cx="4434960" cy="221195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9DC3E6"/>
          </a:solidFill>
          <a:ln w="12701" cap="flat">
            <a:solidFill>
              <a:srgbClr val="8FAAD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DERECHO COMUNITARIO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Directiva Marco 89/391/CEE</a:t>
            </a:r>
          </a:p>
        </p:txBody>
      </p:sp>
      <p:sp>
        <p:nvSpPr>
          <p:cNvPr id="5" name="Elipse 4"/>
          <p:cNvSpPr/>
          <p:nvPr/>
        </p:nvSpPr>
        <p:spPr>
          <a:xfrm>
            <a:off x="6826137" y="4108816"/>
            <a:ext cx="3370162" cy="25040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4B183"/>
          </a:solidFill>
          <a:ln w="12701" cap="flat">
            <a:solidFill>
              <a:srgbClr val="F4B18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CONSTITUCIÓN ESPAÑOLA 1978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Art. 40.2</a:t>
            </a:r>
            <a:endParaRPr lang="es-ES" sz="1800" b="0" i="0" u="none" strike="noStrike" kern="1200" cap="none" spc="0" baseline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15300" y="2101769"/>
            <a:ext cx="2885018" cy="193578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D966"/>
          </a:solidFill>
          <a:ln w="12701" cap="flat">
            <a:solidFill>
              <a:srgbClr val="FFD96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DERECHO INTERNACIONAL Convenio</a:t>
            </a:r>
            <a:r>
              <a:rPr lang="es-ES" sz="1800" b="0" i="0" u="none" strike="noStrike" kern="1200" cap="none" spc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 155 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OIT en materia de PRL</a:t>
            </a:r>
          </a:p>
        </p:txBody>
      </p:sp>
      <p:sp>
        <p:nvSpPr>
          <p:cNvPr id="8" name="Elipse 8"/>
          <p:cNvSpPr/>
          <p:nvPr/>
        </p:nvSpPr>
        <p:spPr>
          <a:xfrm>
            <a:off x="1886826" y="3850884"/>
            <a:ext cx="4401118" cy="17070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Ley de Prevención de Riesgos Laborales (PRL)</a:t>
            </a:r>
            <a:r>
              <a:rPr lang="es-ES" sz="2000" b="0" i="0" u="none" strike="noStrike" kern="1200" cap="none" spc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 </a:t>
            </a:r>
            <a:r>
              <a:rPr lang="es-ES" sz="20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31/1995,</a:t>
            </a:r>
            <a:r>
              <a:rPr lang="es-ES" sz="2000" b="0" i="0" u="none" strike="noStrike" kern="1200" cap="none" spc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 de 8 de noviembre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  <a:cs typeface="Calibri"/>
            </a:endParaRPr>
          </a:p>
        </p:txBody>
      </p:sp>
      <p:sp>
        <p:nvSpPr>
          <p:cNvPr id="9" name="Elipse 9"/>
          <p:cNvSpPr/>
          <p:nvPr/>
        </p:nvSpPr>
        <p:spPr>
          <a:xfrm>
            <a:off x="9313168" y="4992268"/>
            <a:ext cx="2797646" cy="145325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Los poderes públicos deben velar por la seguridad e higiene en</a:t>
            </a:r>
            <a:r>
              <a:rPr lang="es-ES" sz="1600" b="0" i="0" u="none" strike="noStrike" kern="1200" cap="none" spc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 el trabajo</a:t>
            </a:r>
            <a:endParaRPr lang="es-ES" sz="1600" b="0" i="0" u="none" strike="noStrike" kern="120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  <a:cs typeface="Calibri"/>
            </a:endParaRPr>
          </a:p>
        </p:txBody>
      </p:sp>
      <p:sp>
        <p:nvSpPr>
          <p:cNvPr id="10" name="Elipse 4">
            <a:extLst>
              <a:ext uri="{FF2B5EF4-FFF2-40B4-BE49-F238E27FC236}">
                <a16:creationId xmlns:a16="http://schemas.microsoft.com/office/drawing/2014/main" id="{FD7938A2-A3FD-4CE7-943B-F924FE2A9464}"/>
              </a:ext>
            </a:extLst>
          </p:cNvPr>
          <p:cNvSpPr/>
          <p:nvPr/>
        </p:nvSpPr>
        <p:spPr>
          <a:xfrm>
            <a:off x="4395620" y="5291229"/>
            <a:ext cx="2765818" cy="12822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chemeClr val="bg2">
              <a:lumMod val="90000"/>
            </a:schemeClr>
          </a:solidFill>
          <a:ln w="12701" cap="flat">
            <a:solidFill>
              <a:srgbClr val="F4B18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latin typeface="Calibri"/>
                <a:cs typeface="Calibri"/>
              </a:rPr>
              <a:t>ESTATUTO DE LOS TRABAJADORES</a:t>
            </a:r>
            <a:endParaRPr lang="es-ES" sz="1800" i="0" u="none" strike="noStrike" kern="1200" cap="none" spc="0" baseline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  <a:cs typeface="Calibri"/>
            </a:endParaRPr>
          </a:p>
        </p:txBody>
      </p:sp>
      <p:sp>
        <p:nvSpPr>
          <p:cNvPr id="11" name="Elipse 4">
            <a:extLst>
              <a:ext uri="{FF2B5EF4-FFF2-40B4-BE49-F238E27FC236}">
                <a16:creationId xmlns:a16="http://schemas.microsoft.com/office/drawing/2014/main" id="{FB268C30-97B2-4C2E-8A81-978F4AFA18B2}"/>
              </a:ext>
            </a:extLst>
          </p:cNvPr>
          <p:cNvSpPr/>
          <p:nvPr/>
        </p:nvSpPr>
        <p:spPr>
          <a:xfrm>
            <a:off x="1150549" y="5356920"/>
            <a:ext cx="2844646" cy="1111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chemeClr val="bg2">
              <a:lumMod val="90000"/>
            </a:schemeClr>
          </a:solidFill>
          <a:ln w="12701" cap="flat">
            <a:solidFill>
              <a:srgbClr val="F4B18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latin typeface="Calibri"/>
                <a:cs typeface="Calibri"/>
              </a:rPr>
              <a:t>LEY GENERAL DE LA SEGURIDAD SOCIAL</a:t>
            </a:r>
            <a:endParaRPr lang="es-ES" sz="1800" i="0" u="none" strike="noStrike" kern="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CEF94-E212-455C-A98F-5117CA0C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73" y="890205"/>
            <a:ext cx="10230067" cy="833367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LA LEY DE PREVENCIÓN DE RIESGOS LABORALES</a:t>
            </a:r>
            <a:br>
              <a:rPr lang="es-ES" sz="2400" b="1" dirty="0"/>
            </a:br>
            <a:r>
              <a:rPr lang="es-ES" sz="2400" b="1" dirty="0"/>
              <a:t>Ley 31/1995, de 8 de noviembre</a:t>
            </a:r>
          </a:p>
        </p:txBody>
      </p:sp>
      <p:graphicFrame>
        <p:nvGraphicFramePr>
          <p:cNvPr id="3" name="Diagrama 3">
            <a:extLst>
              <a:ext uri="{FF2B5EF4-FFF2-40B4-BE49-F238E27FC236}">
                <a16:creationId xmlns:a16="http://schemas.microsoft.com/office/drawing/2014/main" id="{8DC7F333-BF5C-4449-87FB-04BEC20A4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21162"/>
              </p:ext>
            </p:extLst>
          </p:nvPr>
        </p:nvGraphicFramePr>
        <p:xfrm>
          <a:off x="1960260" y="1661886"/>
          <a:ext cx="9665305" cy="454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97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5. Derechos y deberes en Prevención de Riesgos Laborales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400"/>
              <a:t>Todos los sujetos implicados en la relación laboral tienen una serie de derechos y obligaciones en materia de prevención. </a:t>
            </a:r>
          </a:p>
          <a:p>
            <a:pPr lvl="0"/>
            <a:endParaRPr lang="es-ES"/>
          </a:p>
        </p:txBody>
      </p:sp>
      <p:sp>
        <p:nvSpPr>
          <p:cNvPr id="4" name="Rectángulo: esquinas redondeadas 3"/>
          <p:cNvSpPr/>
          <p:nvPr/>
        </p:nvSpPr>
        <p:spPr>
          <a:xfrm>
            <a:off x="2482943" y="4026103"/>
            <a:ext cx="3277776" cy="20152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FFFFFF"/>
                </a:solidFill>
                <a:uFillTx/>
                <a:latin typeface="Gill Sans MT" pitchFamily="34"/>
              </a:rPr>
              <a:t>DERECHOS DE LA EMPRESA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FFFFFF"/>
                </a:solidFill>
                <a:uFillTx/>
                <a:latin typeface="Gill Sans MT" pitchFamily="34"/>
              </a:rPr>
              <a:t>(PÚBLICA O PRIVADA)</a:t>
            </a:r>
          </a:p>
        </p:txBody>
      </p:sp>
      <p:sp>
        <p:nvSpPr>
          <p:cNvPr id="5" name="Rectángulo: esquinas redondeadas 4"/>
          <p:cNvSpPr/>
          <p:nvPr/>
        </p:nvSpPr>
        <p:spPr>
          <a:xfrm>
            <a:off x="7645527" y="4026103"/>
            <a:ext cx="3277776" cy="20152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FFFFFF"/>
                </a:solidFill>
                <a:uFillTx/>
                <a:latin typeface="Gill Sans MT" pitchFamily="34"/>
              </a:rPr>
              <a:t>DERECHOS Y DEBERES DE LOS TRABAJADORES</a:t>
            </a:r>
          </a:p>
        </p:txBody>
      </p:sp>
      <p:cxnSp>
        <p:nvCxnSpPr>
          <p:cNvPr id="6" name="Conector recto de flecha 6"/>
          <p:cNvCxnSpPr/>
          <p:nvPr/>
        </p:nvCxnSpPr>
        <p:spPr>
          <a:xfrm>
            <a:off x="8032647" y="2969331"/>
            <a:ext cx="1898880" cy="89479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 recto de flecha 8"/>
          <p:cNvCxnSpPr/>
          <p:nvPr/>
        </p:nvCxnSpPr>
        <p:spPr>
          <a:xfrm flipH="1">
            <a:off x="4279876" y="2928951"/>
            <a:ext cx="1566203" cy="101287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919536" y="162880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La cobertura de la acción protectora de la Seguridad Social abarca dos modalidades: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1631503" y="2552125"/>
            <a:ext cx="8783930" cy="3933426"/>
            <a:chOff x="324573" y="2590074"/>
            <a:chExt cx="8566860" cy="3158538"/>
          </a:xfrm>
          <a:gradFill>
            <a:gsLst>
              <a:gs pos="35700">
                <a:srgbClr val="80A98D"/>
              </a:gs>
              <a:gs pos="25311">
                <a:srgbClr val="8BB39B"/>
              </a:gs>
              <a:gs pos="91556">
                <a:schemeClr val="accent6">
                  <a:lumMod val="60000"/>
                  <a:lumOff val="40000"/>
                </a:schemeClr>
              </a:gs>
              <a:gs pos="66885">
                <a:srgbClr val="AEC8A8"/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grpSpPr>
        <p:sp>
          <p:nvSpPr>
            <p:cNvPr id="6" name="5 Forma libre"/>
            <p:cNvSpPr/>
            <p:nvPr/>
          </p:nvSpPr>
          <p:spPr>
            <a:xfrm>
              <a:off x="5991881" y="4441508"/>
              <a:ext cx="2174664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5094"/>
                  </a:lnTo>
                  <a:lnTo>
                    <a:pt x="2174664" y="235094"/>
                  </a:lnTo>
                  <a:lnTo>
                    <a:pt x="2174664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6 Forma libre"/>
            <p:cNvSpPr/>
            <p:nvPr/>
          </p:nvSpPr>
          <p:spPr>
            <a:xfrm>
              <a:off x="5991881" y="4441508"/>
              <a:ext cx="724888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5094"/>
                  </a:lnTo>
                  <a:lnTo>
                    <a:pt x="724888" y="235094"/>
                  </a:lnTo>
                  <a:lnTo>
                    <a:pt x="724888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7 Forma libre"/>
            <p:cNvSpPr/>
            <p:nvPr/>
          </p:nvSpPr>
          <p:spPr>
            <a:xfrm>
              <a:off x="5266993" y="4441508"/>
              <a:ext cx="724888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4888" y="0"/>
                  </a:moveTo>
                  <a:lnTo>
                    <a:pt x="724888" y="235094"/>
                  </a:lnTo>
                  <a:lnTo>
                    <a:pt x="0" y="235094"/>
                  </a:lnTo>
                  <a:lnTo>
                    <a:pt x="0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Forma libre"/>
            <p:cNvSpPr/>
            <p:nvPr/>
          </p:nvSpPr>
          <p:spPr>
            <a:xfrm>
              <a:off x="3817216" y="4441508"/>
              <a:ext cx="2174664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74664" y="0"/>
                  </a:moveTo>
                  <a:lnTo>
                    <a:pt x="2174664" y="235094"/>
                  </a:lnTo>
                  <a:lnTo>
                    <a:pt x="0" y="235094"/>
                  </a:lnTo>
                  <a:lnTo>
                    <a:pt x="0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9 Forma libre"/>
            <p:cNvSpPr/>
            <p:nvPr/>
          </p:nvSpPr>
          <p:spPr>
            <a:xfrm>
              <a:off x="3817216" y="3343302"/>
              <a:ext cx="2174664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5094"/>
                  </a:lnTo>
                  <a:lnTo>
                    <a:pt x="2174664" y="235094"/>
                  </a:lnTo>
                  <a:lnTo>
                    <a:pt x="2174664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Forma libre"/>
            <p:cNvSpPr/>
            <p:nvPr/>
          </p:nvSpPr>
          <p:spPr>
            <a:xfrm>
              <a:off x="1642552" y="4441508"/>
              <a:ext cx="724888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5094"/>
                  </a:lnTo>
                  <a:lnTo>
                    <a:pt x="724888" y="235094"/>
                  </a:lnTo>
                  <a:lnTo>
                    <a:pt x="724888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11 Forma libre"/>
            <p:cNvSpPr/>
            <p:nvPr/>
          </p:nvSpPr>
          <p:spPr>
            <a:xfrm>
              <a:off x="917664" y="4441508"/>
              <a:ext cx="724888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4888" y="0"/>
                  </a:moveTo>
                  <a:lnTo>
                    <a:pt x="724888" y="235094"/>
                  </a:lnTo>
                  <a:lnTo>
                    <a:pt x="0" y="235094"/>
                  </a:lnTo>
                  <a:lnTo>
                    <a:pt x="0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Forma libre"/>
            <p:cNvSpPr/>
            <p:nvPr/>
          </p:nvSpPr>
          <p:spPr>
            <a:xfrm>
              <a:off x="1642552" y="3343302"/>
              <a:ext cx="2174664" cy="344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74664" y="0"/>
                  </a:moveTo>
                  <a:lnTo>
                    <a:pt x="2174664" y="235094"/>
                  </a:lnTo>
                  <a:lnTo>
                    <a:pt x="0" y="235094"/>
                  </a:lnTo>
                  <a:lnTo>
                    <a:pt x="0" y="344980"/>
                  </a:lnTo>
                </a:path>
              </a:pathLst>
            </a:custGeom>
            <a:grpFill/>
          </p:spPr>
          <p:style>
            <a:lnRef idx="2">
              <a:schemeClr val="accent2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13 Rectángulo redondeado"/>
            <p:cNvSpPr/>
            <p:nvPr/>
          </p:nvSpPr>
          <p:spPr>
            <a:xfrm>
              <a:off x="3224125" y="2590074"/>
              <a:ext cx="1186185" cy="753227"/>
            </a:xfrm>
            <a:prstGeom prst="roundRect">
              <a:avLst>
                <a:gd name="adj" fmla="val 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14 Forma libre"/>
            <p:cNvSpPr/>
            <p:nvPr/>
          </p:nvSpPr>
          <p:spPr>
            <a:xfrm>
              <a:off x="3355923" y="2715285"/>
              <a:ext cx="1911070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Cobertura Seguridad Social</a:t>
              </a: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1049462" y="3688283"/>
              <a:ext cx="1290290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Forma libre"/>
            <p:cNvSpPr/>
            <p:nvPr/>
          </p:nvSpPr>
          <p:spPr>
            <a:xfrm>
              <a:off x="1181260" y="3813491"/>
              <a:ext cx="1302508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Contributiva</a:t>
              </a: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324574" y="4786489"/>
              <a:ext cx="1186180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18 Forma libre"/>
            <p:cNvSpPr/>
            <p:nvPr/>
          </p:nvSpPr>
          <p:spPr>
            <a:xfrm>
              <a:off x="324573" y="4911697"/>
              <a:ext cx="1317978" cy="836915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Prestaciones en especie</a:t>
              </a: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1774350" y="4786489"/>
              <a:ext cx="1186180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20 Forma libre"/>
            <p:cNvSpPr/>
            <p:nvPr/>
          </p:nvSpPr>
          <p:spPr>
            <a:xfrm>
              <a:off x="1906148" y="4911697"/>
              <a:ext cx="1317978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Prestaciones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Económicas</a:t>
              </a: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398790" y="3688283"/>
              <a:ext cx="1261441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22 Forma libre"/>
            <p:cNvSpPr/>
            <p:nvPr/>
          </p:nvSpPr>
          <p:spPr>
            <a:xfrm>
              <a:off x="5530588" y="3813491"/>
              <a:ext cx="1273660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No contributiva</a:t>
              </a: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3224126" y="4786489"/>
              <a:ext cx="1186180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Forma libre"/>
            <p:cNvSpPr/>
            <p:nvPr/>
          </p:nvSpPr>
          <p:spPr>
            <a:xfrm>
              <a:off x="3355924" y="4911697"/>
              <a:ext cx="1186180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Asistencial</a:t>
              </a:r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4673902" y="4786489"/>
              <a:ext cx="1186180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26 Forma libre"/>
            <p:cNvSpPr/>
            <p:nvPr/>
          </p:nvSpPr>
          <p:spPr>
            <a:xfrm>
              <a:off x="4805700" y="4911697"/>
              <a:ext cx="1186180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Subsidios</a:t>
              </a:r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6123679" y="4786489"/>
              <a:ext cx="1186180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28 Forma libre"/>
            <p:cNvSpPr/>
            <p:nvPr/>
          </p:nvSpPr>
          <p:spPr>
            <a:xfrm>
              <a:off x="6255477" y="4911697"/>
              <a:ext cx="1186180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Pensiones</a:t>
              </a: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7573455" y="4786489"/>
              <a:ext cx="1186180" cy="75322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30 Forma libre"/>
            <p:cNvSpPr/>
            <p:nvPr/>
          </p:nvSpPr>
          <p:spPr>
            <a:xfrm>
              <a:off x="7705253" y="4911697"/>
              <a:ext cx="1186180" cy="753224"/>
            </a:xfrm>
            <a:custGeom>
              <a:avLst/>
              <a:gdLst>
                <a:gd name="connsiteX0" fmla="*/ 0 w 1186180"/>
                <a:gd name="connsiteY0" fmla="*/ 75322 h 753224"/>
                <a:gd name="connsiteX1" fmla="*/ 22061 w 1186180"/>
                <a:gd name="connsiteY1" fmla="*/ 22061 h 753224"/>
                <a:gd name="connsiteX2" fmla="*/ 75322 w 1186180"/>
                <a:gd name="connsiteY2" fmla="*/ 0 h 753224"/>
                <a:gd name="connsiteX3" fmla="*/ 1110858 w 1186180"/>
                <a:gd name="connsiteY3" fmla="*/ 0 h 753224"/>
                <a:gd name="connsiteX4" fmla="*/ 1164119 w 1186180"/>
                <a:gd name="connsiteY4" fmla="*/ 22061 h 753224"/>
                <a:gd name="connsiteX5" fmla="*/ 1186180 w 1186180"/>
                <a:gd name="connsiteY5" fmla="*/ 75322 h 753224"/>
                <a:gd name="connsiteX6" fmla="*/ 1186180 w 1186180"/>
                <a:gd name="connsiteY6" fmla="*/ 677902 h 753224"/>
                <a:gd name="connsiteX7" fmla="*/ 1164119 w 1186180"/>
                <a:gd name="connsiteY7" fmla="*/ 731163 h 753224"/>
                <a:gd name="connsiteX8" fmla="*/ 1110858 w 1186180"/>
                <a:gd name="connsiteY8" fmla="*/ 753224 h 753224"/>
                <a:gd name="connsiteX9" fmla="*/ 75322 w 1186180"/>
                <a:gd name="connsiteY9" fmla="*/ 753224 h 753224"/>
                <a:gd name="connsiteX10" fmla="*/ 22061 w 1186180"/>
                <a:gd name="connsiteY10" fmla="*/ 731163 h 753224"/>
                <a:gd name="connsiteX11" fmla="*/ 0 w 1186180"/>
                <a:gd name="connsiteY11" fmla="*/ 677902 h 753224"/>
                <a:gd name="connsiteX12" fmla="*/ 0 w 1186180"/>
                <a:gd name="connsiteY12" fmla="*/ 75322 h 7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180" h="753224">
                  <a:moveTo>
                    <a:pt x="0" y="75322"/>
                  </a:moveTo>
                  <a:cubicBezTo>
                    <a:pt x="0" y="55345"/>
                    <a:pt x="7936" y="36187"/>
                    <a:pt x="22061" y="22061"/>
                  </a:cubicBezTo>
                  <a:cubicBezTo>
                    <a:pt x="36187" y="7935"/>
                    <a:pt x="55345" y="0"/>
                    <a:pt x="75322" y="0"/>
                  </a:cubicBezTo>
                  <a:lnTo>
                    <a:pt x="1110858" y="0"/>
                  </a:lnTo>
                  <a:cubicBezTo>
                    <a:pt x="1130835" y="0"/>
                    <a:pt x="1149993" y="7936"/>
                    <a:pt x="1164119" y="22061"/>
                  </a:cubicBezTo>
                  <a:cubicBezTo>
                    <a:pt x="1178245" y="36187"/>
                    <a:pt x="1186180" y="55345"/>
                    <a:pt x="1186180" y="75322"/>
                  </a:cubicBezTo>
                  <a:lnTo>
                    <a:pt x="1186180" y="677902"/>
                  </a:lnTo>
                  <a:cubicBezTo>
                    <a:pt x="1186180" y="697879"/>
                    <a:pt x="1178244" y="717037"/>
                    <a:pt x="1164119" y="731163"/>
                  </a:cubicBezTo>
                  <a:cubicBezTo>
                    <a:pt x="1149993" y="745289"/>
                    <a:pt x="1130835" y="753224"/>
                    <a:pt x="1110858" y="753224"/>
                  </a:cubicBezTo>
                  <a:lnTo>
                    <a:pt x="75322" y="753224"/>
                  </a:lnTo>
                  <a:cubicBezTo>
                    <a:pt x="55345" y="753224"/>
                    <a:pt x="36187" y="745288"/>
                    <a:pt x="22061" y="731163"/>
                  </a:cubicBezTo>
                  <a:cubicBezTo>
                    <a:pt x="7935" y="717037"/>
                    <a:pt x="0" y="697879"/>
                    <a:pt x="0" y="677902"/>
                  </a:cubicBezTo>
                  <a:lnTo>
                    <a:pt x="0" y="75322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tint val="7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021" tIns="83021" rIns="83021" bIns="83021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Arial" pitchFamily="34" charset="0"/>
                  <a:cs typeface="Arial" pitchFamily="34" charset="0"/>
                </a:rPr>
                <a:t>Servicios sociales</a:t>
              </a:r>
            </a:p>
          </p:txBody>
        </p:sp>
      </p:grpSp>
      <p:sp>
        <p:nvSpPr>
          <p:cNvPr id="4" name="4 Rectángulo redondeado">
            <a:extLst>
              <a:ext uri="{FF2B5EF4-FFF2-40B4-BE49-F238E27FC236}">
                <a16:creationId xmlns:a16="http://schemas.microsoft.com/office/drawing/2014/main" id="{0C85B9A7-A884-4F47-8C86-9DCDDA092FAB}"/>
              </a:ext>
            </a:extLst>
          </p:cNvPr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Ámbito de aplicación </a:t>
            </a:r>
          </a:p>
        </p:txBody>
      </p:sp>
    </p:spTree>
    <p:extLst>
      <p:ext uri="{BB962C8B-B14F-4D97-AF65-F5344CB8AC3E}">
        <p14:creationId xmlns:p14="http://schemas.microsoft.com/office/powerpoint/2010/main" val="3761161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566049" y="172038"/>
            <a:ext cx="9905516" cy="744948"/>
          </a:xfrm>
        </p:spPr>
        <p:txBody>
          <a:bodyPr>
            <a:noAutofit/>
          </a:bodyPr>
          <a:lstStyle/>
          <a:p>
            <a:pPr lvl="0"/>
            <a:r>
              <a:rPr lang="es-ES" sz="2800" dirty="0"/>
              <a:t>4.1 Derechos y Obligaciones de la Empresa en materia de Prevención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81891" y="1040859"/>
            <a:ext cx="5551620" cy="2242667"/>
          </a:xfrm>
          <a:prstGeom prst="rect">
            <a:avLst/>
          </a:prstGeom>
          <a:solidFill>
            <a:srgbClr val="A9D18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DEBERES GENERALES: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Garantizar la seguridad y salud de los trabajadores.</a:t>
            </a:r>
            <a:r>
              <a:rPr lang="es-ES" sz="1800" b="0" i="0" u="none" strike="noStrike" kern="1200" cap="none" spc="0" dirty="0">
                <a:solidFill>
                  <a:srgbClr val="000000"/>
                </a:solidFill>
                <a:uFillTx/>
                <a:latin typeface="Gill Sans MT" pitchFamily="34"/>
              </a:rPr>
              <a:t> 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Integrar la actividad preventiva en las actividades de la empresa.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Cumplir la normativa de PRL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Asumir el coste de las medidas de seguridad y vigilancia</a:t>
            </a:r>
            <a:r>
              <a:rPr lang="es-ES" sz="1800" b="0" i="0" u="none" strike="noStrike" kern="1200" cap="none" spc="0" dirty="0">
                <a:solidFill>
                  <a:srgbClr val="000000"/>
                </a:solidFill>
                <a:uFillTx/>
                <a:latin typeface="Gill Sans MT" pitchFamily="34"/>
              </a:rPr>
              <a:t> de la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 salud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51366" y="3283527"/>
            <a:ext cx="7164290" cy="3460847"/>
          </a:xfrm>
          <a:prstGeom prst="rect">
            <a:avLst/>
          </a:prstGeom>
          <a:solidFill>
            <a:srgbClr val="FFD966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1" i="0" u="none" strike="noStrike" kern="1200" cap="none" spc="0" baseline="0" dirty="0">
              <a:solidFill>
                <a:srgbClr val="000000"/>
              </a:solidFill>
              <a:uFillTx/>
              <a:latin typeface="Gill Sans MT" pitchFamily="34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DEBERES CON RESPECTO A LOS TRABAJADORES: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1" i="0" u="none" strike="noStrike" kern="1200" cap="none" spc="0" baseline="0" dirty="0">
              <a:solidFill>
                <a:srgbClr val="000000"/>
              </a:solidFill>
              <a:uFillTx/>
              <a:latin typeface="Gill Sans MT" pitchFamily="34"/>
            </a:endParaRP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Debe de informar y formas a los trabajadores de los riesgos, las medidas de prevención y el manejo adecuado de las máquinas..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Paralizar la actividad de la empresa en caso de riesgo grave e inminente 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Vigilar periódicamente la salud de los trabajadores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Consultar y permitir a los trabajadores su participación en la PRL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Facilitar EPI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Proporcionar protección a: embarazadas, menores de edad, trabajadores temporales…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33511" y="1040860"/>
            <a:ext cx="5658686" cy="2242666"/>
          </a:xfrm>
          <a:prstGeom prst="rect">
            <a:avLst/>
          </a:prstGeom>
          <a:solidFill>
            <a:srgbClr val="F8CBAD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DEBERES CON RESPECTO AL CENTRO: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Elaborar un plan de PRL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Organizar los recursos para la actividad preventiva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Adoptar medidas para situaciones de emergencia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Elaborar y conservar documentación específica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Coordinarse con otras empresas cuando compartan centro de trabajo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4.2 Obligaciones del empresario en materia de prevención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24087"/>
              </p:ext>
            </p:extLst>
          </p:nvPr>
        </p:nvGraphicFramePr>
        <p:xfrm>
          <a:off x="3304960" y="1606653"/>
          <a:ext cx="61880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53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27157"/>
              </p:ext>
            </p:extLst>
          </p:nvPr>
        </p:nvGraphicFramePr>
        <p:xfrm>
          <a:off x="2022765" y="180110"/>
          <a:ext cx="9933708" cy="650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236">
                  <a:extLst>
                    <a:ext uri="{9D8B030D-6E8A-4147-A177-3AD203B41FA5}">
                      <a16:colId xmlns:a16="http://schemas.microsoft.com/office/drawing/2014/main" val="2286073329"/>
                    </a:ext>
                  </a:extLst>
                </a:gridCol>
                <a:gridCol w="3311236">
                  <a:extLst>
                    <a:ext uri="{9D8B030D-6E8A-4147-A177-3AD203B41FA5}">
                      <a16:colId xmlns:a16="http://schemas.microsoft.com/office/drawing/2014/main" val="1318376370"/>
                    </a:ext>
                  </a:extLst>
                </a:gridCol>
                <a:gridCol w="3311236">
                  <a:extLst>
                    <a:ext uri="{9D8B030D-6E8A-4147-A177-3AD203B41FA5}">
                      <a16:colId xmlns:a16="http://schemas.microsoft.com/office/drawing/2014/main" val="2722569891"/>
                    </a:ext>
                  </a:extLst>
                </a:gridCol>
              </a:tblGrid>
              <a:tr h="714894">
                <a:tc gridSpan="3"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PROTECCIÓN</a:t>
                      </a:r>
                      <a:r>
                        <a:rPr lang="es-ES" sz="20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DE COLECTIVOS SENSIBLES</a:t>
                      </a:r>
                      <a:endParaRPr lang="es-ES" sz="20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31864"/>
                  </a:ext>
                </a:extLst>
              </a:tr>
              <a:tr h="768816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PROTECCIÓN TRABAJADORES</a:t>
                      </a:r>
                      <a:r>
                        <a:rPr lang="es-ES" sz="1600" b="1" baseline="0" dirty="0"/>
                        <a:t> MENORES DE EDAD</a:t>
                      </a:r>
                      <a:endParaRPr lang="es-E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PROTECCIÓN DE</a:t>
                      </a:r>
                      <a:r>
                        <a:rPr lang="es-ES" sz="1600" b="1" baseline="0" dirty="0"/>
                        <a:t> LA MATERNIDAD Y LA LACTANCIA</a:t>
                      </a:r>
                      <a:endParaRPr lang="es-E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PROTECCIÓN DE TRABAJADORES ESPECIALMENTE SENSIBLES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58579"/>
                  </a:ext>
                </a:extLst>
              </a:tr>
              <a:tr h="4641368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dirty="0"/>
                        <a:t>No</a:t>
                      </a:r>
                      <a:r>
                        <a:rPr lang="es-ES" sz="1600" baseline="0" dirty="0"/>
                        <a:t> trabajos peligrosos, nocivos, insalubres o penosos en general.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No trabajo nocturno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No horas extras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Evaluación de riesgos de los puestos de trabajo que vayan a ocupar estos trabajadores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Informar a los menores y a sus padres o tutores de los posibles riesgos y de las medidas de protección de su salud y seguridad</a:t>
                      </a:r>
                      <a:endParaRPr lang="es-E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dirty="0"/>
                        <a:t>Evaluación de riesgos específicos de</a:t>
                      </a:r>
                      <a:r>
                        <a:rPr lang="es-ES" sz="1600" baseline="0" dirty="0"/>
                        <a:t> los trabajos que puedan repercutir negativamente en el embarazo o la lactancia.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Adaptar las condiciones de trabajo o la jornada laboral de la trabajadora en dichas circunstancias.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Asignar un puesto de trabajo o funciones diferentes cuando la adaptación no sea posible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Si no es posible asignar otro trabajo, suspensión del contrato por riesgo durante el embarazo (IT).</a:t>
                      </a:r>
                      <a:endParaRPr lang="es-E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dirty="0"/>
                        <a:t>Garantizar</a:t>
                      </a:r>
                      <a:r>
                        <a:rPr lang="es-ES" sz="1600" baseline="0" dirty="0"/>
                        <a:t> la seguridad y salud de trabajadores que, por sus características personales, estado físico o psíquico, sean sensibles a algunos  riesgos derivados de su puesto de trabajo.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Tener en cuenta dichas circunstancias especiales en la evaluación de los riesgos.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Adoptar las medidas preventivas y de protección necesarias.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s-ES" sz="1600" baseline="0" dirty="0"/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s-ES" sz="1600" baseline="0" dirty="0"/>
                        <a:t>No ocuparán puestos de trabajo en los que puedan ponerse a ellos mismos o a terceros en peligro.</a:t>
                      </a:r>
                      <a:endParaRPr lang="es-E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1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8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21796" y="624110"/>
            <a:ext cx="10145949" cy="943433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/>
              <a:t>4.3 Derechos  y deberes de los trabajadores en materia de prevención.</a:t>
            </a:r>
          </a:p>
        </p:txBody>
      </p:sp>
      <p:sp>
        <p:nvSpPr>
          <p:cNvPr id="5" name="Rectángulo 6"/>
          <p:cNvSpPr/>
          <p:nvPr/>
        </p:nvSpPr>
        <p:spPr>
          <a:xfrm>
            <a:off x="2335981" y="1888544"/>
            <a:ext cx="3928632" cy="4009296"/>
          </a:xfrm>
          <a:prstGeom prst="rect">
            <a:avLst/>
          </a:prstGeom>
          <a:solidFill>
            <a:schemeClr val="accent1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               DERECHOS: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1" i="0" u="none" strike="noStrike" kern="1200" cap="none" spc="0" baseline="0" dirty="0">
              <a:solidFill>
                <a:srgbClr val="FFFFFF"/>
              </a:solidFill>
              <a:uFillTx/>
              <a:latin typeface="Gill Sans MT" pitchFamily="34"/>
            </a:endParaRP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Derecho de información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Derecho de formación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Derecho de paralización de la actividad en caso de riesgo grave e inminente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Derecho a la vigilancia periódica de la salud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Derecho de consulta y participación</a:t>
            </a:r>
          </a:p>
        </p:txBody>
      </p:sp>
      <p:sp>
        <p:nvSpPr>
          <p:cNvPr id="6" name="Rectángulo 7"/>
          <p:cNvSpPr/>
          <p:nvPr/>
        </p:nvSpPr>
        <p:spPr>
          <a:xfrm>
            <a:off x="7060187" y="1888544"/>
            <a:ext cx="4262512" cy="4009296"/>
          </a:xfrm>
          <a:prstGeom prst="rect">
            <a:avLst/>
          </a:prstGeom>
          <a:solidFill>
            <a:schemeClr val="accent1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                   DEBERES: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Respetar las normas de prevención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Utilizar correctamente las maquinas, herramientas y EPIS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Informar de cualquier situación que entrañe un riesgo para la salud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Velar por las seguridad propia, de los compañeros y de terceros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Cooperar con el empresario para que pueda garantizar la prevención y protección adecuada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723274"/>
              </p:ext>
            </p:extLst>
          </p:nvPr>
        </p:nvGraphicFramePr>
        <p:xfrm>
          <a:off x="1281821" y="522516"/>
          <a:ext cx="11307508" cy="624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91887" y="1829543"/>
            <a:ext cx="391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TRABAJADORES</a:t>
            </a:r>
          </a:p>
        </p:txBody>
      </p:sp>
    </p:spTree>
    <p:extLst>
      <p:ext uri="{BB962C8B-B14F-4D97-AF65-F5344CB8AC3E}">
        <p14:creationId xmlns:p14="http://schemas.microsoft.com/office/powerpoint/2010/main" val="151328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8448" y="462685"/>
            <a:ext cx="3505199" cy="399039"/>
          </a:xfrm>
        </p:spPr>
        <p:txBody>
          <a:bodyPr/>
          <a:lstStyle/>
          <a:p>
            <a:pPr algn="ctr"/>
            <a:r>
              <a:rPr lang="es-ES" b="1" dirty="0"/>
              <a:t>CASO PRÁCTICO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6867" y="861724"/>
            <a:ext cx="5181600" cy="5414963"/>
          </a:xfrm>
        </p:spPr>
        <p:txBody>
          <a:bodyPr>
            <a:normAutofit/>
          </a:bodyPr>
          <a:lstStyle/>
          <a:p>
            <a:pPr algn="just"/>
            <a:r>
              <a:rPr lang="es-ES" sz="1400" i="1" dirty="0"/>
              <a:t>Es una </a:t>
            </a:r>
            <a:r>
              <a:rPr lang="es-ES" sz="1400" b="1" i="1" dirty="0"/>
              <a:t>obligación del empresario garantizar la vigilancia periódica</a:t>
            </a:r>
            <a:r>
              <a:rPr lang="es-ES" sz="1400" i="1" dirty="0"/>
              <a:t> del estado </a:t>
            </a:r>
            <a:r>
              <a:rPr lang="es-ES" sz="1400" b="1" i="1" dirty="0"/>
              <a:t>de salud de sus trabajadores</a:t>
            </a:r>
            <a:r>
              <a:rPr lang="es-ES" sz="1400" i="1" dirty="0"/>
              <a:t> de acuerdo con los riesgos inherentes al trabajo. La </a:t>
            </a:r>
            <a:r>
              <a:rPr lang="es-ES" sz="1400" b="1" i="1" dirty="0"/>
              <a:t>vigilancia de la salud es voluntaria para el trabajador. </a:t>
            </a:r>
          </a:p>
          <a:p>
            <a:pPr algn="just"/>
            <a:r>
              <a:rPr lang="es-ES" sz="1400" i="1" dirty="0"/>
              <a:t>No obstante, </a:t>
            </a:r>
            <a:r>
              <a:rPr lang="es-ES" sz="1400" b="1" i="1" dirty="0"/>
              <a:t>son obligatorios los reconocimientos </a:t>
            </a:r>
            <a:r>
              <a:rPr lang="es-ES" sz="1400" i="1" dirty="0"/>
              <a:t>en los siguientes casos:</a:t>
            </a:r>
          </a:p>
          <a:p>
            <a:pPr lvl="1" algn="just"/>
            <a:r>
              <a:rPr lang="es-ES" sz="1400" i="1" dirty="0"/>
              <a:t>Cuando </a:t>
            </a:r>
            <a:r>
              <a:rPr lang="es-ES" sz="1400" b="1" i="1" dirty="0"/>
              <a:t>sea imprescindible para evaluar los </a:t>
            </a:r>
            <a:r>
              <a:rPr lang="es-ES" sz="1400" i="1" dirty="0"/>
              <a:t>efectos de las condiciones de trabajo sobre la salud de los trabajadores.</a:t>
            </a:r>
          </a:p>
          <a:p>
            <a:pPr lvl="1" algn="just"/>
            <a:r>
              <a:rPr lang="es-ES" sz="1400" i="1" dirty="0"/>
              <a:t>Para </a:t>
            </a:r>
            <a:r>
              <a:rPr lang="es-ES" sz="1400" b="1" i="1" dirty="0"/>
              <a:t>verificar si el estado de salud de un trabajador puede constituir un peligro </a:t>
            </a:r>
            <a:r>
              <a:rPr lang="es-ES" sz="1400" i="1" dirty="0"/>
              <a:t>para él mismo, para los demás trabajadores o para otras personas relacionadas con la empresa.</a:t>
            </a:r>
          </a:p>
          <a:p>
            <a:pPr lvl="1" algn="just"/>
            <a:r>
              <a:rPr lang="es-ES" sz="1400" i="1" dirty="0"/>
              <a:t>Cuando así </a:t>
            </a:r>
            <a:r>
              <a:rPr lang="es-ES" sz="1400" b="1" i="1" dirty="0"/>
              <a:t>lo establezca una disposición legal</a:t>
            </a:r>
            <a:r>
              <a:rPr lang="es-ES" sz="1400" i="1" dirty="0"/>
              <a:t> en relación con la protección de riesgos específicos y activid</a:t>
            </a:r>
            <a:r>
              <a:rPr lang="es-ES" i="1" dirty="0"/>
              <a:t>ades de especial peligrosidad.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2" y="1252249"/>
            <a:ext cx="3505199" cy="4262436"/>
          </a:xfrm>
        </p:spPr>
        <p:txBody>
          <a:bodyPr>
            <a:noAutofit/>
          </a:bodyPr>
          <a:lstStyle/>
          <a:p>
            <a:pPr algn="just"/>
            <a:r>
              <a:rPr lang="es-ES" sz="2000" b="1" dirty="0"/>
              <a:t>Un vigilante de seguridad ha sido despedido por negarse a realizar un reconocimiento médico que, según la empresa, tenía que hacerse porque había indicios en su conducta de consumo de sustancias estupefacientes, y el trabajador disponía de un arma en su trabajo.</a:t>
            </a:r>
          </a:p>
          <a:p>
            <a:pPr algn="just"/>
            <a:r>
              <a:rPr lang="es-ES" sz="2000" b="1" dirty="0"/>
              <a:t> ¿Sería en este caso obligatorio realizar el reconocimiento médico al trabajador?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838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621030"/>
          </a:xfrm>
        </p:spPr>
        <p:txBody>
          <a:bodyPr>
            <a:normAutofit fontScale="90000"/>
          </a:bodyPr>
          <a:lstStyle/>
          <a:p>
            <a:pPr lvl="0"/>
            <a:r>
              <a:rPr lang="es-ES" b="1" dirty="0"/>
              <a:t>6. RESPONSABILIDADES Y SANCIONES</a:t>
            </a:r>
          </a:p>
        </p:txBody>
      </p:sp>
      <p:sp>
        <p:nvSpPr>
          <p:cNvPr id="3" name="Rectángulo: esquinas redondeadas 2"/>
          <p:cNvSpPr/>
          <p:nvPr/>
        </p:nvSpPr>
        <p:spPr>
          <a:xfrm>
            <a:off x="2499100" y="4904622"/>
            <a:ext cx="3353059" cy="17338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0386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ADMINISTRATIVA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Por incumplir normas u obligaciones</a:t>
            </a:r>
            <a:r>
              <a:rPr lang="es-ES" sz="1800" b="0" i="0" u="none" strike="noStrike" kern="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 (PRL).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Gill Sans MT" pitchFamily="34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Sanciones: económicas, cierre, despido disciplinario…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ángulo: esquinas redondeadas 3"/>
          <p:cNvSpPr/>
          <p:nvPr/>
        </p:nvSpPr>
        <p:spPr>
          <a:xfrm>
            <a:off x="5449608" y="2998025"/>
            <a:ext cx="3198315" cy="147562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0386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CIVIL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Por causar daños a terceros.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 pitchFamily="34"/>
              </a:rPr>
              <a:t>Sanciones: económicas (incumplir sus deberes en materia de seguridad y salud)</a:t>
            </a:r>
          </a:p>
        </p:txBody>
      </p:sp>
      <p:sp>
        <p:nvSpPr>
          <p:cNvPr id="5" name="Rectángulo: esquinas redondeadas 4"/>
          <p:cNvSpPr/>
          <p:nvPr/>
        </p:nvSpPr>
        <p:spPr>
          <a:xfrm>
            <a:off x="8501286" y="4904622"/>
            <a:ext cx="3198315" cy="16787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0386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FFFFFF"/>
                </a:solidFill>
                <a:uFillTx/>
                <a:latin typeface="Gill Sans MT" pitchFamily="34"/>
              </a:rPr>
              <a:t>PENAL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Gill Sans MT" pitchFamily="34"/>
              </a:rPr>
              <a:t>Por cometer faltas o delitos del Código Penal.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Gill Sans MT" pitchFamily="34"/>
              </a:rPr>
              <a:t>Sanciones: económicas, multas o prisión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477942" y="1551391"/>
            <a:ext cx="9141649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Todos los sujetos implicados en la relación laboral tienen una serie de responsabilidades en la acción preventiva. Responsabilidades y sanciones tanto para empresarios como para trabajadores.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566344"/>
              </p:ext>
            </p:extLst>
          </p:nvPr>
        </p:nvGraphicFramePr>
        <p:xfrm>
          <a:off x="1448790" y="486889"/>
          <a:ext cx="11467604" cy="637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930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8448" y="462685"/>
            <a:ext cx="3505199" cy="399039"/>
          </a:xfrm>
        </p:spPr>
        <p:txBody>
          <a:bodyPr/>
          <a:lstStyle/>
          <a:p>
            <a:pPr algn="ctr"/>
            <a:r>
              <a:rPr lang="es-ES" b="1" dirty="0"/>
              <a:t>CASO PRÁCTICO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3121" y="1011381"/>
            <a:ext cx="5181600" cy="4724978"/>
          </a:xfrm>
        </p:spPr>
        <p:txBody>
          <a:bodyPr>
            <a:normAutofit lnSpcReduction="10000"/>
          </a:bodyPr>
          <a:lstStyle/>
          <a:p>
            <a:pPr algn="just"/>
            <a:endParaRPr lang="es-ES" sz="1400" i="1" dirty="0"/>
          </a:p>
          <a:p>
            <a:pPr algn="just"/>
            <a:r>
              <a:rPr lang="es-ES" sz="1600" b="1" i="1" dirty="0"/>
              <a:t>Responsabilidad administrativa</a:t>
            </a:r>
            <a:r>
              <a:rPr lang="es-ES" sz="1600" i="1" dirty="0"/>
              <a:t> por no cumplir la normativa de prevención de riesgos laborales.</a:t>
            </a:r>
          </a:p>
          <a:p>
            <a:pPr algn="just"/>
            <a:endParaRPr lang="es-ES" sz="1600" i="1" dirty="0"/>
          </a:p>
          <a:p>
            <a:pPr algn="just"/>
            <a:r>
              <a:rPr lang="es-ES" sz="1600" b="1" i="1" dirty="0"/>
              <a:t>Responsabilidad frente a la Seguridad Social:</a:t>
            </a:r>
            <a:r>
              <a:rPr lang="es-ES" sz="1600" i="1" dirty="0"/>
              <a:t> Recargo de las prestaciones de Seguridad Social por incapacidad que correspondan al trabajador (30 a 50 %) a cargo del empresario.</a:t>
            </a:r>
          </a:p>
          <a:p>
            <a:pPr marL="0" indent="0" algn="just">
              <a:buNone/>
            </a:pPr>
            <a:endParaRPr lang="es-ES" sz="1600" b="1" i="1" dirty="0"/>
          </a:p>
          <a:p>
            <a:pPr algn="just"/>
            <a:r>
              <a:rPr lang="es-ES" sz="1600" b="1" i="1" dirty="0"/>
              <a:t>Responsabilidad penal: </a:t>
            </a:r>
            <a:r>
              <a:rPr lang="es-ES" sz="1600" i="1" dirty="0"/>
              <a:t>Condena por delito contra la salud de los trabajadores. Puede implicar pena de prisión, multa e inhabilitación.</a:t>
            </a:r>
          </a:p>
          <a:p>
            <a:pPr algn="just"/>
            <a:endParaRPr lang="es-ES" sz="1600" i="1" dirty="0"/>
          </a:p>
          <a:p>
            <a:pPr algn="just"/>
            <a:r>
              <a:rPr lang="es-ES" sz="1600" b="1" i="1" dirty="0"/>
              <a:t>Responsabilidad civil: </a:t>
            </a:r>
            <a:r>
              <a:rPr lang="es-ES" sz="1600" i="1" dirty="0"/>
              <a:t>Indemnización al trabajador por los daños y perjuicios causados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727757" y="1117962"/>
            <a:ext cx="3505199" cy="5435238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/>
              <a:t>1º) Una empresa ha sido sancionada con una multa de 3.000 € por no facilitar a sus empleados unos equipos de protección individual adecuados a la naturaleza de los riesgos a los que están expuestos. ¿A  qué tipo de responsabilidad hace frente la empresa?</a:t>
            </a:r>
          </a:p>
          <a:p>
            <a:pPr algn="just"/>
            <a:endParaRPr lang="es-ES" sz="1800" b="1" dirty="0"/>
          </a:p>
          <a:p>
            <a:pPr algn="just"/>
            <a:r>
              <a:rPr lang="es-ES" sz="1800" b="1" dirty="0"/>
              <a:t>2º) Si como consecuencia de ese incumplimiento, un trabajador sufre un accidente de trabajo, ¿a qué otro tipo de responsabilidades podría enfrentarse la empresa?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6666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6706719" cy="731981"/>
          </a:xfrm>
        </p:spPr>
        <p:txBody>
          <a:bodyPr/>
          <a:lstStyle/>
          <a:p>
            <a:pPr lvl="0"/>
            <a:r>
              <a:rPr lang="es-ES" b="1" dirty="0"/>
              <a:t>7. ORGANISMOS PÚBLICOS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16670" y="1785581"/>
            <a:ext cx="8698930" cy="49398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ÁMBITO INTERNACIONAL:</a:t>
            </a:r>
          </a:p>
          <a:p>
            <a:pPr marL="285750" lvl="0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Organización Internacional del Trabajo (OIT</a:t>
            </a:r>
            <a:r>
              <a:rPr lang="es-ES" sz="1500" b="1" dirty="0">
                <a:solidFill>
                  <a:srgbClr val="000000"/>
                </a:solidFill>
                <a:latin typeface="Gill Sans MT" pitchFamily="34"/>
              </a:rPr>
              <a:t>): (</a:t>
            </a: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https://www.ilo.org)</a:t>
            </a:r>
            <a:endParaRPr lang="es-ES" sz="1500" i="0" u="none" strike="noStrike" kern="1200" cap="none" spc="0" baseline="0" dirty="0">
              <a:solidFill>
                <a:srgbClr val="000000"/>
              </a:solidFill>
              <a:uFillTx/>
              <a:latin typeface="Gill Sans MT" pitchFamily="34"/>
            </a:endParaRPr>
          </a:p>
          <a:p>
            <a:pPr marL="742950" marR="0" lvl="1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Organismo de las Naciones Unidas</a:t>
            </a:r>
          </a:p>
          <a:p>
            <a:pPr marL="742950" marR="0" lvl="1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M</a:t>
            </a:r>
            <a:r>
              <a:rPr lang="es-ES" sz="15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ejora la salud y la seguridad laboral y las condiciones de trabajo y de vida de todos los países</a:t>
            </a:r>
          </a:p>
          <a:p>
            <a:pPr marL="285750" lvl="0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1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Agencia Europea para la Seguridad y la Salud en el </a:t>
            </a:r>
            <a:r>
              <a:rPr lang="es-ES" sz="1500" b="1" dirty="0">
                <a:solidFill>
                  <a:srgbClr val="000000"/>
                </a:solidFill>
                <a:latin typeface="Gill Sans MT" pitchFamily="34"/>
              </a:rPr>
              <a:t>Trabajo </a:t>
            </a: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(https://osha.europa.eu/es)</a:t>
            </a:r>
            <a:endParaRPr lang="es-ES" sz="1500" i="0" u="none" strike="noStrike" kern="1200" cap="none" spc="0" baseline="0" dirty="0">
              <a:solidFill>
                <a:srgbClr val="000000"/>
              </a:solidFill>
              <a:uFillTx/>
              <a:latin typeface="Gill Sans MT" pitchFamily="34"/>
            </a:endParaRPr>
          </a:p>
          <a:p>
            <a:pPr marL="742950" marR="0" lvl="1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Organismo de la Unión Europea (Sede en Bilbao)</a:t>
            </a:r>
          </a:p>
          <a:p>
            <a:pPr marL="742950" marR="0" lvl="1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C</a:t>
            </a:r>
            <a:r>
              <a:rPr lang="es-ES" sz="15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onsigue lugares de trabajo más seguros y productivos en Europa</a:t>
            </a:r>
          </a:p>
          <a:p>
            <a:pPr marL="742950" marR="0" lvl="1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 pitchFamily="34"/>
              </a:rPr>
              <a:t>Informa de las buenas prácticas laborales</a:t>
            </a:r>
          </a:p>
          <a:p>
            <a:pPr marL="742950" marR="0" lvl="1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500" dirty="0">
              <a:solidFill>
                <a:srgbClr val="000000"/>
              </a:solidFill>
              <a:latin typeface="Gill Sans MT" pitchFamily="34"/>
            </a:endParaRPr>
          </a:p>
          <a:p>
            <a:pPr lvl="0" algn="just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1" dirty="0">
                <a:solidFill>
                  <a:srgbClr val="000000"/>
                </a:solidFill>
                <a:latin typeface="Gill Sans MT" pitchFamily="34"/>
              </a:rPr>
              <a:t>ÁMBITO NACIONAL:</a:t>
            </a:r>
          </a:p>
          <a:p>
            <a:pPr marL="285750" lvl="0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1" dirty="0">
                <a:solidFill>
                  <a:srgbClr val="000000"/>
                </a:solidFill>
                <a:latin typeface="Gill Sans MT" pitchFamily="34"/>
              </a:rPr>
              <a:t>Instituto Nacional de Seguridad, Salud y Bienestar en el Trabajo</a:t>
            </a:r>
          </a:p>
          <a:p>
            <a:pPr marL="742950" lvl="1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Órganos de la Administración General del Estado</a:t>
            </a:r>
          </a:p>
          <a:p>
            <a:pPr marL="742950" lvl="1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Analiza, estudia, promociona y mejora las condiciones de seguridad y salud en el trabajo</a:t>
            </a:r>
          </a:p>
          <a:p>
            <a:pPr marL="285750" lvl="0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1" dirty="0">
                <a:solidFill>
                  <a:srgbClr val="000000"/>
                </a:solidFill>
                <a:latin typeface="Gill Sans MT" pitchFamily="34"/>
              </a:rPr>
              <a:t>Inspección de Trabajo y Seguridad Social</a:t>
            </a:r>
          </a:p>
          <a:p>
            <a:pPr marL="742950" lvl="1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Órgano de la Administración Pública cuyo objetivo es controlar y vigilar que se cumpla la normativa laboral y la PRL</a:t>
            </a:r>
          </a:p>
          <a:p>
            <a:pPr marL="742950" lvl="1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Realiza visitas a las empresas para ver normativas, riesgos, etc. y levanta acta de infracciones cometidas y propone sanciones -</a:t>
            </a:r>
          </a:p>
          <a:p>
            <a:pPr marL="285750" lvl="0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b="1" dirty="0">
                <a:solidFill>
                  <a:srgbClr val="000000"/>
                </a:solidFill>
                <a:latin typeface="Gill Sans MT" pitchFamily="34"/>
              </a:rPr>
              <a:t>La Comisión Nacional de Seguridad y Salud en el Trabajo (CNSST)</a:t>
            </a:r>
          </a:p>
          <a:p>
            <a:pPr marL="742950" lvl="1" indent="-285750" algn="just" defTabSz="914400"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500" dirty="0">
                <a:solidFill>
                  <a:srgbClr val="000000"/>
                </a:solidFill>
                <a:latin typeface="Gill Sans MT" pitchFamily="34"/>
              </a:rPr>
              <a:t>Órgano asesor de la Administración sobre PRL</a:t>
            </a:r>
            <a:endParaRPr lang="es-ES" sz="1500" b="0" i="0" u="none" strike="noStrike" kern="1200" cap="none" spc="0" baseline="0" dirty="0">
              <a:solidFill>
                <a:srgbClr val="000000"/>
              </a:solidFill>
              <a:uFillTx/>
              <a:latin typeface="Gill Sans MT" pitchFamily="34"/>
            </a:endParaRPr>
          </a:p>
        </p:txBody>
      </p:sp>
      <p:pic>
        <p:nvPicPr>
          <p:cNvPr id="6" name="Imagen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10673" y="172062"/>
            <a:ext cx="2259491" cy="23141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3">
            <a:extLst>
              <a:ext uri="{FF2B5EF4-FFF2-40B4-BE49-F238E27FC236}">
                <a16:creationId xmlns:a16="http://schemas.microsoft.com/office/drawing/2014/main" id="{913A5A63-D07C-614E-B59D-AFF4B6D5BF3C}"/>
              </a:ext>
            </a:extLst>
          </p:cNvPr>
          <p:cNvGraphicFramePr>
            <a:graphicFrameLocks/>
          </p:cNvGraphicFramePr>
          <p:nvPr/>
        </p:nvGraphicFramePr>
        <p:xfrm>
          <a:off x="1102179" y="416377"/>
          <a:ext cx="11397342" cy="6232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3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Rectángulo redondeado">
            <a:extLst>
              <a:ext uri="{FF2B5EF4-FFF2-40B4-BE49-F238E27FC236}">
                <a16:creationId xmlns:a16="http://schemas.microsoft.com/office/drawing/2014/main" id="{56B0CDD2-78A5-DF42-8E04-586DBBDA4D6C}"/>
              </a:ext>
            </a:extLst>
          </p:cNvPr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Entidades Gestoras de la Seguridad Social</a:t>
            </a:r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3BBA756E-12E6-0D4D-8A5E-BFDA9535415B}"/>
              </a:ext>
            </a:extLst>
          </p:cNvPr>
          <p:cNvGraphicFramePr>
            <a:graphicFrameLocks/>
          </p:cNvGraphicFramePr>
          <p:nvPr/>
        </p:nvGraphicFramePr>
        <p:xfrm>
          <a:off x="1102178" y="1690007"/>
          <a:ext cx="10948307" cy="5071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98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3"/>
          <p:cNvGraphicFramePr>
            <a:graphicFrameLocks/>
          </p:cNvGraphicFramePr>
          <p:nvPr/>
        </p:nvGraphicFramePr>
        <p:xfrm>
          <a:off x="1674091" y="1826829"/>
          <a:ext cx="8843818" cy="477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4 Rectángulo redondeado">
            <a:extLst>
              <a:ext uri="{FF2B5EF4-FFF2-40B4-BE49-F238E27FC236}">
                <a16:creationId xmlns:a16="http://schemas.microsoft.com/office/drawing/2014/main" id="{316A7056-8DAA-1F43-BEA7-A739DD8C5C3F}"/>
              </a:ext>
            </a:extLst>
          </p:cNvPr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Prestaciones</a:t>
            </a:r>
          </a:p>
        </p:txBody>
      </p:sp>
    </p:spTree>
    <p:extLst>
      <p:ext uri="{BB962C8B-B14F-4D97-AF65-F5344CB8AC3E}">
        <p14:creationId xmlns:p14="http://schemas.microsoft.com/office/powerpoint/2010/main" val="67152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A5A1289F-93F5-F04C-B733-8627CD356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617160"/>
              </p:ext>
            </p:extLst>
          </p:nvPr>
        </p:nvGraphicFramePr>
        <p:xfrm>
          <a:off x="688622" y="877078"/>
          <a:ext cx="11235900" cy="569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ángulo 1"/>
          <p:cNvSpPr/>
          <p:nvPr/>
        </p:nvSpPr>
        <p:spPr>
          <a:xfrm>
            <a:off x="2223911" y="283612"/>
            <a:ext cx="77441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Prestaciones por nacimiento y cuidado de menor</a:t>
            </a:r>
          </a:p>
          <a:p>
            <a:pPr algn="ctr"/>
            <a:r>
              <a:rPr lang="es-E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s-E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RDL 6/2019, de 1 de marzo)</a:t>
            </a:r>
            <a:endParaRPr lang="es-E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4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1364</TotalTime>
  <Words>5628</Words>
  <Application>Microsoft Office PowerPoint</Application>
  <PresentationFormat>Panorámica</PresentationFormat>
  <Paragraphs>571</Paragraphs>
  <Slides>59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8" baseType="lpstr">
      <vt:lpstr>Arial</vt:lpstr>
      <vt:lpstr>Calibri</vt:lpstr>
      <vt:lpstr>Century Gothic</vt:lpstr>
      <vt:lpstr>Franklin Gothic Heavy</vt:lpstr>
      <vt:lpstr>Gill Sans MT</vt:lpstr>
      <vt:lpstr>SourceSansPro-Light</vt:lpstr>
      <vt:lpstr>Verdana</vt:lpstr>
      <vt:lpstr>Wingdings 3</vt:lpstr>
      <vt:lpstr>Espiral</vt:lpstr>
      <vt:lpstr>UNIDAD DIDÁCTICA 7 y 8  SEGURIDAD SOCIAL Y SALUD EN EL TRABAJO </vt:lpstr>
      <vt:lpstr>¿QUÉ VAMOS A TRABAJAR EN MATERIA DE SEGURIDAD SOCIAL?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Jubilación  </vt:lpstr>
      <vt:lpstr>Jubilación  </vt:lpstr>
      <vt:lpstr>Presentación de PowerPoint</vt:lpstr>
      <vt:lpstr>SITUACIÓN  DE DESEMPLEO</vt:lpstr>
      <vt:lpstr>SITUACIÓN  DE DESEMPLEO</vt:lpstr>
      <vt:lpstr>Presentación de PowerPoint</vt:lpstr>
      <vt:lpstr>¿QUÉ VAMOS A TRABAJAR EN MATERIA DE SALUD EN EL TRABAJO?</vt:lpstr>
      <vt:lpstr>1. Trabajo y salud</vt:lpstr>
      <vt:lpstr>Presentación de PowerPoint</vt:lpstr>
      <vt:lpstr>2. LA SALUD Y LA PREVENCIÓN DE RIESGOS LABORALES</vt:lpstr>
      <vt:lpstr>2.1 Prevención de riesgos laborales</vt:lpstr>
      <vt:lpstr>2.2 Condiciones de Trabajo</vt:lpstr>
      <vt:lpstr>2.3 Condiciones y factores de riesgo</vt:lpstr>
      <vt:lpstr>2.4 Clasificación de los factores de riesgo laboral</vt:lpstr>
      <vt:lpstr>3. POSIBLES DAÑOS A LA SALUD DEL TRABAJADOR</vt:lpstr>
      <vt:lpstr>Presentación de PowerPoint</vt:lpstr>
      <vt:lpstr>3.1 Enfermedad profesional (EP)</vt:lpstr>
      <vt:lpstr>Presentación de PowerPoint</vt:lpstr>
      <vt:lpstr>3.2 Accidente de trabajo (AT)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CASOS PRACTICOS  Identifica si los siguientes supuestos son accidentes de trabajo:  </vt:lpstr>
      <vt:lpstr>3.3 Otras patologías </vt:lpstr>
      <vt:lpstr>Presentación de PowerPoint</vt:lpstr>
      <vt:lpstr>Presentación de PowerPoint</vt:lpstr>
      <vt:lpstr>4. MARCO NORMATIVO</vt:lpstr>
      <vt:lpstr>LA LEY DE PREVENCIÓN DE RIESGOS LABORALES Ley 31/1995, de 8 de noviembre</vt:lpstr>
      <vt:lpstr>5. Derechos y deberes en Prevención de Riesgos Laborales</vt:lpstr>
      <vt:lpstr>4.1 Derechos y Obligaciones de la Empresa en materia de Prevención</vt:lpstr>
      <vt:lpstr>4.2 Obligaciones del empresario en materia de prevención </vt:lpstr>
      <vt:lpstr>Presentación de PowerPoint</vt:lpstr>
      <vt:lpstr>4.3 Derechos  y deberes de los trabajadores en materia de prevención.</vt:lpstr>
      <vt:lpstr>Presentación de PowerPoint</vt:lpstr>
      <vt:lpstr>CASO PRÁCTICO</vt:lpstr>
      <vt:lpstr>6. RESPONSABILIDADES Y SANCIONES</vt:lpstr>
      <vt:lpstr>Presentación de PowerPoint</vt:lpstr>
      <vt:lpstr>CASO PRÁCTICO</vt:lpstr>
      <vt:lpstr>7. ORGANISMOS PÚBLICOS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Seguridad y salud en el trabajo</dc:title>
  <dc:creator>Jose V. RB</dc:creator>
  <cp:lastModifiedBy>SONIA L R</cp:lastModifiedBy>
  <cp:revision>137</cp:revision>
  <dcterms:created xsi:type="dcterms:W3CDTF">2018-01-29T16:44:42Z</dcterms:created>
  <dcterms:modified xsi:type="dcterms:W3CDTF">2022-04-21T21:13:55Z</dcterms:modified>
</cp:coreProperties>
</file>