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7BEE0-2FC6-4604-AE27-EC672CB5103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375D83-664D-4C40-8771-696F82BFD9AE}">
      <dgm:prSet/>
      <dgm:spPr/>
      <dgm:t>
        <a:bodyPr/>
        <a:lstStyle/>
        <a:p>
          <a:pPr algn="ctr"/>
          <a:r>
            <a:rPr lang="ca-ES" b="1" dirty="0" err="1"/>
            <a:t>Químicos</a:t>
          </a:r>
          <a:r>
            <a:rPr lang="ca-ES" b="1" dirty="0"/>
            <a:t> </a:t>
          </a:r>
          <a:endParaRPr lang="ca-ES" dirty="0"/>
        </a:p>
      </dgm:t>
    </dgm:pt>
    <dgm:pt modelId="{28D1579C-7F96-4891-A83E-C3FA4A96AB0C}" type="parTrans" cxnId="{03206E62-2A40-4E4F-AB10-3F9E63D37B97}">
      <dgm:prSet/>
      <dgm:spPr/>
      <dgm:t>
        <a:bodyPr/>
        <a:lstStyle/>
        <a:p>
          <a:endParaRPr lang="en-US"/>
        </a:p>
      </dgm:t>
    </dgm:pt>
    <dgm:pt modelId="{F8164FFE-4431-442C-8A42-4EBB0E1A76D0}" type="sibTrans" cxnId="{03206E62-2A40-4E4F-AB10-3F9E63D37B97}">
      <dgm:prSet/>
      <dgm:spPr/>
      <dgm:t>
        <a:bodyPr/>
        <a:lstStyle/>
        <a:p>
          <a:endParaRPr lang="en-US"/>
        </a:p>
      </dgm:t>
    </dgm:pt>
    <dgm:pt modelId="{F1A2E33B-2D91-4C24-A016-4838D4662667}">
      <dgm:prSet/>
      <dgm:spPr/>
      <dgm:t>
        <a:bodyPr/>
        <a:lstStyle/>
        <a:p>
          <a:r>
            <a:rPr lang="es-ES" dirty="0"/>
            <a:t>Son sustancias que pueden incorporarse al ambiente laboral y producir daños en salud de los trabajadores: polvo, humo, vapores, gases.</a:t>
          </a:r>
          <a:endParaRPr lang="ca-ES" dirty="0"/>
        </a:p>
      </dgm:t>
    </dgm:pt>
    <dgm:pt modelId="{5C5788F3-69D8-46C6-8701-326710CDDC30}" type="parTrans" cxnId="{2F767386-099F-421D-ABD6-FF5B8FE9D65D}">
      <dgm:prSet/>
      <dgm:spPr/>
      <dgm:t>
        <a:bodyPr/>
        <a:lstStyle/>
        <a:p>
          <a:endParaRPr lang="en-US"/>
        </a:p>
      </dgm:t>
    </dgm:pt>
    <dgm:pt modelId="{741DD483-9555-4E71-8C04-69B90B4F8FE5}" type="sibTrans" cxnId="{2F767386-099F-421D-ABD6-FF5B8FE9D65D}">
      <dgm:prSet/>
      <dgm:spPr/>
      <dgm:t>
        <a:bodyPr/>
        <a:lstStyle/>
        <a:p>
          <a:endParaRPr lang="en-US"/>
        </a:p>
      </dgm:t>
    </dgm:pt>
    <dgm:pt modelId="{88E46CE5-BB85-4B8E-B657-37DA179A9799}">
      <dgm:prSet/>
      <dgm:spPr/>
      <dgm:t>
        <a:bodyPr/>
        <a:lstStyle/>
        <a:p>
          <a:r>
            <a:rPr lang="es-ES" b="1" dirty="0"/>
            <a:t>Biológicos </a:t>
          </a:r>
          <a:endParaRPr lang="ca-ES" dirty="0"/>
        </a:p>
      </dgm:t>
    </dgm:pt>
    <dgm:pt modelId="{17A11496-C533-4FFF-B730-D6C8F1C7FB6D}" type="parTrans" cxnId="{C3B479AB-7052-4C5A-9AE0-C55D33DAD633}">
      <dgm:prSet/>
      <dgm:spPr/>
      <dgm:t>
        <a:bodyPr/>
        <a:lstStyle/>
        <a:p>
          <a:endParaRPr lang="en-US"/>
        </a:p>
      </dgm:t>
    </dgm:pt>
    <dgm:pt modelId="{0CF8AB4B-03E7-42A4-96CF-2638D6C18461}" type="sibTrans" cxnId="{C3B479AB-7052-4C5A-9AE0-C55D33DAD633}">
      <dgm:prSet/>
      <dgm:spPr/>
      <dgm:t>
        <a:bodyPr/>
        <a:lstStyle/>
        <a:p>
          <a:endParaRPr lang="en-US"/>
        </a:p>
      </dgm:t>
    </dgm:pt>
    <dgm:pt modelId="{98A4891A-3F7E-4EE3-9567-7417401AEE11}">
      <dgm:prSet/>
      <dgm:spPr/>
      <dgm:t>
        <a:bodyPr/>
        <a:lstStyle/>
        <a:p>
          <a:r>
            <a:rPr lang="es-ES" dirty="0"/>
            <a:t>Son seres vivos que pueden producir enfermedades infecciosas, alérgicas: virus, bacterias, hongos, gusanos, protozoos. 	</a:t>
          </a:r>
          <a:endParaRPr lang="ca-ES" dirty="0"/>
        </a:p>
      </dgm:t>
    </dgm:pt>
    <dgm:pt modelId="{9329ABBE-776E-43FB-B99A-CD6C7268152F}" type="parTrans" cxnId="{2BDB9A8A-0890-4A77-9F4B-C61D64911BA7}">
      <dgm:prSet/>
      <dgm:spPr/>
      <dgm:t>
        <a:bodyPr/>
        <a:lstStyle/>
        <a:p>
          <a:endParaRPr lang="en-US"/>
        </a:p>
      </dgm:t>
    </dgm:pt>
    <dgm:pt modelId="{CB0CCB70-0D67-4300-A45A-17384890BB72}" type="sibTrans" cxnId="{2BDB9A8A-0890-4A77-9F4B-C61D64911BA7}">
      <dgm:prSet/>
      <dgm:spPr/>
      <dgm:t>
        <a:bodyPr/>
        <a:lstStyle/>
        <a:p>
          <a:endParaRPr lang="en-US"/>
        </a:p>
      </dgm:t>
    </dgm:pt>
    <dgm:pt modelId="{1F3EE20D-1549-4F8E-9FB3-720098289CE0}">
      <dgm:prSet/>
      <dgm:spPr/>
      <dgm:t>
        <a:bodyPr/>
        <a:lstStyle/>
        <a:p>
          <a:r>
            <a:rPr lang="ca-ES" b="1"/>
            <a:t>Físicos</a:t>
          </a:r>
          <a:endParaRPr lang="ca-ES"/>
        </a:p>
      </dgm:t>
    </dgm:pt>
    <dgm:pt modelId="{DD69F67C-6596-4956-BE0C-3CF15575BB2B}" type="parTrans" cxnId="{57655ED3-361C-44E2-B33F-EB93C3C85A31}">
      <dgm:prSet/>
      <dgm:spPr/>
      <dgm:t>
        <a:bodyPr/>
        <a:lstStyle/>
        <a:p>
          <a:endParaRPr lang="en-US"/>
        </a:p>
      </dgm:t>
    </dgm:pt>
    <dgm:pt modelId="{0459F1F8-ACED-4A4A-822A-344742EF6C9B}" type="sibTrans" cxnId="{57655ED3-361C-44E2-B33F-EB93C3C85A31}">
      <dgm:prSet/>
      <dgm:spPr/>
      <dgm:t>
        <a:bodyPr/>
        <a:lstStyle/>
        <a:p>
          <a:endParaRPr lang="en-US"/>
        </a:p>
      </dgm:t>
    </dgm:pt>
    <dgm:pt modelId="{57EE7A9C-CF8D-4B02-BF3A-3EB8F9CA6182}">
      <dgm:prSet/>
      <dgm:spPr/>
      <dgm:t>
        <a:bodyPr/>
        <a:lstStyle/>
        <a:p>
          <a:r>
            <a:rPr lang="es-ES" dirty="0"/>
            <a:t>Son fuentes de energía que pueden afectar a los trabajadores: ruido, vibraciones, temperatura, iluminación, radiaciones. 	</a:t>
          </a:r>
          <a:endParaRPr lang="ca-ES" dirty="0"/>
        </a:p>
      </dgm:t>
    </dgm:pt>
    <dgm:pt modelId="{2B193D19-C51D-4A75-A2BB-D50ED5E1A45F}" type="parTrans" cxnId="{720141A6-4E66-4B21-8BAC-E23EEAAD10A3}">
      <dgm:prSet/>
      <dgm:spPr/>
      <dgm:t>
        <a:bodyPr/>
        <a:lstStyle/>
        <a:p>
          <a:endParaRPr lang="en-US"/>
        </a:p>
      </dgm:t>
    </dgm:pt>
    <dgm:pt modelId="{90757CDF-F209-4DF8-BC69-9113820D6F12}" type="sibTrans" cxnId="{720141A6-4E66-4B21-8BAC-E23EEAAD10A3}">
      <dgm:prSet/>
      <dgm:spPr/>
      <dgm:t>
        <a:bodyPr/>
        <a:lstStyle/>
        <a:p>
          <a:endParaRPr lang="en-US"/>
        </a:p>
      </dgm:t>
    </dgm:pt>
    <dgm:pt modelId="{08BB60BE-A737-4048-89CA-30803C89531E}" type="pres">
      <dgm:prSet presAssocID="{8E37BEE0-2FC6-4604-AE27-EC672CB51033}" presName="Name0" presStyleCnt="0">
        <dgm:presLayoutVars>
          <dgm:dir/>
          <dgm:animLvl val="lvl"/>
          <dgm:resizeHandles val="exact"/>
        </dgm:presLayoutVars>
      </dgm:prSet>
      <dgm:spPr/>
    </dgm:pt>
    <dgm:pt modelId="{D299E74A-9F11-4079-B64F-AA6CA5433A11}" type="pres">
      <dgm:prSet presAssocID="{E3375D83-664D-4C40-8771-696F82BFD9AE}" presName="composite" presStyleCnt="0"/>
      <dgm:spPr/>
    </dgm:pt>
    <dgm:pt modelId="{08899765-3D89-43ED-AD6F-58A204E3DACE}" type="pres">
      <dgm:prSet presAssocID="{E3375D83-664D-4C40-8771-696F82BFD9A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D8440D7-3B5B-4A24-A122-34E462B4EB95}" type="pres">
      <dgm:prSet presAssocID="{E3375D83-664D-4C40-8771-696F82BFD9AE}" presName="desTx" presStyleLbl="alignAccFollowNode1" presStyleIdx="0" presStyleCnt="3">
        <dgm:presLayoutVars>
          <dgm:bulletEnabled val="1"/>
        </dgm:presLayoutVars>
      </dgm:prSet>
      <dgm:spPr/>
    </dgm:pt>
    <dgm:pt modelId="{819B3451-03BE-43CD-8D4A-4EC2B7435EED}" type="pres">
      <dgm:prSet presAssocID="{F8164FFE-4431-442C-8A42-4EBB0E1A76D0}" presName="space" presStyleCnt="0"/>
      <dgm:spPr/>
    </dgm:pt>
    <dgm:pt modelId="{6FB1B17B-710B-4AA4-A8F0-389EA720CC74}" type="pres">
      <dgm:prSet presAssocID="{88E46CE5-BB85-4B8E-B657-37DA179A9799}" presName="composite" presStyleCnt="0"/>
      <dgm:spPr/>
    </dgm:pt>
    <dgm:pt modelId="{347FD9D4-023A-4AD1-8BF4-CF4DDA41B032}" type="pres">
      <dgm:prSet presAssocID="{88E46CE5-BB85-4B8E-B657-37DA179A979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7814EFB-7951-40C7-87BC-9AE4A4B2417F}" type="pres">
      <dgm:prSet presAssocID="{88E46CE5-BB85-4B8E-B657-37DA179A9799}" presName="desTx" presStyleLbl="alignAccFollowNode1" presStyleIdx="1" presStyleCnt="3">
        <dgm:presLayoutVars>
          <dgm:bulletEnabled val="1"/>
        </dgm:presLayoutVars>
      </dgm:prSet>
      <dgm:spPr/>
    </dgm:pt>
    <dgm:pt modelId="{ED43091C-06F8-4CB0-A2BF-AFEF0FC41F8F}" type="pres">
      <dgm:prSet presAssocID="{0CF8AB4B-03E7-42A4-96CF-2638D6C18461}" presName="space" presStyleCnt="0"/>
      <dgm:spPr/>
    </dgm:pt>
    <dgm:pt modelId="{076586A7-57AB-4511-B076-59B5A254DD22}" type="pres">
      <dgm:prSet presAssocID="{1F3EE20D-1549-4F8E-9FB3-720098289CE0}" presName="composite" presStyleCnt="0"/>
      <dgm:spPr/>
    </dgm:pt>
    <dgm:pt modelId="{DF8C202A-152A-41D5-A721-BFCEF7D95666}" type="pres">
      <dgm:prSet presAssocID="{1F3EE20D-1549-4F8E-9FB3-720098289CE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5C98B22-22DF-414F-8E86-3D6E643D4A5A}" type="pres">
      <dgm:prSet presAssocID="{1F3EE20D-1549-4F8E-9FB3-720098289CE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F767386-099F-421D-ABD6-FF5B8FE9D65D}" srcId="{E3375D83-664D-4C40-8771-696F82BFD9AE}" destId="{F1A2E33B-2D91-4C24-A016-4838D4662667}" srcOrd="0" destOrd="0" parTransId="{5C5788F3-69D8-46C6-8701-326710CDDC30}" sibTransId="{741DD483-9555-4E71-8C04-69B90B4F8FE5}"/>
    <dgm:cxn modelId="{ED6CCE23-2F96-4511-BD0B-24F60460E141}" type="presOf" srcId="{98A4891A-3F7E-4EE3-9567-7417401AEE11}" destId="{E7814EFB-7951-40C7-87BC-9AE4A4B2417F}" srcOrd="0" destOrd="0" presId="urn:microsoft.com/office/officeart/2005/8/layout/hList1"/>
    <dgm:cxn modelId="{B1F19243-6B65-452B-9E5E-725B068C69F1}" type="presOf" srcId="{F1A2E33B-2D91-4C24-A016-4838D4662667}" destId="{5D8440D7-3B5B-4A24-A122-34E462B4EB95}" srcOrd="0" destOrd="0" presId="urn:microsoft.com/office/officeart/2005/8/layout/hList1"/>
    <dgm:cxn modelId="{9D86572E-66AA-4B24-B619-1C3F92E897A2}" type="presOf" srcId="{E3375D83-664D-4C40-8771-696F82BFD9AE}" destId="{08899765-3D89-43ED-AD6F-58A204E3DACE}" srcOrd="0" destOrd="0" presId="urn:microsoft.com/office/officeart/2005/8/layout/hList1"/>
    <dgm:cxn modelId="{2BDB9A8A-0890-4A77-9F4B-C61D64911BA7}" srcId="{88E46CE5-BB85-4B8E-B657-37DA179A9799}" destId="{98A4891A-3F7E-4EE3-9567-7417401AEE11}" srcOrd="0" destOrd="0" parTransId="{9329ABBE-776E-43FB-B99A-CD6C7268152F}" sibTransId="{CB0CCB70-0D67-4300-A45A-17384890BB72}"/>
    <dgm:cxn modelId="{39756CB9-DF83-435C-BDF4-3B64D05C5B8C}" type="presOf" srcId="{88E46CE5-BB85-4B8E-B657-37DA179A9799}" destId="{347FD9D4-023A-4AD1-8BF4-CF4DDA41B032}" srcOrd="0" destOrd="0" presId="urn:microsoft.com/office/officeart/2005/8/layout/hList1"/>
    <dgm:cxn modelId="{03206E62-2A40-4E4F-AB10-3F9E63D37B97}" srcId="{8E37BEE0-2FC6-4604-AE27-EC672CB51033}" destId="{E3375D83-664D-4C40-8771-696F82BFD9AE}" srcOrd="0" destOrd="0" parTransId="{28D1579C-7F96-4891-A83E-C3FA4A96AB0C}" sibTransId="{F8164FFE-4431-442C-8A42-4EBB0E1A76D0}"/>
    <dgm:cxn modelId="{7B5EE2BA-6FD5-46CB-B7E1-F3E5E33B1EC1}" type="presOf" srcId="{57EE7A9C-CF8D-4B02-BF3A-3EB8F9CA6182}" destId="{55C98B22-22DF-414F-8E86-3D6E643D4A5A}" srcOrd="0" destOrd="0" presId="urn:microsoft.com/office/officeart/2005/8/layout/hList1"/>
    <dgm:cxn modelId="{720141A6-4E66-4B21-8BAC-E23EEAAD10A3}" srcId="{1F3EE20D-1549-4F8E-9FB3-720098289CE0}" destId="{57EE7A9C-CF8D-4B02-BF3A-3EB8F9CA6182}" srcOrd="0" destOrd="0" parTransId="{2B193D19-C51D-4A75-A2BB-D50ED5E1A45F}" sibTransId="{90757CDF-F209-4DF8-BC69-9113820D6F12}"/>
    <dgm:cxn modelId="{57655ED3-361C-44E2-B33F-EB93C3C85A31}" srcId="{8E37BEE0-2FC6-4604-AE27-EC672CB51033}" destId="{1F3EE20D-1549-4F8E-9FB3-720098289CE0}" srcOrd="2" destOrd="0" parTransId="{DD69F67C-6596-4956-BE0C-3CF15575BB2B}" sibTransId="{0459F1F8-ACED-4A4A-822A-344742EF6C9B}"/>
    <dgm:cxn modelId="{937B9444-0EDF-4653-97FC-7697A519390D}" type="presOf" srcId="{1F3EE20D-1549-4F8E-9FB3-720098289CE0}" destId="{DF8C202A-152A-41D5-A721-BFCEF7D95666}" srcOrd="0" destOrd="0" presId="urn:microsoft.com/office/officeart/2005/8/layout/hList1"/>
    <dgm:cxn modelId="{C3B479AB-7052-4C5A-9AE0-C55D33DAD633}" srcId="{8E37BEE0-2FC6-4604-AE27-EC672CB51033}" destId="{88E46CE5-BB85-4B8E-B657-37DA179A9799}" srcOrd="1" destOrd="0" parTransId="{17A11496-C533-4FFF-B730-D6C8F1C7FB6D}" sibTransId="{0CF8AB4B-03E7-42A4-96CF-2638D6C18461}"/>
    <dgm:cxn modelId="{609C04E7-3BE5-40E5-AE32-A5CDC1E42A4C}" type="presOf" srcId="{8E37BEE0-2FC6-4604-AE27-EC672CB51033}" destId="{08BB60BE-A737-4048-89CA-30803C89531E}" srcOrd="0" destOrd="0" presId="urn:microsoft.com/office/officeart/2005/8/layout/hList1"/>
    <dgm:cxn modelId="{2E0D3B6C-905C-4359-B359-184AE3B42807}" type="presParOf" srcId="{08BB60BE-A737-4048-89CA-30803C89531E}" destId="{D299E74A-9F11-4079-B64F-AA6CA5433A11}" srcOrd="0" destOrd="0" presId="urn:microsoft.com/office/officeart/2005/8/layout/hList1"/>
    <dgm:cxn modelId="{30F02D07-7C56-4D4B-BE3C-77B4E6861FE4}" type="presParOf" srcId="{D299E74A-9F11-4079-B64F-AA6CA5433A11}" destId="{08899765-3D89-43ED-AD6F-58A204E3DACE}" srcOrd="0" destOrd="0" presId="urn:microsoft.com/office/officeart/2005/8/layout/hList1"/>
    <dgm:cxn modelId="{E0BE02FF-2954-41CF-843D-4ED5188487FC}" type="presParOf" srcId="{D299E74A-9F11-4079-B64F-AA6CA5433A11}" destId="{5D8440D7-3B5B-4A24-A122-34E462B4EB95}" srcOrd="1" destOrd="0" presId="urn:microsoft.com/office/officeart/2005/8/layout/hList1"/>
    <dgm:cxn modelId="{C9F2193B-7C4E-4229-A3DB-C44EB85A8835}" type="presParOf" srcId="{08BB60BE-A737-4048-89CA-30803C89531E}" destId="{819B3451-03BE-43CD-8D4A-4EC2B7435EED}" srcOrd="1" destOrd="0" presId="urn:microsoft.com/office/officeart/2005/8/layout/hList1"/>
    <dgm:cxn modelId="{BF9465B1-C9B1-45CC-8698-48BB3161FF47}" type="presParOf" srcId="{08BB60BE-A737-4048-89CA-30803C89531E}" destId="{6FB1B17B-710B-4AA4-A8F0-389EA720CC74}" srcOrd="2" destOrd="0" presId="urn:microsoft.com/office/officeart/2005/8/layout/hList1"/>
    <dgm:cxn modelId="{F5E307FE-B9CD-48E7-9F09-6E040AD7519F}" type="presParOf" srcId="{6FB1B17B-710B-4AA4-A8F0-389EA720CC74}" destId="{347FD9D4-023A-4AD1-8BF4-CF4DDA41B032}" srcOrd="0" destOrd="0" presId="urn:microsoft.com/office/officeart/2005/8/layout/hList1"/>
    <dgm:cxn modelId="{E33549F5-1291-430B-9D8C-A08E78919292}" type="presParOf" srcId="{6FB1B17B-710B-4AA4-A8F0-389EA720CC74}" destId="{E7814EFB-7951-40C7-87BC-9AE4A4B2417F}" srcOrd="1" destOrd="0" presId="urn:microsoft.com/office/officeart/2005/8/layout/hList1"/>
    <dgm:cxn modelId="{DBEAC0BC-3584-43C1-B89B-008206934B29}" type="presParOf" srcId="{08BB60BE-A737-4048-89CA-30803C89531E}" destId="{ED43091C-06F8-4CB0-A2BF-AFEF0FC41F8F}" srcOrd="3" destOrd="0" presId="urn:microsoft.com/office/officeart/2005/8/layout/hList1"/>
    <dgm:cxn modelId="{72A6C309-753A-4F71-A6C9-6020317988A4}" type="presParOf" srcId="{08BB60BE-A737-4048-89CA-30803C89531E}" destId="{076586A7-57AB-4511-B076-59B5A254DD22}" srcOrd="4" destOrd="0" presId="urn:microsoft.com/office/officeart/2005/8/layout/hList1"/>
    <dgm:cxn modelId="{28E01736-B891-4A67-B928-C0FEFB70600A}" type="presParOf" srcId="{076586A7-57AB-4511-B076-59B5A254DD22}" destId="{DF8C202A-152A-41D5-A721-BFCEF7D95666}" srcOrd="0" destOrd="0" presId="urn:microsoft.com/office/officeart/2005/8/layout/hList1"/>
    <dgm:cxn modelId="{0D12B7B6-D6BF-42DB-9222-4FB640A2079D}" type="presParOf" srcId="{076586A7-57AB-4511-B076-59B5A254DD22}" destId="{55C98B22-22DF-414F-8E86-3D6E643D4A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E1313A-F301-476B-AE2A-E6F9A483006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C8F3C8A-19D1-48CB-A8DF-32738220CE71}">
      <dgm:prSet/>
      <dgm:spPr/>
      <dgm:t>
        <a:bodyPr/>
        <a:lstStyle/>
        <a:p>
          <a:pPr rtl="0"/>
          <a:r>
            <a:rPr lang="es-ES" dirty="0"/>
            <a:t>Radiaciones</a:t>
          </a:r>
        </a:p>
      </dgm:t>
    </dgm:pt>
    <dgm:pt modelId="{95D1D0BC-1C77-4FF6-BBFC-D7197A915DB3}" type="parTrans" cxnId="{6258253A-E3A2-42F7-9BF8-C4BBACB724C8}">
      <dgm:prSet/>
      <dgm:spPr/>
      <dgm:t>
        <a:bodyPr/>
        <a:lstStyle/>
        <a:p>
          <a:endParaRPr lang="es-ES"/>
        </a:p>
      </dgm:t>
    </dgm:pt>
    <dgm:pt modelId="{8A83D91E-D397-464C-97D7-3352CCDEFA16}" type="sibTrans" cxnId="{6258253A-E3A2-42F7-9BF8-C4BBACB724C8}">
      <dgm:prSet/>
      <dgm:spPr/>
      <dgm:t>
        <a:bodyPr/>
        <a:lstStyle/>
        <a:p>
          <a:endParaRPr lang="es-ES"/>
        </a:p>
      </dgm:t>
    </dgm:pt>
    <dgm:pt modelId="{74D5849A-A121-4287-9797-1F0C963E58AC}">
      <dgm:prSet/>
      <dgm:spPr/>
      <dgm:t>
        <a:bodyPr/>
        <a:lstStyle/>
        <a:p>
          <a:pPr rtl="0"/>
          <a:r>
            <a:rPr lang="es-ES"/>
            <a:t>Ultravioletas</a:t>
          </a:r>
        </a:p>
      </dgm:t>
    </dgm:pt>
    <dgm:pt modelId="{5F7DFFF6-4E17-4C13-9BE3-EB6A47ACDE88}" type="parTrans" cxnId="{C88A49DB-1017-45F4-8809-33803FDC7A15}">
      <dgm:prSet/>
      <dgm:spPr/>
      <dgm:t>
        <a:bodyPr/>
        <a:lstStyle/>
        <a:p>
          <a:endParaRPr lang="es-ES"/>
        </a:p>
      </dgm:t>
    </dgm:pt>
    <dgm:pt modelId="{B8058E35-2800-437C-B08B-FBE0EF223FBC}" type="sibTrans" cxnId="{C88A49DB-1017-45F4-8809-33803FDC7A15}">
      <dgm:prSet/>
      <dgm:spPr/>
      <dgm:t>
        <a:bodyPr/>
        <a:lstStyle/>
        <a:p>
          <a:endParaRPr lang="es-ES"/>
        </a:p>
      </dgm:t>
    </dgm:pt>
    <dgm:pt modelId="{4FA4E400-51FF-4584-A9CA-65FFB1388551}">
      <dgm:prSet/>
      <dgm:spPr/>
      <dgm:t>
        <a:bodyPr/>
        <a:lstStyle/>
        <a:p>
          <a:pPr rtl="0"/>
          <a:r>
            <a:rPr lang="es-ES"/>
            <a:t>Infrarrojos</a:t>
          </a:r>
        </a:p>
      </dgm:t>
    </dgm:pt>
    <dgm:pt modelId="{E2622CA0-D9FD-46C3-970C-46DC7A84935E}" type="parTrans" cxnId="{0851AFC4-BECF-4D67-9689-2CF5367989D3}">
      <dgm:prSet/>
      <dgm:spPr/>
      <dgm:t>
        <a:bodyPr/>
        <a:lstStyle/>
        <a:p>
          <a:endParaRPr lang="es-ES"/>
        </a:p>
      </dgm:t>
    </dgm:pt>
    <dgm:pt modelId="{8214BB29-8CFE-41FF-BD3D-6D7255374CF6}" type="sibTrans" cxnId="{0851AFC4-BECF-4D67-9689-2CF5367989D3}">
      <dgm:prSet/>
      <dgm:spPr/>
      <dgm:t>
        <a:bodyPr/>
        <a:lstStyle/>
        <a:p>
          <a:endParaRPr lang="es-ES"/>
        </a:p>
      </dgm:t>
    </dgm:pt>
    <dgm:pt modelId="{C2A5E72A-894B-4C14-BC8F-A08ECAA09930}">
      <dgm:prSet/>
      <dgm:spPr/>
      <dgm:t>
        <a:bodyPr/>
        <a:lstStyle/>
        <a:p>
          <a:pPr rtl="0"/>
          <a:r>
            <a:rPr lang="es-ES"/>
            <a:t>Microondas</a:t>
          </a:r>
        </a:p>
      </dgm:t>
    </dgm:pt>
    <dgm:pt modelId="{B09FCD15-64A3-4C8A-A80C-B6032989EFA4}" type="parTrans" cxnId="{21812011-02E3-4355-8DBA-406871B41191}">
      <dgm:prSet/>
      <dgm:spPr/>
      <dgm:t>
        <a:bodyPr/>
        <a:lstStyle/>
        <a:p>
          <a:endParaRPr lang="es-ES"/>
        </a:p>
      </dgm:t>
    </dgm:pt>
    <dgm:pt modelId="{5C5222E5-AC49-4BFC-9BEB-F01710A875E2}" type="sibTrans" cxnId="{21812011-02E3-4355-8DBA-406871B41191}">
      <dgm:prSet/>
      <dgm:spPr/>
      <dgm:t>
        <a:bodyPr/>
        <a:lstStyle/>
        <a:p>
          <a:endParaRPr lang="es-ES"/>
        </a:p>
      </dgm:t>
    </dgm:pt>
    <dgm:pt modelId="{5DC3B620-CC55-4A78-9AC4-D49A729BA228}">
      <dgm:prSet/>
      <dgm:spPr/>
      <dgm:t>
        <a:bodyPr/>
        <a:lstStyle/>
        <a:p>
          <a:pPr rtl="0"/>
          <a:r>
            <a:rPr lang="es-ES"/>
            <a:t>Láser</a:t>
          </a:r>
        </a:p>
      </dgm:t>
    </dgm:pt>
    <dgm:pt modelId="{83CCC1B2-418B-40A8-98EF-0F331C60FA0E}" type="parTrans" cxnId="{4998F819-981B-404D-8D27-C9164CEE9070}">
      <dgm:prSet/>
      <dgm:spPr/>
      <dgm:t>
        <a:bodyPr/>
        <a:lstStyle/>
        <a:p>
          <a:endParaRPr lang="es-ES"/>
        </a:p>
      </dgm:t>
    </dgm:pt>
    <dgm:pt modelId="{069D4C42-D178-412C-AF7D-A99BDDFD4B98}" type="sibTrans" cxnId="{4998F819-981B-404D-8D27-C9164CEE9070}">
      <dgm:prSet/>
      <dgm:spPr/>
      <dgm:t>
        <a:bodyPr/>
        <a:lstStyle/>
        <a:p>
          <a:endParaRPr lang="es-ES"/>
        </a:p>
      </dgm:t>
    </dgm:pt>
    <dgm:pt modelId="{DBD79E62-5248-47A9-B0FB-746F0F7961E5}">
      <dgm:prSet/>
      <dgm:spPr/>
      <dgm:t>
        <a:bodyPr/>
        <a:lstStyle/>
        <a:p>
          <a:pPr rtl="0"/>
          <a:r>
            <a:rPr lang="es-ES"/>
            <a:t>Rayos X</a:t>
          </a:r>
        </a:p>
      </dgm:t>
    </dgm:pt>
    <dgm:pt modelId="{B5278FC3-BB02-48FD-905F-4D80B8EC765D}" type="parTrans" cxnId="{1F7A24FA-1526-412C-BAB4-5E6CA1BBE461}">
      <dgm:prSet/>
      <dgm:spPr/>
      <dgm:t>
        <a:bodyPr/>
        <a:lstStyle/>
        <a:p>
          <a:endParaRPr lang="es-ES"/>
        </a:p>
      </dgm:t>
    </dgm:pt>
    <dgm:pt modelId="{4EA9345D-5F5C-438D-AC6B-7D10F1A6A26A}" type="sibTrans" cxnId="{1F7A24FA-1526-412C-BAB4-5E6CA1BBE461}">
      <dgm:prSet/>
      <dgm:spPr/>
      <dgm:t>
        <a:bodyPr/>
        <a:lstStyle/>
        <a:p>
          <a:endParaRPr lang="es-ES"/>
        </a:p>
      </dgm:t>
    </dgm:pt>
    <dgm:pt modelId="{6BDC4383-FA5E-4AD4-B9D5-C45278CB931C}">
      <dgm:prSet/>
      <dgm:spPr/>
      <dgm:t>
        <a:bodyPr/>
        <a:lstStyle/>
        <a:p>
          <a:pPr rtl="0"/>
          <a:r>
            <a:rPr lang="es-ES" dirty="0"/>
            <a:t>Efectos </a:t>
          </a:r>
        </a:p>
      </dgm:t>
    </dgm:pt>
    <dgm:pt modelId="{22FC70EF-7687-4DE5-9F00-D0FCE79710E9}" type="parTrans" cxnId="{132CFC84-8535-4C21-AF63-F5EA4CDF1E6D}">
      <dgm:prSet/>
      <dgm:spPr/>
      <dgm:t>
        <a:bodyPr/>
        <a:lstStyle/>
        <a:p>
          <a:endParaRPr lang="es-ES"/>
        </a:p>
      </dgm:t>
    </dgm:pt>
    <dgm:pt modelId="{82E4A275-606D-46FB-9823-89E35ABA7941}" type="sibTrans" cxnId="{132CFC84-8535-4C21-AF63-F5EA4CDF1E6D}">
      <dgm:prSet/>
      <dgm:spPr/>
      <dgm:t>
        <a:bodyPr/>
        <a:lstStyle/>
        <a:p>
          <a:endParaRPr lang="es-ES"/>
        </a:p>
      </dgm:t>
    </dgm:pt>
    <dgm:pt modelId="{59D31A37-14B1-4A46-89E6-6479590BB2DF}">
      <dgm:prSet/>
      <dgm:spPr/>
      <dgm:t>
        <a:bodyPr/>
        <a:lstStyle/>
        <a:p>
          <a:pPr rtl="0"/>
          <a:r>
            <a:rPr lang="es-ES" dirty="0"/>
            <a:t>Medidas preventivas </a:t>
          </a:r>
        </a:p>
      </dgm:t>
    </dgm:pt>
    <dgm:pt modelId="{AD8D515F-E63A-405A-A036-A76C64B620B1}" type="parTrans" cxnId="{AC81E885-077C-40DE-8660-505DD9540931}">
      <dgm:prSet/>
      <dgm:spPr/>
      <dgm:t>
        <a:bodyPr/>
        <a:lstStyle/>
        <a:p>
          <a:endParaRPr lang="es-ES"/>
        </a:p>
      </dgm:t>
    </dgm:pt>
    <dgm:pt modelId="{BD560491-E009-4C6F-968A-A3EF4397324D}" type="sibTrans" cxnId="{AC81E885-077C-40DE-8660-505DD9540931}">
      <dgm:prSet/>
      <dgm:spPr/>
      <dgm:t>
        <a:bodyPr/>
        <a:lstStyle/>
        <a:p>
          <a:endParaRPr lang="es-ES"/>
        </a:p>
      </dgm:t>
    </dgm:pt>
    <dgm:pt modelId="{F5D679D0-E8A3-4BC2-8177-1F7AC2C5A2D4}">
      <dgm:prSet/>
      <dgm:spPr/>
      <dgm:t>
        <a:bodyPr/>
        <a:lstStyle/>
        <a:p>
          <a:pPr rtl="0"/>
          <a:r>
            <a:rPr lang="es-ES" dirty="0"/>
            <a:t>Cáncer</a:t>
          </a:r>
        </a:p>
      </dgm:t>
    </dgm:pt>
    <dgm:pt modelId="{FE2CAD5D-8C83-402E-AFD7-5D0635FE4AC1}" type="parTrans" cxnId="{C34C1553-14F1-429B-BA39-DBC02F2C5DFF}">
      <dgm:prSet/>
      <dgm:spPr/>
      <dgm:t>
        <a:bodyPr/>
        <a:lstStyle/>
        <a:p>
          <a:endParaRPr lang="es-ES"/>
        </a:p>
      </dgm:t>
    </dgm:pt>
    <dgm:pt modelId="{480A175F-AE44-4ACA-96F1-D6ACFEACD479}" type="sibTrans" cxnId="{C34C1553-14F1-429B-BA39-DBC02F2C5DFF}">
      <dgm:prSet/>
      <dgm:spPr/>
      <dgm:t>
        <a:bodyPr/>
        <a:lstStyle/>
        <a:p>
          <a:endParaRPr lang="es-ES"/>
        </a:p>
      </dgm:t>
    </dgm:pt>
    <dgm:pt modelId="{E9A5D9F7-D373-4BDC-AF1A-1393EBBCECC4}">
      <dgm:prSet/>
      <dgm:spPr/>
      <dgm:t>
        <a:bodyPr/>
        <a:lstStyle/>
        <a:p>
          <a:pPr rtl="0"/>
          <a:r>
            <a:rPr lang="es-ES" dirty="0"/>
            <a:t>Quemaduras</a:t>
          </a:r>
        </a:p>
      </dgm:t>
    </dgm:pt>
    <dgm:pt modelId="{5D286693-221F-4175-A1CC-B8A4F61CBF3F}" type="parTrans" cxnId="{A2B0F1EE-12DF-4E74-A077-BF687867AAB3}">
      <dgm:prSet/>
      <dgm:spPr/>
      <dgm:t>
        <a:bodyPr/>
        <a:lstStyle/>
        <a:p>
          <a:endParaRPr lang="es-ES"/>
        </a:p>
      </dgm:t>
    </dgm:pt>
    <dgm:pt modelId="{42C8DD73-583A-45F7-B0EF-FD1525DBC13E}" type="sibTrans" cxnId="{A2B0F1EE-12DF-4E74-A077-BF687867AAB3}">
      <dgm:prSet/>
      <dgm:spPr/>
      <dgm:t>
        <a:bodyPr/>
        <a:lstStyle/>
        <a:p>
          <a:endParaRPr lang="es-ES"/>
        </a:p>
      </dgm:t>
    </dgm:pt>
    <dgm:pt modelId="{0CA38485-6F93-45E3-9AFC-96EEFC760943}">
      <dgm:prSet/>
      <dgm:spPr/>
      <dgm:t>
        <a:bodyPr/>
        <a:lstStyle/>
        <a:p>
          <a:pPr rtl="0"/>
          <a:r>
            <a:rPr lang="es-ES" dirty="0"/>
            <a:t>Alteración ADN </a:t>
          </a:r>
        </a:p>
      </dgm:t>
    </dgm:pt>
    <dgm:pt modelId="{27A912CA-5A8D-4ED6-B32F-1EEA077C8A40}" type="parTrans" cxnId="{E6EBC663-842D-4C06-9EC4-29ACB28C95FB}">
      <dgm:prSet/>
      <dgm:spPr/>
      <dgm:t>
        <a:bodyPr/>
        <a:lstStyle/>
        <a:p>
          <a:endParaRPr lang="es-ES"/>
        </a:p>
      </dgm:t>
    </dgm:pt>
    <dgm:pt modelId="{5B049271-990F-463A-B848-86DF2519D530}" type="sibTrans" cxnId="{E6EBC663-842D-4C06-9EC4-29ACB28C95FB}">
      <dgm:prSet/>
      <dgm:spPr/>
      <dgm:t>
        <a:bodyPr/>
        <a:lstStyle/>
        <a:p>
          <a:endParaRPr lang="es-ES"/>
        </a:p>
      </dgm:t>
    </dgm:pt>
    <dgm:pt modelId="{777D7A22-2378-4AFC-A50A-AA985AA0BD08}">
      <dgm:prSet/>
      <dgm:spPr/>
      <dgm:t>
        <a:bodyPr/>
        <a:lstStyle/>
        <a:p>
          <a:pPr rtl="0"/>
          <a:r>
            <a:rPr lang="es-ES" dirty="0"/>
            <a:t>Reducir exposición</a:t>
          </a:r>
        </a:p>
      </dgm:t>
    </dgm:pt>
    <dgm:pt modelId="{0039180D-0F58-4C26-B922-9203ED8CC7C4}" type="parTrans" cxnId="{ADF0B2BB-6BFB-4528-9530-13DC76DEB0DC}">
      <dgm:prSet/>
      <dgm:spPr/>
      <dgm:t>
        <a:bodyPr/>
        <a:lstStyle/>
        <a:p>
          <a:endParaRPr lang="es-ES"/>
        </a:p>
      </dgm:t>
    </dgm:pt>
    <dgm:pt modelId="{66F2871A-BDE0-40F0-87CA-01FB8C272EC5}" type="sibTrans" cxnId="{ADF0B2BB-6BFB-4528-9530-13DC76DEB0DC}">
      <dgm:prSet/>
      <dgm:spPr/>
      <dgm:t>
        <a:bodyPr/>
        <a:lstStyle/>
        <a:p>
          <a:endParaRPr lang="es-ES"/>
        </a:p>
      </dgm:t>
    </dgm:pt>
    <dgm:pt modelId="{0E496218-A41C-4A7E-BA89-BB6448A16F55}">
      <dgm:prSet/>
      <dgm:spPr/>
      <dgm:t>
        <a:bodyPr/>
        <a:lstStyle/>
        <a:p>
          <a:pPr rtl="0"/>
          <a:r>
            <a:rPr lang="es-ES" dirty="0"/>
            <a:t>Señalización</a:t>
          </a:r>
        </a:p>
      </dgm:t>
    </dgm:pt>
    <dgm:pt modelId="{7007B1B1-A685-45E1-96FF-86DDAEF7C642}" type="parTrans" cxnId="{D70E0F97-782F-432F-B440-2AE1C4247000}">
      <dgm:prSet/>
      <dgm:spPr/>
      <dgm:t>
        <a:bodyPr/>
        <a:lstStyle/>
        <a:p>
          <a:endParaRPr lang="es-ES"/>
        </a:p>
      </dgm:t>
    </dgm:pt>
    <dgm:pt modelId="{ECC6C72A-0EDA-4139-A786-7C9C477A0AE9}" type="sibTrans" cxnId="{D70E0F97-782F-432F-B440-2AE1C4247000}">
      <dgm:prSet/>
      <dgm:spPr/>
      <dgm:t>
        <a:bodyPr/>
        <a:lstStyle/>
        <a:p>
          <a:endParaRPr lang="es-ES"/>
        </a:p>
      </dgm:t>
    </dgm:pt>
    <dgm:pt modelId="{9203475C-EEC7-420E-A2A9-20B64525B89D}">
      <dgm:prSet/>
      <dgm:spPr/>
      <dgm:t>
        <a:bodyPr/>
        <a:lstStyle/>
        <a:p>
          <a:pPr rtl="0"/>
          <a:r>
            <a:rPr lang="es-ES" dirty="0"/>
            <a:t>Protección</a:t>
          </a:r>
        </a:p>
      </dgm:t>
    </dgm:pt>
    <dgm:pt modelId="{600A7CE7-5988-4F94-A568-7AB56B44D5A8}" type="parTrans" cxnId="{812CBA5E-4F7F-4E5B-8464-E761A2D0F18A}">
      <dgm:prSet/>
      <dgm:spPr/>
      <dgm:t>
        <a:bodyPr/>
        <a:lstStyle/>
        <a:p>
          <a:endParaRPr lang="es-ES"/>
        </a:p>
      </dgm:t>
    </dgm:pt>
    <dgm:pt modelId="{691B2F43-FE7C-4C59-A872-D33BC6A3F8C3}" type="sibTrans" cxnId="{812CBA5E-4F7F-4E5B-8464-E761A2D0F18A}">
      <dgm:prSet/>
      <dgm:spPr/>
      <dgm:t>
        <a:bodyPr/>
        <a:lstStyle/>
        <a:p>
          <a:endParaRPr lang="es-ES"/>
        </a:p>
      </dgm:t>
    </dgm:pt>
    <dgm:pt modelId="{DB32753A-4297-40FB-B5C7-DC7A96981E36}" type="pres">
      <dgm:prSet presAssocID="{86E1313A-F301-476B-AE2A-E6F9A48300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32695-967D-4157-9625-B7C38D968E71}" type="pres">
      <dgm:prSet presAssocID="{DC8F3C8A-19D1-48CB-A8DF-32738220CE71}" presName="root" presStyleCnt="0"/>
      <dgm:spPr/>
    </dgm:pt>
    <dgm:pt modelId="{EF91811F-F16E-4857-8429-378C1207EFD9}" type="pres">
      <dgm:prSet presAssocID="{DC8F3C8A-19D1-48CB-A8DF-32738220CE71}" presName="rootComposite" presStyleCnt="0"/>
      <dgm:spPr/>
    </dgm:pt>
    <dgm:pt modelId="{BAC73B73-8101-43B7-9CD6-2ED6B8D57C08}" type="pres">
      <dgm:prSet presAssocID="{DC8F3C8A-19D1-48CB-A8DF-32738220CE71}" presName="rootText" presStyleLbl="node1" presStyleIdx="0" presStyleCnt="3" custScaleX="179486"/>
      <dgm:spPr/>
    </dgm:pt>
    <dgm:pt modelId="{44FC691B-7FDC-4E40-A4E9-489DE5341EBE}" type="pres">
      <dgm:prSet presAssocID="{DC8F3C8A-19D1-48CB-A8DF-32738220CE71}" presName="rootConnector" presStyleLbl="node1" presStyleIdx="0" presStyleCnt="3"/>
      <dgm:spPr/>
    </dgm:pt>
    <dgm:pt modelId="{982AFD13-8CE9-477A-AC39-268B47E1222F}" type="pres">
      <dgm:prSet presAssocID="{DC8F3C8A-19D1-48CB-A8DF-32738220CE71}" presName="childShape" presStyleCnt="0"/>
      <dgm:spPr/>
    </dgm:pt>
    <dgm:pt modelId="{A93E0264-C1B9-4541-A550-242439D9498F}" type="pres">
      <dgm:prSet presAssocID="{5F7DFFF6-4E17-4C13-9BE3-EB6A47ACDE88}" presName="Name13" presStyleLbl="parChTrans1D2" presStyleIdx="0" presStyleCnt="11"/>
      <dgm:spPr/>
    </dgm:pt>
    <dgm:pt modelId="{FE34DF60-0AE2-46A3-A8FC-5E86B0333F56}" type="pres">
      <dgm:prSet presAssocID="{74D5849A-A121-4287-9797-1F0C963E58AC}" presName="childText" presStyleLbl="bgAcc1" presStyleIdx="0" presStyleCnt="11">
        <dgm:presLayoutVars>
          <dgm:bulletEnabled val="1"/>
        </dgm:presLayoutVars>
      </dgm:prSet>
      <dgm:spPr/>
    </dgm:pt>
    <dgm:pt modelId="{A6DDDB76-4D7E-4F55-91FE-50D42FA1AE22}" type="pres">
      <dgm:prSet presAssocID="{E2622CA0-D9FD-46C3-970C-46DC7A84935E}" presName="Name13" presStyleLbl="parChTrans1D2" presStyleIdx="1" presStyleCnt="11"/>
      <dgm:spPr/>
    </dgm:pt>
    <dgm:pt modelId="{736A7DA3-4224-4782-B442-71111A2AF9D1}" type="pres">
      <dgm:prSet presAssocID="{4FA4E400-51FF-4584-A9CA-65FFB1388551}" presName="childText" presStyleLbl="bgAcc1" presStyleIdx="1" presStyleCnt="11">
        <dgm:presLayoutVars>
          <dgm:bulletEnabled val="1"/>
        </dgm:presLayoutVars>
      </dgm:prSet>
      <dgm:spPr/>
    </dgm:pt>
    <dgm:pt modelId="{4D0C431A-2F65-406D-9D76-8193CC3BB06E}" type="pres">
      <dgm:prSet presAssocID="{B09FCD15-64A3-4C8A-A80C-B6032989EFA4}" presName="Name13" presStyleLbl="parChTrans1D2" presStyleIdx="2" presStyleCnt="11"/>
      <dgm:spPr/>
    </dgm:pt>
    <dgm:pt modelId="{98589EFD-0ED7-4C8A-8DB0-FE5FDB031A0C}" type="pres">
      <dgm:prSet presAssocID="{C2A5E72A-894B-4C14-BC8F-A08ECAA09930}" presName="childText" presStyleLbl="bgAcc1" presStyleIdx="2" presStyleCnt="11">
        <dgm:presLayoutVars>
          <dgm:bulletEnabled val="1"/>
        </dgm:presLayoutVars>
      </dgm:prSet>
      <dgm:spPr/>
    </dgm:pt>
    <dgm:pt modelId="{9261C177-0273-4407-857D-22609617FDCD}" type="pres">
      <dgm:prSet presAssocID="{83CCC1B2-418B-40A8-98EF-0F331C60FA0E}" presName="Name13" presStyleLbl="parChTrans1D2" presStyleIdx="3" presStyleCnt="11"/>
      <dgm:spPr/>
    </dgm:pt>
    <dgm:pt modelId="{2EFF5516-5F51-4AA4-AC5C-A96B5080CBE6}" type="pres">
      <dgm:prSet presAssocID="{5DC3B620-CC55-4A78-9AC4-D49A729BA228}" presName="childText" presStyleLbl="bgAcc1" presStyleIdx="3" presStyleCnt="11">
        <dgm:presLayoutVars>
          <dgm:bulletEnabled val="1"/>
        </dgm:presLayoutVars>
      </dgm:prSet>
      <dgm:spPr/>
    </dgm:pt>
    <dgm:pt modelId="{26D3A73F-5704-4941-BD7C-E820AB83C76A}" type="pres">
      <dgm:prSet presAssocID="{B5278FC3-BB02-48FD-905F-4D80B8EC765D}" presName="Name13" presStyleLbl="parChTrans1D2" presStyleIdx="4" presStyleCnt="11"/>
      <dgm:spPr/>
    </dgm:pt>
    <dgm:pt modelId="{715303C7-87A0-4119-875C-2C2180C5C7C3}" type="pres">
      <dgm:prSet presAssocID="{DBD79E62-5248-47A9-B0FB-746F0F7961E5}" presName="childText" presStyleLbl="bgAcc1" presStyleIdx="4" presStyleCnt="11">
        <dgm:presLayoutVars>
          <dgm:bulletEnabled val="1"/>
        </dgm:presLayoutVars>
      </dgm:prSet>
      <dgm:spPr/>
    </dgm:pt>
    <dgm:pt modelId="{B40D8963-C204-42D0-BC4D-6EC16FA1513F}" type="pres">
      <dgm:prSet presAssocID="{6BDC4383-FA5E-4AD4-B9D5-C45278CB931C}" presName="root" presStyleCnt="0"/>
      <dgm:spPr/>
    </dgm:pt>
    <dgm:pt modelId="{8DD7564C-E2CF-48AB-8B4C-8C1794579027}" type="pres">
      <dgm:prSet presAssocID="{6BDC4383-FA5E-4AD4-B9D5-C45278CB931C}" presName="rootComposite" presStyleCnt="0"/>
      <dgm:spPr/>
    </dgm:pt>
    <dgm:pt modelId="{A1F978C6-0471-4BE0-903D-2E166F872295}" type="pres">
      <dgm:prSet presAssocID="{6BDC4383-FA5E-4AD4-B9D5-C45278CB931C}" presName="rootText" presStyleLbl="node1" presStyleIdx="1" presStyleCnt="3"/>
      <dgm:spPr/>
    </dgm:pt>
    <dgm:pt modelId="{DB99B081-F2C4-4A11-8C73-6FCDECBA5337}" type="pres">
      <dgm:prSet presAssocID="{6BDC4383-FA5E-4AD4-B9D5-C45278CB931C}" presName="rootConnector" presStyleLbl="node1" presStyleIdx="1" presStyleCnt="3"/>
      <dgm:spPr/>
    </dgm:pt>
    <dgm:pt modelId="{87076309-F6F3-4ACA-8453-9C5BB677DF0E}" type="pres">
      <dgm:prSet presAssocID="{6BDC4383-FA5E-4AD4-B9D5-C45278CB931C}" presName="childShape" presStyleCnt="0"/>
      <dgm:spPr/>
    </dgm:pt>
    <dgm:pt modelId="{7D1B73CE-F3BB-47AB-9CDB-46706CBE2BA0}" type="pres">
      <dgm:prSet presAssocID="{FE2CAD5D-8C83-402E-AFD7-5D0635FE4AC1}" presName="Name13" presStyleLbl="parChTrans1D2" presStyleIdx="5" presStyleCnt="11"/>
      <dgm:spPr/>
    </dgm:pt>
    <dgm:pt modelId="{2B18AFEB-42DD-4831-8379-9EDFDB6CDBB1}" type="pres">
      <dgm:prSet presAssocID="{F5D679D0-E8A3-4BC2-8177-1F7AC2C5A2D4}" presName="childText" presStyleLbl="bgAcc1" presStyleIdx="5" presStyleCnt="11">
        <dgm:presLayoutVars>
          <dgm:bulletEnabled val="1"/>
        </dgm:presLayoutVars>
      </dgm:prSet>
      <dgm:spPr/>
    </dgm:pt>
    <dgm:pt modelId="{052367D1-DEF0-4131-A740-B952809BDC9C}" type="pres">
      <dgm:prSet presAssocID="{5D286693-221F-4175-A1CC-B8A4F61CBF3F}" presName="Name13" presStyleLbl="parChTrans1D2" presStyleIdx="6" presStyleCnt="11"/>
      <dgm:spPr/>
    </dgm:pt>
    <dgm:pt modelId="{9C8102ED-F72E-48D2-ACD1-E0815B1D1424}" type="pres">
      <dgm:prSet presAssocID="{E9A5D9F7-D373-4BDC-AF1A-1393EBBCECC4}" presName="childText" presStyleLbl="bgAcc1" presStyleIdx="6" presStyleCnt="11">
        <dgm:presLayoutVars>
          <dgm:bulletEnabled val="1"/>
        </dgm:presLayoutVars>
      </dgm:prSet>
      <dgm:spPr/>
    </dgm:pt>
    <dgm:pt modelId="{8D8C49CC-E58C-47CB-8AD2-35AF15DD4BFB}" type="pres">
      <dgm:prSet presAssocID="{27A912CA-5A8D-4ED6-B32F-1EEA077C8A40}" presName="Name13" presStyleLbl="parChTrans1D2" presStyleIdx="7" presStyleCnt="11"/>
      <dgm:spPr/>
    </dgm:pt>
    <dgm:pt modelId="{A1D545AA-0400-4C16-BC73-9D00E0662DFD}" type="pres">
      <dgm:prSet presAssocID="{0CA38485-6F93-45E3-9AFC-96EEFC760943}" presName="childText" presStyleLbl="bgAcc1" presStyleIdx="7" presStyleCnt="11">
        <dgm:presLayoutVars>
          <dgm:bulletEnabled val="1"/>
        </dgm:presLayoutVars>
      </dgm:prSet>
      <dgm:spPr/>
    </dgm:pt>
    <dgm:pt modelId="{76AA0459-61B2-4017-9844-8B392D3512D0}" type="pres">
      <dgm:prSet presAssocID="{59D31A37-14B1-4A46-89E6-6479590BB2DF}" presName="root" presStyleCnt="0"/>
      <dgm:spPr/>
    </dgm:pt>
    <dgm:pt modelId="{879572D1-E0A3-4443-AB52-559D2E289F90}" type="pres">
      <dgm:prSet presAssocID="{59D31A37-14B1-4A46-89E6-6479590BB2DF}" presName="rootComposite" presStyleCnt="0"/>
      <dgm:spPr/>
    </dgm:pt>
    <dgm:pt modelId="{EA5CE67D-4348-41C7-BB22-232FD078CAE7}" type="pres">
      <dgm:prSet presAssocID="{59D31A37-14B1-4A46-89E6-6479590BB2DF}" presName="rootText" presStyleLbl="node1" presStyleIdx="2" presStyleCnt="3"/>
      <dgm:spPr/>
    </dgm:pt>
    <dgm:pt modelId="{5FC772AE-2880-4132-A922-D3D7720408B9}" type="pres">
      <dgm:prSet presAssocID="{59D31A37-14B1-4A46-89E6-6479590BB2DF}" presName="rootConnector" presStyleLbl="node1" presStyleIdx="2" presStyleCnt="3"/>
      <dgm:spPr/>
    </dgm:pt>
    <dgm:pt modelId="{91329A01-02DE-4B2F-B9F6-E2A4BD1D528C}" type="pres">
      <dgm:prSet presAssocID="{59D31A37-14B1-4A46-89E6-6479590BB2DF}" presName="childShape" presStyleCnt="0"/>
      <dgm:spPr/>
    </dgm:pt>
    <dgm:pt modelId="{D21F4499-32E2-41CF-91F3-2AAE835B61E1}" type="pres">
      <dgm:prSet presAssocID="{0039180D-0F58-4C26-B922-9203ED8CC7C4}" presName="Name13" presStyleLbl="parChTrans1D2" presStyleIdx="8" presStyleCnt="11"/>
      <dgm:spPr/>
    </dgm:pt>
    <dgm:pt modelId="{8C9AB93F-DD4C-451A-BD7A-45321FABC540}" type="pres">
      <dgm:prSet presAssocID="{777D7A22-2378-4AFC-A50A-AA985AA0BD08}" presName="childText" presStyleLbl="bgAcc1" presStyleIdx="8" presStyleCnt="11">
        <dgm:presLayoutVars>
          <dgm:bulletEnabled val="1"/>
        </dgm:presLayoutVars>
      </dgm:prSet>
      <dgm:spPr/>
    </dgm:pt>
    <dgm:pt modelId="{F6C68BC3-330F-4199-87DB-F9C2C057E030}" type="pres">
      <dgm:prSet presAssocID="{7007B1B1-A685-45E1-96FF-86DDAEF7C642}" presName="Name13" presStyleLbl="parChTrans1D2" presStyleIdx="9" presStyleCnt="11"/>
      <dgm:spPr/>
    </dgm:pt>
    <dgm:pt modelId="{F550BB0D-E5B8-430E-8D5C-71A9009C370F}" type="pres">
      <dgm:prSet presAssocID="{0E496218-A41C-4A7E-BA89-BB6448A16F55}" presName="childText" presStyleLbl="bgAcc1" presStyleIdx="9" presStyleCnt="11">
        <dgm:presLayoutVars>
          <dgm:bulletEnabled val="1"/>
        </dgm:presLayoutVars>
      </dgm:prSet>
      <dgm:spPr/>
    </dgm:pt>
    <dgm:pt modelId="{B59BA7E4-A8B2-4CF2-A8FD-8C2A8C09DD8D}" type="pres">
      <dgm:prSet presAssocID="{600A7CE7-5988-4F94-A568-7AB56B44D5A8}" presName="Name13" presStyleLbl="parChTrans1D2" presStyleIdx="10" presStyleCnt="11"/>
      <dgm:spPr/>
    </dgm:pt>
    <dgm:pt modelId="{EC1776C8-3929-4FCD-9810-3FB6A65ED2C1}" type="pres">
      <dgm:prSet presAssocID="{9203475C-EEC7-420E-A2A9-20B64525B89D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CF94CEE0-F29C-4AA9-AFDA-0DDBFADDA5E5}" type="presOf" srcId="{C2A5E72A-894B-4C14-BC8F-A08ECAA09930}" destId="{98589EFD-0ED7-4C8A-8DB0-FE5FDB031A0C}" srcOrd="0" destOrd="0" presId="urn:microsoft.com/office/officeart/2005/8/layout/hierarchy3"/>
    <dgm:cxn modelId="{03A30FB2-22BE-430A-8041-C9597CD03879}" type="presOf" srcId="{6BDC4383-FA5E-4AD4-B9D5-C45278CB931C}" destId="{A1F978C6-0471-4BE0-903D-2E166F872295}" srcOrd="0" destOrd="0" presId="urn:microsoft.com/office/officeart/2005/8/layout/hierarchy3"/>
    <dgm:cxn modelId="{C88A49DB-1017-45F4-8809-33803FDC7A15}" srcId="{DC8F3C8A-19D1-48CB-A8DF-32738220CE71}" destId="{74D5849A-A121-4287-9797-1F0C963E58AC}" srcOrd="0" destOrd="0" parTransId="{5F7DFFF6-4E17-4C13-9BE3-EB6A47ACDE88}" sibTransId="{B8058E35-2800-437C-B08B-FBE0EF223FBC}"/>
    <dgm:cxn modelId="{64D8216C-6C93-492B-B9A8-50DEDE9BB44F}" type="presOf" srcId="{DBD79E62-5248-47A9-B0FB-746F0F7961E5}" destId="{715303C7-87A0-4119-875C-2C2180C5C7C3}" srcOrd="0" destOrd="0" presId="urn:microsoft.com/office/officeart/2005/8/layout/hierarchy3"/>
    <dgm:cxn modelId="{03BA2E96-BAEA-4910-9C7D-9E23931D4987}" type="presOf" srcId="{5D286693-221F-4175-A1CC-B8A4F61CBF3F}" destId="{052367D1-DEF0-4131-A740-B952809BDC9C}" srcOrd="0" destOrd="0" presId="urn:microsoft.com/office/officeart/2005/8/layout/hierarchy3"/>
    <dgm:cxn modelId="{7EC9BC57-1A81-4CF3-832D-4AAE5A37D921}" type="presOf" srcId="{F5D679D0-E8A3-4BC2-8177-1F7AC2C5A2D4}" destId="{2B18AFEB-42DD-4831-8379-9EDFDB6CDBB1}" srcOrd="0" destOrd="0" presId="urn:microsoft.com/office/officeart/2005/8/layout/hierarchy3"/>
    <dgm:cxn modelId="{6258253A-E3A2-42F7-9BF8-C4BBACB724C8}" srcId="{86E1313A-F301-476B-AE2A-E6F9A4830068}" destId="{DC8F3C8A-19D1-48CB-A8DF-32738220CE71}" srcOrd="0" destOrd="0" parTransId="{95D1D0BC-1C77-4FF6-BBFC-D7197A915DB3}" sibTransId="{8A83D91E-D397-464C-97D7-3352CCDEFA16}"/>
    <dgm:cxn modelId="{BD3A54F1-D627-4212-A715-D031630793DF}" type="presOf" srcId="{4FA4E400-51FF-4584-A9CA-65FFB1388551}" destId="{736A7DA3-4224-4782-B442-71111A2AF9D1}" srcOrd="0" destOrd="0" presId="urn:microsoft.com/office/officeart/2005/8/layout/hierarchy3"/>
    <dgm:cxn modelId="{A2AE1B91-E317-4F0A-9FEC-F86B3CE0626A}" type="presOf" srcId="{0E496218-A41C-4A7E-BA89-BB6448A16F55}" destId="{F550BB0D-E5B8-430E-8D5C-71A9009C370F}" srcOrd="0" destOrd="0" presId="urn:microsoft.com/office/officeart/2005/8/layout/hierarchy3"/>
    <dgm:cxn modelId="{C34C1553-14F1-429B-BA39-DBC02F2C5DFF}" srcId="{6BDC4383-FA5E-4AD4-B9D5-C45278CB931C}" destId="{F5D679D0-E8A3-4BC2-8177-1F7AC2C5A2D4}" srcOrd="0" destOrd="0" parTransId="{FE2CAD5D-8C83-402E-AFD7-5D0635FE4AC1}" sibTransId="{480A175F-AE44-4ACA-96F1-D6ACFEACD479}"/>
    <dgm:cxn modelId="{0851AFC4-BECF-4D67-9689-2CF5367989D3}" srcId="{DC8F3C8A-19D1-48CB-A8DF-32738220CE71}" destId="{4FA4E400-51FF-4584-A9CA-65FFB1388551}" srcOrd="1" destOrd="0" parTransId="{E2622CA0-D9FD-46C3-970C-46DC7A84935E}" sibTransId="{8214BB29-8CFE-41FF-BD3D-6D7255374CF6}"/>
    <dgm:cxn modelId="{D208C114-164A-4E7A-B6D7-4745A1063397}" type="presOf" srcId="{6BDC4383-FA5E-4AD4-B9D5-C45278CB931C}" destId="{DB99B081-F2C4-4A11-8C73-6FCDECBA5337}" srcOrd="1" destOrd="0" presId="urn:microsoft.com/office/officeart/2005/8/layout/hierarchy3"/>
    <dgm:cxn modelId="{B9228B6F-C017-46A4-9B22-A47F69C69D47}" type="presOf" srcId="{FE2CAD5D-8C83-402E-AFD7-5D0635FE4AC1}" destId="{7D1B73CE-F3BB-47AB-9CDB-46706CBE2BA0}" srcOrd="0" destOrd="0" presId="urn:microsoft.com/office/officeart/2005/8/layout/hierarchy3"/>
    <dgm:cxn modelId="{A34FAEA1-3E57-4E35-A236-604A0589510B}" type="presOf" srcId="{83CCC1B2-418B-40A8-98EF-0F331C60FA0E}" destId="{9261C177-0273-4407-857D-22609617FDCD}" srcOrd="0" destOrd="0" presId="urn:microsoft.com/office/officeart/2005/8/layout/hierarchy3"/>
    <dgm:cxn modelId="{90C3CE30-BDB9-4DDE-BC60-F9971B1205D7}" type="presOf" srcId="{DC8F3C8A-19D1-48CB-A8DF-32738220CE71}" destId="{44FC691B-7FDC-4E40-A4E9-489DE5341EBE}" srcOrd="1" destOrd="0" presId="urn:microsoft.com/office/officeart/2005/8/layout/hierarchy3"/>
    <dgm:cxn modelId="{7C535CC7-7076-41D5-88FB-7269C4380602}" type="presOf" srcId="{DC8F3C8A-19D1-48CB-A8DF-32738220CE71}" destId="{BAC73B73-8101-43B7-9CD6-2ED6B8D57C08}" srcOrd="0" destOrd="0" presId="urn:microsoft.com/office/officeart/2005/8/layout/hierarchy3"/>
    <dgm:cxn modelId="{812CBA5E-4F7F-4E5B-8464-E761A2D0F18A}" srcId="{59D31A37-14B1-4A46-89E6-6479590BB2DF}" destId="{9203475C-EEC7-420E-A2A9-20B64525B89D}" srcOrd="2" destOrd="0" parTransId="{600A7CE7-5988-4F94-A568-7AB56B44D5A8}" sibTransId="{691B2F43-FE7C-4C59-A872-D33BC6A3F8C3}"/>
    <dgm:cxn modelId="{66A658E8-B974-4EF5-9DEE-E7CE81BEB0C2}" type="presOf" srcId="{0039180D-0F58-4C26-B922-9203ED8CC7C4}" destId="{D21F4499-32E2-41CF-91F3-2AAE835B61E1}" srcOrd="0" destOrd="0" presId="urn:microsoft.com/office/officeart/2005/8/layout/hierarchy3"/>
    <dgm:cxn modelId="{132CFC84-8535-4C21-AF63-F5EA4CDF1E6D}" srcId="{86E1313A-F301-476B-AE2A-E6F9A4830068}" destId="{6BDC4383-FA5E-4AD4-B9D5-C45278CB931C}" srcOrd="1" destOrd="0" parTransId="{22FC70EF-7687-4DE5-9F00-D0FCE79710E9}" sibTransId="{82E4A275-606D-46FB-9823-89E35ABA7941}"/>
    <dgm:cxn modelId="{5BAF3DD4-A69B-438C-A6EA-8E24996B05EC}" type="presOf" srcId="{86E1313A-F301-476B-AE2A-E6F9A4830068}" destId="{DB32753A-4297-40FB-B5C7-DC7A96981E36}" srcOrd="0" destOrd="0" presId="urn:microsoft.com/office/officeart/2005/8/layout/hierarchy3"/>
    <dgm:cxn modelId="{ADF0B2BB-6BFB-4528-9530-13DC76DEB0DC}" srcId="{59D31A37-14B1-4A46-89E6-6479590BB2DF}" destId="{777D7A22-2378-4AFC-A50A-AA985AA0BD08}" srcOrd="0" destOrd="0" parTransId="{0039180D-0F58-4C26-B922-9203ED8CC7C4}" sibTransId="{66F2871A-BDE0-40F0-87CA-01FB8C272EC5}"/>
    <dgm:cxn modelId="{E6EBC663-842D-4C06-9EC4-29ACB28C95FB}" srcId="{6BDC4383-FA5E-4AD4-B9D5-C45278CB931C}" destId="{0CA38485-6F93-45E3-9AFC-96EEFC760943}" srcOrd="2" destOrd="0" parTransId="{27A912CA-5A8D-4ED6-B32F-1EEA077C8A40}" sibTransId="{5B049271-990F-463A-B848-86DF2519D530}"/>
    <dgm:cxn modelId="{4998F819-981B-404D-8D27-C9164CEE9070}" srcId="{DC8F3C8A-19D1-48CB-A8DF-32738220CE71}" destId="{5DC3B620-CC55-4A78-9AC4-D49A729BA228}" srcOrd="3" destOrd="0" parTransId="{83CCC1B2-418B-40A8-98EF-0F331C60FA0E}" sibTransId="{069D4C42-D178-412C-AF7D-A99BDDFD4B98}"/>
    <dgm:cxn modelId="{3002DF87-C574-47A9-A462-F084E9172C19}" type="presOf" srcId="{9203475C-EEC7-420E-A2A9-20B64525B89D}" destId="{EC1776C8-3929-4FCD-9810-3FB6A65ED2C1}" srcOrd="0" destOrd="0" presId="urn:microsoft.com/office/officeart/2005/8/layout/hierarchy3"/>
    <dgm:cxn modelId="{1F7A24FA-1526-412C-BAB4-5E6CA1BBE461}" srcId="{DC8F3C8A-19D1-48CB-A8DF-32738220CE71}" destId="{DBD79E62-5248-47A9-B0FB-746F0F7961E5}" srcOrd="4" destOrd="0" parTransId="{B5278FC3-BB02-48FD-905F-4D80B8EC765D}" sibTransId="{4EA9345D-5F5C-438D-AC6B-7D10F1A6A26A}"/>
    <dgm:cxn modelId="{6D18BBAD-0FE3-4CCF-976A-D6376D409ACA}" type="presOf" srcId="{5DC3B620-CC55-4A78-9AC4-D49A729BA228}" destId="{2EFF5516-5F51-4AA4-AC5C-A96B5080CBE6}" srcOrd="0" destOrd="0" presId="urn:microsoft.com/office/officeart/2005/8/layout/hierarchy3"/>
    <dgm:cxn modelId="{A699208E-BEAA-4306-BADC-0C65F321C25F}" type="presOf" srcId="{27A912CA-5A8D-4ED6-B32F-1EEA077C8A40}" destId="{8D8C49CC-E58C-47CB-8AD2-35AF15DD4BFB}" srcOrd="0" destOrd="0" presId="urn:microsoft.com/office/officeart/2005/8/layout/hierarchy3"/>
    <dgm:cxn modelId="{505D7389-9111-4B1C-899B-9250921BB52F}" type="presOf" srcId="{59D31A37-14B1-4A46-89E6-6479590BB2DF}" destId="{EA5CE67D-4348-41C7-BB22-232FD078CAE7}" srcOrd="0" destOrd="0" presId="urn:microsoft.com/office/officeart/2005/8/layout/hierarchy3"/>
    <dgm:cxn modelId="{D70E0F97-782F-432F-B440-2AE1C4247000}" srcId="{59D31A37-14B1-4A46-89E6-6479590BB2DF}" destId="{0E496218-A41C-4A7E-BA89-BB6448A16F55}" srcOrd="1" destOrd="0" parTransId="{7007B1B1-A685-45E1-96FF-86DDAEF7C642}" sibTransId="{ECC6C72A-0EDA-4139-A786-7C9C477A0AE9}"/>
    <dgm:cxn modelId="{1C34363A-0478-4C2C-8248-A795A29AF5EB}" type="presOf" srcId="{B5278FC3-BB02-48FD-905F-4D80B8EC765D}" destId="{26D3A73F-5704-4941-BD7C-E820AB83C76A}" srcOrd="0" destOrd="0" presId="urn:microsoft.com/office/officeart/2005/8/layout/hierarchy3"/>
    <dgm:cxn modelId="{9B385516-93B5-4D75-A921-2E0CA2D391A9}" type="presOf" srcId="{59D31A37-14B1-4A46-89E6-6479590BB2DF}" destId="{5FC772AE-2880-4132-A922-D3D7720408B9}" srcOrd="1" destOrd="0" presId="urn:microsoft.com/office/officeart/2005/8/layout/hierarchy3"/>
    <dgm:cxn modelId="{322EA13D-06D9-4249-9218-C62B61D2A88E}" type="presOf" srcId="{5F7DFFF6-4E17-4C13-9BE3-EB6A47ACDE88}" destId="{A93E0264-C1B9-4541-A550-242439D9498F}" srcOrd="0" destOrd="0" presId="urn:microsoft.com/office/officeart/2005/8/layout/hierarchy3"/>
    <dgm:cxn modelId="{725B8B02-5856-4DAC-97A3-BFBBCEDB9938}" type="presOf" srcId="{E2622CA0-D9FD-46C3-970C-46DC7A84935E}" destId="{A6DDDB76-4D7E-4F55-91FE-50D42FA1AE22}" srcOrd="0" destOrd="0" presId="urn:microsoft.com/office/officeart/2005/8/layout/hierarchy3"/>
    <dgm:cxn modelId="{AC81E885-077C-40DE-8660-505DD9540931}" srcId="{86E1313A-F301-476B-AE2A-E6F9A4830068}" destId="{59D31A37-14B1-4A46-89E6-6479590BB2DF}" srcOrd="2" destOrd="0" parTransId="{AD8D515F-E63A-405A-A036-A76C64B620B1}" sibTransId="{BD560491-E009-4C6F-968A-A3EF4397324D}"/>
    <dgm:cxn modelId="{CF69C874-8F77-4317-9CCE-83D0D22958DA}" type="presOf" srcId="{E9A5D9F7-D373-4BDC-AF1A-1393EBBCECC4}" destId="{9C8102ED-F72E-48D2-ACD1-E0815B1D1424}" srcOrd="0" destOrd="0" presId="urn:microsoft.com/office/officeart/2005/8/layout/hierarchy3"/>
    <dgm:cxn modelId="{B8FE9A81-137E-4A66-BFAC-FDB8F90044E5}" type="presOf" srcId="{B09FCD15-64A3-4C8A-A80C-B6032989EFA4}" destId="{4D0C431A-2F65-406D-9D76-8193CC3BB06E}" srcOrd="0" destOrd="0" presId="urn:microsoft.com/office/officeart/2005/8/layout/hierarchy3"/>
    <dgm:cxn modelId="{5D730763-FF49-4F9D-BFEF-8FAF60B8FA77}" type="presOf" srcId="{74D5849A-A121-4287-9797-1F0C963E58AC}" destId="{FE34DF60-0AE2-46A3-A8FC-5E86B0333F56}" srcOrd="0" destOrd="0" presId="urn:microsoft.com/office/officeart/2005/8/layout/hierarchy3"/>
    <dgm:cxn modelId="{6054620F-5E31-4D10-87B7-7A5956C19510}" type="presOf" srcId="{0CA38485-6F93-45E3-9AFC-96EEFC760943}" destId="{A1D545AA-0400-4C16-BC73-9D00E0662DFD}" srcOrd="0" destOrd="0" presId="urn:microsoft.com/office/officeart/2005/8/layout/hierarchy3"/>
    <dgm:cxn modelId="{AF2058C8-AA19-44D6-862B-463F760CD551}" type="presOf" srcId="{7007B1B1-A685-45E1-96FF-86DDAEF7C642}" destId="{F6C68BC3-330F-4199-87DB-F9C2C057E030}" srcOrd="0" destOrd="0" presId="urn:microsoft.com/office/officeart/2005/8/layout/hierarchy3"/>
    <dgm:cxn modelId="{A2B0F1EE-12DF-4E74-A077-BF687867AAB3}" srcId="{6BDC4383-FA5E-4AD4-B9D5-C45278CB931C}" destId="{E9A5D9F7-D373-4BDC-AF1A-1393EBBCECC4}" srcOrd="1" destOrd="0" parTransId="{5D286693-221F-4175-A1CC-B8A4F61CBF3F}" sibTransId="{42C8DD73-583A-45F7-B0EF-FD1525DBC13E}"/>
    <dgm:cxn modelId="{21812011-02E3-4355-8DBA-406871B41191}" srcId="{DC8F3C8A-19D1-48CB-A8DF-32738220CE71}" destId="{C2A5E72A-894B-4C14-BC8F-A08ECAA09930}" srcOrd="2" destOrd="0" parTransId="{B09FCD15-64A3-4C8A-A80C-B6032989EFA4}" sibTransId="{5C5222E5-AC49-4BFC-9BEB-F01710A875E2}"/>
    <dgm:cxn modelId="{0E4A9629-D023-4AC8-B9F2-ED7F57646918}" type="presOf" srcId="{600A7CE7-5988-4F94-A568-7AB56B44D5A8}" destId="{B59BA7E4-A8B2-4CF2-A8FD-8C2A8C09DD8D}" srcOrd="0" destOrd="0" presId="urn:microsoft.com/office/officeart/2005/8/layout/hierarchy3"/>
    <dgm:cxn modelId="{66F2B600-9638-4B62-B270-1D32D7F50F46}" type="presOf" srcId="{777D7A22-2378-4AFC-A50A-AA985AA0BD08}" destId="{8C9AB93F-DD4C-451A-BD7A-45321FABC540}" srcOrd="0" destOrd="0" presId="urn:microsoft.com/office/officeart/2005/8/layout/hierarchy3"/>
    <dgm:cxn modelId="{6252D0C5-2D07-474A-93CF-663E24F5AB2B}" type="presParOf" srcId="{DB32753A-4297-40FB-B5C7-DC7A96981E36}" destId="{1EB32695-967D-4157-9625-B7C38D968E71}" srcOrd="0" destOrd="0" presId="urn:microsoft.com/office/officeart/2005/8/layout/hierarchy3"/>
    <dgm:cxn modelId="{C4817680-AD13-4995-BD22-80C023463566}" type="presParOf" srcId="{1EB32695-967D-4157-9625-B7C38D968E71}" destId="{EF91811F-F16E-4857-8429-378C1207EFD9}" srcOrd="0" destOrd="0" presId="urn:microsoft.com/office/officeart/2005/8/layout/hierarchy3"/>
    <dgm:cxn modelId="{A1F996FA-41F1-45FF-AC40-2D19B67826A7}" type="presParOf" srcId="{EF91811F-F16E-4857-8429-378C1207EFD9}" destId="{BAC73B73-8101-43B7-9CD6-2ED6B8D57C08}" srcOrd="0" destOrd="0" presId="urn:microsoft.com/office/officeart/2005/8/layout/hierarchy3"/>
    <dgm:cxn modelId="{028B964F-9580-44AE-A0C5-74C2FE8C4DEB}" type="presParOf" srcId="{EF91811F-F16E-4857-8429-378C1207EFD9}" destId="{44FC691B-7FDC-4E40-A4E9-489DE5341EBE}" srcOrd="1" destOrd="0" presId="urn:microsoft.com/office/officeart/2005/8/layout/hierarchy3"/>
    <dgm:cxn modelId="{16C57836-B77B-4ED2-9E9A-DFAE5B1BBD3D}" type="presParOf" srcId="{1EB32695-967D-4157-9625-B7C38D968E71}" destId="{982AFD13-8CE9-477A-AC39-268B47E1222F}" srcOrd="1" destOrd="0" presId="urn:microsoft.com/office/officeart/2005/8/layout/hierarchy3"/>
    <dgm:cxn modelId="{0808F074-44D1-4436-9DE5-06A7075671E0}" type="presParOf" srcId="{982AFD13-8CE9-477A-AC39-268B47E1222F}" destId="{A93E0264-C1B9-4541-A550-242439D9498F}" srcOrd="0" destOrd="0" presId="urn:microsoft.com/office/officeart/2005/8/layout/hierarchy3"/>
    <dgm:cxn modelId="{C2D07C49-58AB-4BC5-AC91-078BBC6654F8}" type="presParOf" srcId="{982AFD13-8CE9-477A-AC39-268B47E1222F}" destId="{FE34DF60-0AE2-46A3-A8FC-5E86B0333F56}" srcOrd="1" destOrd="0" presId="urn:microsoft.com/office/officeart/2005/8/layout/hierarchy3"/>
    <dgm:cxn modelId="{4F047F45-BA8F-4DE3-8FB6-83F2DBC5A145}" type="presParOf" srcId="{982AFD13-8CE9-477A-AC39-268B47E1222F}" destId="{A6DDDB76-4D7E-4F55-91FE-50D42FA1AE22}" srcOrd="2" destOrd="0" presId="urn:microsoft.com/office/officeart/2005/8/layout/hierarchy3"/>
    <dgm:cxn modelId="{F2A268AA-C1DD-4F7D-8A5D-528317A28476}" type="presParOf" srcId="{982AFD13-8CE9-477A-AC39-268B47E1222F}" destId="{736A7DA3-4224-4782-B442-71111A2AF9D1}" srcOrd="3" destOrd="0" presId="urn:microsoft.com/office/officeart/2005/8/layout/hierarchy3"/>
    <dgm:cxn modelId="{0A0EFC0F-17A8-469D-B281-2DD32AEC4E68}" type="presParOf" srcId="{982AFD13-8CE9-477A-AC39-268B47E1222F}" destId="{4D0C431A-2F65-406D-9D76-8193CC3BB06E}" srcOrd="4" destOrd="0" presId="urn:microsoft.com/office/officeart/2005/8/layout/hierarchy3"/>
    <dgm:cxn modelId="{828785B3-57A1-4EF8-8905-1A10952E7697}" type="presParOf" srcId="{982AFD13-8CE9-477A-AC39-268B47E1222F}" destId="{98589EFD-0ED7-4C8A-8DB0-FE5FDB031A0C}" srcOrd="5" destOrd="0" presId="urn:microsoft.com/office/officeart/2005/8/layout/hierarchy3"/>
    <dgm:cxn modelId="{723E51BD-FD7B-4025-8DA5-B204BC10CE2C}" type="presParOf" srcId="{982AFD13-8CE9-477A-AC39-268B47E1222F}" destId="{9261C177-0273-4407-857D-22609617FDCD}" srcOrd="6" destOrd="0" presId="urn:microsoft.com/office/officeart/2005/8/layout/hierarchy3"/>
    <dgm:cxn modelId="{ED5B68EE-99DE-40CE-879A-A7BD5DB9BBB6}" type="presParOf" srcId="{982AFD13-8CE9-477A-AC39-268B47E1222F}" destId="{2EFF5516-5F51-4AA4-AC5C-A96B5080CBE6}" srcOrd="7" destOrd="0" presId="urn:microsoft.com/office/officeart/2005/8/layout/hierarchy3"/>
    <dgm:cxn modelId="{DDB88282-E699-4715-BE62-C210FF164067}" type="presParOf" srcId="{982AFD13-8CE9-477A-AC39-268B47E1222F}" destId="{26D3A73F-5704-4941-BD7C-E820AB83C76A}" srcOrd="8" destOrd="0" presId="urn:microsoft.com/office/officeart/2005/8/layout/hierarchy3"/>
    <dgm:cxn modelId="{E5647A28-7935-4AC9-A74C-B2B1186ECA03}" type="presParOf" srcId="{982AFD13-8CE9-477A-AC39-268B47E1222F}" destId="{715303C7-87A0-4119-875C-2C2180C5C7C3}" srcOrd="9" destOrd="0" presId="urn:microsoft.com/office/officeart/2005/8/layout/hierarchy3"/>
    <dgm:cxn modelId="{40D841A1-1375-47B5-8A16-7D50C8AB4DEB}" type="presParOf" srcId="{DB32753A-4297-40FB-B5C7-DC7A96981E36}" destId="{B40D8963-C204-42D0-BC4D-6EC16FA1513F}" srcOrd="1" destOrd="0" presId="urn:microsoft.com/office/officeart/2005/8/layout/hierarchy3"/>
    <dgm:cxn modelId="{DABF2A10-A4F7-4E2A-83E1-3D018FA87734}" type="presParOf" srcId="{B40D8963-C204-42D0-BC4D-6EC16FA1513F}" destId="{8DD7564C-E2CF-48AB-8B4C-8C1794579027}" srcOrd="0" destOrd="0" presId="urn:microsoft.com/office/officeart/2005/8/layout/hierarchy3"/>
    <dgm:cxn modelId="{A4906D37-5D7B-4D6A-9169-4805277C4493}" type="presParOf" srcId="{8DD7564C-E2CF-48AB-8B4C-8C1794579027}" destId="{A1F978C6-0471-4BE0-903D-2E166F872295}" srcOrd="0" destOrd="0" presId="urn:microsoft.com/office/officeart/2005/8/layout/hierarchy3"/>
    <dgm:cxn modelId="{876B30CB-9A1E-41E4-A700-1F0E8C534D9C}" type="presParOf" srcId="{8DD7564C-E2CF-48AB-8B4C-8C1794579027}" destId="{DB99B081-F2C4-4A11-8C73-6FCDECBA5337}" srcOrd="1" destOrd="0" presId="urn:microsoft.com/office/officeart/2005/8/layout/hierarchy3"/>
    <dgm:cxn modelId="{ADAA57FE-8BAD-4E51-8D70-08ECD275D4C3}" type="presParOf" srcId="{B40D8963-C204-42D0-BC4D-6EC16FA1513F}" destId="{87076309-F6F3-4ACA-8453-9C5BB677DF0E}" srcOrd="1" destOrd="0" presId="urn:microsoft.com/office/officeart/2005/8/layout/hierarchy3"/>
    <dgm:cxn modelId="{5ABFDB73-AE67-4610-A230-3B9624EC34F8}" type="presParOf" srcId="{87076309-F6F3-4ACA-8453-9C5BB677DF0E}" destId="{7D1B73CE-F3BB-47AB-9CDB-46706CBE2BA0}" srcOrd="0" destOrd="0" presId="urn:microsoft.com/office/officeart/2005/8/layout/hierarchy3"/>
    <dgm:cxn modelId="{B88F89EE-B71B-4F27-9BE0-113FC184A501}" type="presParOf" srcId="{87076309-F6F3-4ACA-8453-9C5BB677DF0E}" destId="{2B18AFEB-42DD-4831-8379-9EDFDB6CDBB1}" srcOrd="1" destOrd="0" presId="urn:microsoft.com/office/officeart/2005/8/layout/hierarchy3"/>
    <dgm:cxn modelId="{7AECCF68-5006-4AC5-9290-FA3A27442641}" type="presParOf" srcId="{87076309-F6F3-4ACA-8453-9C5BB677DF0E}" destId="{052367D1-DEF0-4131-A740-B952809BDC9C}" srcOrd="2" destOrd="0" presId="urn:microsoft.com/office/officeart/2005/8/layout/hierarchy3"/>
    <dgm:cxn modelId="{721422E0-D9E4-4DF2-8723-E1FF1DD88E8A}" type="presParOf" srcId="{87076309-F6F3-4ACA-8453-9C5BB677DF0E}" destId="{9C8102ED-F72E-48D2-ACD1-E0815B1D1424}" srcOrd="3" destOrd="0" presId="urn:microsoft.com/office/officeart/2005/8/layout/hierarchy3"/>
    <dgm:cxn modelId="{36E1EEC1-953D-4A78-BB78-0772CB98A3B8}" type="presParOf" srcId="{87076309-F6F3-4ACA-8453-9C5BB677DF0E}" destId="{8D8C49CC-E58C-47CB-8AD2-35AF15DD4BFB}" srcOrd="4" destOrd="0" presId="urn:microsoft.com/office/officeart/2005/8/layout/hierarchy3"/>
    <dgm:cxn modelId="{25424DAB-7BC8-434A-9600-C9BC943E4B6B}" type="presParOf" srcId="{87076309-F6F3-4ACA-8453-9C5BB677DF0E}" destId="{A1D545AA-0400-4C16-BC73-9D00E0662DFD}" srcOrd="5" destOrd="0" presId="urn:microsoft.com/office/officeart/2005/8/layout/hierarchy3"/>
    <dgm:cxn modelId="{67F4CADC-7611-4C6B-9B0E-9A5EAE0B5CE1}" type="presParOf" srcId="{DB32753A-4297-40FB-B5C7-DC7A96981E36}" destId="{76AA0459-61B2-4017-9844-8B392D3512D0}" srcOrd="2" destOrd="0" presId="urn:microsoft.com/office/officeart/2005/8/layout/hierarchy3"/>
    <dgm:cxn modelId="{24E7C34D-8959-4598-9278-886247ADC14A}" type="presParOf" srcId="{76AA0459-61B2-4017-9844-8B392D3512D0}" destId="{879572D1-E0A3-4443-AB52-559D2E289F90}" srcOrd="0" destOrd="0" presId="urn:microsoft.com/office/officeart/2005/8/layout/hierarchy3"/>
    <dgm:cxn modelId="{63FC7A35-1FC2-4AE5-B183-91F954E29359}" type="presParOf" srcId="{879572D1-E0A3-4443-AB52-559D2E289F90}" destId="{EA5CE67D-4348-41C7-BB22-232FD078CAE7}" srcOrd="0" destOrd="0" presId="urn:microsoft.com/office/officeart/2005/8/layout/hierarchy3"/>
    <dgm:cxn modelId="{42E0466E-80E8-4132-A0AD-EB0727D148E3}" type="presParOf" srcId="{879572D1-E0A3-4443-AB52-559D2E289F90}" destId="{5FC772AE-2880-4132-A922-D3D7720408B9}" srcOrd="1" destOrd="0" presId="urn:microsoft.com/office/officeart/2005/8/layout/hierarchy3"/>
    <dgm:cxn modelId="{4D55CF44-DE6A-42E2-AC2A-7C426D5F2DE1}" type="presParOf" srcId="{76AA0459-61B2-4017-9844-8B392D3512D0}" destId="{91329A01-02DE-4B2F-B9F6-E2A4BD1D528C}" srcOrd="1" destOrd="0" presId="urn:microsoft.com/office/officeart/2005/8/layout/hierarchy3"/>
    <dgm:cxn modelId="{C6058E9C-F8A9-4495-B061-1AC3B2F6DF76}" type="presParOf" srcId="{91329A01-02DE-4B2F-B9F6-E2A4BD1D528C}" destId="{D21F4499-32E2-41CF-91F3-2AAE835B61E1}" srcOrd="0" destOrd="0" presId="urn:microsoft.com/office/officeart/2005/8/layout/hierarchy3"/>
    <dgm:cxn modelId="{88A04A22-EA67-4233-BB9B-84E002527CA4}" type="presParOf" srcId="{91329A01-02DE-4B2F-B9F6-E2A4BD1D528C}" destId="{8C9AB93F-DD4C-451A-BD7A-45321FABC540}" srcOrd="1" destOrd="0" presId="urn:microsoft.com/office/officeart/2005/8/layout/hierarchy3"/>
    <dgm:cxn modelId="{53138824-5C9D-4613-ADE1-FCCD47AD0491}" type="presParOf" srcId="{91329A01-02DE-4B2F-B9F6-E2A4BD1D528C}" destId="{F6C68BC3-330F-4199-87DB-F9C2C057E030}" srcOrd="2" destOrd="0" presId="urn:microsoft.com/office/officeart/2005/8/layout/hierarchy3"/>
    <dgm:cxn modelId="{CEC9338F-7C3C-4ABF-8BF3-6A7F0721E161}" type="presParOf" srcId="{91329A01-02DE-4B2F-B9F6-E2A4BD1D528C}" destId="{F550BB0D-E5B8-430E-8D5C-71A9009C370F}" srcOrd="3" destOrd="0" presId="urn:microsoft.com/office/officeart/2005/8/layout/hierarchy3"/>
    <dgm:cxn modelId="{3D716F17-4F4A-4027-92B7-59211DBEE5CF}" type="presParOf" srcId="{91329A01-02DE-4B2F-B9F6-E2A4BD1D528C}" destId="{B59BA7E4-A8B2-4CF2-A8FD-8C2A8C09DD8D}" srcOrd="4" destOrd="0" presId="urn:microsoft.com/office/officeart/2005/8/layout/hierarchy3"/>
    <dgm:cxn modelId="{E2A475D1-0FF2-4D46-8518-5B8A7E7F26F3}" type="presParOf" srcId="{91329A01-02DE-4B2F-B9F6-E2A4BD1D528C}" destId="{EC1776C8-3929-4FCD-9810-3FB6A65ED2C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9401A86-6B1B-4FD9-85B6-FF81BFCA763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25763B1-A5E0-41EB-94B5-A8A45AF96A88}">
      <dgm:prSet custT="1"/>
      <dgm:spPr/>
      <dgm:t>
        <a:bodyPr/>
        <a:lstStyle/>
        <a:p>
          <a:pPr rtl="0"/>
          <a:r>
            <a:rPr lang="es-ES" sz="1600" dirty="0"/>
            <a:t>Efectos de una iluminación deficiente</a:t>
          </a:r>
        </a:p>
      </dgm:t>
    </dgm:pt>
    <dgm:pt modelId="{C26D8829-1F81-4CDB-A49A-837C56BCAAB1}" type="parTrans" cxnId="{0908D54F-E323-4C10-BCC0-D6E095500033}">
      <dgm:prSet/>
      <dgm:spPr/>
      <dgm:t>
        <a:bodyPr/>
        <a:lstStyle/>
        <a:p>
          <a:endParaRPr lang="es-ES" sz="1600"/>
        </a:p>
      </dgm:t>
    </dgm:pt>
    <dgm:pt modelId="{6FDEF509-D549-469C-9E29-EBB16637E568}" type="sibTrans" cxnId="{0908D54F-E323-4C10-BCC0-D6E095500033}">
      <dgm:prSet/>
      <dgm:spPr/>
      <dgm:t>
        <a:bodyPr/>
        <a:lstStyle/>
        <a:p>
          <a:endParaRPr lang="es-ES" sz="1600"/>
        </a:p>
      </dgm:t>
    </dgm:pt>
    <dgm:pt modelId="{23EFAC5B-8096-4B17-B630-2AB7A2C1FACC}">
      <dgm:prSet custT="1"/>
      <dgm:spPr/>
      <dgm:t>
        <a:bodyPr/>
        <a:lstStyle/>
        <a:p>
          <a:pPr rtl="0"/>
          <a:r>
            <a:rPr lang="es-ES" sz="1400" dirty="0"/>
            <a:t>Pérdida de agudeza visual.</a:t>
          </a:r>
        </a:p>
      </dgm:t>
    </dgm:pt>
    <dgm:pt modelId="{2286A735-0E17-44ED-82E6-EF2484C4E9CC}" type="parTrans" cxnId="{CC2E9970-F59E-4254-A488-1D0B7C3F582B}">
      <dgm:prSet/>
      <dgm:spPr/>
      <dgm:t>
        <a:bodyPr/>
        <a:lstStyle/>
        <a:p>
          <a:endParaRPr lang="es-ES" sz="1600"/>
        </a:p>
      </dgm:t>
    </dgm:pt>
    <dgm:pt modelId="{85585F54-CE3F-4473-9D08-6912255BD874}" type="sibTrans" cxnId="{CC2E9970-F59E-4254-A488-1D0B7C3F582B}">
      <dgm:prSet/>
      <dgm:spPr/>
      <dgm:t>
        <a:bodyPr/>
        <a:lstStyle/>
        <a:p>
          <a:endParaRPr lang="es-ES" sz="1600"/>
        </a:p>
      </dgm:t>
    </dgm:pt>
    <dgm:pt modelId="{09F4F75E-04F7-4499-BE51-E396117F12B0}">
      <dgm:prSet custT="1"/>
      <dgm:spPr/>
      <dgm:t>
        <a:bodyPr/>
        <a:lstStyle/>
        <a:p>
          <a:pPr rtl="0"/>
          <a:r>
            <a:rPr lang="es-ES" sz="1400" dirty="0"/>
            <a:t>Fatiga visual.</a:t>
          </a:r>
        </a:p>
      </dgm:t>
    </dgm:pt>
    <dgm:pt modelId="{4937C221-1AB2-43E4-9345-DAD462D22A6B}" type="parTrans" cxnId="{DB16F9C9-60C1-4C41-AE25-03A6D90E58D3}">
      <dgm:prSet/>
      <dgm:spPr/>
      <dgm:t>
        <a:bodyPr/>
        <a:lstStyle/>
        <a:p>
          <a:endParaRPr lang="es-ES" sz="1600"/>
        </a:p>
      </dgm:t>
    </dgm:pt>
    <dgm:pt modelId="{5FC8DF15-6034-4AFD-8944-062A5371C585}" type="sibTrans" cxnId="{DB16F9C9-60C1-4C41-AE25-03A6D90E58D3}">
      <dgm:prSet/>
      <dgm:spPr/>
      <dgm:t>
        <a:bodyPr/>
        <a:lstStyle/>
        <a:p>
          <a:endParaRPr lang="es-ES" sz="1600"/>
        </a:p>
      </dgm:t>
    </dgm:pt>
    <dgm:pt modelId="{C1ADFB6A-58F3-4E45-8505-E1FFB0E91EF3}">
      <dgm:prSet custT="1"/>
      <dgm:spPr/>
      <dgm:t>
        <a:bodyPr/>
        <a:lstStyle/>
        <a:p>
          <a:pPr rtl="0"/>
          <a:r>
            <a:rPr lang="es-ES" sz="1400" dirty="0"/>
            <a:t>Dolores de cabeza.</a:t>
          </a:r>
        </a:p>
      </dgm:t>
    </dgm:pt>
    <dgm:pt modelId="{1FD261F4-1123-4536-BE75-100342E72B9E}" type="parTrans" cxnId="{5706B8E2-271A-4E4E-83BA-42509A0430E6}">
      <dgm:prSet/>
      <dgm:spPr/>
      <dgm:t>
        <a:bodyPr/>
        <a:lstStyle/>
        <a:p>
          <a:endParaRPr lang="es-ES" sz="1600"/>
        </a:p>
      </dgm:t>
    </dgm:pt>
    <dgm:pt modelId="{4AE35F8D-0B64-4A84-A638-F6750478C904}" type="sibTrans" cxnId="{5706B8E2-271A-4E4E-83BA-42509A0430E6}">
      <dgm:prSet/>
      <dgm:spPr/>
      <dgm:t>
        <a:bodyPr/>
        <a:lstStyle/>
        <a:p>
          <a:endParaRPr lang="es-ES" sz="1600"/>
        </a:p>
      </dgm:t>
    </dgm:pt>
    <dgm:pt modelId="{1B4A7D25-1EF3-4152-9D90-BFECBCEDD136}">
      <dgm:prSet custT="1"/>
      <dgm:spPr/>
      <dgm:t>
        <a:bodyPr/>
        <a:lstStyle/>
        <a:p>
          <a:pPr rtl="0"/>
          <a:r>
            <a:rPr lang="es-ES" sz="1400" dirty="0"/>
            <a:t>Cansancio.</a:t>
          </a:r>
        </a:p>
      </dgm:t>
    </dgm:pt>
    <dgm:pt modelId="{4D804628-DF0C-42FC-B6ED-E710EAC22CBC}" type="parTrans" cxnId="{97E496A9-4B52-47C7-9F77-9A7F4F53A557}">
      <dgm:prSet/>
      <dgm:spPr/>
      <dgm:t>
        <a:bodyPr/>
        <a:lstStyle/>
        <a:p>
          <a:endParaRPr lang="es-ES" sz="1600"/>
        </a:p>
      </dgm:t>
    </dgm:pt>
    <dgm:pt modelId="{AA51E26A-57F5-47F6-AA21-FEDAB581C2F9}" type="sibTrans" cxnId="{97E496A9-4B52-47C7-9F77-9A7F4F53A557}">
      <dgm:prSet/>
      <dgm:spPr/>
      <dgm:t>
        <a:bodyPr/>
        <a:lstStyle/>
        <a:p>
          <a:endParaRPr lang="es-ES" sz="1600"/>
        </a:p>
      </dgm:t>
    </dgm:pt>
    <dgm:pt modelId="{C99FD183-8F06-4FF4-81C7-38227BB33600}">
      <dgm:prSet custT="1"/>
      <dgm:spPr/>
      <dgm:t>
        <a:bodyPr/>
        <a:lstStyle/>
        <a:p>
          <a:pPr rtl="0"/>
          <a:r>
            <a:rPr lang="es-ES" sz="1400" dirty="0"/>
            <a:t>Irritabilidad. </a:t>
          </a:r>
        </a:p>
      </dgm:t>
    </dgm:pt>
    <dgm:pt modelId="{04A8CEF5-529E-43B9-AE95-3F5D33E8315B}" type="parTrans" cxnId="{C317A8A2-A7E9-4BAE-938F-BAA67756F72C}">
      <dgm:prSet/>
      <dgm:spPr/>
      <dgm:t>
        <a:bodyPr/>
        <a:lstStyle/>
        <a:p>
          <a:endParaRPr lang="es-ES" sz="1600"/>
        </a:p>
      </dgm:t>
    </dgm:pt>
    <dgm:pt modelId="{2611E5FF-A6E9-4C66-AF3C-AFD89B918175}" type="sibTrans" cxnId="{C317A8A2-A7E9-4BAE-938F-BAA67756F72C}">
      <dgm:prSet/>
      <dgm:spPr/>
      <dgm:t>
        <a:bodyPr/>
        <a:lstStyle/>
        <a:p>
          <a:endParaRPr lang="es-ES" sz="1600"/>
        </a:p>
      </dgm:t>
    </dgm:pt>
    <dgm:pt modelId="{077CA099-EA4F-4306-BF62-C2159E9BB4B3}">
      <dgm:prSet custT="1"/>
      <dgm:spPr/>
      <dgm:t>
        <a:bodyPr/>
        <a:lstStyle/>
        <a:p>
          <a:pPr rtl="0"/>
          <a:r>
            <a:rPr lang="es-ES" sz="1400" dirty="0"/>
            <a:t>Aumento de la probabilidad de accidentes leves y graves.</a:t>
          </a:r>
        </a:p>
      </dgm:t>
    </dgm:pt>
    <dgm:pt modelId="{6A3E0232-D96C-4EC3-A169-7F811C0D5E9E}" type="parTrans" cxnId="{14E5A6AA-E5E8-424D-A354-F26ECB44F3BD}">
      <dgm:prSet/>
      <dgm:spPr/>
      <dgm:t>
        <a:bodyPr/>
        <a:lstStyle/>
        <a:p>
          <a:endParaRPr lang="es-ES" sz="1600"/>
        </a:p>
      </dgm:t>
    </dgm:pt>
    <dgm:pt modelId="{72955ED0-37F3-43CC-A005-17AF42643086}" type="sibTrans" cxnId="{14E5A6AA-E5E8-424D-A354-F26ECB44F3BD}">
      <dgm:prSet/>
      <dgm:spPr/>
      <dgm:t>
        <a:bodyPr/>
        <a:lstStyle/>
        <a:p>
          <a:endParaRPr lang="es-ES" sz="1600"/>
        </a:p>
      </dgm:t>
    </dgm:pt>
    <dgm:pt modelId="{68FD16FA-6016-404A-B5FE-0043F072AA49}">
      <dgm:prSet custT="1"/>
      <dgm:spPr/>
      <dgm:t>
        <a:bodyPr/>
        <a:lstStyle/>
        <a:p>
          <a:pPr rtl="0"/>
          <a:r>
            <a:rPr lang="es-ES" sz="1600" dirty="0"/>
            <a:t>Medidas</a:t>
          </a:r>
        </a:p>
      </dgm:t>
    </dgm:pt>
    <dgm:pt modelId="{C6EA75EE-93E6-4395-97B9-1F8EFD490E20}" type="parTrans" cxnId="{9BAA784A-B0F8-4CA2-B1D6-7372BEDA7BB9}">
      <dgm:prSet/>
      <dgm:spPr/>
      <dgm:t>
        <a:bodyPr/>
        <a:lstStyle/>
        <a:p>
          <a:endParaRPr lang="es-ES" sz="1600"/>
        </a:p>
      </dgm:t>
    </dgm:pt>
    <dgm:pt modelId="{08338AEC-DD3F-44D3-989F-9FF8D474858F}" type="sibTrans" cxnId="{9BAA784A-B0F8-4CA2-B1D6-7372BEDA7BB9}">
      <dgm:prSet/>
      <dgm:spPr/>
      <dgm:t>
        <a:bodyPr/>
        <a:lstStyle/>
        <a:p>
          <a:endParaRPr lang="es-ES" sz="1600"/>
        </a:p>
      </dgm:t>
    </dgm:pt>
    <dgm:pt modelId="{55B5BFD0-E523-49C8-B22A-E5EB07369E63}">
      <dgm:prSet custT="1"/>
      <dgm:spPr/>
      <dgm:t>
        <a:bodyPr/>
        <a:lstStyle/>
        <a:p>
          <a:pPr rtl="0"/>
          <a:r>
            <a:rPr lang="es-ES" sz="1400" dirty="0"/>
            <a:t>Adecuar la intensidad o cantidad de luz a la actividad que se realice. </a:t>
          </a:r>
        </a:p>
      </dgm:t>
    </dgm:pt>
    <dgm:pt modelId="{DEB9BD8C-C915-43AD-A443-7EC2E042A66A}" type="parTrans" cxnId="{A289F6B4-8613-4049-B5F1-7176FCC7305F}">
      <dgm:prSet/>
      <dgm:spPr/>
      <dgm:t>
        <a:bodyPr/>
        <a:lstStyle/>
        <a:p>
          <a:endParaRPr lang="es-ES" sz="1600"/>
        </a:p>
      </dgm:t>
    </dgm:pt>
    <dgm:pt modelId="{0D66B292-BDA9-4A4F-B646-EC2865D14F2E}" type="sibTrans" cxnId="{A289F6B4-8613-4049-B5F1-7176FCC7305F}">
      <dgm:prSet/>
      <dgm:spPr/>
      <dgm:t>
        <a:bodyPr/>
        <a:lstStyle/>
        <a:p>
          <a:endParaRPr lang="es-ES" sz="1600"/>
        </a:p>
      </dgm:t>
    </dgm:pt>
    <dgm:pt modelId="{36AA8E54-A8B9-4D24-AEE6-577DE44E119F}">
      <dgm:prSet custT="1"/>
      <dgm:spPr/>
      <dgm:t>
        <a:bodyPr/>
        <a:lstStyle/>
        <a:p>
          <a:pPr rtl="0"/>
          <a:r>
            <a:rPr lang="es-ES" sz="1400" dirty="0"/>
            <a:t>Utilizar luz natural si es posible y, si no es suficiente, acompañar con luz auxiliar. Utilizar los niveles mínimos exigidos de iluminación (medidos en Lux). </a:t>
          </a:r>
        </a:p>
      </dgm:t>
    </dgm:pt>
    <dgm:pt modelId="{508E7993-EDF1-4BF3-ADAE-BA631745B516}" type="parTrans" cxnId="{9CE6D06E-4A2D-4571-A94C-20817979D167}">
      <dgm:prSet/>
      <dgm:spPr/>
      <dgm:t>
        <a:bodyPr/>
        <a:lstStyle/>
        <a:p>
          <a:endParaRPr lang="es-ES" sz="1600"/>
        </a:p>
      </dgm:t>
    </dgm:pt>
    <dgm:pt modelId="{E07A0080-1901-43DD-9BF1-8BA48F024B8A}" type="sibTrans" cxnId="{9CE6D06E-4A2D-4571-A94C-20817979D167}">
      <dgm:prSet/>
      <dgm:spPr/>
      <dgm:t>
        <a:bodyPr/>
        <a:lstStyle/>
        <a:p>
          <a:endParaRPr lang="es-ES" sz="1600"/>
        </a:p>
      </dgm:t>
    </dgm:pt>
    <dgm:pt modelId="{D6C89CA0-9F1F-4EC0-8068-156656577E77}">
      <dgm:prSet custT="1"/>
      <dgm:spPr/>
      <dgm:t>
        <a:bodyPr/>
        <a:lstStyle/>
        <a:p>
          <a:pPr rtl="0"/>
          <a:r>
            <a:rPr lang="es-ES" sz="1400" dirty="0"/>
            <a:t>Procurar unas características de luz acordes a la tarea que se está ejecutando. </a:t>
          </a:r>
        </a:p>
      </dgm:t>
    </dgm:pt>
    <dgm:pt modelId="{1E1BE9A4-DB03-4D16-8A79-3BC93B86D70C}" type="parTrans" cxnId="{F37FBFCE-287F-4EFD-ABEC-B1F7A4E1C245}">
      <dgm:prSet/>
      <dgm:spPr/>
      <dgm:t>
        <a:bodyPr/>
        <a:lstStyle/>
        <a:p>
          <a:endParaRPr lang="es-ES" sz="1600"/>
        </a:p>
      </dgm:t>
    </dgm:pt>
    <dgm:pt modelId="{3B7E43BA-171A-4308-9F3C-BFF37E507D8E}" type="sibTrans" cxnId="{F37FBFCE-287F-4EFD-ABEC-B1F7A4E1C245}">
      <dgm:prSet/>
      <dgm:spPr/>
      <dgm:t>
        <a:bodyPr/>
        <a:lstStyle/>
        <a:p>
          <a:endParaRPr lang="es-ES" sz="1600"/>
        </a:p>
      </dgm:t>
    </dgm:pt>
    <dgm:pt modelId="{91927A8F-CB32-488B-8D47-17A33D859463}">
      <dgm:prSet custT="1"/>
      <dgm:spPr/>
      <dgm:t>
        <a:bodyPr/>
        <a:lstStyle/>
        <a:p>
          <a:pPr rtl="0"/>
          <a:r>
            <a:rPr lang="es-ES" sz="1400" dirty="0"/>
            <a:t>Evitar deslumbramientos.</a:t>
          </a:r>
        </a:p>
      </dgm:t>
    </dgm:pt>
    <dgm:pt modelId="{5474215E-78B6-4D6C-8AA0-62CB7AD1C6A8}" type="parTrans" cxnId="{376990DD-615D-4FAF-B20D-836310FB3252}">
      <dgm:prSet/>
      <dgm:spPr/>
      <dgm:t>
        <a:bodyPr/>
        <a:lstStyle/>
        <a:p>
          <a:endParaRPr lang="es-ES"/>
        </a:p>
      </dgm:t>
    </dgm:pt>
    <dgm:pt modelId="{6019A2FA-6BE1-4E5E-A619-3C166A50189F}" type="sibTrans" cxnId="{376990DD-615D-4FAF-B20D-836310FB3252}">
      <dgm:prSet/>
      <dgm:spPr/>
      <dgm:t>
        <a:bodyPr/>
        <a:lstStyle/>
        <a:p>
          <a:endParaRPr lang="es-ES"/>
        </a:p>
      </dgm:t>
    </dgm:pt>
    <dgm:pt modelId="{E10EDD1D-6D00-440C-A43A-8A844A6D3CA9}" type="pres">
      <dgm:prSet presAssocID="{09401A86-6B1B-4FD9-85B6-FF81BFCA76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E732EA-60B3-49C3-B53F-B0294A6CCA6B}" type="pres">
      <dgm:prSet presAssocID="{C25763B1-A5E0-41EB-94B5-A8A45AF96A88}" presName="root" presStyleCnt="0"/>
      <dgm:spPr/>
    </dgm:pt>
    <dgm:pt modelId="{76EA84F5-2B5E-4E76-B86C-AD139B30BE70}" type="pres">
      <dgm:prSet presAssocID="{C25763B1-A5E0-41EB-94B5-A8A45AF96A88}" presName="rootComposite" presStyleCnt="0"/>
      <dgm:spPr/>
    </dgm:pt>
    <dgm:pt modelId="{11D80C34-13A8-4CBC-8B3C-C38EF39161FC}" type="pres">
      <dgm:prSet presAssocID="{C25763B1-A5E0-41EB-94B5-A8A45AF96A88}" presName="rootText" presStyleLbl="node1" presStyleIdx="0" presStyleCnt="2" custScaleX="145971" custLinFactNeighborX="-46264" custLinFactNeighborY="-7402"/>
      <dgm:spPr/>
    </dgm:pt>
    <dgm:pt modelId="{DF43FA5C-FF27-4B50-B175-FAA41C44C51C}" type="pres">
      <dgm:prSet presAssocID="{C25763B1-A5E0-41EB-94B5-A8A45AF96A88}" presName="rootConnector" presStyleLbl="node1" presStyleIdx="0" presStyleCnt="2"/>
      <dgm:spPr/>
    </dgm:pt>
    <dgm:pt modelId="{7A03B12C-1C16-4057-A5C4-97E6ABA63648}" type="pres">
      <dgm:prSet presAssocID="{C25763B1-A5E0-41EB-94B5-A8A45AF96A88}" presName="childShape" presStyleCnt="0"/>
      <dgm:spPr/>
    </dgm:pt>
    <dgm:pt modelId="{4BA751DD-BE7F-4FFF-826D-E3E3F04D436B}" type="pres">
      <dgm:prSet presAssocID="{2286A735-0E17-44ED-82E6-EF2484C4E9CC}" presName="Name13" presStyleLbl="parChTrans1D2" presStyleIdx="0" presStyleCnt="10"/>
      <dgm:spPr/>
    </dgm:pt>
    <dgm:pt modelId="{FA457E63-4E1E-4008-970A-B1351BA49523}" type="pres">
      <dgm:prSet presAssocID="{23EFAC5B-8096-4B17-B630-2AB7A2C1FACC}" presName="childText" presStyleLbl="bgAcc1" presStyleIdx="0" presStyleCnt="10" custScaleX="166385">
        <dgm:presLayoutVars>
          <dgm:bulletEnabled val="1"/>
        </dgm:presLayoutVars>
      </dgm:prSet>
      <dgm:spPr/>
    </dgm:pt>
    <dgm:pt modelId="{9447D276-5197-4709-A75A-0801DF3D997F}" type="pres">
      <dgm:prSet presAssocID="{4937C221-1AB2-43E4-9345-DAD462D22A6B}" presName="Name13" presStyleLbl="parChTrans1D2" presStyleIdx="1" presStyleCnt="10"/>
      <dgm:spPr/>
    </dgm:pt>
    <dgm:pt modelId="{D338A314-3D2C-4D6B-8F38-7CB5BE703E22}" type="pres">
      <dgm:prSet presAssocID="{09F4F75E-04F7-4499-BE51-E396117F12B0}" presName="childText" presStyleLbl="bgAcc1" presStyleIdx="1" presStyleCnt="10" custScaleX="164848">
        <dgm:presLayoutVars>
          <dgm:bulletEnabled val="1"/>
        </dgm:presLayoutVars>
      </dgm:prSet>
      <dgm:spPr/>
    </dgm:pt>
    <dgm:pt modelId="{5F53BC2E-04C8-431C-8789-FBA6BB7029D2}" type="pres">
      <dgm:prSet presAssocID="{1FD261F4-1123-4536-BE75-100342E72B9E}" presName="Name13" presStyleLbl="parChTrans1D2" presStyleIdx="2" presStyleCnt="10"/>
      <dgm:spPr/>
    </dgm:pt>
    <dgm:pt modelId="{CD3424F4-B55A-4124-9FB6-01940E0C26EA}" type="pres">
      <dgm:prSet presAssocID="{C1ADFB6A-58F3-4E45-8505-E1FFB0E91EF3}" presName="childText" presStyleLbl="bgAcc1" presStyleIdx="2" presStyleCnt="10" custScaleX="161758">
        <dgm:presLayoutVars>
          <dgm:bulletEnabled val="1"/>
        </dgm:presLayoutVars>
      </dgm:prSet>
      <dgm:spPr/>
    </dgm:pt>
    <dgm:pt modelId="{FE89DAE3-9249-40FE-B82F-18CF8017497E}" type="pres">
      <dgm:prSet presAssocID="{4D804628-DF0C-42FC-B6ED-E710EAC22CBC}" presName="Name13" presStyleLbl="parChTrans1D2" presStyleIdx="3" presStyleCnt="10"/>
      <dgm:spPr/>
    </dgm:pt>
    <dgm:pt modelId="{FAD4D963-D1BC-4049-A878-000E6BDAEFE5}" type="pres">
      <dgm:prSet presAssocID="{1B4A7D25-1EF3-4152-9D90-BFECBCEDD136}" presName="childText" presStyleLbl="bgAcc1" presStyleIdx="3" presStyleCnt="10" custScaleX="164848">
        <dgm:presLayoutVars>
          <dgm:bulletEnabled val="1"/>
        </dgm:presLayoutVars>
      </dgm:prSet>
      <dgm:spPr/>
    </dgm:pt>
    <dgm:pt modelId="{F3A4CAB1-E321-412A-8CBF-1277D518EEB3}" type="pres">
      <dgm:prSet presAssocID="{04A8CEF5-529E-43B9-AE95-3F5D33E8315B}" presName="Name13" presStyleLbl="parChTrans1D2" presStyleIdx="4" presStyleCnt="10"/>
      <dgm:spPr/>
    </dgm:pt>
    <dgm:pt modelId="{2051B860-AB8F-446D-BBDB-AB21DA718DA3}" type="pres">
      <dgm:prSet presAssocID="{C99FD183-8F06-4FF4-81C7-38227BB33600}" presName="childText" presStyleLbl="bgAcc1" presStyleIdx="4" presStyleCnt="10" custScaleX="157830">
        <dgm:presLayoutVars>
          <dgm:bulletEnabled val="1"/>
        </dgm:presLayoutVars>
      </dgm:prSet>
      <dgm:spPr/>
    </dgm:pt>
    <dgm:pt modelId="{1E5B6CA3-4538-43AC-96B8-CC8EF0623F9E}" type="pres">
      <dgm:prSet presAssocID="{6A3E0232-D96C-4EC3-A169-7F811C0D5E9E}" presName="Name13" presStyleLbl="parChTrans1D2" presStyleIdx="5" presStyleCnt="10"/>
      <dgm:spPr/>
    </dgm:pt>
    <dgm:pt modelId="{009F6F06-6D09-4DCB-9834-0866C78ACF4B}" type="pres">
      <dgm:prSet presAssocID="{077CA099-EA4F-4306-BF62-C2159E9BB4B3}" presName="childText" presStyleLbl="bgAcc1" presStyleIdx="5" presStyleCnt="10" custScaleX="243052">
        <dgm:presLayoutVars>
          <dgm:bulletEnabled val="1"/>
        </dgm:presLayoutVars>
      </dgm:prSet>
      <dgm:spPr/>
    </dgm:pt>
    <dgm:pt modelId="{D0360A86-55EA-494A-AA8F-AE34AC6EAC79}" type="pres">
      <dgm:prSet presAssocID="{68FD16FA-6016-404A-B5FE-0043F072AA49}" presName="root" presStyleCnt="0"/>
      <dgm:spPr/>
    </dgm:pt>
    <dgm:pt modelId="{96EDAD52-7594-4530-92FB-13B2090F81F4}" type="pres">
      <dgm:prSet presAssocID="{68FD16FA-6016-404A-B5FE-0043F072AA49}" presName="rootComposite" presStyleCnt="0"/>
      <dgm:spPr/>
    </dgm:pt>
    <dgm:pt modelId="{CE96EADE-B7D5-4BA9-9DB8-B245A3AF32A7}" type="pres">
      <dgm:prSet presAssocID="{68FD16FA-6016-404A-B5FE-0043F072AA49}" presName="rootText" presStyleLbl="node1" presStyleIdx="1" presStyleCnt="2" custScaleX="133338"/>
      <dgm:spPr/>
    </dgm:pt>
    <dgm:pt modelId="{6FFCB189-00ED-4F5A-9FAD-2E0909C748B6}" type="pres">
      <dgm:prSet presAssocID="{68FD16FA-6016-404A-B5FE-0043F072AA49}" presName="rootConnector" presStyleLbl="node1" presStyleIdx="1" presStyleCnt="2"/>
      <dgm:spPr/>
    </dgm:pt>
    <dgm:pt modelId="{B154D362-B051-48D3-811C-6BB713D2CAF9}" type="pres">
      <dgm:prSet presAssocID="{68FD16FA-6016-404A-B5FE-0043F072AA49}" presName="childShape" presStyleCnt="0"/>
      <dgm:spPr/>
    </dgm:pt>
    <dgm:pt modelId="{5946435E-72FB-4934-8BD8-B348C41BBFAF}" type="pres">
      <dgm:prSet presAssocID="{DEB9BD8C-C915-43AD-A443-7EC2E042A66A}" presName="Name13" presStyleLbl="parChTrans1D2" presStyleIdx="6" presStyleCnt="10"/>
      <dgm:spPr/>
    </dgm:pt>
    <dgm:pt modelId="{DC3ACB82-15DF-43CC-9E92-ADF8EC0AE592}" type="pres">
      <dgm:prSet presAssocID="{55B5BFD0-E523-49C8-B22A-E5EB07369E63}" presName="childText" presStyleLbl="bgAcc1" presStyleIdx="6" presStyleCnt="10" custScaleX="326402">
        <dgm:presLayoutVars>
          <dgm:bulletEnabled val="1"/>
        </dgm:presLayoutVars>
      </dgm:prSet>
      <dgm:spPr/>
    </dgm:pt>
    <dgm:pt modelId="{B77E5913-1572-49CE-9739-377FAB1B9D02}" type="pres">
      <dgm:prSet presAssocID="{508E7993-EDF1-4BF3-ADAE-BA631745B516}" presName="Name13" presStyleLbl="parChTrans1D2" presStyleIdx="7" presStyleCnt="10"/>
      <dgm:spPr/>
    </dgm:pt>
    <dgm:pt modelId="{BA9B5DB0-DEF3-4C85-A54B-DCE42AC46FCD}" type="pres">
      <dgm:prSet presAssocID="{36AA8E54-A8B9-4D24-AEE6-577DE44E119F}" presName="childText" presStyleLbl="bgAcc1" presStyleIdx="7" presStyleCnt="10" custScaleX="326402" custScaleY="144413">
        <dgm:presLayoutVars>
          <dgm:bulletEnabled val="1"/>
        </dgm:presLayoutVars>
      </dgm:prSet>
      <dgm:spPr/>
    </dgm:pt>
    <dgm:pt modelId="{BFC88CD2-3AD0-4909-B0C5-EDEBAF1C3CB6}" type="pres">
      <dgm:prSet presAssocID="{1E1BE9A4-DB03-4D16-8A79-3BC93B86D70C}" presName="Name13" presStyleLbl="parChTrans1D2" presStyleIdx="8" presStyleCnt="10"/>
      <dgm:spPr/>
    </dgm:pt>
    <dgm:pt modelId="{1F28472D-2075-49E6-9BFE-FB61C191F642}" type="pres">
      <dgm:prSet presAssocID="{D6C89CA0-9F1F-4EC0-8068-156656577E77}" presName="childText" presStyleLbl="bgAcc1" presStyleIdx="8" presStyleCnt="10" custScaleX="328715">
        <dgm:presLayoutVars>
          <dgm:bulletEnabled val="1"/>
        </dgm:presLayoutVars>
      </dgm:prSet>
      <dgm:spPr/>
    </dgm:pt>
    <dgm:pt modelId="{E390DDB3-0163-44EC-B126-42A122D7325C}" type="pres">
      <dgm:prSet presAssocID="{5474215E-78B6-4D6C-8AA0-62CB7AD1C6A8}" presName="Name13" presStyleLbl="parChTrans1D2" presStyleIdx="9" presStyleCnt="10"/>
      <dgm:spPr/>
    </dgm:pt>
    <dgm:pt modelId="{72756F3D-7BE5-43AF-99F1-6422816D69C5}" type="pres">
      <dgm:prSet presAssocID="{91927A8F-CB32-488B-8D47-17A33D859463}" presName="childText" presStyleLbl="bgAcc1" presStyleIdx="9" presStyleCnt="10" custScaleX="333594">
        <dgm:presLayoutVars>
          <dgm:bulletEnabled val="1"/>
        </dgm:presLayoutVars>
      </dgm:prSet>
      <dgm:spPr/>
    </dgm:pt>
  </dgm:ptLst>
  <dgm:cxnLst>
    <dgm:cxn modelId="{8FD64579-4C74-41FF-9532-2E0D2B01554E}" type="presOf" srcId="{91927A8F-CB32-488B-8D47-17A33D859463}" destId="{72756F3D-7BE5-43AF-99F1-6422816D69C5}" srcOrd="0" destOrd="0" presId="urn:microsoft.com/office/officeart/2005/8/layout/hierarchy3"/>
    <dgm:cxn modelId="{5706B8E2-271A-4E4E-83BA-42509A0430E6}" srcId="{C25763B1-A5E0-41EB-94B5-A8A45AF96A88}" destId="{C1ADFB6A-58F3-4E45-8505-E1FFB0E91EF3}" srcOrd="2" destOrd="0" parTransId="{1FD261F4-1123-4536-BE75-100342E72B9E}" sibTransId="{4AE35F8D-0B64-4A84-A638-F6750478C904}"/>
    <dgm:cxn modelId="{AD8FD555-158E-468B-BB10-E514EDCC3F3C}" type="presOf" srcId="{09401A86-6B1B-4FD9-85B6-FF81BFCA7636}" destId="{E10EDD1D-6D00-440C-A43A-8A844A6D3CA9}" srcOrd="0" destOrd="0" presId="urn:microsoft.com/office/officeart/2005/8/layout/hierarchy3"/>
    <dgm:cxn modelId="{44585497-AC7C-46EC-B101-EB56E452EB88}" type="presOf" srcId="{C25763B1-A5E0-41EB-94B5-A8A45AF96A88}" destId="{11D80C34-13A8-4CBC-8B3C-C38EF39161FC}" srcOrd="0" destOrd="0" presId="urn:microsoft.com/office/officeart/2005/8/layout/hierarchy3"/>
    <dgm:cxn modelId="{9BAA784A-B0F8-4CA2-B1D6-7372BEDA7BB9}" srcId="{09401A86-6B1B-4FD9-85B6-FF81BFCA7636}" destId="{68FD16FA-6016-404A-B5FE-0043F072AA49}" srcOrd="1" destOrd="0" parTransId="{C6EA75EE-93E6-4395-97B9-1F8EFD490E20}" sibTransId="{08338AEC-DD3F-44D3-989F-9FF8D474858F}"/>
    <dgm:cxn modelId="{E236924A-160E-4E1A-81C4-381765BF3434}" type="presOf" srcId="{1FD261F4-1123-4536-BE75-100342E72B9E}" destId="{5F53BC2E-04C8-431C-8789-FBA6BB7029D2}" srcOrd="0" destOrd="0" presId="urn:microsoft.com/office/officeart/2005/8/layout/hierarchy3"/>
    <dgm:cxn modelId="{6AEA1DA2-D85C-498E-A777-2387F6CD3B31}" type="presOf" srcId="{DEB9BD8C-C915-43AD-A443-7EC2E042A66A}" destId="{5946435E-72FB-4934-8BD8-B348C41BBFAF}" srcOrd="0" destOrd="0" presId="urn:microsoft.com/office/officeart/2005/8/layout/hierarchy3"/>
    <dgm:cxn modelId="{376990DD-615D-4FAF-B20D-836310FB3252}" srcId="{68FD16FA-6016-404A-B5FE-0043F072AA49}" destId="{91927A8F-CB32-488B-8D47-17A33D859463}" srcOrd="3" destOrd="0" parTransId="{5474215E-78B6-4D6C-8AA0-62CB7AD1C6A8}" sibTransId="{6019A2FA-6BE1-4E5E-A619-3C166A50189F}"/>
    <dgm:cxn modelId="{E34451DC-4145-4007-AF38-685F1FA4BB17}" type="presOf" srcId="{23EFAC5B-8096-4B17-B630-2AB7A2C1FACC}" destId="{FA457E63-4E1E-4008-970A-B1351BA49523}" srcOrd="0" destOrd="0" presId="urn:microsoft.com/office/officeart/2005/8/layout/hierarchy3"/>
    <dgm:cxn modelId="{491128F4-9AFB-469E-8DF7-1058DB3926CA}" type="presOf" srcId="{55B5BFD0-E523-49C8-B22A-E5EB07369E63}" destId="{DC3ACB82-15DF-43CC-9E92-ADF8EC0AE592}" srcOrd="0" destOrd="0" presId="urn:microsoft.com/office/officeart/2005/8/layout/hierarchy3"/>
    <dgm:cxn modelId="{14E5A6AA-E5E8-424D-A354-F26ECB44F3BD}" srcId="{C25763B1-A5E0-41EB-94B5-A8A45AF96A88}" destId="{077CA099-EA4F-4306-BF62-C2159E9BB4B3}" srcOrd="5" destOrd="0" parTransId="{6A3E0232-D96C-4EC3-A169-7F811C0D5E9E}" sibTransId="{72955ED0-37F3-43CC-A005-17AF42643086}"/>
    <dgm:cxn modelId="{E90E8BE3-CFD4-4392-B4B8-BAACF5DF6AED}" type="presOf" srcId="{508E7993-EDF1-4BF3-ADAE-BA631745B516}" destId="{B77E5913-1572-49CE-9739-377FAB1B9D02}" srcOrd="0" destOrd="0" presId="urn:microsoft.com/office/officeart/2005/8/layout/hierarchy3"/>
    <dgm:cxn modelId="{2788C69F-F31A-4D6A-88D1-3D45396DDDB3}" type="presOf" srcId="{C25763B1-A5E0-41EB-94B5-A8A45AF96A88}" destId="{DF43FA5C-FF27-4B50-B175-FAA41C44C51C}" srcOrd="1" destOrd="0" presId="urn:microsoft.com/office/officeart/2005/8/layout/hierarchy3"/>
    <dgm:cxn modelId="{CC2E9970-F59E-4254-A488-1D0B7C3F582B}" srcId="{C25763B1-A5E0-41EB-94B5-A8A45AF96A88}" destId="{23EFAC5B-8096-4B17-B630-2AB7A2C1FACC}" srcOrd="0" destOrd="0" parTransId="{2286A735-0E17-44ED-82E6-EF2484C4E9CC}" sibTransId="{85585F54-CE3F-4473-9D08-6912255BD874}"/>
    <dgm:cxn modelId="{97E496A9-4B52-47C7-9F77-9A7F4F53A557}" srcId="{C25763B1-A5E0-41EB-94B5-A8A45AF96A88}" destId="{1B4A7D25-1EF3-4152-9D90-BFECBCEDD136}" srcOrd="3" destOrd="0" parTransId="{4D804628-DF0C-42FC-B6ED-E710EAC22CBC}" sibTransId="{AA51E26A-57F5-47F6-AA21-FEDAB581C2F9}"/>
    <dgm:cxn modelId="{DB16F9C9-60C1-4C41-AE25-03A6D90E58D3}" srcId="{C25763B1-A5E0-41EB-94B5-A8A45AF96A88}" destId="{09F4F75E-04F7-4499-BE51-E396117F12B0}" srcOrd="1" destOrd="0" parTransId="{4937C221-1AB2-43E4-9345-DAD462D22A6B}" sibTransId="{5FC8DF15-6034-4AFD-8944-062A5371C585}"/>
    <dgm:cxn modelId="{54AEB157-0B41-4B48-AE08-A2728B08628A}" type="presOf" srcId="{09F4F75E-04F7-4499-BE51-E396117F12B0}" destId="{D338A314-3D2C-4D6B-8F38-7CB5BE703E22}" srcOrd="0" destOrd="0" presId="urn:microsoft.com/office/officeart/2005/8/layout/hierarchy3"/>
    <dgm:cxn modelId="{E14BBC44-51C2-4819-83D8-22DECACABCCE}" type="presOf" srcId="{C1ADFB6A-58F3-4E45-8505-E1FFB0E91EF3}" destId="{CD3424F4-B55A-4124-9FB6-01940E0C26EA}" srcOrd="0" destOrd="0" presId="urn:microsoft.com/office/officeart/2005/8/layout/hierarchy3"/>
    <dgm:cxn modelId="{63F4246B-9AE5-49FE-9C1D-C1AB37AD88F9}" type="presOf" srcId="{68FD16FA-6016-404A-B5FE-0043F072AA49}" destId="{CE96EADE-B7D5-4BA9-9DB8-B245A3AF32A7}" srcOrd="0" destOrd="0" presId="urn:microsoft.com/office/officeart/2005/8/layout/hierarchy3"/>
    <dgm:cxn modelId="{D835EDC3-2C2D-4D43-903E-123279588919}" type="presOf" srcId="{077CA099-EA4F-4306-BF62-C2159E9BB4B3}" destId="{009F6F06-6D09-4DCB-9834-0866C78ACF4B}" srcOrd="0" destOrd="0" presId="urn:microsoft.com/office/officeart/2005/8/layout/hierarchy3"/>
    <dgm:cxn modelId="{A289F6B4-8613-4049-B5F1-7176FCC7305F}" srcId="{68FD16FA-6016-404A-B5FE-0043F072AA49}" destId="{55B5BFD0-E523-49C8-B22A-E5EB07369E63}" srcOrd="0" destOrd="0" parTransId="{DEB9BD8C-C915-43AD-A443-7EC2E042A66A}" sibTransId="{0D66B292-BDA9-4A4F-B646-EC2865D14F2E}"/>
    <dgm:cxn modelId="{37F79950-5C8E-489D-94A2-253B2234F9A0}" type="presOf" srcId="{6A3E0232-D96C-4EC3-A169-7F811C0D5E9E}" destId="{1E5B6CA3-4538-43AC-96B8-CC8EF0623F9E}" srcOrd="0" destOrd="0" presId="urn:microsoft.com/office/officeart/2005/8/layout/hierarchy3"/>
    <dgm:cxn modelId="{0BE7F2B6-9507-4F9B-AAEB-10391B1503F2}" type="presOf" srcId="{68FD16FA-6016-404A-B5FE-0043F072AA49}" destId="{6FFCB189-00ED-4F5A-9FAD-2E0909C748B6}" srcOrd="1" destOrd="0" presId="urn:microsoft.com/office/officeart/2005/8/layout/hierarchy3"/>
    <dgm:cxn modelId="{DC4FC44A-210C-4EA3-8B9E-762BBE2C8A7C}" type="presOf" srcId="{D6C89CA0-9F1F-4EC0-8068-156656577E77}" destId="{1F28472D-2075-49E6-9BFE-FB61C191F642}" srcOrd="0" destOrd="0" presId="urn:microsoft.com/office/officeart/2005/8/layout/hierarchy3"/>
    <dgm:cxn modelId="{5A4CC72E-FBEF-4A66-82BA-60F7AF939235}" type="presOf" srcId="{5474215E-78B6-4D6C-8AA0-62CB7AD1C6A8}" destId="{E390DDB3-0163-44EC-B126-42A122D7325C}" srcOrd="0" destOrd="0" presId="urn:microsoft.com/office/officeart/2005/8/layout/hierarchy3"/>
    <dgm:cxn modelId="{0D566767-EB72-4017-A5E2-45ADB2DC5106}" type="presOf" srcId="{04A8CEF5-529E-43B9-AE95-3F5D33E8315B}" destId="{F3A4CAB1-E321-412A-8CBF-1277D518EEB3}" srcOrd="0" destOrd="0" presId="urn:microsoft.com/office/officeart/2005/8/layout/hierarchy3"/>
    <dgm:cxn modelId="{F37FBFCE-287F-4EFD-ABEC-B1F7A4E1C245}" srcId="{68FD16FA-6016-404A-B5FE-0043F072AA49}" destId="{D6C89CA0-9F1F-4EC0-8068-156656577E77}" srcOrd="2" destOrd="0" parTransId="{1E1BE9A4-DB03-4D16-8A79-3BC93B86D70C}" sibTransId="{3B7E43BA-171A-4308-9F3C-BFF37E507D8E}"/>
    <dgm:cxn modelId="{50189DFF-6936-4555-B495-550743057807}" type="presOf" srcId="{4D804628-DF0C-42FC-B6ED-E710EAC22CBC}" destId="{FE89DAE3-9249-40FE-B82F-18CF8017497E}" srcOrd="0" destOrd="0" presId="urn:microsoft.com/office/officeart/2005/8/layout/hierarchy3"/>
    <dgm:cxn modelId="{9CE6D06E-4A2D-4571-A94C-20817979D167}" srcId="{68FD16FA-6016-404A-B5FE-0043F072AA49}" destId="{36AA8E54-A8B9-4D24-AEE6-577DE44E119F}" srcOrd="1" destOrd="0" parTransId="{508E7993-EDF1-4BF3-ADAE-BA631745B516}" sibTransId="{E07A0080-1901-43DD-9BF1-8BA48F024B8A}"/>
    <dgm:cxn modelId="{3E9339F5-3E3A-4646-BBEF-94A50B19EF30}" type="presOf" srcId="{2286A735-0E17-44ED-82E6-EF2484C4E9CC}" destId="{4BA751DD-BE7F-4FFF-826D-E3E3F04D436B}" srcOrd="0" destOrd="0" presId="urn:microsoft.com/office/officeart/2005/8/layout/hierarchy3"/>
    <dgm:cxn modelId="{38B1606D-5D2E-4F4C-84C9-9A67CA394749}" type="presOf" srcId="{1B4A7D25-1EF3-4152-9D90-BFECBCEDD136}" destId="{FAD4D963-D1BC-4049-A878-000E6BDAEFE5}" srcOrd="0" destOrd="0" presId="urn:microsoft.com/office/officeart/2005/8/layout/hierarchy3"/>
    <dgm:cxn modelId="{FEF8C31D-23FB-434F-A771-A3AE1A378DF3}" type="presOf" srcId="{4937C221-1AB2-43E4-9345-DAD462D22A6B}" destId="{9447D276-5197-4709-A75A-0801DF3D997F}" srcOrd="0" destOrd="0" presId="urn:microsoft.com/office/officeart/2005/8/layout/hierarchy3"/>
    <dgm:cxn modelId="{C2CE9603-BFFC-4B64-9C9C-1B7AACF8EC02}" type="presOf" srcId="{C99FD183-8F06-4FF4-81C7-38227BB33600}" destId="{2051B860-AB8F-446D-BBDB-AB21DA718DA3}" srcOrd="0" destOrd="0" presId="urn:microsoft.com/office/officeart/2005/8/layout/hierarchy3"/>
    <dgm:cxn modelId="{8C0C002A-687A-44CA-AE5A-E6EF6EA03B17}" type="presOf" srcId="{36AA8E54-A8B9-4D24-AEE6-577DE44E119F}" destId="{BA9B5DB0-DEF3-4C85-A54B-DCE42AC46FCD}" srcOrd="0" destOrd="0" presId="urn:microsoft.com/office/officeart/2005/8/layout/hierarchy3"/>
    <dgm:cxn modelId="{61E17B8C-2F4D-4CA0-8047-8D0DE65E6D93}" type="presOf" srcId="{1E1BE9A4-DB03-4D16-8A79-3BC93B86D70C}" destId="{BFC88CD2-3AD0-4909-B0C5-EDEBAF1C3CB6}" srcOrd="0" destOrd="0" presId="urn:microsoft.com/office/officeart/2005/8/layout/hierarchy3"/>
    <dgm:cxn modelId="{C317A8A2-A7E9-4BAE-938F-BAA67756F72C}" srcId="{C25763B1-A5E0-41EB-94B5-A8A45AF96A88}" destId="{C99FD183-8F06-4FF4-81C7-38227BB33600}" srcOrd="4" destOrd="0" parTransId="{04A8CEF5-529E-43B9-AE95-3F5D33E8315B}" sibTransId="{2611E5FF-A6E9-4C66-AF3C-AFD89B918175}"/>
    <dgm:cxn modelId="{0908D54F-E323-4C10-BCC0-D6E095500033}" srcId="{09401A86-6B1B-4FD9-85B6-FF81BFCA7636}" destId="{C25763B1-A5E0-41EB-94B5-A8A45AF96A88}" srcOrd="0" destOrd="0" parTransId="{C26D8829-1F81-4CDB-A49A-837C56BCAAB1}" sibTransId="{6FDEF509-D549-469C-9E29-EBB16637E568}"/>
    <dgm:cxn modelId="{BF916AA3-69A4-4E15-B418-9B3833F5519E}" type="presParOf" srcId="{E10EDD1D-6D00-440C-A43A-8A844A6D3CA9}" destId="{B5E732EA-60B3-49C3-B53F-B0294A6CCA6B}" srcOrd="0" destOrd="0" presId="urn:microsoft.com/office/officeart/2005/8/layout/hierarchy3"/>
    <dgm:cxn modelId="{36EBB1D8-593C-485A-93DC-BC3235E3B781}" type="presParOf" srcId="{B5E732EA-60B3-49C3-B53F-B0294A6CCA6B}" destId="{76EA84F5-2B5E-4E76-B86C-AD139B30BE70}" srcOrd="0" destOrd="0" presId="urn:microsoft.com/office/officeart/2005/8/layout/hierarchy3"/>
    <dgm:cxn modelId="{4ADA1624-CD34-4263-BD23-7EF4643B0727}" type="presParOf" srcId="{76EA84F5-2B5E-4E76-B86C-AD139B30BE70}" destId="{11D80C34-13A8-4CBC-8B3C-C38EF39161FC}" srcOrd="0" destOrd="0" presId="urn:microsoft.com/office/officeart/2005/8/layout/hierarchy3"/>
    <dgm:cxn modelId="{62BF83AE-9270-4760-A829-24E9A5DF4205}" type="presParOf" srcId="{76EA84F5-2B5E-4E76-B86C-AD139B30BE70}" destId="{DF43FA5C-FF27-4B50-B175-FAA41C44C51C}" srcOrd="1" destOrd="0" presId="urn:microsoft.com/office/officeart/2005/8/layout/hierarchy3"/>
    <dgm:cxn modelId="{9402EED4-7F79-4B63-AE95-3568DCEB273A}" type="presParOf" srcId="{B5E732EA-60B3-49C3-B53F-B0294A6CCA6B}" destId="{7A03B12C-1C16-4057-A5C4-97E6ABA63648}" srcOrd="1" destOrd="0" presId="urn:microsoft.com/office/officeart/2005/8/layout/hierarchy3"/>
    <dgm:cxn modelId="{EC46DDB1-3BF7-4B07-B8C1-A18FF038219F}" type="presParOf" srcId="{7A03B12C-1C16-4057-A5C4-97E6ABA63648}" destId="{4BA751DD-BE7F-4FFF-826D-E3E3F04D436B}" srcOrd="0" destOrd="0" presId="urn:microsoft.com/office/officeart/2005/8/layout/hierarchy3"/>
    <dgm:cxn modelId="{A37A3BD0-32A1-423B-9138-CAEDB964214B}" type="presParOf" srcId="{7A03B12C-1C16-4057-A5C4-97E6ABA63648}" destId="{FA457E63-4E1E-4008-970A-B1351BA49523}" srcOrd="1" destOrd="0" presId="urn:microsoft.com/office/officeart/2005/8/layout/hierarchy3"/>
    <dgm:cxn modelId="{27226975-331E-489C-B932-0F1D12EB7EE5}" type="presParOf" srcId="{7A03B12C-1C16-4057-A5C4-97E6ABA63648}" destId="{9447D276-5197-4709-A75A-0801DF3D997F}" srcOrd="2" destOrd="0" presId="urn:microsoft.com/office/officeart/2005/8/layout/hierarchy3"/>
    <dgm:cxn modelId="{959C5CF4-CA58-46EC-B1D2-1DBD9838F4BC}" type="presParOf" srcId="{7A03B12C-1C16-4057-A5C4-97E6ABA63648}" destId="{D338A314-3D2C-4D6B-8F38-7CB5BE703E22}" srcOrd="3" destOrd="0" presId="urn:microsoft.com/office/officeart/2005/8/layout/hierarchy3"/>
    <dgm:cxn modelId="{09604868-FDCA-4FCA-AC5A-E915B93BB81B}" type="presParOf" srcId="{7A03B12C-1C16-4057-A5C4-97E6ABA63648}" destId="{5F53BC2E-04C8-431C-8789-FBA6BB7029D2}" srcOrd="4" destOrd="0" presId="urn:microsoft.com/office/officeart/2005/8/layout/hierarchy3"/>
    <dgm:cxn modelId="{38E57577-C6FC-40D8-9AA1-5D769E0FCDA9}" type="presParOf" srcId="{7A03B12C-1C16-4057-A5C4-97E6ABA63648}" destId="{CD3424F4-B55A-4124-9FB6-01940E0C26EA}" srcOrd="5" destOrd="0" presId="urn:microsoft.com/office/officeart/2005/8/layout/hierarchy3"/>
    <dgm:cxn modelId="{93E89369-B8D8-4840-9D4B-741C2B0AA9EE}" type="presParOf" srcId="{7A03B12C-1C16-4057-A5C4-97E6ABA63648}" destId="{FE89DAE3-9249-40FE-B82F-18CF8017497E}" srcOrd="6" destOrd="0" presId="urn:microsoft.com/office/officeart/2005/8/layout/hierarchy3"/>
    <dgm:cxn modelId="{8BEEEB1F-5A87-48F0-B9EF-F87AEA0DCC64}" type="presParOf" srcId="{7A03B12C-1C16-4057-A5C4-97E6ABA63648}" destId="{FAD4D963-D1BC-4049-A878-000E6BDAEFE5}" srcOrd="7" destOrd="0" presId="urn:microsoft.com/office/officeart/2005/8/layout/hierarchy3"/>
    <dgm:cxn modelId="{CE87B896-6E99-475A-8B56-7469B98AABBA}" type="presParOf" srcId="{7A03B12C-1C16-4057-A5C4-97E6ABA63648}" destId="{F3A4CAB1-E321-412A-8CBF-1277D518EEB3}" srcOrd="8" destOrd="0" presId="urn:microsoft.com/office/officeart/2005/8/layout/hierarchy3"/>
    <dgm:cxn modelId="{503ABDDF-72EB-46D8-B893-321CB195B0E3}" type="presParOf" srcId="{7A03B12C-1C16-4057-A5C4-97E6ABA63648}" destId="{2051B860-AB8F-446D-BBDB-AB21DA718DA3}" srcOrd="9" destOrd="0" presId="urn:microsoft.com/office/officeart/2005/8/layout/hierarchy3"/>
    <dgm:cxn modelId="{52390FA8-CE99-4EBA-B87C-BF5E03CD3F3B}" type="presParOf" srcId="{7A03B12C-1C16-4057-A5C4-97E6ABA63648}" destId="{1E5B6CA3-4538-43AC-96B8-CC8EF0623F9E}" srcOrd="10" destOrd="0" presId="urn:microsoft.com/office/officeart/2005/8/layout/hierarchy3"/>
    <dgm:cxn modelId="{8C402884-498F-4EAB-8FBF-B5546AF044B9}" type="presParOf" srcId="{7A03B12C-1C16-4057-A5C4-97E6ABA63648}" destId="{009F6F06-6D09-4DCB-9834-0866C78ACF4B}" srcOrd="11" destOrd="0" presId="urn:microsoft.com/office/officeart/2005/8/layout/hierarchy3"/>
    <dgm:cxn modelId="{33D257DA-640D-4717-BAE3-171FC3153774}" type="presParOf" srcId="{E10EDD1D-6D00-440C-A43A-8A844A6D3CA9}" destId="{D0360A86-55EA-494A-AA8F-AE34AC6EAC79}" srcOrd="1" destOrd="0" presId="urn:microsoft.com/office/officeart/2005/8/layout/hierarchy3"/>
    <dgm:cxn modelId="{16253791-1418-4877-8DF6-8AAF4B7818EA}" type="presParOf" srcId="{D0360A86-55EA-494A-AA8F-AE34AC6EAC79}" destId="{96EDAD52-7594-4530-92FB-13B2090F81F4}" srcOrd="0" destOrd="0" presId="urn:microsoft.com/office/officeart/2005/8/layout/hierarchy3"/>
    <dgm:cxn modelId="{216808CA-7509-40ED-AB54-65DA5781B026}" type="presParOf" srcId="{96EDAD52-7594-4530-92FB-13B2090F81F4}" destId="{CE96EADE-B7D5-4BA9-9DB8-B245A3AF32A7}" srcOrd="0" destOrd="0" presId="urn:microsoft.com/office/officeart/2005/8/layout/hierarchy3"/>
    <dgm:cxn modelId="{97B0F3B6-C59E-4375-8F39-9E7BB16920C3}" type="presParOf" srcId="{96EDAD52-7594-4530-92FB-13B2090F81F4}" destId="{6FFCB189-00ED-4F5A-9FAD-2E0909C748B6}" srcOrd="1" destOrd="0" presId="urn:microsoft.com/office/officeart/2005/8/layout/hierarchy3"/>
    <dgm:cxn modelId="{D1EADC4A-34EA-47EF-B1F6-1FD2B1F4946E}" type="presParOf" srcId="{D0360A86-55EA-494A-AA8F-AE34AC6EAC79}" destId="{B154D362-B051-48D3-811C-6BB713D2CAF9}" srcOrd="1" destOrd="0" presId="urn:microsoft.com/office/officeart/2005/8/layout/hierarchy3"/>
    <dgm:cxn modelId="{AE079DB4-21DF-4228-9D7A-55A1BAC0BEE1}" type="presParOf" srcId="{B154D362-B051-48D3-811C-6BB713D2CAF9}" destId="{5946435E-72FB-4934-8BD8-B348C41BBFAF}" srcOrd="0" destOrd="0" presId="urn:microsoft.com/office/officeart/2005/8/layout/hierarchy3"/>
    <dgm:cxn modelId="{C9B7BAB2-BA01-4757-8293-8F6D279C8DA2}" type="presParOf" srcId="{B154D362-B051-48D3-811C-6BB713D2CAF9}" destId="{DC3ACB82-15DF-43CC-9E92-ADF8EC0AE592}" srcOrd="1" destOrd="0" presId="urn:microsoft.com/office/officeart/2005/8/layout/hierarchy3"/>
    <dgm:cxn modelId="{AD6C78B9-636D-4F58-8CA1-645A1FD75FA6}" type="presParOf" srcId="{B154D362-B051-48D3-811C-6BB713D2CAF9}" destId="{B77E5913-1572-49CE-9739-377FAB1B9D02}" srcOrd="2" destOrd="0" presId="urn:microsoft.com/office/officeart/2005/8/layout/hierarchy3"/>
    <dgm:cxn modelId="{9C2A76DE-9EC5-429A-9D25-250B8CBBCB7D}" type="presParOf" srcId="{B154D362-B051-48D3-811C-6BB713D2CAF9}" destId="{BA9B5DB0-DEF3-4C85-A54B-DCE42AC46FCD}" srcOrd="3" destOrd="0" presId="urn:microsoft.com/office/officeart/2005/8/layout/hierarchy3"/>
    <dgm:cxn modelId="{F6F0B327-C6C4-4B92-B6D0-125BAF27DDBF}" type="presParOf" srcId="{B154D362-B051-48D3-811C-6BB713D2CAF9}" destId="{BFC88CD2-3AD0-4909-B0C5-EDEBAF1C3CB6}" srcOrd="4" destOrd="0" presId="urn:microsoft.com/office/officeart/2005/8/layout/hierarchy3"/>
    <dgm:cxn modelId="{3147D012-BE22-4BB0-BCB8-4FF6C420345B}" type="presParOf" srcId="{B154D362-B051-48D3-811C-6BB713D2CAF9}" destId="{1F28472D-2075-49E6-9BFE-FB61C191F642}" srcOrd="5" destOrd="0" presId="urn:microsoft.com/office/officeart/2005/8/layout/hierarchy3"/>
    <dgm:cxn modelId="{30EEEADC-1D13-41F3-8B42-C582F9A8A71D}" type="presParOf" srcId="{B154D362-B051-48D3-811C-6BB713D2CAF9}" destId="{E390DDB3-0163-44EC-B126-42A122D7325C}" srcOrd="6" destOrd="0" presId="urn:microsoft.com/office/officeart/2005/8/layout/hierarchy3"/>
    <dgm:cxn modelId="{2D3C258F-3158-4695-B3DF-ED3A959E04C8}" type="presParOf" srcId="{B154D362-B051-48D3-811C-6BB713D2CAF9}" destId="{72756F3D-7BE5-43AF-99F1-6422816D69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C7951-9A10-4EF1-91C5-BA904E621FE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1743E6D-51AC-43DD-81F9-1D6D4622576B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z="2800"/>
            <a:t>Efectos de los agentes químicos</a:t>
          </a:r>
          <a:endParaRPr lang="es-ES" sz="2800" dirty="0"/>
        </a:p>
      </dgm:t>
    </dgm:pt>
    <dgm:pt modelId="{9F857EFE-5D21-4754-9C45-88341258F569}" type="parTrans" cxnId="{268E13D6-D167-4394-A70C-B0D5F0A3F580}">
      <dgm:prSet/>
      <dgm:spPr/>
      <dgm:t>
        <a:bodyPr/>
        <a:lstStyle/>
        <a:p>
          <a:endParaRPr lang="es-ES"/>
        </a:p>
      </dgm:t>
    </dgm:pt>
    <dgm:pt modelId="{5E15E531-F659-4DCF-8E0B-E93417E4DD92}" type="sibTrans" cxnId="{268E13D6-D167-4394-A70C-B0D5F0A3F580}">
      <dgm:prSet/>
      <dgm:spPr/>
      <dgm:t>
        <a:bodyPr/>
        <a:lstStyle/>
        <a:p>
          <a:endParaRPr lang="es-ES"/>
        </a:p>
      </dgm:t>
    </dgm:pt>
    <dgm:pt modelId="{B1C039DD-98FF-4204-A436-7F0FCC1C808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z="1800" b="1"/>
            <a:t>Irritantes</a:t>
          </a:r>
          <a:r>
            <a:rPr lang="es-ES" sz="1800"/>
            <a:t>: Producen irritaciones de la piel o mucosas (halógenos, ozonos...). </a:t>
          </a:r>
          <a:endParaRPr lang="es-ES" sz="1800" dirty="0"/>
        </a:p>
      </dgm:t>
    </dgm:pt>
    <dgm:pt modelId="{7A20CC0C-ADC8-4D01-88C3-4BD5E50F55B6}" type="parTrans" cxnId="{53714ABE-61A8-4203-8EE7-558FEBD58D49}">
      <dgm:prSet/>
      <dgm:spPr/>
      <dgm:t>
        <a:bodyPr/>
        <a:lstStyle/>
        <a:p>
          <a:endParaRPr lang="es-ES"/>
        </a:p>
      </dgm:t>
    </dgm:pt>
    <dgm:pt modelId="{87FDE522-3B63-4B86-A926-13AE85D407B3}" type="sibTrans" cxnId="{53714ABE-61A8-4203-8EE7-558FEBD58D49}">
      <dgm:prSet/>
      <dgm:spPr/>
      <dgm:t>
        <a:bodyPr/>
        <a:lstStyle/>
        <a:p>
          <a:endParaRPr lang="es-ES"/>
        </a:p>
      </dgm:t>
    </dgm:pt>
    <dgm:pt modelId="{1C0E7745-09C8-4DF2-8ACA-FAB99088AD1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z="1800" b="1" i="0" dirty="0"/>
            <a:t>Asfixiantes: </a:t>
          </a:r>
          <a:r>
            <a:rPr lang="es-ES" sz="1800" dirty="0"/>
            <a:t>Son los que impiden o dificultan el suministro de oxígeno hasta las células.</a:t>
          </a:r>
        </a:p>
      </dgm:t>
    </dgm:pt>
    <dgm:pt modelId="{474CFF65-C992-42D1-9E8A-42383AA51FAD}" type="parTrans" cxnId="{61F4CDE6-65FB-4FDE-A342-3282016DAC33}">
      <dgm:prSet/>
      <dgm:spPr/>
      <dgm:t>
        <a:bodyPr/>
        <a:lstStyle/>
        <a:p>
          <a:endParaRPr lang="es-ES"/>
        </a:p>
      </dgm:t>
    </dgm:pt>
    <dgm:pt modelId="{012E8959-3417-4992-9F90-16A89F75FADB}" type="sibTrans" cxnId="{61F4CDE6-65FB-4FDE-A342-3282016DAC33}">
      <dgm:prSet/>
      <dgm:spPr/>
      <dgm:t>
        <a:bodyPr/>
        <a:lstStyle/>
        <a:p>
          <a:endParaRPr lang="es-ES"/>
        </a:p>
      </dgm:t>
    </dgm:pt>
    <dgm:pt modelId="{F2614A74-361F-4FC2-894E-3355D7E7455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z="1800" b="1"/>
            <a:t>Anestésicos: </a:t>
          </a:r>
          <a:r>
            <a:rPr lang="es-ES" sz="1800"/>
            <a:t>Desplazan el oxígeno. Producen somnolencia, pérdida de reflejos y de conocimiento (disolventes industriales, acetona, propano...). </a:t>
          </a:r>
          <a:endParaRPr lang="es-ES" sz="1800" dirty="0"/>
        </a:p>
      </dgm:t>
    </dgm:pt>
    <dgm:pt modelId="{16F77174-F448-4E64-94F7-2C308F3F1D87}" type="parTrans" cxnId="{340436EE-34C6-4AC2-8678-7AE73BACDEC7}">
      <dgm:prSet/>
      <dgm:spPr/>
      <dgm:t>
        <a:bodyPr/>
        <a:lstStyle/>
        <a:p>
          <a:endParaRPr lang="es-ES"/>
        </a:p>
      </dgm:t>
    </dgm:pt>
    <dgm:pt modelId="{A29C7B38-2CF2-4595-8F3A-D0080A97B9B4}" type="sibTrans" cxnId="{340436EE-34C6-4AC2-8678-7AE73BACDEC7}">
      <dgm:prSet/>
      <dgm:spPr/>
      <dgm:t>
        <a:bodyPr/>
        <a:lstStyle/>
        <a:p>
          <a:endParaRPr lang="es-ES"/>
        </a:p>
      </dgm:t>
    </dgm:pt>
    <dgm:pt modelId="{123E991E-2F7D-4702-B302-B3BD8EE9870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z="1800" b="1"/>
            <a:t>Corrosivos: </a:t>
          </a:r>
          <a:r>
            <a:rPr lang="es-ES" sz="1800"/>
            <a:t>Producen la destrucción de los tejidos sobre los que actúan (ácidos, álcalis...). </a:t>
          </a:r>
          <a:endParaRPr lang="es-ES" sz="1800" dirty="0"/>
        </a:p>
      </dgm:t>
    </dgm:pt>
    <dgm:pt modelId="{D6A7D7FB-D31A-4615-977A-0637B7480B0B}" type="parTrans" cxnId="{FBAE1F8E-1E1D-4F88-BB5E-F74DA2990D1C}">
      <dgm:prSet/>
      <dgm:spPr/>
      <dgm:t>
        <a:bodyPr/>
        <a:lstStyle/>
        <a:p>
          <a:endParaRPr lang="es-ES"/>
        </a:p>
      </dgm:t>
    </dgm:pt>
    <dgm:pt modelId="{81FAFB41-0126-4D0A-A5F1-5A96EE44C741}" type="sibTrans" cxnId="{FBAE1F8E-1E1D-4F88-BB5E-F74DA2990D1C}">
      <dgm:prSet/>
      <dgm:spPr/>
      <dgm:t>
        <a:bodyPr/>
        <a:lstStyle/>
        <a:p>
          <a:endParaRPr lang="es-ES"/>
        </a:p>
      </dgm:t>
    </dgm:pt>
    <dgm:pt modelId="{108A3905-D76A-41FD-9334-A262E60ED304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z="1800" b="1"/>
            <a:t>Sensibilizantes: </a:t>
          </a:r>
          <a:r>
            <a:rPr lang="es-ES" sz="1800"/>
            <a:t>Producen reacciones alérgicas (formaldehido, fibras vegetales, polvo de madera...). </a:t>
          </a:r>
          <a:endParaRPr lang="es-ES" sz="1800" dirty="0"/>
        </a:p>
      </dgm:t>
    </dgm:pt>
    <dgm:pt modelId="{08F4058C-A756-47D7-AEA8-2B5606AB0602}" type="parTrans" cxnId="{4AA597F3-8620-4B44-94DD-01C89B3616CA}">
      <dgm:prSet/>
      <dgm:spPr/>
      <dgm:t>
        <a:bodyPr/>
        <a:lstStyle/>
        <a:p>
          <a:endParaRPr lang="es-ES"/>
        </a:p>
      </dgm:t>
    </dgm:pt>
    <dgm:pt modelId="{14C10647-FE41-44B6-AB80-10193008248C}" type="sibTrans" cxnId="{4AA597F3-8620-4B44-94DD-01C89B3616CA}">
      <dgm:prSet/>
      <dgm:spPr/>
      <dgm:t>
        <a:bodyPr/>
        <a:lstStyle/>
        <a:p>
          <a:endParaRPr lang="es-ES"/>
        </a:p>
      </dgm:t>
    </dgm:pt>
    <dgm:pt modelId="{0B4826D5-D6CF-44EB-A3F1-7FF96211BF3D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z="1800" b="1"/>
            <a:t>Cancerígenos mutágenos y tóxicos para la reproducción</a:t>
          </a:r>
          <a:r>
            <a:rPr lang="es-ES" sz="1800"/>
            <a:t>: Producen cáncer, alteraciones en el feto y modificaciones hereditarias (arsénico, amianto, benceno, cadmio, níquel, fibras vegetales, polvo de madera...). </a:t>
          </a:r>
          <a:endParaRPr lang="es-ES" sz="1800" dirty="0"/>
        </a:p>
      </dgm:t>
    </dgm:pt>
    <dgm:pt modelId="{09102275-B5A3-46C0-B7E9-1FC726DCC6B4}" type="parTrans" cxnId="{850D099E-22B1-4B55-91C8-2E45517C9207}">
      <dgm:prSet/>
      <dgm:spPr/>
      <dgm:t>
        <a:bodyPr/>
        <a:lstStyle/>
        <a:p>
          <a:endParaRPr lang="es-ES"/>
        </a:p>
      </dgm:t>
    </dgm:pt>
    <dgm:pt modelId="{16B1238C-282F-43F3-A593-CCD419D143CB}" type="sibTrans" cxnId="{850D099E-22B1-4B55-91C8-2E45517C9207}">
      <dgm:prSet/>
      <dgm:spPr/>
      <dgm:t>
        <a:bodyPr/>
        <a:lstStyle/>
        <a:p>
          <a:endParaRPr lang="es-ES"/>
        </a:p>
      </dgm:t>
    </dgm:pt>
    <dgm:pt modelId="{6E86D42E-AF2E-492D-A014-D22D55CD028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z="1800" b="1"/>
            <a:t>Sistemáticos:</a:t>
          </a:r>
          <a:r>
            <a:rPr lang="es-ES" sz="1800"/>
            <a:t> Producen alteraciones sobre diversos órganos: sistema nervioso central, riñón (mercurio, magnesio, cadmio manganeso, plomo y sus derivados). </a:t>
          </a:r>
          <a:endParaRPr lang="es-ES" sz="1800" dirty="0"/>
        </a:p>
      </dgm:t>
    </dgm:pt>
    <dgm:pt modelId="{E07D66E1-3388-4772-AC2B-18147D9BB06B}" type="parTrans" cxnId="{B90BAAA8-3D90-46D7-893B-5BCB607BD08C}">
      <dgm:prSet/>
      <dgm:spPr/>
      <dgm:t>
        <a:bodyPr/>
        <a:lstStyle/>
        <a:p>
          <a:endParaRPr lang="es-ES"/>
        </a:p>
      </dgm:t>
    </dgm:pt>
    <dgm:pt modelId="{D549A19E-A77C-4380-9151-49B415F2722C}" type="sibTrans" cxnId="{B90BAAA8-3D90-46D7-893B-5BCB607BD08C}">
      <dgm:prSet/>
      <dgm:spPr/>
      <dgm:t>
        <a:bodyPr/>
        <a:lstStyle/>
        <a:p>
          <a:endParaRPr lang="es-ES"/>
        </a:p>
      </dgm:t>
    </dgm:pt>
    <dgm:pt modelId="{8D0B5FB4-9ED5-40B7-AC14-7035BC7E232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z="1800" b="1"/>
            <a:t>Neumoconióticos:</a:t>
          </a:r>
          <a:r>
            <a:rPr lang="es-ES" sz="1800"/>
            <a:t> Sustancias en forma de polvo o humos que actúan a través de su acumulación en el pulmón (silicatos, asbestos, amianto, hierro, aluminio...).</a:t>
          </a:r>
          <a:endParaRPr lang="es-ES" sz="1800" dirty="0"/>
        </a:p>
      </dgm:t>
    </dgm:pt>
    <dgm:pt modelId="{22914A75-3D10-401F-8D5F-63FBB60A500B}" type="parTrans" cxnId="{B6FCD9A7-7B89-4F14-8C71-0E1764813883}">
      <dgm:prSet/>
      <dgm:spPr/>
      <dgm:t>
        <a:bodyPr/>
        <a:lstStyle/>
        <a:p>
          <a:endParaRPr lang="es-ES"/>
        </a:p>
      </dgm:t>
    </dgm:pt>
    <dgm:pt modelId="{1A26EF41-F5EB-4E09-AC31-17B7936EF5DF}" type="sibTrans" cxnId="{B6FCD9A7-7B89-4F14-8C71-0E1764813883}">
      <dgm:prSet/>
      <dgm:spPr/>
      <dgm:t>
        <a:bodyPr/>
        <a:lstStyle/>
        <a:p>
          <a:endParaRPr lang="es-ES"/>
        </a:p>
      </dgm:t>
    </dgm:pt>
    <dgm:pt modelId="{212F2010-C8F4-41BD-A203-646A80CF0E24}" type="pres">
      <dgm:prSet presAssocID="{88FC7951-9A10-4EF1-91C5-BA904E621FE1}" presName="Name0" presStyleCnt="0">
        <dgm:presLayoutVars>
          <dgm:dir/>
          <dgm:animLvl val="lvl"/>
          <dgm:resizeHandles val="exact"/>
        </dgm:presLayoutVars>
      </dgm:prSet>
      <dgm:spPr/>
    </dgm:pt>
    <dgm:pt modelId="{5817940E-93F6-4535-8D87-23D54687DE63}" type="pres">
      <dgm:prSet presAssocID="{11743E6D-51AC-43DD-81F9-1D6D4622576B}" presName="composite" presStyleCnt="0"/>
      <dgm:spPr/>
    </dgm:pt>
    <dgm:pt modelId="{2C0E7FCA-6AAF-4063-AAF1-3BB146D7D284}" type="pres">
      <dgm:prSet presAssocID="{11743E6D-51AC-43DD-81F9-1D6D4622576B}" presName="parTx" presStyleLbl="alignNode1" presStyleIdx="0" presStyleCnt="1" custScaleY="73632">
        <dgm:presLayoutVars>
          <dgm:chMax val="0"/>
          <dgm:chPref val="0"/>
          <dgm:bulletEnabled val="1"/>
        </dgm:presLayoutVars>
      </dgm:prSet>
      <dgm:spPr/>
    </dgm:pt>
    <dgm:pt modelId="{67922DFD-C7C2-469E-8944-2D9598E3F516}" type="pres">
      <dgm:prSet presAssocID="{11743E6D-51AC-43DD-81F9-1D6D4622576B}" presName="desTx" presStyleLbl="alignAccFollowNode1" presStyleIdx="0" presStyleCnt="1" custScaleY="115841">
        <dgm:presLayoutVars>
          <dgm:bulletEnabled val="1"/>
        </dgm:presLayoutVars>
      </dgm:prSet>
      <dgm:spPr/>
    </dgm:pt>
  </dgm:ptLst>
  <dgm:cxnLst>
    <dgm:cxn modelId="{53714ABE-61A8-4203-8EE7-558FEBD58D49}" srcId="{11743E6D-51AC-43DD-81F9-1D6D4622576B}" destId="{B1C039DD-98FF-4204-A436-7F0FCC1C8089}" srcOrd="0" destOrd="0" parTransId="{7A20CC0C-ADC8-4D01-88C3-4BD5E50F55B6}" sibTransId="{87FDE522-3B63-4B86-A926-13AE85D407B3}"/>
    <dgm:cxn modelId="{BEF5F04C-404A-41EC-A891-783BA5C09529}" type="presOf" srcId="{F2614A74-361F-4FC2-894E-3355D7E74557}" destId="{67922DFD-C7C2-469E-8944-2D9598E3F516}" srcOrd="0" destOrd="2" presId="urn:microsoft.com/office/officeart/2005/8/layout/hList1"/>
    <dgm:cxn modelId="{D1BC9AC7-08A0-429A-A32D-0667B2D215D1}" type="presOf" srcId="{6E86D42E-AF2E-492D-A014-D22D55CD0283}" destId="{67922DFD-C7C2-469E-8944-2D9598E3F516}" srcOrd="0" destOrd="6" presId="urn:microsoft.com/office/officeart/2005/8/layout/hList1"/>
    <dgm:cxn modelId="{6FE0592D-A6E8-4301-8F83-20480A046B17}" type="presOf" srcId="{B1C039DD-98FF-4204-A436-7F0FCC1C8089}" destId="{67922DFD-C7C2-469E-8944-2D9598E3F516}" srcOrd="0" destOrd="0" presId="urn:microsoft.com/office/officeart/2005/8/layout/hList1"/>
    <dgm:cxn modelId="{2DDC2AAC-5BE8-4712-8697-82DE2F7064C1}" type="presOf" srcId="{0B4826D5-D6CF-44EB-A3F1-7FF96211BF3D}" destId="{67922DFD-C7C2-469E-8944-2D9598E3F516}" srcOrd="0" destOrd="5" presId="urn:microsoft.com/office/officeart/2005/8/layout/hList1"/>
    <dgm:cxn modelId="{FA34CE94-8262-4FEC-A4A9-ADD513E7A37B}" type="presOf" srcId="{88FC7951-9A10-4EF1-91C5-BA904E621FE1}" destId="{212F2010-C8F4-41BD-A203-646A80CF0E24}" srcOrd="0" destOrd="0" presId="urn:microsoft.com/office/officeart/2005/8/layout/hList1"/>
    <dgm:cxn modelId="{85CC92A2-601A-4E2B-954A-A0101A580A9C}" type="presOf" srcId="{11743E6D-51AC-43DD-81F9-1D6D4622576B}" destId="{2C0E7FCA-6AAF-4063-AAF1-3BB146D7D284}" srcOrd="0" destOrd="0" presId="urn:microsoft.com/office/officeart/2005/8/layout/hList1"/>
    <dgm:cxn modelId="{4AA597F3-8620-4B44-94DD-01C89B3616CA}" srcId="{11743E6D-51AC-43DD-81F9-1D6D4622576B}" destId="{108A3905-D76A-41FD-9334-A262E60ED304}" srcOrd="4" destOrd="0" parTransId="{08F4058C-A756-47D7-AEA8-2B5606AB0602}" sibTransId="{14C10647-FE41-44B6-AB80-10193008248C}"/>
    <dgm:cxn modelId="{268E13D6-D167-4394-A70C-B0D5F0A3F580}" srcId="{88FC7951-9A10-4EF1-91C5-BA904E621FE1}" destId="{11743E6D-51AC-43DD-81F9-1D6D4622576B}" srcOrd="0" destOrd="0" parTransId="{9F857EFE-5D21-4754-9C45-88341258F569}" sibTransId="{5E15E531-F659-4DCF-8E0B-E93417E4DD92}"/>
    <dgm:cxn modelId="{FBAE1F8E-1E1D-4F88-BB5E-F74DA2990D1C}" srcId="{11743E6D-51AC-43DD-81F9-1D6D4622576B}" destId="{123E991E-2F7D-4702-B302-B3BD8EE98701}" srcOrd="3" destOrd="0" parTransId="{D6A7D7FB-D31A-4615-977A-0637B7480B0B}" sibTransId="{81FAFB41-0126-4D0A-A5F1-5A96EE44C741}"/>
    <dgm:cxn modelId="{B6FCD9A7-7B89-4F14-8C71-0E1764813883}" srcId="{11743E6D-51AC-43DD-81F9-1D6D4622576B}" destId="{8D0B5FB4-9ED5-40B7-AC14-7035BC7E2321}" srcOrd="7" destOrd="0" parTransId="{22914A75-3D10-401F-8D5F-63FBB60A500B}" sibTransId="{1A26EF41-F5EB-4E09-AC31-17B7936EF5DF}"/>
    <dgm:cxn modelId="{61F4CDE6-65FB-4FDE-A342-3282016DAC33}" srcId="{11743E6D-51AC-43DD-81F9-1D6D4622576B}" destId="{1C0E7745-09C8-4DF2-8ACA-FAB99088AD1A}" srcOrd="1" destOrd="0" parTransId="{474CFF65-C992-42D1-9E8A-42383AA51FAD}" sibTransId="{012E8959-3417-4992-9F90-16A89F75FADB}"/>
    <dgm:cxn modelId="{6E5CC011-CE44-48D9-BE67-D09D729842E8}" type="presOf" srcId="{8D0B5FB4-9ED5-40B7-AC14-7035BC7E2321}" destId="{67922DFD-C7C2-469E-8944-2D9598E3F516}" srcOrd="0" destOrd="7" presId="urn:microsoft.com/office/officeart/2005/8/layout/hList1"/>
    <dgm:cxn modelId="{B90BAAA8-3D90-46D7-893B-5BCB607BD08C}" srcId="{11743E6D-51AC-43DD-81F9-1D6D4622576B}" destId="{6E86D42E-AF2E-492D-A014-D22D55CD0283}" srcOrd="6" destOrd="0" parTransId="{E07D66E1-3388-4772-AC2B-18147D9BB06B}" sibTransId="{D549A19E-A77C-4380-9151-49B415F2722C}"/>
    <dgm:cxn modelId="{457DE412-18E4-4268-86FC-98667E1A98B7}" type="presOf" srcId="{108A3905-D76A-41FD-9334-A262E60ED304}" destId="{67922DFD-C7C2-469E-8944-2D9598E3F516}" srcOrd="0" destOrd="4" presId="urn:microsoft.com/office/officeart/2005/8/layout/hList1"/>
    <dgm:cxn modelId="{340436EE-34C6-4AC2-8678-7AE73BACDEC7}" srcId="{11743E6D-51AC-43DD-81F9-1D6D4622576B}" destId="{F2614A74-361F-4FC2-894E-3355D7E74557}" srcOrd="2" destOrd="0" parTransId="{16F77174-F448-4E64-94F7-2C308F3F1D87}" sibTransId="{A29C7B38-2CF2-4595-8F3A-D0080A97B9B4}"/>
    <dgm:cxn modelId="{850D099E-22B1-4B55-91C8-2E45517C9207}" srcId="{11743E6D-51AC-43DD-81F9-1D6D4622576B}" destId="{0B4826D5-D6CF-44EB-A3F1-7FF96211BF3D}" srcOrd="5" destOrd="0" parTransId="{09102275-B5A3-46C0-B7E9-1FC726DCC6B4}" sibTransId="{16B1238C-282F-43F3-A593-CCD419D143CB}"/>
    <dgm:cxn modelId="{7DEC048B-02F5-463A-A862-88D17BD1A092}" type="presOf" srcId="{1C0E7745-09C8-4DF2-8ACA-FAB99088AD1A}" destId="{67922DFD-C7C2-469E-8944-2D9598E3F516}" srcOrd="0" destOrd="1" presId="urn:microsoft.com/office/officeart/2005/8/layout/hList1"/>
    <dgm:cxn modelId="{09199C16-BC1C-4B9B-9BA0-69E9719DDA1F}" type="presOf" srcId="{123E991E-2F7D-4702-B302-B3BD8EE98701}" destId="{67922DFD-C7C2-469E-8944-2D9598E3F516}" srcOrd="0" destOrd="3" presId="urn:microsoft.com/office/officeart/2005/8/layout/hList1"/>
    <dgm:cxn modelId="{A0D6EFAB-1306-4165-AF18-40418870E51C}" type="presParOf" srcId="{212F2010-C8F4-41BD-A203-646A80CF0E24}" destId="{5817940E-93F6-4535-8D87-23D54687DE63}" srcOrd="0" destOrd="0" presId="urn:microsoft.com/office/officeart/2005/8/layout/hList1"/>
    <dgm:cxn modelId="{C2602D9A-808F-43AF-AC13-2CE1014B1A1A}" type="presParOf" srcId="{5817940E-93F6-4535-8D87-23D54687DE63}" destId="{2C0E7FCA-6AAF-4063-AAF1-3BB146D7D284}" srcOrd="0" destOrd="0" presId="urn:microsoft.com/office/officeart/2005/8/layout/hList1"/>
    <dgm:cxn modelId="{C8DFE41C-EA9B-4290-93E3-5A0E75C843D5}" type="presParOf" srcId="{5817940E-93F6-4535-8D87-23D54687DE63}" destId="{67922DFD-C7C2-469E-8944-2D9598E3F5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954C52-18FC-4953-B584-2ED54F5D904A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5A814D9-B9A5-4489-8927-FA08106722D5}">
      <dgm:prSet phldrT="[Texto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4000" dirty="0"/>
            <a:t>Prevención del riesgo químico</a:t>
          </a:r>
        </a:p>
      </dgm:t>
    </dgm:pt>
    <dgm:pt modelId="{09402A73-F615-457C-872E-2947D61BCD91}" type="parTrans" cxnId="{59CAF618-4E2C-4F1D-AD9A-84F26CDEC788}">
      <dgm:prSet/>
      <dgm:spPr/>
      <dgm:t>
        <a:bodyPr/>
        <a:lstStyle/>
        <a:p>
          <a:endParaRPr lang="es-ES" sz="1100"/>
        </a:p>
      </dgm:t>
    </dgm:pt>
    <dgm:pt modelId="{753B0AB3-0AFD-446D-A91B-67F36776D3A0}" type="sibTrans" cxnId="{59CAF618-4E2C-4F1D-AD9A-84F26CDEC788}">
      <dgm:prSet/>
      <dgm:spPr/>
      <dgm:t>
        <a:bodyPr/>
        <a:lstStyle/>
        <a:p>
          <a:endParaRPr lang="es-ES" sz="1100"/>
        </a:p>
      </dgm:t>
    </dgm:pt>
    <dgm:pt modelId="{ECCA49DC-EB2D-48EA-A5F4-258FC9D4502D}">
      <dgm:prSet phldrT="[Texto]" phldr="1"/>
      <dgm:spPr/>
      <dgm:t>
        <a:bodyPr/>
        <a:lstStyle/>
        <a:p>
          <a:endParaRPr lang="es-ES" sz="1100"/>
        </a:p>
      </dgm:t>
    </dgm:pt>
    <dgm:pt modelId="{7EAEEBC1-0E22-40A0-BA7B-C60FCAEF6455}" type="parTrans" cxnId="{5AF931A4-2D55-4E99-BA8B-E3438C1A9155}">
      <dgm:prSet/>
      <dgm:spPr/>
      <dgm:t>
        <a:bodyPr/>
        <a:lstStyle/>
        <a:p>
          <a:endParaRPr lang="es-ES" sz="1100"/>
        </a:p>
      </dgm:t>
    </dgm:pt>
    <dgm:pt modelId="{538C0FD6-672E-48D8-B08C-557385D912CE}" type="sibTrans" cxnId="{5AF931A4-2D55-4E99-BA8B-E3438C1A9155}">
      <dgm:prSet/>
      <dgm:spPr/>
      <dgm:t>
        <a:bodyPr/>
        <a:lstStyle/>
        <a:p>
          <a:endParaRPr lang="es-ES" sz="1100"/>
        </a:p>
      </dgm:t>
    </dgm:pt>
    <dgm:pt modelId="{D7F2D8A6-7C84-48B8-90E7-126C7257DA42}">
      <dgm:prSet phldrT="[Texto]" phldr="1"/>
      <dgm:spPr/>
      <dgm:t>
        <a:bodyPr/>
        <a:lstStyle/>
        <a:p>
          <a:endParaRPr lang="es-ES" sz="1100"/>
        </a:p>
      </dgm:t>
    </dgm:pt>
    <dgm:pt modelId="{B8988EE8-E276-4F08-87A1-DB2FA82DF66F}" type="parTrans" cxnId="{85F5FB97-8089-4B07-8072-FA2C8F7817F4}">
      <dgm:prSet/>
      <dgm:spPr/>
      <dgm:t>
        <a:bodyPr/>
        <a:lstStyle/>
        <a:p>
          <a:endParaRPr lang="es-ES" sz="1100"/>
        </a:p>
      </dgm:t>
    </dgm:pt>
    <dgm:pt modelId="{CA9F6C99-F36E-4B9D-8556-EA8992C65BEE}" type="sibTrans" cxnId="{85F5FB97-8089-4B07-8072-FA2C8F7817F4}">
      <dgm:prSet/>
      <dgm:spPr/>
      <dgm:t>
        <a:bodyPr/>
        <a:lstStyle/>
        <a:p>
          <a:endParaRPr lang="es-ES" sz="1100"/>
        </a:p>
      </dgm:t>
    </dgm:pt>
    <dgm:pt modelId="{7DD9FC0B-94DD-4B2C-9C47-067A8422BCAC}">
      <dgm:prSet phldrT="[Texto]" phldr="1"/>
      <dgm:spPr/>
      <dgm:t>
        <a:bodyPr/>
        <a:lstStyle/>
        <a:p>
          <a:endParaRPr lang="es-ES" sz="1100"/>
        </a:p>
      </dgm:t>
    </dgm:pt>
    <dgm:pt modelId="{268610E2-567A-46A6-9A2D-D7417A4F23D1}" type="parTrans" cxnId="{24ABA717-DC68-4891-BFCC-B49047C5FDA2}">
      <dgm:prSet/>
      <dgm:spPr/>
      <dgm:t>
        <a:bodyPr/>
        <a:lstStyle/>
        <a:p>
          <a:endParaRPr lang="es-ES" sz="1100"/>
        </a:p>
      </dgm:t>
    </dgm:pt>
    <dgm:pt modelId="{5A022CCB-EFFF-434F-A7B5-3DE88CF1DC1D}" type="sibTrans" cxnId="{24ABA717-DC68-4891-BFCC-B49047C5FDA2}">
      <dgm:prSet/>
      <dgm:spPr/>
      <dgm:t>
        <a:bodyPr/>
        <a:lstStyle/>
        <a:p>
          <a:endParaRPr lang="es-ES" sz="1100"/>
        </a:p>
      </dgm:t>
    </dgm:pt>
    <dgm:pt modelId="{0C198CF0-496E-476F-84F0-FDAEAAA2551C}">
      <dgm:prSet/>
      <dgm:spPr/>
      <dgm:t>
        <a:bodyPr/>
        <a:lstStyle/>
        <a:p>
          <a:endParaRPr lang="en-US"/>
        </a:p>
      </dgm:t>
    </dgm:pt>
    <dgm:pt modelId="{8197073E-013A-46E8-AA67-4ED88528AA29}" type="parTrans" cxnId="{07CE09F3-06AB-403D-A097-95F6C27C6078}">
      <dgm:prSet/>
      <dgm:spPr/>
      <dgm:t>
        <a:bodyPr/>
        <a:lstStyle/>
        <a:p>
          <a:endParaRPr lang="es-ES" sz="1100"/>
        </a:p>
      </dgm:t>
    </dgm:pt>
    <dgm:pt modelId="{92032137-BFDC-4C81-9E59-20B54F55EA14}" type="sibTrans" cxnId="{07CE09F3-06AB-403D-A097-95F6C27C6078}">
      <dgm:prSet/>
      <dgm:spPr/>
      <dgm:t>
        <a:bodyPr/>
        <a:lstStyle/>
        <a:p>
          <a:endParaRPr lang="es-ES" sz="1100"/>
        </a:p>
      </dgm:t>
    </dgm:pt>
    <dgm:pt modelId="{18117E52-A816-48D6-BBCD-98BC79A8DDF5}">
      <dgm:prSet/>
      <dgm:spPr/>
      <dgm:t>
        <a:bodyPr/>
        <a:lstStyle/>
        <a:p>
          <a:endParaRPr lang="en-US"/>
        </a:p>
      </dgm:t>
    </dgm:pt>
    <dgm:pt modelId="{C4F78B6D-E766-4B18-8BC7-E769663C54DB}" type="parTrans" cxnId="{4187B49D-87D5-4010-A35A-0AE34D336180}">
      <dgm:prSet/>
      <dgm:spPr/>
      <dgm:t>
        <a:bodyPr/>
        <a:lstStyle/>
        <a:p>
          <a:endParaRPr lang="es-ES" sz="1100"/>
        </a:p>
      </dgm:t>
    </dgm:pt>
    <dgm:pt modelId="{017431CE-8B69-4DB1-B8FB-4DA393AD07EF}" type="sibTrans" cxnId="{4187B49D-87D5-4010-A35A-0AE34D336180}">
      <dgm:prSet/>
      <dgm:spPr/>
      <dgm:t>
        <a:bodyPr/>
        <a:lstStyle/>
        <a:p>
          <a:endParaRPr lang="es-ES" sz="1100"/>
        </a:p>
      </dgm:t>
    </dgm:pt>
    <dgm:pt modelId="{A078C624-229B-4ED9-AA5E-1A827C16FB70}">
      <dgm:prSet/>
      <dgm:spPr/>
      <dgm:t>
        <a:bodyPr/>
        <a:lstStyle/>
        <a:p>
          <a:endParaRPr lang="en-US"/>
        </a:p>
      </dgm:t>
    </dgm:pt>
    <dgm:pt modelId="{F47DE834-5FFF-4D86-9922-890C17455CD9}" type="parTrans" cxnId="{5754ED0A-8B12-468F-BF73-04D104D83E56}">
      <dgm:prSet/>
      <dgm:spPr/>
      <dgm:t>
        <a:bodyPr/>
        <a:lstStyle/>
        <a:p>
          <a:endParaRPr lang="es-ES" sz="1100"/>
        </a:p>
      </dgm:t>
    </dgm:pt>
    <dgm:pt modelId="{0317C619-472A-433F-93F4-FB9F92D05C3E}" type="sibTrans" cxnId="{5754ED0A-8B12-468F-BF73-04D104D83E56}">
      <dgm:prSet/>
      <dgm:spPr/>
      <dgm:t>
        <a:bodyPr/>
        <a:lstStyle/>
        <a:p>
          <a:endParaRPr lang="es-ES" sz="1100"/>
        </a:p>
      </dgm:t>
    </dgm:pt>
    <dgm:pt modelId="{FCA8CBDC-610E-41D8-BA0E-A644EEE6659B}">
      <dgm:prSet/>
      <dgm:spPr/>
      <dgm:t>
        <a:bodyPr/>
        <a:lstStyle/>
        <a:p>
          <a:endParaRPr lang="en-US"/>
        </a:p>
      </dgm:t>
    </dgm:pt>
    <dgm:pt modelId="{D2C858E6-EA71-45EF-8895-DF2B0CDA2A8A}" type="parTrans" cxnId="{F75355E0-6E72-487D-AA8A-D95236A5CD62}">
      <dgm:prSet/>
      <dgm:spPr/>
      <dgm:t>
        <a:bodyPr/>
        <a:lstStyle/>
        <a:p>
          <a:endParaRPr lang="es-ES" sz="1100"/>
        </a:p>
      </dgm:t>
    </dgm:pt>
    <dgm:pt modelId="{331F976D-F990-4540-8E3B-5834027394C5}" type="sibTrans" cxnId="{F75355E0-6E72-487D-AA8A-D95236A5CD62}">
      <dgm:prSet/>
      <dgm:spPr/>
      <dgm:t>
        <a:bodyPr/>
        <a:lstStyle/>
        <a:p>
          <a:endParaRPr lang="es-ES" sz="1100"/>
        </a:p>
      </dgm:t>
    </dgm:pt>
    <dgm:pt modelId="{1C5F5A41-7C86-4BE7-BE9A-3C3622AFA18B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</a:pPr>
          <a:r>
            <a:rPr lang="es-ES" sz="3200" dirty="0"/>
            <a:t>Sobre el foco</a:t>
          </a:r>
        </a:p>
      </dgm:t>
    </dgm:pt>
    <dgm:pt modelId="{FEA031CB-755F-4523-9C14-C8E647A54B32}" type="parTrans" cxnId="{AB1DB5A9-1DD8-4299-B429-0D5B60C0A626}">
      <dgm:prSet/>
      <dgm:spPr/>
      <dgm:t>
        <a:bodyPr/>
        <a:lstStyle/>
        <a:p>
          <a:endParaRPr lang="es-ES" sz="1100"/>
        </a:p>
      </dgm:t>
    </dgm:pt>
    <dgm:pt modelId="{955EB8FB-699C-4648-BB79-698683E63004}" type="sibTrans" cxnId="{AB1DB5A9-1DD8-4299-B429-0D5B60C0A626}">
      <dgm:prSet/>
      <dgm:spPr/>
      <dgm:t>
        <a:bodyPr/>
        <a:lstStyle/>
        <a:p>
          <a:endParaRPr lang="es-ES" sz="1100"/>
        </a:p>
      </dgm:t>
    </dgm:pt>
    <dgm:pt modelId="{5CED90DB-F44D-47C3-AB66-A9EAE4A75F4E}">
      <dgm:prSet phldrT="[Texto]" custT="1"/>
      <dgm:spPr/>
      <dgm:t>
        <a:bodyPr/>
        <a:lstStyle/>
        <a:p>
          <a:endParaRPr lang="en-US"/>
        </a:p>
      </dgm:t>
    </dgm:pt>
    <dgm:pt modelId="{6C93D2D7-CE61-48CC-8EFA-843BD919E541}" type="parTrans" cxnId="{79D7653F-16FC-4A61-8E07-6DFBD258B07E}">
      <dgm:prSet/>
      <dgm:spPr/>
      <dgm:t>
        <a:bodyPr/>
        <a:lstStyle/>
        <a:p>
          <a:endParaRPr lang="es-ES" sz="1100"/>
        </a:p>
      </dgm:t>
    </dgm:pt>
    <dgm:pt modelId="{281F5D9F-A12E-44DC-AF0D-E769C61573CD}" type="sibTrans" cxnId="{79D7653F-16FC-4A61-8E07-6DFBD258B07E}">
      <dgm:prSet/>
      <dgm:spPr/>
      <dgm:t>
        <a:bodyPr/>
        <a:lstStyle/>
        <a:p>
          <a:endParaRPr lang="es-ES" sz="1100"/>
        </a:p>
      </dgm:t>
    </dgm:pt>
    <dgm:pt modelId="{FABC9B49-E115-49D6-9D96-CD7DA3142585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</a:pPr>
          <a:r>
            <a:rPr lang="es-ES" sz="1800" dirty="0"/>
            <a:t>Sustitución de productos.</a:t>
          </a:r>
        </a:p>
      </dgm:t>
    </dgm:pt>
    <dgm:pt modelId="{FF0EC453-8322-4F13-B58C-534996B29B46}" type="parTrans" cxnId="{A0724526-196B-46CF-9A8F-F21B27C9798A}">
      <dgm:prSet/>
      <dgm:spPr/>
      <dgm:t>
        <a:bodyPr/>
        <a:lstStyle/>
        <a:p>
          <a:endParaRPr lang="es-ES"/>
        </a:p>
      </dgm:t>
    </dgm:pt>
    <dgm:pt modelId="{A5932B9E-BF2B-4296-88A5-C60DB02D94E1}" type="sibTrans" cxnId="{A0724526-196B-46CF-9A8F-F21B27C9798A}">
      <dgm:prSet/>
      <dgm:spPr/>
      <dgm:t>
        <a:bodyPr/>
        <a:lstStyle/>
        <a:p>
          <a:endParaRPr lang="es-ES"/>
        </a:p>
      </dgm:t>
    </dgm:pt>
    <dgm:pt modelId="{259540D9-30A4-4CFB-BCB1-F1599C5B9A44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</a:pPr>
          <a:r>
            <a:rPr lang="es-ES" sz="1800" dirty="0"/>
            <a:t>Aislamiento del proceso.</a:t>
          </a:r>
        </a:p>
      </dgm:t>
    </dgm:pt>
    <dgm:pt modelId="{7624E238-97ED-4BC3-96C8-A8240334C3E0}" type="parTrans" cxnId="{A62900C2-5A09-485C-9A09-D3891849C65F}">
      <dgm:prSet/>
      <dgm:spPr/>
      <dgm:t>
        <a:bodyPr/>
        <a:lstStyle/>
        <a:p>
          <a:endParaRPr lang="es-ES"/>
        </a:p>
      </dgm:t>
    </dgm:pt>
    <dgm:pt modelId="{59640D9B-7B10-41DD-9C54-138A2F0B558B}" type="sibTrans" cxnId="{A62900C2-5A09-485C-9A09-D3891849C65F}">
      <dgm:prSet/>
      <dgm:spPr/>
      <dgm:t>
        <a:bodyPr/>
        <a:lstStyle/>
        <a:p>
          <a:endParaRPr lang="es-ES"/>
        </a:p>
      </dgm:t>
    </dgm:pt>
    <dgm:pt modelId="{BFDE1366-E06D-4D39-B3B7-40EF9AB8415D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</a:pPr>
          <a:r>
            <a:rPr lang="es-ES" sz="1800" dirty="0"/>
            <a:t>Mantenimiento.</a:t>
          </a:r>
        </a:p>
      </dgm:t>
    </dgm:pt>
    <dgm:pt modelId="{AD1FDCEE-CC0C-4CEA-B0A6-590C742F6BA6}" type="parTrans" cxnId="{DCE5A74F-8E27-4E3F-9262-314DE91F1246}">
      <dgm:prSet/>
      <dgm:spPr/>
      <dgm:t>
        <a:bodyPr/>
        <a:lstStyle/>
        <a:p>
          <a:endParaRPr lang="es-ES"/>
        </a:p>
      </dgm:t>
    </dgm:pt>
    <dgm:pt modelId="{67447FC9-22B0-4DC0-9D15-E02663E846F4}" type="sibTrans" cxnId="{DCE5A74F-8E27-4E3F-9262-314DE91F1246}">
      <dgm:prSet/>
      <dgm:spPr/>
      <dgm:t>
        <a:bodyPr/>
        <a:lstStyle/>
        <a:p>
          <a:endParaRPr lang="es-ES"/>
        </a:p>
      </dgm:t>
    </dgm:pt>
    <dgm:pt modelId="{66F22C32-85AD-43DD-B5FD-CF9E8FB37BBF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</a:pPr>
          <a:r>
            <a:rPr lang="es-ES" sz="1800" dirty="0"/>
            <a:t>Modificación del proceso.</a:t>
          </a:r>
        </a:p>
      </dgm:t>
    </dgm:pt>
    <dgm:pt modelId="{51ECF17C-FD86-4F88-851E-19FEB94E564E}" type="parTrans" cxnId="{5F2920BE-9876-4EEC-B541-B3C871837506}">
      <dgm:prSet/>
      <dgm:spPr/>
      <dgm:t>
        <a:bodyPr/>
        <a:lstStyle/>
        <a:p>
          <a:endParaRPr lang="es-ES"/>
        </a:p>
      </dgm:t>
    </dgm:pt>
    <dgm:pt modelId="{1FACF6A4-A4BF-42C7-AD96-093897DC53C6}" type="sibTrans" cxnId="{5F2920BE-9876-4EEC-B541-B3C871837506}">
      <dgm:prSet/>
      <dgm:spPr/>
      <dgm:t>
        <a:bodyPr/>
        <a:lstStyle/>
        <a:p>
          <a:endParaRPr lang="es-ES"/>
        </a:p>
      </dgm:t>
    </dgm:pt>
    <dgm:pt modelId="{4A4CE280-FFC2-4D6A-8E1B-4604F760E377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</a:pPr>
          <a:r>
            <a:rPr lang="es-ES" sz="1800" dirty="0"/>
            <a:t>Selección de equipos adecuados</a:t>
          </a:r>
        </a:p>
      </dgm:t>
    </dgm:pt>
    <dgm:pt modelId="{B1975416-6DDC-4301-A80E-B52262387AB7}" type="parTrans" cxnId="{2204B3A5-EB04-408F-9F78-804DB89E6A33}">
      <dgm:prSet/>
      <dgm:spPr/>
      <dgm:t>
        <a:bodyPr/>
        <a:lstStyle/>
        <a:p>
          <a:endParaRPr lang="es-ES"/>
        </a:p>
      </dgm:t>
    </dgm:pt>
    <dgm:pt modelId="{4EF32BAE-17BA-4B7F-8084-668836443819}" type="sibTrans" cxnId="{2204B3A5-EB04-408F-9F78-804DB89E6A33}">
      <dgm:prSet/>
      <dgm:spPr/>
      <dgm:t>
        <a:bodyPr/>
        <a:lstStyle/>
        <a:p>
          <a:endParaRPr lang="es-ES"/>
        </a:p>
      </dgm:t>
    </dgm:pt>
    <dgm:pt modelId="{3A188864-FF75-47CD-8352-0DE7F71AB102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s-ES" sz="3200" dirty="0"/>
            <a:t>Sobre el medio</a:t>
          </a:r>
          <a:endParaRPr lang="es-ES" sz="1400" dirty="0"/>
        </a:p>
      </dgm:t>
    </dgm:pt>
    <dgm:pt modelId="{253394EF-6927-49BA-93D5-BAC072B9BD10}" type="parTrans" cxnId="{5E3F1BFF-347A-4E53-8ED3-10F27072478C}">
      <dgm:prSet/>
      <dgm:spPr/>
      <dgm:t>
        <a:bodyPr/>
        <a:lstStyle/>
        <a:p>
          <a:endParaRPr lang="es-ES"/>
        </a:p>
      </dgm:t>
    </dgm:pt>
    <dgm:pt modelId="{A66B9CFD-119B-403C-B69F-CD9731B79B8C}" type="sibTrans" cxnId="{5E3F1BFF-347A-4E53-8ED3-10F27072478C}">
      <dgm:prSet/>
      <dgm:spPr/>
      <dgm:t>
        <a:bodyPr/>
        <a:lstStyle/>
        <a:p>
          <a:endParaRPr lang="es-ES"/>
        </a:p>
      </dgm:t>
    </dgm:pt>
    <dgm:pt modelId="{8CD94293-EC75-4C4A-9B5A-CB049790A80E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Limpieza.</a:t>
          </a:r>
        </a:p>
      </dgm:t>
    </dgm:pt>
    <dgm:pt modelId="{4A671BD3-8903-483B-8057-DDCC1F6BFD46}" type="parTrans" cxnId="{C1CBE74D-AB6E-4E93-A8E9-339C5068EE75}">
      <dgm:prSet/>
      <dgm:spPr/>
      <dgm:t>
        <a:bodyPr/>
        <a:lstStyle/>
        <a:p>
          <a:endParaRPr lang="es-ES"/>
        </a:p>
      </dgm:t>
    </dgm:pt>
    <dgm:pt modelId="{C5AE17AF-5DC2-4C63-A243-E66B1F2AC2C9}" type="sibTrans" cxnId="{C1CBE74D-AB6E-4E93-A8E9-339C5068EE75}">
      <dgm:prSet/>
      <dgm:spPr/>
      <dgm:t>
        <a:bodyPr/>
        <a:lstStyle/>
        <a:p>
          <a:endParaRPr lang="es-ES"/>
        </a:p>
      </dgm:t>
    </dgm:pt>
    <dgm:pt modelId="{0D45F022-D06D-4CB8-8B57-865EE422E06B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Ventilación</a:t>
          </a:r>
        </a:p>
      </dgm:t>
    </dgm:pt>
    <dgm:pt modelId="{C3376AA8-E0EC-47C6-ACFD-D23F5B6C9796}" type="parTrans" cxnId="{C0CC9B15-1884-456E-AF53-89520DF729BE}">
      <dgm:prSet/>
      <dgm:spPr/>
      <dgm:t>
        <a:bodyPr/>
        <a:lstStyle/>
        <a:p>
          <a:endParaRPr lang="es-ES"/>
        </a:p>
      </dgm:t>
    </dgm:pt>
    <dgm:pt modelId="{1498B326-F1A7-4F82-9D90-A1ABFFFE19EE}" type="sibTrans" cxnId="{C0CC9B15-1884-456E-AF53-89520DF729BE}">
      <dgm:prSet/>
      <dgm:spPr/>
      <dgm:t>
        <a:bodyPr/>
        <a:lstStyle/>
        <a:p>
          <a:endParaRPr lang="es-ES"/>
        </a:p>
      </dgm:t>
    </dgm:pt>
    <dgm:pt modelId="{CD8625E4-DDEF-4A8C-ADCD-B6300A9AB1DA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Mantenimiento.</a:t>
          </a:r>
        </a:p>
      </dgm:t>
    </dgm:pt>
    <dgm:pt modelId="{BBC6078F-22E0-4380-9C90-6D951D7519A8}" type="parTrans" cxnId="{883E9079-8185-4120-B719-EA77AE0F81EF}">
      <dgm:prSet/>
      <dgm:spPr/>
      <dgm:t>
        <a:bodyPr/>
        <a:lstStyle/>
        <a:p>
          <a:endParaRPr lang="es-ES"/>
        </a:p>
      </dgm:t>
    </dgm:pt>
    <dgm:pt modelId="{E3872EEF-76E7-4E1B-9CEF-7C224582C34A}" type="sibTrans" cxnId="{883E9079-8185-4120-B719-EA77AE0F81EF}">
      <dgm:prSet/>
      <dgm:spPr/>
      <dgm:t>
        <a:bodyPr/>
        <a:lstStyle/>
        <a:p>
          <a:endParaRPr lang="es-ES"/>
        </a:p>
      </dgm:t>
    </dgm:pt>
    <dgm:pt modelId="{9F592045-0C6A-4BFC-8F05-224280C5F47E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Sistemas de alarma.</a:t>
          </a:r>
        </a:p>
      </dgm:t>
    </dgm:pt>
    <dgm:pt modelId="{57C66946-AA7F-4B75-9B7E-C7A5DF8FA2E8}" type="parTrans" cxnId="{05AFE57E-71AD-47D2-8402-E1000A468BBB}">
      <dgm:prSet/>
      <dgm:spPr/>
      <dgm:t>
        <a:bodyPr/>
        <a:lstStyle/>
        <a:p>
          <a:endParaRPr lang="es-ES"/>
        </a:p>
      </dgm:t>
    </dgm:pt>
    <dgm:pt modelId="{037E27FF-6039-42FB-B0CE-50E984210083}" type="sibTrans" cxnId="{05AFE57E-71AD-47D2-8402-E1000A468BBB}">
      <dgm:prSet/>
      <dgm:spPr/>
      <dgm:t>
        <a:bodyPr/>
        <a:lstStyle/>
        <a:p>
          <a:endParaRPr lang="es-ES"/>
        </a:p>
      </dgm:t>
    </dgm:pt>
    <dgm:pt modelId="{1B508F9D-EBF7-44EF-A3EF-C82BD7CC7C03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Aumento de la distancia</a:t>
          </a:r>
        </a:p>
      </dgm:t>
    </dgm:pt>
    <dgm:pt modelId="{8E7F0424-B7C2-4CC7-8FB9-262BB1FD7359}" type="parTrans" cxnId="{311F4C16-4A06-4CC5-8271-1E74378182F9}">
      <dgm:prSet/>
      <dgm:spPr/>
      <dgm:t>
        <a:bodyPr/>
        <a:lstStyle/>
        <a:p>
          <a:endParaRPr lang="es-ES"/>
        </a:p>
      </dgm:t>
    </dgm:pt>
    <dgm:pt modelId="{FAC29D4E-E664-42E5-841E-EC601F8C4BD2}" type="sibTrans" cxnId="{311F4C16-4A06-4CC5-8271-1E74378182F9}">
      <dgm:prSet/>
      <dgm:spPr/>
      <dgm:t>
        <a:bodyPr/>
        <a:lstStyle/>
        <a:p>
          <a:endParaRPr lang="es-ES"/>
        </a:p>
      </dgm:t>
    </dgm:pt>
    <dgm:pt modelId="{E1594181-F135-4903-8B61-278A92734371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t"/>
        <a:lstStyle/>
        <a:p>
          <a:pPr>
            <a:lnSpc>
              <a:spcPct val="100000"/>
            </a:lnSpc>
          </a:pPr>
          <a:r>
            <a:rPr lang="es-ES" sz="3200" dirty="0"/>
            <a:t>Sobre el receptor </a:t>
          </a:r>
        </a:p>
      </dgm:t>
    </dgm:pt>
    <dgm:pt modelId="{247B67A4-D170-4326-9C9A-DE7FC38EF56E}" type="parTrans" cxnId="{79437AAD-14E1-4621-B060-B0E2ABC87D03}">
      <dgm:prSet/>
      <dgm:spPr/>
      <dgm:t>
        <a:bodyPr/>
        <a:lstStyle/>
        <a:p>
          <a:endParaRPr lang="es-ES"/>
        </a:p>
      </dgm:t>
    </dgm:pt>
    <dgm:pt modelId="{0BDE07F8-F88B-417C-9C33-77872271A2BE}" type="sibTrans" cxnId="{79437AAD-14E1-4621-B060-B0E2ABC87D03}">
      <dgm:prSet/>
      <dgm:spPr/>
      <dgm:t>
        <a:bodyPr/>
        <a:lstStyle/>
        <a:p>
          <a:endParaRPr lang="es-ES"/>
        </a:p>
      </dgm:t>
    </dgm:pt>
    <dgm:pt modelId="{57F1FE8C-437E-42FD-850F-52668C4CC97E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t"/>
        <a:lstStyle/>
        <a:p>
          <a:pPr>
            <a:lnSpc>
              <a:spcPct val="100000"/>
            </a:lnSpc>
          </a:pPr>
          <a:r>
            <a:rPr lang="es-ES" sz="2000" dirty="0"/>
            <a:t>EPI </a:t>
          </a:r>
        </a:p>
      </dgm:t>
    </dgm:pt>
    <dgm:pt modelId="{431EC07C-0EB9-4367-A969-F327A5D4FDEA}" type="parTrans" cxnId="{3382F4B7-1BD8-4727-97F4-475C2A12D627}">
      <dgm:prSet/>
      <dgm:spPr/>
      <dgm:t>
        <a:bodyPr/>
        <a:lstStyle/>
        <a:p>
          <a:endParaRPr lang="es-ES"/>
        </a:p>
      </dgm:t>
    </dgm:pt>
    <dgm:pt modelId="{F6893737-7BFE-4773-B14C-678337F27149}" type="sibTrans" cxnId="{3382F4B7-1BD8-4727-97F4-475C2A12D627}">
      <dgm:prSet/>
      <dgm:spPr/>
      <dgm:t>
        <a:bodyPr/>
        <a:lstStyle/>
        <a:p>
          <a:endParaRPr lang="es-ES"/>
        </a:p>
      </dgm:t>
    </dgm:pt>
    <dgm:pt modelId="{47A08A89-C6D2-4DA0-AD65-CC35020C5712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t"/>
        <a:lstStyle/>
        <a:p>
          <a:pPr>
            <a:lnSpc>
              <a:spcPct val="100000"/>
            </a:lnSpc>
          </a:pPr>
          <a:r>
            <a:rPr lang="es-ES" sz="2000" dirty="0"/>
            <a:t>Formación</a:t>
          </a:r>
        </a:p>
      </dgm:t>
    </dgm:pt>
    <dgm:pt modelId="{694CFA49-E5DC-43E4-AC60-32B95C7AC5CD}" type="parTrans" cxnId="{0C170560-021F-4B8C-9AD4-490585984A6F}">
      <dgm:prSet/>
      <dgm:spPr/>
      <dgm:t>
        <a:bodyPr/>
        <a:lstStyle/>
        <a:p>
          <a:endParaRPr lang="es-ES"/>
        </a:p>
      </dgm:t>
    </dgm:pt>
    <dgm:pt modelId="{D22BBACF-2714-4805-951A-B7A5941D7DF9}" type="sibTrans" cxnId="{0C170560-021F-4B8C-9AD4-490585984A6F}">
      <dgm:prSet/>
      <dgm:spPr/>
      <dgm:t>
        <a:bodyPr/>
        <a:lstStyle/>
        <a:p>
          <a:endParaRPr lang="es-ES"/>
        </a:p>
      </dgm:t>
    </dgm:pt>
    <dgm:pt modelId="{F06E961E-1493-4B82-BC82-30D2310B685A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t"/>
        <a:lstStyle/>
        <a:p>
          <a:pPr>
            <a:lnSpc>
              <a:spcPct val="100000"/>
            </a:lnSpc>
          </a:pPr>
          <a:r>
            <a:rPr lang="es-ES" sz="2000" dirty="0"/>
            <a:t>Rotación de personal</a:t>
          </a:r>
        </a:p>
      </dgm:t>
    </dgm:pt>
    <dgm:pt modelId="{08C773AF-161E-4577-8DFA-B95D74DB79D5}" type="parTrans" cxnId="{521C4636-F989-4886-A657-F975D614CA58}">
      <dgm:prSet/>
      <dgm:spPr/>
      <dgm:t>
        <a:bodyPr/>
        <a:lstStyle/>
        <a:p>
          <a:endParaRPr lang="es-ES"/>
        </a:p>
      </dgm:t>
    </dgm:pt>
    <dgm:pt modelId="{48EC8863-0BD8-470F-B621-02CAA77833D2}" type="sibTrans" cxnId="{521C4636-F989-4886-A657-F975D614CA58}">
      <dgm:prSet/>
      <dgm:spPr/>
      <dgm:t>
        <a:bodyPr/>
        <a:lstStyle/>
        <a:p>
          <a:endParaRPr lang="es-ES"/>
        </a:p>
      </dgm:t>
    </dgm:pt>
    <dgm:pt modelId="{4D93ECAA-7C40-4CA5-BB4E-5090315F7577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t"/>
        <a:lstStyle/>
        <a:p>
          <a:pPr>
            <a:lnSpc>
              <a:spcPct val="100000"/>
            </a:lnSpc>
          </a:pPr>
          <a:r>
            <a:rPr lang="es-ES" sz="2000" dirty="0"/>
            <a:t>Encerramiento</a:t>
          </a:r>
        </a:p>
      </dgm:t>
    </dgm:pt>
    <dgm:pt modelId="{3393B4BF-B850-4394-BE14-A0DB380EBF65}" type="parTrans" cxnId="{E21A55E5-1C98-4AC6-A0B4-6794F4E5BCFE}">
      <dgm:prSet/>
      <dgm:spPr/>
      <dgm:t>
        <a:bodyPr/>
        <a:lstStyle/>
        <a:p>
          <a:endParaRPr lang="es-ES"/>
        </a:p>
      </dgm:t>
    </dgm:pt>
    <dgm:pt modelId="{D5B810AD-FAD8-402D-B07F-B5DCA7029CA0}" type="sibTrans" cxnId="{E21A55E5-1C98-4AC6-A0B4-6794F4E5BCFE}">
      <dgm:prSet/>
      <dgm:spPr/>
      <dgm:t>
        <a:bodyPr/>
        <a:lstStyle/>
        <a:p>
          <a:endParaRPr lang="es-ES"/>
        </a:p>
      </dgm:t>
    </dgm:pt>
    <dgm:pt modelId="{7A20CC95-D7B6-4B46-A3AE-4F2008D69830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t"/>
        <a:lstStyle/>
        <a:p>
          <a:pPr>
            <a:lnSpc>
              <a:spcPct val="100000"/>
            </a:lnSpc>
          </a:pPr>
          <a:r>
            <a:rPr lang="es-ES" sz="2000" dirty="0"/>
            <a:t>Control médico</a:t>
          </a:r>
        </a:p>
      </dgm:t>
    </dgm:pt>
    <dgm:pt modelId="{5BFE3616-CA14-44BC-BCD9-16BD4260B6EA}" type="parTrans" cxnId="{3B1256D5-5947-494C-812D-058FD919E708}">
      <dgm:prSet/>
      <dgm:spPr/>
      <dgm:t>
        <a:bodyPr/>
        <a:lstStyle/>
        <a:p>
          <a:endParaRPr lang="es-ES"/>
        </a:p>
      </dgm:t>
    </dgm:pt>
    <dgm:pt modelId="{684C81E3-42A9-4D0F-8258-347B75B1D19F}" type="sibTrans" cxnId="{3B1256D5-5947-494C-812D-058FD919E708}">
      <dgm:prSet/>
      <dgm:spPr/>
      <dgm:t>
        <a:bodyPr/>
        <a:lstStyle/>
        <a:p>
          <a:endParaRPr lang="es-ES"/>
        </a:p>
      </dgm:t>
    </dgm:pt>
    <dgm:pt modelId="{B6A3CF41-E574-4B94-A031-4EF2C2C0F153}" type="pres">
      <dgm:prSet presAssocID="{35954C52-18FC-4953-B584-2ED54F5D904A}" presName="composite" presStyleCnt="0">
        <dgm:presLayoutVars>
          <dgm:chMax val="1"/>
          <dgm:dir/>
          <dgm:resizeHandles val="exact"/>
        </dgm:presLayoutVars>
      </dgm:prSet>
      <dgm:spPr/>
    </dgm:pt>
    <dgm:pt modelId="{594DA592-5AE0-43B8-A95A-BC55F98FF3D2}" type="pres">
      <dgm:prSet presAssocID="{C5A814D9-B9A5-4489-8927-FA08106722D5}" presName="roof" presStyleLbl="dkBgShp" presStyleIdx="0" presStyleCnt="2" custScaleY="72734" custLinFactNeighborX="6289" custLinFactNeighborY="-1282"/>
      <dgm:spPr/>
    </dgm:pt>
    <dgm:pt modelId="{88F9C9A6-6084-436C-8896-DF4A1AAD5920}" type="pres">
      <dgm:prSet presAssocID="{C5A814D9-B9A5-4489-8927-FA08106722D5}" presName="pillars" presStyleCnt="0"/>
      <dgm:spPr/>
    </dgm:pt>
    <dgm:pt modelId="{49893509-6DD7-4ECD-AED7-C6FAB5D128A3}" type="pres">
      <dgm:prSet presAssocID="{C5A814D9-B9A5-4489-8927-FA08106722D5}" presName="pillar1" presStyleLbl="node1" presStyleIdx="0" presStyleCnt="3" custScaleY="116009" custLinFactNeighborY="-1699">
        <dgm:presLayoutVars>
          <dgm:bulletEnabled val="1"/>
        </dgm:presLayoutVars>
      </dgm:prSet>
      <dgm:spPr/>
    </dgm:pt>
    <dgm:pt modelId="{C44E5E0F-98E5-47EF-BA9A-45EF15278957}" type="pres">
      <dgm:prSet presAssocID="{3A188864-FF75-47CD-8352-0DE7F71AB102}" presName="pillarX" presStyleLbl="node1" presStyleIdx="1" presStyleCnt="3" custScaleX="100674" custScaleY="112610" custLinFactNeighborX="-1103" custLinFactNeighborY="-3399">
        <dgm:presLayoutVars>
          <dgm:bulletEnabled val="1"/>
        </dgm:presLayoutVars>
      </dgm:prSet>
      <dgm:spPr/>
    </dgm:pt>
    <dgm:pt modelId="{E91E2566-5A9D-44DF-AD16-28BC15DF0EAC}" type="pres">
      <dgm:prSet presAssocID="{E1594181-F135-4903-8B61-278A92734371}" presName="pillarX" presStyleLbl="node1" presStyleIdx="2" presStyleCnt="3" custScaleY="114649" custLinFactNeighborX="-368" custLinFactNeighborY="-2719">
        <dgm:presLayoutVars>
          <dgm:bulletEnabled val="1"/>
        </dgm:presLayoutVars>
      </dgm:prSet>
      <dgm:spPr/>
    </dgm:pt>
    <dgm:pt modelId="{50ADEB44-1E8F-4521-928F-D3273C7B3D69}" type="pres">
      <dgm:prSet presAssocID="{C5A814D9-B9A5-4489-8927-FA08106722D5}" presName="base" presStyleLbl="dkBgShp" presStyleIdx="1" presStyleCnt="2"/>
      <dgm:spPr/>
    </dgm:pt>
  </dgm:ptLst>
  <dgm:cxnLst>
    <dgm:cxn modelId="{79437AAD-14E1-4621-B060-B0E2ABC87D03}" srcId="{C5A814D9-B9A5-4489-8927-FA08106722D5}" destId="{E1594181-F135-4903-8B61-278A92734371}" srcOrd="2" destOrd="0" parTransId="{247B67A4-D170-4326-9C9A-DE7FC38EF56E}" sibTransId="{0BDE07F8-F88B-417C-9C33-77872271A2BE}"/>
    <dgm:cxn modelId="{DAB2AD2E-AC8E-4FEA-B023-A75CAC491972}" type="presOf" srcId="{C5A814D9-B9A5-4489-8927-FA08106722D5}" destId="{594DA592-5AE0-43B8-A95A-BC55F98FF3D2}" srcOrd="0" destOrd="0" presId="urn:microsoft.com/office/officeart/2005/8/layout/hList3"/>
    <dgm:cxn modelId="{5AF931A4-2D55-4E99-BA8B-E3438C1A9155}" srcId="{FCA8CBDC-610E-41D8-BA0E-A644EEE6659B}" destId="{ECCA49DC-EB2D-48EA-A5F4-258FC9D4502D}" srcOrd="0" destOrd="0" parTransId="{7EAEEBC1-0E22-40A0-BA7B-C60FCAEF6455}" sibTransId="{538C0FD6-672E-48D8-B08C-557385D912CE}"/>
    <dgm:cxn modelId="{4187B49D-87D5-4010-A35A-0AE34D336180}" srcId="{35954C52-18FC-4953-B584-2ED54F5D904A}" destId="{18117E52-A816-48D6-BBCD-98BC79A8DDF5}" srcOrd="3" destOrd="0" parTransId="{C4F78B6D-E766-4B18-8BC7-E769663C54DB}" sibTransId="{017431CE-8B69-4DB1-B8FB-4DA393AD07EF}"/>
    <dgm:cxn modelId="{2E6A5D75-FC71-4011-B0CB-85AFAA8107D5}" type="presOf" srcId="{F06E961E-1493-4B82-BC82-30D2310B685A}" destId="{E91E2566-5A9D-44DF-AD16-28BC15DF0EAC}" srcOrd="0" destOrd="4" presId="urn:microsoft.com/office/officeart/2005/8/layout/hList3"/>
    <dgm:cxn modelId="{3B1256D5-5947-494C-812D-058FD919E708}" srcId="{E1594181-F135-4903-8B61-278A92734371}" destId="{7A20CC95-D7B6-4B46-A3AE-4F2008D69830}" srcOrd="4" destOrd="0" parTransId="{5BFE3616-CA14-44BC-BCD9-16BD4260B6EA}" sibTransId="{684C81E3-42A9-4D0F-8258-347B75B1D19F}"/>
    <dgm:cxn modelId="{9A6C7467-BE29-4A08-8AA6-103707810B30}" type="presOf" srcId="{47A08A89-C6D2-4DA0-AD65-CC35020C5712}" destId="{E91E2566-5A9D-44DF-AD16-28BC15DF0EAC}" srcOrd="0" destOrd="2" presId="urn:microsoft.com/office/officeart/2005/8/layout/hList3"/>
    <dgm:cxn modelId="{A62900C2-5A09-485C-9A09-D3891849C65F}" srcId="{1C5F5A41-7C86-4BE7-BE9A-3C3622AFA18B}" destId="{259540D9-30A4-4CFB-BCB1-F1599C5B9A44}" srcOrd="1" destOrd="0" parTransId="{7624E238-97ED-4BC3-96C8-A8240334C3E0}" sibTransId="{59640D9B-7B10-41DD-9C54-138A2F0B558B}"/>
    <dgm:cxn modelId="{DF547994-FA2B-4C74-86E4-296B0A63A18D}" type="presOf" srcId="{3A188864-FF75-47CD-8352-0DE7F71AB102}" destId="{C44E5E0F-98E5-47EF-BA9A-45EF15278957}" srcOrd="0" destOrd="0" presId="urn:microsoft.com/office/officeart/2005/8/layout/hList3"/>
    <dgm:cxn modelId="{24ABA717-DC68-4891-BFCC-B49047C5FDA2}" srcId="{FCA8CBDC-610E-41D8-BA0E-A644EEE6659B}" destId="{7DD9FC0B-94DD-4B2C-9C47-067A8422BCAC}" srcOrd="2" destOrd="0" parTransId="{268610E2-567A-46A6-9A2D-D7417A4F23D1}" sibTransId="{5A022CCB-EFFF-434F-A7B5-3DE88CF1DC1D}"/>
    <dgm:cxn modelId="{66177735-7384-4EAA-A1DD-AFA54D4E12BA}" type="presOf" srcId="{1C5F5A41-7C86-4BE7-BE9A-3C3622AFA18B}" destId="{49893509-6DD7-4ECD-AED7-C6FAB5D128A3}" srcOrd="0" destOrd="0" presId="urn:microsoft.com/office/officeart/2005/8/layout/hList3"/>
    <dgm:cxn modelId="{154BE978-82B9-4D17-90CB-D2F6E86B2CD9}" type="presOf" srcId="{8CD94293-EC75-4C4A-9B5A-CB049790A80E}" destId="{C44E5E0F-98E5-47EF-BA9A-45EF15278957}" srcOrd="0" destOrd="1" presId="urn:microsoft.com/office/officeart/2005/8/layout/hList3"/>
    <dgm:cxn modelId="{85F5FB97-8089-4B07-8072-FA2C8F7817F4}" srcId="{FCA8CBDC-610E-41D8-BA0E-A644EEE6659B}" destId="{D7F2D8A6-7C84-48B8-90E7-126C7257DA42}" srcOrd="1" destOrd="0" parTransId="{B8988EE8-E276-4F08-87A1-DB2FA82DF66F}" sibTransId="{CA9F6C99-F36E-4B9D-8556-EA8992C65BEE}"/>
    <dgm:cxn modelId="{0C170560-021F-4B8C-9AD4-490585984A6F}" srcId="{E1594181-F135-4903-8B61-278A92734371}" destId="{47A08A89-C6D2-4DA0-AD65-CC35020C5712}" srcOrd="1" destOrd="0" parTransId="{694CFA49-E5DC-43E4-AC60-32B95C7AC5CD}" sibTransId="{D22BBACF-2714-4805-951A-B7A5941D7DF9}"/>
    <dgm:cxn modelId="{C1CBE74D-AB6E-4E93-A8E9-339C5068EE75}" srcId="{3A188864-FF75-47CD-8352-0DE7F71AB102}" destId="{8CD94293-EC75-4C4A-9B5A-CB049790A80E}" srcOrd="0" destOrd="0" parTransId="{4A671BD3-8903-483B-8057-DDCC1F6BFD46}" sibTransId="{C5AE17AF-5DC2-4C63-A243-E66B1F2AC2C9}"/>
    <dgm:cxn modelId="{07CE09F3-06AB-403D-A097-95F6C27C6078}" srcId="{35954C52-18FC-4953-B584-2ED54F5D904A}" destId="{0C198CF0-496E-476F-84F0-FDAEAAA2551C}" srcOrd="2" destOrd="0" parTransId="{8197073E-013A-46E8-AA67-4ED88528AA29}" sibTransId="{92032137-BFDC-4C81-9E59-20B54F55EA14}"/>
    <dgm:cxn modelId="{5754ED0A-8B12-468F-BF73-04D104D83E56}" srcId="{35954C52-18FC-4953-B584-2ED54F5D904A}" destId="{A078C624-229B-4ED9-AA5E-1A827C16FB70}" srcOrd="4" destOrd="0" parTransId="{F47DE834-5FFF-4D86-9922-890C17455CD9}" sibTransId="{0317C619-472A-433F-93F4-FB9F92D05C3E}"/>
    <dgm:cxn modelId="{99BE52BA-E558-4A2C-9B48-A2F6D33482E1}" type="presOf" srcId="{CD8625E4-DDEF-4A8C-ADCD-B6300A9AB1DA}" destId="{C44E5E0F-98E5-47EF-BA9A-45EF15278957}" srcOrd="0" destOrd="3" presId="urn:microsoft.com/office/officeart/2005/8/layout/hList3"/>
    <dgm:cxn modelId="{521C4636-F989-4886-A657-F975D614CA58}" srcId="{E1594181-F135-4903-8B61-278A92734371}" destId="{F06E961E-1493-4B82-BC82-30D2310B685A}" srcOrd="3" destOrd="0" parTransId="{08C773AF-161E-4577-8DFA-B95D74DB79D5}" sibTransId="{48EC8863-0BD8-470F-B621-02CAA77833D2}"/>
    <dgm:cxn modelId="{BFFEF7D4-74B1-467D-92BB-8860C04D3A94}" type="presOf" srcId="{BFDE1366-E06D-4D39-B3B7-40EF9AB8415D}" destId="{49893509-6DD7-4ECD-AED7-C6FAB5D128A3}" srcOrd="0" destOrd="3" presId="urn:microsoft.com/office/officeart/2005/8/layout/hList3"/>
    <dgm:cxn modelId="{1E40F9A5-A5AA-4BEF-BE7B-C8094E58AD21}" type="presOf" srcId="{7A20CC95-D7B6-4B46-A3AE-4F2008D69830}" destId="{E91E2566-5A9D-44DF-AD16-28BC15DF0EAC}" srcOrd="0" destOrd="5" presId="urn:microsoft.com/office/officeart/2005/8/layout/hList3"/>
    <dgm:cxn modelId="{5E3F1BFF-347A-4E53-8ED3-10F27072478C}" srcId="{C5A814D9-B9A5-4489-8927-FA08106722D5}" destId="{3A188864-FF75-47CD-8352-0DE7F71AB102}" srcOrd="1" destOrd="0" parTransId="{253394EF-6927-49BA-93D5-BAC072B9BD10}" sibTransId="{A66B9CFD-119B-403C-B69F-CD9731B79B8C}"/>
    <dgm:cxn modelId="{65B28B54-52F8-4D17-9D10-D7EF36EA12DE}" type="presOf" srcId="{35954C52-18FC-4953-B584-2ED54F5D904A}" destId="{B6A3CF41-E574-4B94-A031-4EF2C2C0F153}" srcOrd="0" destOrd="0" presId="urn:microsoft.com/office/officeart/2005/8/layout/hList3"/>
    <dgm:cxn modelId="{5F2920BE-9876-4EEC-B541-B3C871837506}" srcId="{1C5F5A41-7C86-4BE7-BE9A-3C3622AFA18B}" destId="{66F22C32-85AD-43DD-B5FD-CF9E8FB37BBF}" srcOrd="3" destOrd="0" parTransId="{51ECF17C-FD86-4F88-851E-19FEB94E564E}" sibTransId="{1FACF6A4-A4BF-42C7-AD96-093897DC53C6}"/>
    <dgm:cxn modelId="{E21A55E5-1C98-4AC6-A0B4-6794F4E5BCFE}" srcId="{E1594181-F135-4903-8B61-278A92734371}" destId="{4D93ECAA-7C40-4CA5-BB4E-5090315F7577}" srcOrd="2" destOrd="0" parTransId="{3393B4BF-B850-4394-BE14-A0DB380EBF65}" sibTransId="{D5B810AD-FAD8-402D-B07F-B5DCA7029CA0}"/>
    <dgm:cxn modelId="{33F1AB4B-7368-4605-9A7A-12AC68756F8F}" type="presOf" srcId="{4D93ECAA-7C40-4CA5-BB4E-5090315F7577}" destId="{E91E2566-5A9D-44DF-AD16-28BC15DF0EAC}" srcOrd="0" destOrd="3" presId="urn:microsoft.com/office/officeart/2005/8/layout/hList3"/>
    <dgm:cxn modelId="{3382F4B7-1BD8-4727-97F4-475C2A12D627}" srcId="{E1594181-F135-4903-8B61-278A92734371}" destId="{57F1FE8C-437E-42FD-850F-52668C4CC97E}" srcOrd="0" destOrd="0" parTransId="{431EC07C-0EB9-4367-A969-F327A5D4FDEA}" sibTransId="{F6893737-7BFE-4773-B14C-678337F27149}"/>
    <dgm:cxn modelId="{59CAF618-4E2C-4F1D-AD9A-84F26CDEC788}" srcId="{35954C52-18FC-4953-B584-2ED54F5D904A}" destId="{C5A814D9-B9A5-4489-8927-FA08106722D5}" srcOrd="0" destOrd="0" parTransId="{09402A73-F615-457C-872E-2947D61BCD91}" sibTransId="{753B0AB3-0AFD-446D-A91B-67F36776D3A0}"/>
    <dgm:cxn modelId="{FD07C017-5CBE-4791-BD5D-F2B391076D0E}" type="presOf" srcId="{4A4CE280-FFC2-4D6A-8E1B-4604F760E377}" destId="{49893509-6DD7-4ECD-AED7-C6FAB5D128A3}" srcOrd="0" destOrd="5" presId="urn:microsoft.com/office/officeart/2005/8/layout/hList3"/>
    <dgm:cxn modelId="{D2541CB3-E03E-451A-8C9D-F3E8485B688F}" type="presOf" srcId="{57F1FE8C-437E-42FD-850F-52668C4CC97E}" destId="{E91E2566-5A9D-44DF-AD16-28BC15DF0EAC}" srcOrd="0" destOrd="1" presId="urn:microsoft.com/office/officeart/2005/8/layout/hList3"/>
    <dgm:cxn modelId="{A0C2FDF6-912A-45CA-914D-D9CE3A408ED6}" type="presOf" srcId="{FABC9B49-E115-49D6-9D96-CD7DA3142585}" destId="{49893509-6DD7-4ECD-AED7-C6FAB5D128A3}" srcOrd="0" destOrd="1" presId="urn:microsoft.com/office/officeart/2005/8/layout/hList3"/>
    <dgm:cxn modelId="{C0CC9B15-1884-456E-AF53-89520DF729BE}" srcId="{3A188864-FF75-47CD-8352-0DE7F71AB102}" destId="{0D45F022-D06D-4CB8-8B57-865EE422E06B}" srcOrd="1" destOrd="0" parTransId="{C3376AA8-E0EC-47C6-ACFD-D23F5B6C9796}" sibTransId="{1498B326-F1A7-4F82-9D90-A1ABFFFE19EE}"/>
    <dgm:cxn modelId="{883E9079-8185-4120-B719-EA77AE0F81EF}" srcId="{3A188864-FF75-47CD-8352-0DE7F71AB102}" destId="{CD8625E4-DDEF-4A8C-ADCD-B6300A9AB1DA}" srcOrd="2" destOrd="0" parTransId="{BBC6078F-22E0-4380-9C90-6D951D7519A8}" sibTransId="{E3872EEF-76E7-4E1B-9CEF-7C224582C34A}"/>
    <dgm:cxn modelId="{DCE5A74F-8E27-4E3F-9262-314DE91F1246}" srcId="{1C5F5A41-7C86-4BE7-BE9A-3C3622AFA18B}" destId="{BFDE1366-E06D-4D39-B3B7-40EF9AB8415D}" srcOrd="2" destOrd="0" parTransId="{AD1FDCEE-CC0C-4CEA-B0A6-590C742F6BA6}" sibTransId="{67447FC9-22B0-4DC0-9D15-E02663E846F4}"/>
    <dgm:cxn modelId="{1A145315-6B83-422A-A09A-E7A645B004F2}" type="presOf" srcId="{9F592045-0C6A-4BFC-8F05-224280C5F47E}" destId="{C44E5E0F-98E5-47EF-BA9A-45EF15278957}" srcOrd="0" destOrd="4" presId="urn:microsoft.com/office/officeart/2005/8/layout/hList3"/>
    <dgm:cxn modelId="{B5CF0004-2409-4287-ADC5-C1A3BF891B60}" type="presOf" srcId="{66F22C32-85AD-43DD-B5FD-CF9E8FB37BBF}" destId="{49893509-6DD7-4ECD-AED7-C6FAB5D128A3}" srcOrd="0" destOrd="4" presId="urn:microsoft.com/office/officeart/2005/8/layout/hList3"/>
    <dgm:cxn modelId="{5D94B4F3-866C-4900-A9DB-B931BCE6D62F}" type="presOf" srcId="{E1594181-F135-4903-8B61-278A92734371}" destId="{E91E2566-5A9D-44DF-AD16-28BC15DF0EAC}" srcOrd="0" destOrd="0" presId="urn:microsoft.com/office/officeart/2005/8/layout/hList3"/>
    <dgm:cxn modelId="{2204B3A5-EB04-408F-9F78-804DB89E6A33}" srcId="{1C5F5A41-7C86-4BE7-BE9A-3C3622AFA18B}" destId="{4A4CE280-FFC2-4D6A-8E1B-4604F760E377}" srcOrd="4" destOrd="0" parTransId="{B1975416-6DDC-4301-A80E-B52262387AB7}" sibTransId="{4EF32BAE-17BA-4B7F-8084-668836443819}"/>
    <dgm:cxn modelId="{311F4C16-4A06-4CC5-8271-1E74378182F9}" srcId="{3A188864-FF75-47CD-8352-0DE7F71AB102}" destId="{1B508F9D-EBF7-44EF-A3EF-C82BD7CC7C03}" srcOrd="4" destOrd="0" parTransId="{8E7F0424-B7C2-4CC7-8FB9-262BB1FD7359}" sibTransId="{FAC29D4E-E664-42E5-841E-EC601F8C4BD2}"/>
    <dgm:cxn modelId="{BA85ACD3-9751-4F9B-A965-5A8D8DBDDE3B}" type="presOf" srcId="{1B508F9D-EBF7-44EF-A3EF-C82BD7CC7C03}" destId="{C44E5E0F-98E5-47EF-BA9A-45EF15278957}" srcOrd="0" destOrd="5" presId="urn:microsoft.com/office/officeart/2005/8/layout/hList3"/>
    <dgm:cxn modelId="{A4D0B5AA-284B-49EF-AEA6-10FB6E4BF85E}" type="presOf" srcId="{0D45F022-D06D-4CB8-8B57-865EE422E06B}" destId="{C44E5E0F-98E5-47EF-BA9A-45EF15278957}" srcOrd="0" destOrd="2" presId="urn:microsoft.com/office/officeart/2005/8/layout/hList3"/>
    <dgm:cxn modelId="{A0724526-196B-46CF-9A8F-F21B27C9798A}" srcId="{1C5F5A41-7C86-4BE7-BE9A-3C3622AFA18B}" destId="{FABC9B49-E115-49D6-9D96-CD7DA3142585}" srcOrd="0" destOrd="0" parTransId="{FF0EC453-8322-4F13-B58C-534996B29B46}" sibTransId="{A5932B9E-BF2B-4296-88A5-C60DB02D94E1}"/>
    <dgm:cxn modelId="{F75355E0-6E72-487D-AA8A-D95236A5CD62}" srcId="{35954C52-18FC-4953-B584-2ED54F5D904A}" destId="{FCA8CBDC-610E-41D8-BA0E-A644EEE6659B}" srcOrd="5" destOrd="0" parTransId="{D2C858E6-EA71-45EF-8895-DF2B0CDA2A8A}" sibTransId="{331F976D-F990-4540-8E3B-5834027394C5}"/>
    <dgm:cxn modelId="{AB1DB5A9-1DD8-4299-B429-0D5B60C0A626}" srcId="{C5A814D9-B9A5-4489-8927-FA08106722D5}" destId="{1C5F5A41-7C86-4BE7-BE9A-3C3622AFA18B}" srcOrd="0" destOrd="0" parTransId="{FEA031CB-755F-4523-9C14-C8E647A54B32}" sibTransId="{955EB8FB-699C-4648-BB79-698683E63004}"/>
    <dgm:cxn modelId="{F890A55E-FFD9-4BDF-A836-6DFAE9BE7A43}" type="presOf" srcId="{259540D9-30A4-4CFB-BCB1-F1599C5B9A44}" destId="{49893509-6DD7-4ECD-AED7-C6FAB5D128A3}" srcOrd="0" destOrd="2" presId="urn:microsoft.com/office/officeart/2005/8/layout/hList3"/>
    <dgm:cxn modelId="{05AFE57E-71AD-47D2-8402-E1000A468BBB}" srcId="{3A188864-FF75-47CD-8352-0DE7F71AB102}" destId="{9F592045-0C6A-4BFC-8F05-224280C5F47E}" srcOrd="3" destOrd="0" parTransId="{57C66946-AA7F-4B75-9B7E-C7A5DF8FA2E8}" sibTransId="{037E27FF-6039-42FB-B0CE-50E984210083}"/>
    <dgm:cxn modelId="{79D7653F-16FC-4A61-8E07-6DFBD258B07E}" srcId="{35954C52-18FC-4953-B584-2ED54F5D904A}" destId="{5CED90DB-F44D-47C3-AB66-A9EAE4A75F4E}" srcOrd="1" destOrd="0" parTransId="{6C93D2D7-CE61-48CC-8EFA-843BD919E541}" sibTransId="{281F5D9F-A12E-44DC-AF0D-E769C61573CD}"/>
    <dgm:cxn modelId="{DA323FCF-199B-4CA2-84AD-1F30836F2862}" type="presParOf" srcId="{B6A3CF41-E574-4B94-A031-4EF2C2C0F153}" destId="{594DA592-5AE0-43B8-A95A-BC55F98FF3D2}" srcOrd="0" destOrd="0" presId="urn:microsoft.com/office/officeart/2005/8/layout/hList3"/>
    <dgm:cxn modelId="{5E605C1A-A698-4AA5-BCED-FD38232F8490}" type="presParOf" srcId="{B6A3CF41-E574-4B94-A031-4EF2C2C0F153}" destId="{88F9C9A6-6084-436C-8896-DF4A1AAD5920}" srcOrd="1" destOrd="0" presId="urn:microsoft.com/office/officeart/2005/8/layout/hList3"/>
    <dgm:cxn modelId="{16D3AA68-2E94-4994-B7BE-8AEB85BFEE5A}" type="presParOf" srcId="{88F9C9A6-6084-436C-8896-DF4A1AAD5920}" destId="{49893509-6DD7-4ECD-AED7-C6FAB5D128A3}" srcOrd="0" destOrd="0" presId="urn:microsoft.com/office/officeart/2005/8/layout/hList3"/>
    <dgm:cxn modelId="{67B2C182-4721-461D-B68B-16FB380F2556}" type="presParOf" srcId="{88F9C9A6-6084-436C-8896-DF4A1AAD5920}" destId="{C44E5E0F-98E5-47EF-BA9A-45EF15278957}" srcOrd="1" destOrd="0" presId="urn:microsoft.com/office/officeart/2005/8/layout/hList3"/>
    <dgm:cxn modelId="{9D180DDA-DBA0-4BDE-AFC3-EB5180E33918}" type="presParOf" srcId="{88F9C9A6-6084-436C-8896-DF4A1AAD5920}" destId="{E91E2566-5A9D-44DF-AD16-28BC15DF0EAC}" srcOrd="2" destOrd="0" presId="urn:microsoft.com/office/officeart/2005/8/layout/hList3"/>
    <dgm:cxn modelId="{285DF631-BB48-4C6E-A8C8-91D03AEC350E}" type="presParOf" srcId="{B6A3CF41-E574-4B94-A031-4EF2C2C0F153}" destId="{50ADEB44-1E8F-4521-928F-D3273C7B3D6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BFA6F3-7B3B-4FBF-B671-C01DFFF917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8173B88-E0CF-4D36-BD12-00E194C0FF67}">
      <dgm:prSet phldrT="[Texto]" custT="1"/>
      <dgm:spPr/>
      <dgm:t>
        <a:bodyPr/>
        <a:lstStyle/>
        <a:p>
          <a:r>
            <a:rPr lang="es-ES" sz="2800" dirty="0"/>
            <a:t>Virus</a:t>
          </a:r>
        </a:p>
        <a:p>
          <a:r>
            <a:rPr lang="es-ES" sz="2000" dirty="0"/>
            <a:t> De estructura muy sencilla; </a:t>
          </a:r>
          <a:r>
            <a:rPr lang="es-ES" sz="2000" noProof="0" dirty="0"/>
            <a:t>necesitan</a:t>
          </a:r>
          <a:r>
            <a:rPr lang="en-US" sz="2000" dirty="0"/>
            <a:t> de un </a:t>
          </a:r>
          <a:r>
            <a:rPr lang="es-ES" sz="2000" noProof="0" dirty="0"/>
            <a:t>huésped</a:t>
          </a:r>
          <a:r>
            <a:rPr lang="en-US" sz="2000" dirty="0"/>
            <a:t>.</a:t>
          </a:r>
          <a:endParaRPr lang="es-ES" sz="2000" dirty="0"/>
        </a:p>
      </dgm:t>
    </dgm:pt>
    <dgm:pt modelId="{F5B0A5AC-26E0-44F7-9FC6-02204E90DF4F}" type="parTrans" cxnId="{608BC4B1-5840-4D78-BA6A-9FA2E03342CA}">
      <dgm:prSet/>
      <dgm:spPr/>
      <dgm:t>
        <a:bodyPr/>
        <a:lstStyle/>
        <a:p>
          <a:endParaRPr lang="es-ES"/>
        </a:p>
      </dgm:t>
    </dgm:pt>
    <dgm:pt modelId="{F1D05600-77E6-461A-8E5D-1EFDE4C38FBD}" type="sibTrans" cxnId="{608BC4B1-5840-4D78-BA6A-9FA2E03342CA}">
      <dgm:prSet/>
      <dgm:spPr/>
      <dgm:t>
        <a:bodyPr/>
        <a:lstStyle/>
        <a:p>
          <a:endParaRPr lang="es-ES"/>
        </a:p>
      </dgm:t>
    </dgm:pt>
    <dgm:pt modelId="{7636D74F-8032-47F0-83E9-4944CF9D13E5}">
      <dgm:prSet phldrT="[Texto]" custT="1"/>
      <dgm:spPr/>
      <dgm:t>
        <a:bodyPr/>
        <a:lstStyle/>
        <a:p>
          <a:r>
            <a:rPr lang="es-ES" sz="2800" dirty="0"/>
            <a:t>Bacterias</a:t>
          </a:r>
        </a:p>
        <a:p>
          <a:r>
            <a:rPr lang="es-ES" sz="2000" noProof="0" dirty="0"/>
            <a:t>Microorganismos</a:t>
          </a:r>
          <a:r>
            <a:rPr lang="en-US" sz="2000" dirty="0"/>
            <a:t> </a:t>
          </a:r>
          <a:r>
            <a:rPr lang="es-ES" sz="2000" noProof="0" dirty="0"/>
            <a:t>unicelulares</a:t>
          </a:r>
          <a:r>
            <a:rPr lang="en-US" sz="2000" dirty="0"/>
            <a:t> </a:t>
          </a:r>
          <a:r>
            <a:rPr lang="es-ES" sz="2000" dirty="0"/>
            <a:t>sin necesidad </a:t>
          </a:r>
          <a:r>
            <a:rPr lang="en-US" sz="2000" dirty="0"/>
            <a:t>de un </a:t>
          </a:r>
          <a:r>
            <a:rPr lang="es-ES" sz="2000" noProof="0" dirty="0"/>
            <a:t>huésped</a:t>
          </a:r>
          <a:r>
            <a:rPr lang="en-US" sz="2000" dirty="0"/>
            <a:t>.</a:t>
          </a:r>
          <a:endParaRPr lang="es-ES" sz="2000" dirty="0"/>
        </a:p>
      </dgm:t>
    </dgm:pt>
    <dgm:pt modelId="{82E9FBC7-4D30-4365-AEE8-B787418F2EED}" type="parTrans" cxnId="{0F6E8950-2178-4E58-80FF-1953C166A381}">
      <dgm:prSet/>
      <dgm:spPr/>
      <dgm:t>
        <a:bodyPr/>
        <a:lstStyle/>
        <a:p>
          <a:endParaRPr lang="es-ES"/>
        </a:p>
      </dgm:t>
    </dgm:pt>
    <dgm:pt modelId="{00EB7B07-8324-4EAB-96E8-1177F41AFEBC}" type="sibTrans" cxnId="{0F6E8950-2178-4E58-80FF-1953C166A381}">
      <dgm:prSet/>
      <dgm:spPr/>
      <dgm:t>
        <a:bodyPr/>
        <a:lstStyle/>
        <a:p>
          <a:endParaRPr lang="es-ES"/>
        </a:p>
      </dgm:t>
    </dgm:pt>
    <dgm:pt modelId="{396C7390-8AE8-4341-8500-370A4015BFCC}">
      <dgm:prSet phldrT="[Texto]" custT="1"/>
      <dgm:spPr/>
      <dgm:t>
        <a:bodyPr/>
        <a:lstStyle/>
        <a:p>
          <a:r>
            <a:rPr lang="es-ES" sz="2800" dirty="0"/>
            <a:t>Protozoos</a:t>
          </a:r>
        </a:p>
        <a:p>
          <a:r>
            <a:rPr lang="es-ES" sz="2000" noProof="0" dirty="0"/>
            <a:t>Organismos</a:t>
          </a:r>
          <a:r>
            <a:rPr lang="en-US" sz="2000" dirty="0"/>
            <a:t> </a:t>
          </a:r>
          <a:r>
            <a:rPr lang="es-ES" sz="2000" noProof="0" dirty="0"/>
            <a:t>unicelulares</a:t>
          </a:r>
          <a:r>
            <a:rPr lang="en-US" sz="2000" dirty="0"/>
            <a:t> o </a:t>
          </a:r>
          <a:r>
            <a:rPr lang="es-ES" sz="2000" noProof="0" dirty="0"/>
            <a:t>pluricelulares</a:t>
          </a:r>
          <a:r>
            <a:rPr lang="en-US" sz="2000" dirty="0"/>
            <a:t>.</a:t>
          </a:r>
          <a:r>
            <a:rPr lang="es-ES" sz="2000" dirty="0"/>
            <a:t> </a:t>
          </a:r>
        </a:p>
      </dgm:t>
    </dgm:pt>
    <dgm:pt modelId="{8DC7EBEF-7829-423B-B498-5373F0D3791A}" type="parTrans" cxnId="{8E2A7E4F-E742-47D6-80BE-7F390C22145A}">
      <dgm:prSet/>
      <dgm:spPr/>
      <dgm:t>
        <a:bodyPr/>
        <a:lstStyle/>
        <a:p>
          <a:endParaRPr lang="es-ES"/>
        </a:p>
      </dgm:t>
    </dgm:pt>
    <dgm:pt modelId="{E24A913E-7C49-40DC-87DC-2EF43567935F}" type="sibTrans" cxnId="{8E2A7E4F-E742-47D6-80BE-7F390C22145A}">
      <dgm:prSet/>
      <dgm:spPr/>
      <dgm:t>
        <a:bodyPr/>
        <a:lstStyle/>
        <a:p>
          <a:endParaRPr lang="es-ES"/>
        </a:p>
      </dgm:t>
    </dgm:pt>
    <dgm:pt modelId="{BBCBFBC4-0C10-4B3C-9023-E73E8016412F}">
      <dgm:prSet phldrT="[Texto]" custT="1"/>
      <dgm:spPr/>
      <dgm:t>
        <a:bodyPr/>
        <a:lstStyle/>
        <a:p>
          <a:r>
            <a:rPr lang="es-ES" sz="2800" dirty="0"/>
            <a:t>Hongos</a:t>
          </a:r>
        </a:p>
        <a:p>
          <a:r>
            <a:rPr lang="en-US" sz="2000" dirty="0"/>
            <a:t>Microorganismos </a:t>
          </a:r>
          <a:r>
            <a:rPr lang="es-ES" sz="2000" noProof="1"/>
            <a:t>vegetales</a:t>
          </a:r>
          <a:r>
            <a:rPr lang="en-US" sz="2000" dirty="0"/>
            <a:t> </a:t>
          </a:r>
          <a:r>
            <a:rPr lang="es-ES" sz="2000" noProof="0" dirty="0"/>
            <a:t>parasitarios</a:t>
          </a:r>
          <a:r>
            <a:rPr lang="en-US" sz="2000" dirty="0"/>
            <a:t> </a:t>
          </a:r>
          <a:r>
            <a:rPr lang="es-ES" sz="2000" dirty="0"/>
            <a:t>que también pueden vivir en </a:t>
          </a:r>
          <a:r>
            <a:rPr lang="es-ES" sz="2000" noProof="0" dirty="0"/>
            <a:t>materias orgánicas en descomposición.</a:t>
          </a:r>
        </a:p>
      </dgm:t>
    </dgm:pt>
    <dgm:pt modelId="{9762262D-0632-459F-A6F4-4BAB5152B3F1}" type="parTrans" cxnId="{45C2D38A-CB41-479C-8355-FA6584474E99}">
      <dgm:prSet/>
      <dgm:spPr/>
      <dgm:t>
        <a:bodyPr/>
        <a:lstStyle/>
        <a:p>
          <a:endParaRPr lang="es-ES"/>
        </a:p>
      </dgm:t>
    </dgm:pt>
    <dgm:pt modelId="{7D067C26-3520-4D6C-A7E4-1040F426340B}" type="sibTrans" cxnId="{45C2D38A-CB41-479C-8355-FA6584474E99}">
      <dgm:prSet/>
      <dgm:spPr/>
      <dgm:t>
        <a:bodyPr/>
        <a:lstStyle/>
        <a:p>
          <a:endParaRPr lang="es-ES"/>
        </a:p>
      </dgm:t>
    </dgm:pt>
    <dgm:pt modelId="{A8211246-CC9E-45D3-8A10-2DCD37B3E81A}">
      <dgm:prSet phldrT="[Texto]" custT="1"/>
      <dgm:spPr/>
      <dgm:t>
        <a:bodyPr/>
        <a:lstStyle/>
        <a:p>
          <a:r>
            <a:rPr lang="es-ES" sz="2800" dirty="0"/>
            <a:t>Gusanos</a:t>
          </a:r>
        </a:p>
        <a:p>
          <a:r>
            <a:rPr lang="es-ES" sz="2000" noProof="0" dirty="0"/>
            <a:t>Organismos de vida libre o parásitos.</a:t>
          </a:r>
        </a:p>
      </dgm:t>
    </dgm:pt>
    <dgm:pt modelId="{6A015BC6-79C1-43ED-873B-AB7D5A6BB14A}" type="parTrans" cxnId="{544DB88B-1740-4D2D-9915-54A7C8A53F3D}">
      <dgm:prSet/>
      <dgm:spPr/>
      <dgm:t>
        <a:bodyPr/>
        <a:lstStyle/>
        <a:p>
          <a:endParaRPr lang="es-ES"/>
        </a:p>
      </dgm:t>
    </dgm:pt>
    <dgm:pt modelId="{823A0644-612E-4A18-93F5-7C8CF1EB0A30}" type="sibTrans" cxnId="{544DB88B-1740-4D2D-9915-54A7C8A53F3D}">
      <dgm:prSet/>
      <dgm:spPr/>
      <dgm:t>
        <a:bodyPr/>
        <a:lstStyle/>
        <a:p>
          <a:endParaRPr lang="es-ES"/>
        </a:p>
      </dgm:t>
    </dgm:pt>
    <dgm:pt modelId="{BCD92F1C-F30B-49CF-A551-76321F656251}" type="pres">
      <dgm:prSet presAssocID="{60BFA6F3-7B3B-4FBF-B671-C01DFFF91711}" presName="diagram" presStyleCnt="0">
        <dgm:presLayoutVars>
          <dgm:dir/>
          <dgm:resizeHandles val="exact"/>
        </dgm:presLayoutVars>
      </dgm:prSet>
      <dgm:spPr/>
    </dgm:pt>
    <dgm:pt modelId="{00B70824-CEFC-4648-A104-4A544F833EA0}" type="pres">
      <dgm:prSet presAssocID="{28173B88-E0CF-4D36-BD12-00E194C0FF67}" presName="node" presStyleLbl="node1" presStyleIdx="0" presStyleCnt="5">
        <dgm:presLayoutVars>
          <dgm:bulletEnabled val="1"/>
        </dgm:presLayoutVars>
      </dgm:prSet>
      <dgm:spPr/>
    </dgm:pt>
    <dgm:pt modelId="{096B299E-72BB-4343-8EB8-5A035D8B177E}" type="pres">
      <dgm:prSet presAssocID="{F1D05600-77E6-461A-8E5D-1EFDE4C38FBD}" presName="sibTrans" presStyleCnt="0"/>
      <dgm:spPr/>
    </dgm:pt>
    <dgm:pt modelId="{1E169B54-487B-4814-9700-BB644BBFEAA5}" type="pres">
      <dgm:prSet presAssocID="{7636D74F-8032-47F0-83E9-4944CF9D13E5}" presName="node" presStyleLbl="node1" presStyleIdx="1" presStyleCnt="5" custLinFactNeighborX="1685">
        <dgm:presLayoutVars>
          <dgm:bulletEnabled val="1"/>
        </dgm:presLayoutVars>
      </dgm:prSet>
      <dgm:spPr/>
    </dgm:pt>
    <dgm:pt modelId="{4AFE729F-70CE-43FB-847C-DAA253B504CA}" type="pres">
      <dgm:prSet presAssocID="{00EB7B07-8324-4EAB-96E8-1177F41AFEBC}" presName="sibTrans" presStyleCnt="0"/>
      <dgm:spPr/>
    </dgm:pt>
    <dgm:pt modelId="{8EBE1A9B-DBE2-4A1F-BC66-269E8275D201}" type="pres">
      <dgm:prSet presAssocID="{396C7390-8AE8-4341-8500-370A4015BFCC}" presName="node" presStyleLbl="node1" presStyleIdx="2" presStyleCnt="5">
        <dgm:presLayoutVars>
          <dgm:bulletEnabled val="1"/>
        </dgm:presLayoutVars>
      </dgm:prSet>
      <dgm:spPr/>
    </dgm:pt>
    <dgm:pt modelId="{86346666-547F-4616-A674-A9CE49A05131}" type="pres">
      <dgm:prSet presAssocID="{E24A913E-7C49-40DC-87DC-2EF43567935F}" presName="sibTrans" presStyleCnt="0"/>
      <dgm:spPr/>
    </dgm:pt>
    <dgm:pt modelId="{31D5D583-D3E6-40EB-8CF6-CBDF87B18647}" type="pres">
      <dgm:prSet presAssocID="{BBCBFBC4-0C10-4B3C-9023-E73E8016412F}" presName="node" presStyleLbl="node1" presStyleIdx="3" presStyleCnt="5">
        <dgm:presLayoutVars>
          <dgm:bulletEnabled val="1"/>
        </dgm:presLayoutVars>
      </dgm:prSet>
      <dgm:spPr/>
    </dgm:pt>
    <dgm:pt modelId="{F36EDE16-C9A5-4178-A18E-FCB080B552F3}" type="pres">
      <dgm:prSet presAssocID="{7D067C26-3520-4D6C-A7E4-1040F426340B}" presName="sibTrans" presStyleCnt="0"/>
      <dgm:spPr/>
    </dgm:pt>
    <dgm:pt modelId="{BC5F49CA-B27F-45E4-87AD-A81AAF5ECE4A}" type="pres">
      <dgm:prSet presAssocID="{A8211246-CC9E-45D3-8A10-2DCD37B3E81A}" presName="node" presStyleLbl="node1" presStyleIdx="4" presStyleCnt="5">
        <dgm:presLayoutVars>
          <dgm:bulletEnabled val="1"/>
        </dgm:presLayoutVars>
      </dgm:prSet>
      <dgm:spPr/>
    </dgm:pt>
  </dgm:ptLst>
  <dgm:cxnLst>
    <dgm:cxn modelId="{608BC4B1-5840-4D78-BA6A-9FA2E03342CA}" srcId="{60BFA6F3-7B3B-4FBF-B671-C01DFFF91711}" destId="{28173B88-E0CF-4D36-BD12-00E194C0FF67}" srcOrd="0" destOrd="0" parTransId="{F5B0A5AC-26E0-44F7-9FC6-02204E90DF4F}" sibTransId="{F1D05600-77E6-461A-8E5D-1EFDE4C38FBD}"/>
    <dgm:cxn modelId="{544DB88B-1740-4D2D-9915-54A7C8A53F3D}" srcId="{60BFA6F3-7B3B-4FBF-B671-C01DFFF91711}" destId="{A8211246-CC9E-45D3-8A10-2DCD37B3E81A}" srcOrd="4" destOrd="0" parTransId="{6A015BC6-79C1-43ED-873B-AB7D5A6BB14A}" sibTransId="{823A0644-612E-4A18-93F5-7C8CF1EB0A30}"/>
    <dgm:cxn modelId="{6EBCFB52-A7A0-444D-B990-0696CFE89B12}" type="presOf" srcId="{A8211246-CC9E-45D3-8A10-2DCD37B3E81A}" destId="{BC5F49CA-B27F-45E4-87AD-A81AAF5ECE4A}" srcOrd="0" destOrd="0" presId="urn:microsoft.com/office/officeart/2005/8/layout/default"/>
    <dgm:cxn modelId="{B944F6A6-9860-466C-AED2-551B27AF8716}" type="presOf" srcId="{28173B88-E0CF-4D36-BD12-00E194C0FF67}" destId="{00B70824-CEFC-4648-A104-4A544F833EA0}" srcOrd="0" destOrd="0" presId="urn:microsoft.com/office/officeart/2005/8/layout/default"/>
    <dgm:cxn modelId="{8E2A7E4F-E742-47D6-80BE-7F390C22145A}" srcId="{60BFA6F3-7B3B-4FBF-B671-C01DFFF91711}" destId="{396C7390-8AE8-4341-8500-370A4015BFCC}" srcOrd="2" destOrd="0" parTransId="{8DC7EBEF-7829-423B-B498-5373F0D3791A}" sibTransId="{E24A913E-7C49-40DC-87DC-2EF43567935F}"/>
    <dgm:cxn modelId="{45C2D38A-CB41-479C-8355-FA6584474E99}" srcId="{60BFA6F3-7B3B-4FBF-B671-C01DFFF91711}" destId="{BBCBFBC4-0C10-4B3C-9023-E73E8016412F}" srcOrd="3" destOrd="0" parTransId="{9762262D-0632-459F-A6F4-4BAB5152B3F1}" sibTransId="{7D067C26-3520-4D6C-A7E4-1040F426340B}"/>
    <dgm:cxn modelId="{DB2F6197-52F6-4B0C-B07E-36125B9DB793}" type="presOf" srcId="{396C7390-8AE8-4341-8500-370A4015BFCC}" destId="{8EBE1A9B-DBE2-4A1F-BC66-269E8275D201}" srcOrd="0" destOrd="0" presId="urn:microsoft.com/office/officeart/2005/8/layout/default"/>
    <dgm:cxn modelId="{824FEEF5-8134-45CE-BB83-4E018F767106}" type="presOf" srcId="{60BFA6F3-7B3B-4FBF-B671-C01DFFF91711}" destId="{BCD92F1C-F30B-49CF-A551-76321F656251}" srcOrd="0" destOrd="0" presId="urn:microsoft.com/office/officeart/2005/8/layout/default"/>
    <dgm:cxn modelId="{BB153283-D420-4C18-BFE1-D8BB28C3A766}" type="presOf" srcId="{7636D74F-8032-47F0-83E9-4944CF9D13E5}" destId="{1E169B54-487B-4814-9700-BB644BBFEAA5}" srcOrd="0" destOrd="0" presId="urn:microsoft.com/office/officeart/2005/8/layout/default"/>
    <dgm:cxn modelId="{0F6E8950-2178-4E58-80FF-1953C166A381}" srcId="{60BFA6F3-7B3B-4FBF-B671-C01DFFF91711}" destId="{7636D74F-8032-47F0-83E9-4944CF9D13E5}" srcOrd="1" destOrd="0" parTransId="{82E9FBC7-4D30-4365-AEE8-B787418F2EED}" sibTransId="{00EB7B07-8324-4EAB-96E8-1177F41AFEBC}"/>
    <dgm:cxn modelId="{CBDC8411-1CDF-467A-B044-259A7CCC0AB3}" type="presOf" srcId="{BBCBFBC4-0C10-4B3C-9023-E73E8016412F}" destId="{31D5D583-D3E6-40EB-8CF6-CBDF87B18647}" srcOrd="0" destOrd="0" presId="urn:microsoft.com/office/officeart/2005/8/layout/default"/>
    <dgm:cxn modelId="{76CD176C-CBCE-44FF-B06D-1DCDE4C57EDA}" type="presParOf" srcId="{BCD92F1C-F30B-49CF-A551-76321F656251}" destId="{00B70824-CEFC-4648-A104-4A544F833EA0}" srcOrd="0" destOrd="0" presId="urn:microsoft.com/office/officeart/2005/8/layout/default"/>
    <dgm:cxn modelId="{115DB6FB-E2D2-4DF8-9CD3-5AAC66260BFD}" type="presParOf" srcId="{BCD92F1C-F30B-49CF-A551-76321F656251}" destId="{096B299E-72BB-4343-8EB8-5A035D8B177E}" srcOrd="1" destOrd="0" presId="urn:microsoft.com/office/officeart/2005/8/layout/default"/>
    <dgm:cxn modelId="{DF2458AD-A6E3-4578-B5F9-E6093BF6EC4B}" type="presParOf" srcId="{BCD92F1C-F30B-49CF-A551-76321F656251}" destId="{1E169B54-487B-4814-9700-BB644BBFEAA5}" srcOrd="2" destOrd="0" presId="urn:microsoft.com/office/officeart/2005/8/layout/default"/>
    <dgm:cxn modelId="{3C6E2DC5-03BD-4E72-9C1A-F0F8F30CC91B}" type="presParOf" srcId="{BCD92F1C-F30B-49CF-A551-76321F656251}" destId="{4AFE729F-70CE-43FB-847C-DAA253B504CA}" srcOrd="3" destOrd="0" presId="urn:microsoft.com/office/officeart/2005/8/layout/default"/>
    <dgm:cxn modelId="{AAAB6E21-1DF0-4903-BDA7-1F5CD7D11239}" type="presParOf" srcId="{BCD92F1C-F30B-49CF-A551-76321F656251}" destId="{8EBE1A9B-DBE2-4A1F-BC66-269E8275D201}" srcOrd="4" destOrd="0" presId="urn:microsoft.com/office/officeart/2005/8/layout/default"/>
    <dgm:cxn modelId="{47AB77AE-340F-47AA-9F87-5EEC343FA316}" type="presParOf" srcId="{BCD92F1C-F30B-49CF-A551-76321F656251}" destId="{86346666-547F-4616-A674-A9CE49A05131}" srcOrd="5" destOrd="0" presId="urn:microsoft.com/office/officeart/2005/8/layout/default"/>
    <dgm:cxn modelId="{A19845B7-3D0F-4485-BDEA-D521FE36F5C2}" type="presParOf" srcId="{BCD92F1C-F30B-49CF-A551-76321F656251}" destId="{31D5D583-D3E6-40EB-8CF6-CBDF87B18647}" srcOrd="6" destOrd="0" presId="urn:microsoft.com/office/officeart/2005/8/layout/default"/>
    <dgm:cxn modelId="{79F74E12-15FC-42D2-BFD2-38A6B359948E}" type="presParOf" srcId="{BCD92F1C-F30B-49CF-A551-76321F656251}" destId="{F36EDE16-C9A5-4178-A18E-FCB080B552F3}" srcOrd="7" destOrd="0" presId="urn:microsoft.com/office/officeart/2005/8/layout/default"/>
    <dgm:cxn modelId="{BE464482-7E0E-4FC9-BD37-A448CD43016F}" type="presParOf" srcId="{BCD92F1C-F30B-49CF-A551-76321F656251}" destId="{BC5F49CA-B27F-45E4-87AD-A81AAF5ECE4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948E66-737C-433D-9A24-9F864631CF21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1A8C38-3316-46BB-B5AE-AA6A0C8B4665}">
      <dgm:prSet custT="1"/>
      <dgm:spPr/>
      <dgm:t>
        <a:bodyPr/>
        <a:lstStyle/>
        <a:p>
          <a:r>
            <a:rPr lang="ca-ES" sz="2800" dirty="0"/>
            <a:t>Protección colectiva de riesgos biológicos </a:t>
          </a:r>
        </a:p>
      </dgm:t>
    </dgm:pt>
    <dgm:pt modelId="{FDAB8E9F-5EB0-4799-A0E1-40C767786367}" type="parTrans" cxnId="{27314DBD-E7E4-4DE5-AFA9-9487BA97C219}">
      <dgm:prSet/>
      <dgm:spPr/>
      <dgm:t>
        <a:bodyPr/>
        <a:lstStyle/>
        <a:p>
          <a:endParaRPr lang="en-US"/>
        </a:p>
      </dgm:t>
    </dgm:pt>
    <dgm:pt modelId="{B08655AB-AC3B-46B6-8BE3-B5C194D58580}" type="sibTrans" cxnId="{27314DBD-E7E4-4DE5-AFA9-9487BA97C219}">
      <dgm:prSet/>
      <dgm:spPr/>
      <dgm:t>
        <a:bodyPr/>
        <a:lstStyle/>
        <a:p>
          <a:endParaRPr lang="en-US"/>
        </a:p>
      </dgm:t>
    </dgm:pt>
    <dgm:pt modelId="{99F46CB2-2786-439C-8AE1-50E302AE201C}">
      <dgm:prSet/>
      <dgm:spPr/>
      <dgm:t>
        <a:bodyPr/>
        <a:lstStyle/>
        <a:p>
          <a:r>
            <a:rPr lang="es-ES"/>
            <a:t>Organizar el trabajo de modo que se reduzca el número de trabajadores expuestos. </a:t>
          </a:r>
          <a:endParaRPr lang="ca-ES"/>
        </a:p>
      </dgm:t>
    </dgm:pt>
    <dgm:pt modelId="{0B54FA3F-D4A2-4018-A4BC-B35A019FB9E8}" type="parTrans" cxnId="{DC8C090E-5AE1-4FA3-8749-A28E4D2F3AC7}">
      <dgm:prSet/>
      <dgm:spPr/>
      <dgm:t>
        <a:bodyPr/>
        <a:lstStyle/>
        <a:p>
          <a:endParaRPr lang="en-US"/>
        </a:p>
      </dgm:t>
    </dgm:pt>
    <dgm:pt modelId="{9169F187-6ABF-490E-944A-AB237A9C4311}" type="sibTrans" cxnId="{DC8C090E-5AE1-4FA3-8749-A28E4D2F3AC7}">
      <dgm:prSet/>
      <dgm:spPr/>
      <dgm:t>
        <a:bodyPr/>
        <a:lstStyle/>
        <a:p>
          <a:endParaRPr lang="en-US"/>
        </a:p>
      </dgm:t>
    </dgm:pt>
    <dgm:pt modelId="{75F8AD01-8A10-48DE-867A-24543D606E59}">
      <dgm:prSet/>
      <dgm:spPr/>
      <dgm:t>
        <a:bodyPr/>
        <a:lstStyle/>
        <a:p>
          <a:r>
            <a:rPr lang="es-ES" dirty="0"/>
            <a:t>Adoptar medidas seguras de manipulación y transporte. </a:t>
          </a:r>
          <a:endParaRPr lang="ca-ES" dirty="0"/>
        </a:p>
      </dgm:t>
    </dgm:pt>
    <dgm:pt modelId="{781595B5-9C60-4D25-B4EE-FE890C9E89C8}" type="parTrans" cxnId="{8EC01C3C-A8D6-42B5-957F-BB2F62A6CA32}">
      <dgm:prSet/>
      <dgm:spPr/>
      <dgm:t>
        <a:bodyPr/>
        <a:lstStyle/>
        <a:p>
          <a:endParaRPr lang="en-US"/>
        </a:p>
      </dgm:t>
    </dgm:pt>
    <dgm:pt modelId="{7E5F0511-D952-425A-A0AF-939DADFE835C}" type="sibTrans" cxnId="{8EC01C3C-A8D6-42B5-957F-BB2F62A6CA32}">
      <dgm:prSet/>
      <dgm:spPr/>
      <dgm:t>
        <a:bodyPr/>
        <a:lstStyle/>
        <a:p>
          <a:endParaRPr lang="en-US"/>
        </a:p>
      </dgm:t>
    </dgm:pt>
    <dgm:pt modelId="{A33D2AC9-C959-4E6B-ADC9-DD3B0BEAE83C}">
      <dgm:prSet/>
      <dgm:spPr/>
      <dgm:t>
        <a:bodyPr/>
        <a:lstStyle/>
        <a:p>
          <a:r>
            <a:rPr lang="es-ES" dirty="0"/>
            <a:t> Emplear medios seguros de recogida, almacenamiento y evacuación de residuos o muestras. </a:t>
          </a:r>
          <a:endParaRPr lang="ca-ES" dirty="0"/>
        </a:p>
      </dgm:t>
    </dgm:pt>
    <dgm:pt modelId="{A28201FC-3E55-46B4-BF74-C15F6C0F2870}" type="parTrans" cxnId="{43F209B2-BA8B-4603-8D67-B73586345CBD}">
      <dgm:prSet/>
      <dgm:spPr/>
      <dgm:t>
        <a:bodyPr/>
        <a:lstStyle/>
        <a:p>
          <a:endParaRPr lang="en-US"/>
        </a:p>
      </dgm:t>
    </dgm:pt>
    <dgm:pt modelId="{4F02E09A-3FC7-4096-B0B6-C87043307C6D}" type="sibTrans" cxnId="{43F209B2-BA8B-4603-8D67-B73586345CBD}">
      <dgm:prSet/>
      <dgm:spPr/>
      <dgm:t>
        <a:bodyPr/>
        <a:lstStyle/>
        <a:p>
          <a:endParaRPr lang="en-US"/>
        </a:p>
      </dgm:t>
    </dgm:pt>
    <dgm:pt modelId="{88AA6598-BE4E-42D0-921A-AB62AD58BC57}">
      <dgm:prSet/>
      <dgm:spPr/>
      <dgm:t>
        <a:bodyPr/>
        <a:lstStyle/>
        <a:p>
          <a:r>
            <a:rPr lang="ca-ES" dirty="0"/>
            <a:t>Desinfectar y desratizar. </a:t>
          </a:r>
        </a:p>
      </dgm:t>
    </dgm:pt>
    <dgm:pt modelId="{CA059DD6-75B5-4F7A-B67B-4015C11E7FA2}" type="parTrans" cxnId="{B1870D05-EE4C-44C5-B80C-B37015DE25DC}">
      <dgm:prSet/>
      <dgm:spPr/>
      <dgm:t>
        <a:bodyPr/>
        <a:lstStyle/>
        <a:p>
          <a:endParaRPr lang="en-US"/>
        </a:p>
      </dgm:t>
    </dgm:pt>
    <dgm:pt modelId="{6B2CD802-39BB-4150-A0F6-974A57E94AC2}" type="sibTrans" cxnId="{B1870D05-EE4C-44C5-B80C-B37015DE25DC}">
      <dgm:prSet/>
      <dgm:spPr/>
      <dgm:t>
        <a:bodyPr/>
        <a:lstStyle/>
        <a:p>
          <a:endParaRPr lang="en-US"/>
        </a:p>
      </dgm:t>
    </dgm:pt>
    <dgm:pt modelId="{C2088A35-DBB2-4B59-ACDC-DDD18B9E8708}">
      <dgm:prSet/>
      <dgm:spPr/>
      <dgm:t>
        <a:bodyPr/>
        <a:lstStyle/>
        <a:p>
          <a:r>
            <a:rPr lang="es-ES" dirty="0"/>
            <a:t>Señalizar las zonas de riesgo. </a:t>
          </a:r>
          <a:endParaRPr lang="ca-ES" dirty="0"/>
        </a:p>
      </dgm:t>
    </dgm:pt>
    <dgm:pt modelId="{A27549F6-2D07-4A68-A3C5-9215FAC9969C}" type="parTrans" cxnId="{2E0C4D62-CD55-44A0-9168-5A1E3C540AC5}">
      <dgm:prSet/>
      <dgm:spPr/>
      <dgm:t>
        <a:bodyPr/>
        <a:lstStyle/>
        <a:p>
          <a:endParaRPr lang="en-US"/>
        </a:p>
      </dgm:t>
    </dgm:pt>
    <dgm:pt modelId="{5AA3A950-63C0-4CFF-88D3-A84FAE630DC6}" type="sibTrans" cxnId="{2E0C4D62-CD55-44A0-9168-5A1E3C540AC5}">
      <dgm:prSet/>
      <dgm:spPr/>
      <dgm:t>
        <a:bodyPr/>
        <a:lstStyle/>
        <a:p>
          <a:endParaRPr lang="en-US"/>
        </a:p>
      </dgm:t>
    </dgm:pt>
    <dgm:pt modelId="{14605D3B-3220-4F6D-AD96-5AD44CFFF524}" type="pres">
      <dgm:prSet presAssocID="{C4948E66-737C-433D-9A24-9F864631CF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EBFAD3-917B-4D40-B9D6-A1E1E09ACE0D}" type="pres">
      <dgm:prSet presAssocID="{671A8C38-3316-46BB-B5AE-AA6A0C8B4665}" presName="hierRoot1" presStyleCnt="0">
        <dgm:presLayoutVars>
          <dgm:hierBranch val="init"/>
        </dgm:presLayoutVars>
      </dgm:prSet>
      <dgm:spPr/>
    </dgm:pt>
    <dgm:pt modelId="{627CB15A-3D9F-4E4E-8A16-EF3007B29662}" type="pres">
      <dgm:prSet presAssocID="{671A8C38-3316-46BB-B5AE-AA6A0C8B4665}" presName="rootComposite1" presStyleCnt="0"/>
      <dgm:spPr/>
    </dgm:pt>
    <dgm:pt modelId="{42D9C682-B3CC-417B-BCE0-25A9FA5613EE}" type="pres">
      <dgm:prSet presAssocID="{671A8C38-3316-46BB-B5AE-AA6A0C8B4665}" presName="rootText1" presStyleLbl="node0" presStyleIdx="0" presStyleCnt="1" custScaleX="307462">
        <dgm:presLayoutVars>
          <dgm:chPref val="3"/>
        </dgm:presLayoutVars>
      </dgm:prSet>
      <dgm:spPr/>
    </dgm:pt>
    <dgm:pt modelId="{332ECCA0-CAB4-4E15-9F23-F16CF256D50E}" type="pres">
      <dgm:prSet presAssocID="{671A8C38-3316-46BB-B5AE-AA6A0C8B4665}" presName="rootConnector1" presStyleLbl="node1" presStyleIdx="0" presStyleCnt="0"/>
      <dgm:spPr/>
    </dgm:pt>
    <dgm:pt modelId="{AF1640C8-7B6D-4124-8FBF-97D1FD863A43}" type="pres">
      <dgm:prSet presAssocID="{671A8C38-3316-46BB-B5AE-AA6A0C8B4665}" presName="hierChild2" presStyleCnt="0"/>
      <dgm:spPr/>
    </dgm:pt>
    <dgm:pt modelId="{1E39D6C5-E79D-4394-B944-5E0E9CE1395F}" type="pres">
      <dgm:prSet presAssocID="{0B54FA3F-D4A2-4018-A4BC-B35A019FB9E8}" presName="Name37" presStyleLbl="parChTrans1D2" presStyleIdx="0" presStyleCnt="5"/>
      <dgm:spPr/>
    </dgm:pt>
    <dgm:pt modelId="{B634EAE2-C20E-405B-BDAD-88E7FF743690}" type="pres">
      <dgm:prSet presAssocID="{99F46CB2-2786-439C-8AE1-50E302AE201C}" presName="hierRoot2" presStyleCnt="0">
        <dgm:presLayoutVars>
          <dgm:hierBranch val="init"/>
        </dgm:presLayoutVars>
      </dgm:prSet>
      <dgm:spPr/>
    </dgm:pt>
    <dgm:pt modelId="{BD031646-4A90-40BE-870C-24FACF3260FD}" type="pres">
      <dgm:prSet presAssocID="{99F46CB2-2786-439C-8AE1-50E302AE201C}" presName="rootComposite" presStyleCnt="0"/>
      <dgm:spPr/>
    </dgm:pt>
    <dgm:pt modelId="{EBE7E192-37E7-4E0F-BB5B-9419AA532D7D}" type="pres">
      <dgm:prSet presAssocID="{99F46CB2-2786-439C-8AE1-50E302AE201C}" presName="rootText" presStyleLbl="node2" presStyleIdx="0" presStyleCnt="5">
        <dgm:presLayoutVars>
          <dgm:chPref val="3"/>
        </dgm:presLayoutVars>
      </dgm:prSet>
      <dgm:spPr/>
    </dgm:pt>
    <dgm:pt modelId="{10C680D6-8535-4AB4-855D-7CA1D2820471}" type="pres">
      <dgm:prSet presAssocID="{99F46CB2-2786-439C-8AE1-50E302AE201C}" presName="rootConnector" presStyleLbl="node2" presStyleIdx="0" presStyleCnt="5"/>
      <dgm:spPr/>
    </dgm:pt>
    <dgm:pt modelId="{6986E39E-6366-4B88-A422-B0B1A350C1B6}" type="pres">
      <dgm:prSet presAssocID="{99F46CB2-2786-439C-8AE1-50E302AE201C}" presName="hierChild4" presStyleCnt="0"/>
      <dgm:spPr/>
    </dgm:pt>
    <dgm:pt modelId="{C72085B4-74B6-4332-9F95-944C6B571EA2}" type="pres">
      <dgm:prSet presAssocID="{99F46CB2-2786-439C-8AE1-50E302AE201C}" presName="hierChild5" presStyleCnt="0"/>
      <dgm:spPr/>
    </dgm:pt>
    <dgm:pt modelId="{D7191954-F553-4AED-84B8-632E608ED098}" type="pres">
      <dgm:prSet presAssocID="{781595B5-9C60-4D25-B4EE-FE890C9E89C8}" presName="Name37" presStyleLbl="parChTrans1D2" presStyleIdx="1" presStyleCnt="5"/>
      <dgm:spPr/>
    </dgm:pt>
    <dgm:pt modelId="{322B6B42-0C3D-4E56-A29D-FB16A856089D}" type="pres">
      <dgm:prSet presAssocID="{75F8AD01-8A10-48DE-867A-24543D606E59}" presName="hierRoot2" presStyleCnt="0">
        <dgm:presLayoutVars>
          <dgm:hierBranch val="init"/>
        </dgm:presLayoutVars>
      </dgm:prSet>
      <dgm:spPr/>
    </dgm:pt>
    <dgm:pt modelId="{054D4C13-F1AF-4DF0-B538-2FAE8B9E6755}" type="pres">
      <dgm:prSet presAssocID="{75F8AD01-8A10-48DE-867A-24543D606E59}" presName="rootComposite" presStyleCnt="0"/>
      <dgm:spPr/>
    </dgm:pt>
    <dgm:pt modelId="{2159D4EE-4FBD-443D-9595-22AD42BCE6B8}" type="pres">
      <dgm:prSet presAssocID="{75F8AD01-8A10-48DE-867A-24543D606E59}" presName="rootText" presStyleLbl="node2" presStyleIdx="1" presStyleCnt="5">
        <dgm:presLayoutVars>
          <dgm:chPref val="3"/>
        </dgm:presLayoutVars>
      </dgm:prSet>
      <dgm:spPr/>
    </dgm:pt>
    <dgm:pt modelId="{915F4EF5-556D-4674-A497-267D95EA1CB9}" type="pres">
      <dgm:prSet presAssocID="{75F8AD01-8A10-48DE-867A-24543D606E59}" presName="rootConnector" presStyleLbl="node2" presStyleIdx="1" presStyleCnt="5"/>
      <dgm:spPr/>
    </dgm:pt>
    <dgm:pt modelId="{2FC50EDD-1FD8-4783-BD91-BA6766988E23}" type="pres">
      <dgm:prSet presAssocID="{75F8AD01-8A10-48DE-867A-24543D606E59}" presName="hierChild4" presStyleCnt="0"/>
      <dgm:spPr/>
    </dgm:pt>
    <dgm:pt modelId="{7D0970BA-0C96-4E2B-935A-B327E327CB41}" type="pres">
      <dgm:prSet presAssocID="{75F8AD01-8A10-48DE-867A-24543D606E59}" presName="hierChild5" presStyleCnt="0"/>
      <dgm:spPr/>
    </dgm:pt>
    <dgm:pt modelId="{9E5BF746-3039-419A-984B-574DE4293572}" type="pres">
      <dgm:prSet presAssocID="{A28201FC-3E55-46B4-BF74-C15F6C0F2870}" presName="Name37" presStyleLbl="parChTrans1D2" presStyleIdx="2" presStyleCnt="5"/>
      <dgm:spPr/>
    </dgm:pt>
    <dgm:pt modelId="{CCD2610E-D561-4301-AA46-81F0C98BD699}" type="pres">
      <dgm:prSet presAssocID="{A33D2AC9-C959-4E6B-ADC9-DD3B0BEAE83C}" presName="hierRoot2" presStyleCnt="0">
        <dgm:presLayoutVars>
          <dgm:hierBranch val="init"/>
        </dgm:presLayoutVars>
      </dgm:prSet>
      <dgm:spPr/>
    </dgm:pt>
    <dgm:pt modelId="{EFF7C60D-B0E5-42F2-93EC-33E4423B2B61}" type="pres">
      <dgm:prSet presAssocID="{A33D2AC9-C959-4E6B-ADC9-DD3B0BEAE83C}" presName="rootComposite" presStyleCnt="0"/>
      <dgm:spPr/>
    </dgm:pt>
    <dgm:pt modelId="{33073BDB-86A1-4268-B383-BDAF94BCD72E}" type="pres">
      <dgm:prSet presAssocID="{A33D2AC9-C959-4E6B-ADC9-DD3B0BEAE83C}" presName="rootText" presStyleLbl="node2" presStyleIdx="2" presStyleCnt="5">
        <dgm:presLayoutVars>
          <dgm:chPref val="3"/>
        </dgm:presLayoutVars>
      </dgm:prSet>
      <dgm:spPr/>
    </dgm:pt>
    <dgm:pt modelId="{785FD0E6-F2D9-451A-875C-2061288F45E2}" type="pres">
      <dgm:prSet presAssocID="{A33D2AC9-C959-4E6B-ADC9-DD3B0BEAE83C}" presName="rootConnector" presStyleLbl="node2" presStyleIdx="2" presStyleCnt="5"/>
      <dgm:spPr/>
    </dgm:pt>
    <dgm:pt modelId="{07663A51-B8DE-43ED-B93D-B816AAAB4C92}" type="pres">
      <dgm:prSet presAssocID="{A33D2AC9-C959-4E6B-ADC9-DD3B0BEAE83C}" presName="hierChild4" presStyleCnt="0"/>
      <dgm:spPr/>
    </dgm:pt>
    <dgm:pt modelId="{80617478-AA57-4E27-B0B5-D7046B8A50E0}" type="pres">
      <dgm:prSet presAssocID="{A33D2AC9-C959-4E6B-ADC9-DD3B0BEAE83C}" presName="hierChild5" presStyleCnt="0"/>
      <dgm:spPr/>
    </dgm:pt>
    <dgm:pt modelId="{F009541F-30B7-416B-A079-86A3E6AEEABC}" type="pres">
      <dgm:prSet presAssocID="{CA059DD6-75B5-4F7A-B67B-4015C11E7FA2}" presName="Name37" presStyleLbl="parChTrans1D2" presStyleIdx="3" presStyleCnt="5"/>
      <dgm:spPr/>
    </dgm:pt>
    <dgm:pt modelId="{B03E9B7D-4EC2-4384-AB5C-A4AAE8540798}" type="pres">
      <dgm:prSet presAssocID="{88AA6598-BE4E-42D0-921A-AB62AD58BC57}" presName="hierRoot2" presStyleCnt="0">
        <dgm:presLayoutVars>
          <dgm:hierBranch val="init"/>
        </dgm:presLayoutVars>
      </dgm:prSet>
      <dgm:spPr/>
    </dgm:pt>
    <dgm:pt modelId="{469F39DE-EDAF-4BB2-BE6C-FD3481B12E2C}" type="pres">
      <dgm:prSet presAssocID="{88AA6598-BE4E-42D0-921A-AB62AD58BC57}" presName="rootComposite" presStyleCnt="0"/>
      <dgm:spPr/>
    </dgm:pt>
    <dgm:pt modelId="{ADCF903E-84DF-4CFF-B1F0-FF1E86DA70FE}" type="pres">
      <dgm:prSet presAssocID="{88AA6598-BE4E-42D0-921A-AB62AD58BC57}" presName="rootText" presStyleLbl="node2" presStyleIdx="3" presStyleCnt="5">
        <dgm:presLayoutVars>
          <dgm:chPref val="3"/>
        </dgm:presLayoutVars>
      </dgm:prSet>
      <dgm:spPr/>
    </dgm:pt>
    <dgm:pt modelId="{E532DB9B-7693-4C84-80C0-B5527F795985}" type="pres">
      <dgm:prSet presAssocID="{88AA6598-BE4E-42D0-921A-AB62AD58BC57}" presName="rootConnector" presStyleLbl="node2" presStyleIdx="3" presStyleCnt="5"/>
      <dgm:spPr/>
    </dgm:pt>
    <dgm:pt modelId="{C40874BC-2B58-4A45-B7CE-AD503A8B8CF0}" type="pres">
      <dgm:prSet presAssocID="{88AA6598-BE4E-42D0-921A-AB62AD58BC57}" presName="hierChild4" presStyleCnt="0"/>
      <dgm:spPr/>
    </dgm:pt>
    <dgm:pt modelId="{F3438713-B369-47F9-AA1A-CCCDA9AE0123}" type="pres">
      <dgm:prSet presAssocID="{88AA6598-BE4E-42D0-921A-AB62AD58BC57}" presName="hierChild5" presStyleCnt="0"/>
      <dgm:spPr/>
    </dgm:pt>
    <dgm:pt modelId="{90FAD930-81D2-40D2-BCB1-65A4C37939D5}" type="pres">
      <dgm:prSet presAssocID="{A27549F6-2D07-4A68-A3C5-9215FAC9969C}" presName="Name37" presStyleLbl="parChTrans1D2" presStyleIdx="4" presStyleCnt="5"/>
      <dgm:spPr/>
    </dgm:pt>
    <dgm:pt modelId="{3AE39AEB-BE45-4F1B-9128-3411C9F88881}" type="pres">
      <dgm:prSet presAssocID="{C2088A35-DBB2-4B59-ACDC-DDD18B9E8708}" presName="hierRoot2" presStyleCnt="0">
        <dgm:presLayoutVars>
          <dgm:hierBranch val="init"/>
        </dgm:presLayoutVars>
      </dgm:prSet>
      <dgm:spPr/>
    </dgm:pt>
    <dgm:pt modelId="{AA4B70F6-72B1-4AD1-90E9-1EDAB421343C}" type="pres">
      <dgm:prSet presAssocID="{C2088A35-DBB2-4B59-ACDC-DDD18B9E8708}" presName="rootComposite" presStyleCnt="0"/>
      <dgm:spPr/>
    </dgm:pt>
    <dgm:pt modelId="{9BC0AF89-231F-4CC4-9C70-BC737CB68C3D}" type="pres">
      <dgm:prSet presAssocID="{C2088A35-DBB2-4B59-ACDC-DDD18B9E8708}" presName="rootText" presStyleLbl="node2" presStyleIdx="4" presStyleCnt="5">
        <dgm:presLayoutVars>
          <dgm:chPref val="3"/>
        </dgm:presLayoutVars>
      </dgm:prSet>
      <dgm:spPr/>
    </dgm:pt>
    <dgm:pt modelId="{D50B5EDF-8031-460C-88CD-A011D4D77AF4}" type="pres">
      <dgm:prSet presAssocID="{C2088A35-DBB2-4B59-ACDC-DDD18B9E8708}" presName="rootConnector" presStyleLbl="node2" presStyleIdx="4" presStyleCnt="5"/>
      <dgm:spPr/>
    </dgm:pt>
    <dgm:pt modelId="{13A810D5-D722-42EB-843B-5B1FCF007667}" type="pres">
      <dgm:prSet presAssocID="{C2088A35-DBB2-4B59-ACDC-DDD18B9E8708}" presName="hierChild4" presStyleCnt="0"/>
      <dgm:spPr/>
    </dgm:pt>
    <dgm:pt modelId="{30A37AC9-19F7-49A2-B177-2D1C091EA4D5}" type="pres">
      <dgm:prSet presAssocID="{C2088A35-DBB2-4B59-ACDC-DDD18B9E8708}" presName="hierChild5" presStyleCnt="0"/>
      <dgm:spPr/>
    </dgm:pt>
    <dgm:pt modelId="{BFB083B2-8A43-4B93-960E-2E2B774A0B2E}" type="pres">
      <dgm:prSet presAssocID="{671A8C38-3316-46BB-B5AE-AA6A0C8B4665}" presName="hierChild3" presStyleCnt="0"/>
      <dgm:spPr/>
    </dgm:pt>
  </dgm:ptLst>
  <dgm:cxnLst>
    <dgm:cxn modelId="{2F93204B-CEF7-4F18-82C7-1C9AD68222E8}" type="presOf" srcId="{88AA6598-BE4E-42D0-921A-AB62AD58BC57}" destId="{ADCF903E-84DF-4CFF-B1F0-FF1E86DA70FE}" srcOrd="0" destOrd="0" presId="urn:microsoft.com/office/officeart/2005/8/layout/orgChart1"/>
    <dgm:cxn modelId="{4A19AB23-6AD2-4D18-8101-ECF0803AB158}" type="presOf" srcId="{C2088A35-DBB2-4B59-ACDC-DDD18B9E8708}" destId="{D50B5EDF-8031-460C-88CD-A011D4D77AF4}" srcOrd="1" destOrd="0" presId="urn:microsoft.com/office/officeart/2005/8/layout/orgChart1"/>
    <dgm:cxn modelId="{92B47E0B-2870-4886-972A-03F34193F661}" type="presOf" srcId="{CA059DD6-75B5-4F7A-B67B-4015C11E7FA2}" destId="{F009541F-30B7-416B-A079-86A3E6AEEABC}" srcOrd="0" destOrd="0" presId="urn:microsoft.com/office/officeart/2005/8/layout/orgChart1"/>
    <dgm:cxn modelId="{FC9FD82E-6F49-40B8-87C7-E0115601CAA9}" type="presOf" srcId="{671A8C38-3316-46BB-B5AE-AA6A0C8B4665}" destId="{42D9C682-B3CC-417B-BCE0-25A9FA5613EE}" srcOrd="0" destOrd="0" presId="urn:microsoft.com/office/officeart/2005/8/layout/orgChart1"/>
    <dgm:cxn modelId="{022446F9-637E-46E2-98C2-60CD1355B8C4}" type="presOf" srcId="{88AA6598-BE4E-42D0-921A-AB62AD58BC57}" destId="{E532DB9B-7693-4C84-80C0-B5527F795985}" srcOrd="1" destOrd="0" presId="urn:microsoft.com/office/officeart/2005/8/layout/orgChart1"/>
    <dgm:cxn modelId="{DC8C090E-5AE1-4FA3-8749-A28E4D2F3AC7}" srcId="{671A8C38-3316-46BB-B5AE-AA6A0C8B4665}" destId="{99F46CB2-2786-439C-8AE1-50E302AE201C}" srcOrd="0" destOrd="0" parTransId="{0B54FA3F-D4A2-4018-A4BC-B35A019FB9E8}" sibTransId="{9169F187-6ABF-490E-944A-AB237A9C4311}"/>
    <dgm:cxn modelId="{01A535BF-F037-42A6-9509-CD53E0E9FE8D}" type="presOf" srcId="{A27549F6-2D07-4A68-A3C5-9215FAC9969C}" destId="{90FAD930-81D2-40D2-BCB1-65A4C37939D5}" srcOrd="0" destOrd="0" presId="urn:microsoft.com/office/officeart/2005/8/layout/orgChart1"/>
    <dgm:cxn modelId="{8EC01C3C-A8D6-42B5-957F-BB2F62A6CA32}" srcId="{671A8C38-3316-46BB-B5AE-AA6A0C8B4665}" destId="{75F8AD01-8A10-48DE-867A-24543D606E59}" srcOrd="1" destOrd="0" parTransId="{781595B5-9C60-4D25-B4EE-FE890C9E89C8}" sibTransId="{7E5F0511-D952-425A-A0AF-939DADFE835C}"/>
    <dgm:cxn modelId="{1A675AED-B86F-4B04-9CDE-EDA619F2D9E8}" type="presOf" srcId="{671A8C38-3316-46BB-B5AE-AA6A0C8B4665}" destId="{332ECCA0-CAB4-4E15-9F23-F16CF256D50E}" srcOrd="1" destOrd="0" presId="urn:microsoft.com/office/officeart/2005/8/layout/orgChart1"/>
    <dgm:cxn modelId="{8A554150-C544-4444-A804-1D3106DA8F3B}" type="presOf" srcId="{99F46CB2-2786-439C-8AE1-50E302AE201C}" destId="{EBE7E192-37E7-4E0F-BB5B-9419AA532D7D}" srcOrd="0" destOrd="0" presId="urn:microsoft.com/office/officeart/2005/8/layout/orgChart1"/>
    <dgm:cxn modelId="{43F209B2-BA8B-4603-8D67-B73586345CBD}" srcId="{671A8C38-3316-46BB-B5AE-AA6A0C8B4665}" destId="{A33D2AC9-C959-4E6B-ADC9-DD3B0BEAE83C}" srcOrd="2" destOrd="0" parTransId="{A28201FC-3E55-46B4-BF74-C15F6C0F2870}" sibTransId="{4F02E09A-3FC7-4096-B0B6-C87043307C6D}"/>
    <dgm:cxn modelId="{B96C17C6-58D7-4F18-B543-F8DA7B49976A}" type="presOf" srcId="{99F46CB2-2786-439C-8AE1-50E302AE201C}" destId="{10C680D6-8535-4AB4-855D-7CA1D2820471}" srcOrd="1" destOrd="0" presId="urn:microsoft.com/office/officeart/2005/8/layout/orgChart1"/>
    <dgm:cxn modelId="{B1870D05-EE4C-44C5-B80C-B37015DE25DC}" srcId="{671A8C38-3316-46BB-B5AE-AA6A0C8B4665}" destId="{88AA6598-BE4E-42D0-921A-AB62AD58BC57}" srcOrd="3" destOrd="0" parTransId="{CA059DD6-75B5-4F7A-B67B-4015C11E7FA2}" sibTransId="{6B2CD802-39BB-4150-A0F6-974A57E94AC2}"/>
    <dgm:cxn modelId="{3C758F60-87F1-4B03-AB97-692B38E77711}" type="presOf" srcId="{A33D2AC9-C959-4E6B-ADC9-DD3B0BEAE83C}" destId="{785FD0E6-F2D9-451A-875C-2061288F45E2}" srcOrd="1" destOrd="0" presId="urn:microsoft.com/office/officeart/2005/8/layout/orgChart1"/>
    <dgm:cxn modelId="{FE7FBA9D-DE67-4047-A5B3-97D8C607FBE6}" type="presOf" srcId="{0B54FA3F-D4A2-4018-A4BC-B35A019FB9E8}" destId="{1E39D6C5-E79D-4394-B944-5E0E9CE1395F}" srcOrd="0" destOrd="0" presId="urn:microsoft.com/office/officeart/2005/8/layout/orgChart1"/>
    <dgm:cxn modelId="{C63F43FB-65EB-4072-80B7-7BC7C6189EA9}" type="presOf" srcId="{C4948E66-737C-433D-9A24-9F864631CF21}" destId="{14605D3B-3220-4F6D-AD96-5AD44CFFF524}" srcOrd="0" destOrd="0" presId="urn:microsoft.com/office/officeart/2005/8/layout/orgChart1"/>
    <dgm:cxn modelId="{E9C2C6CB-A69C-4802-B9CA-E9061BAB96F8}" type="presOf" srcId="{781595B5-9C60-4D25-B4EE-FE890C9E89C8}" destId="{D7191954-F553-4AED-84B8-632E608ED098}" srcOrd="0" destOrd="0" presId="urn:microsoft.com/office/officeart/2005/8/layout/orgChart1"/>
    <dgm:cxn modelId="{FA614ABF-0D35-47E6-996D-7E971ADADF9F}" type="presOf" srcId="{C2088A35-DBB2-4B59-ACDC-DDD18B9E8708}" destId="{9BC0AF89-231F-4CC4-9C70-BC737CB68C3D}" srcOrd="0" destOrd="0" presId="urn:microsoft.com/office/officeart/2005/8/layout/orgChart1"/>
    <dgm:cxn modelId="{2D3AF564-7BC9-4450-8834-777C63277A55}" type="presOf" srcId="{75F8AD01-8A10-48DE-867A-24543D606E59}" destId="{2159D4EE-4FBD-443D-9595-22AD42BCE6B8}" srcOrd="0" destOrd="0" presId="urn:microsoft.com/office/officeart/2005/8/layout/orgChart1"/>
    <dgm:cxn modelId="{DA79ED92-C612-42E6-9C09-888DC012B25F}" type="presOf" srcId="{75F8AD01-8A10-48DE-867A-24543D606E59}" destId="{915F4EF5-556D-4674-A497-267D95EA1CB9}" srcOrd="1" destOrd="0" presId="urn:microsoft.com/office/officeart/2005/8/layout/orgChart1"/>
    <dgm:cxn modelId="{27314DBD-E7E4-4DE5-AFA9-9487BA97C219}" srcId="{C4948E66-737C-433D-9A24-9F864631CF21}" destId="{671A8C38-3316-46BB-B5AE-AA6A0C8B4665}" srcOrd="0" destOrd="0" parTransId="{FDAB8E9F-5EB0-4799-A0E1-40C767786367}" sibTransId="{B08655AB-AC3B-46B6-8BE3-B5C194D58580}"/>
    <dgm:cxn modelId="{2E0C4D62-CD55-44A0-9168-5A1E3C540AC5}" srcId="{671A8C38-3316-46BB-B5AE-AA6A0C8B4665}" destId="{C2088A35-DBB2-4B59-ACDC-DDD18B9E8708}" srcOrd="4" destOrd="0" parTransId="{A27549F6-2D07-4A68-A3C5-9215FAC9969C}" sibTransId="{5AA3A950-63C0-4CFF-88D3-A84FAE630DC6}"/>
    <dgm:cxn modelId="{6674E83D-7CC0-42B3-8E52-D7AF3EF82FA3}" type="presOf" srcId="{A33D2AC9-C959-4E6B-ADC9-DD3B0BEAE83C}" destId="{33073BDB-86A1-4268-B383-BDAF94BCD72E}" srcOrd="0" destOrd="0" presId="urn:microsoft.com/office/officeart/2005/8/layout/orgChart1"/>
    <dgm:cxn modelId="{0EE570D2-5EC2-4B4C-85DB-3A0BC0DD7CD3}" type="presOf" srcId="{A28201FC-3E55-46B4-BF74-C15F6C0F2870}" destId="{9E5BF746-3039-419A-984B-574DE4293572}" srcOrd="0" destOrd="0" presId="urn:microsoft.com/office/officeart/2005/8/layout/orgChart1"/>
    <dgm:cxn modelId="{D3059B34-2D2E-4437-9370-4F963D05DFA9}" type="presParOf" srcId="{14605D3B-3220-4F6D-AD96-5AD44CFFF524}" destId="{B4EBFAD3-917B-4D40-B9D6-A1E1E09ACE0D}" srcOrd="0" destOrd="0" presId="urn:microsoft.com/office/officeart/2005/8/layout/orgChart1"/>
    <dgm:cxn modelId="{94EA815F-8F48-4FE5-8BE6-29DD6CDEF18B}" type="presParOf" srcId="{B4EBFAD3-917B-4D40-B9D6-A1E1E09ACE0D}" destId="{627CB15A-3D9F-4E4E-8A16-EF3007B29662}" srcOrd="0" destOrd="0" presId="urn:microsoft.com/office/officeart/2005/8/layout/orgChart1"/>
    <dgm:cxn modelId="{F9809024-36D1-43BD-B409-B3ED177BB910}" type="presParOf" srcId="{627CB15A-3D9F-4E4E-8A16-EF3007B29662}" destId="{42D9C682-B3CC-417B-BCE0-25A9FA5613EE}" srcOrd="0" destOrd="0" presId="urn:microsoft.com/office/officeart/2005/8/layout/orgChart1"/>
    <dgm:cxn modelId="{92730F82-C5E0-4DF4-8A27-8E2FC4ACC4C8}" type="presParOf" srcId="{627CB15A-3D9F-4E4E-8A16-EF3007B29662}" destId="{332ECCA0-CAB4-4E15-9F23-F16CF256D50E}" srcOrd="1" destOrd="0" presId="urn:microsoft.com/office/officeart/2005/8/layout/orgChart1"/>
    <dgm:cxn modelId="{79D292F0-B61E-4D13-A6C1-F214409F03F3}" type="presParOf" srcId="{B4EBFAD3-917B-4D40-B9D6-A1E1E09ACE0D}" destId="{AF1640C8-7B6D-4124-8FBF-97D1FD863A43}" srcOrd="1" destOrd="0" presId="urn:microsoft.com/office/officeart/2005/8/layout/orgChart1"/>
    <dgm:cxn modelId="{A6672451-3518-409A-9CD5-433F79A7FE6E}" type="presParOf" srcId="{AF1640C8-7B6D-4124-8FBF-97D1FD863A43}" destId="{1E39D6C5-E79D-4394-B944-5E0E9CE1395F}" srcOrd="0" destOrd="0" presId="urn:microsoft.com/office/officeart/2005/8/layout/orgChart1"/>
    <dgm:cxn modelId="{0A31CB00-69AE-48B2-B352-E30EEF6486EA}" type="presParOf" srcId="{AF1640C8-7B6D-4124-8FBF-97D1FD863A43}" destId="{B634EAE2-C20E-405B-BDAD-88E7FF743690}" srcOrd="1" destOrd="0" presId="urn:microsoft.com/office/officeart/2005/8/layout/orgChart1"/>
    <dgm:cxn modelId="{078089F6-D07F-4A05-8A0A-BC23C9B82AD0}" type="presParOf" srcId="{B634EAE2-C20E-405B-BDAD-88E7FF743690}" destId="{BD031646-4A90-40BE-870C-24FACF3260FD}" srcOrd="0" destOrd="0" presId="urn:microsoft.com/office/officeart/2005/8/layout/orgChart1"/>
    <dgm:cxn modelId="{F0111149-D3F9-443E-8051-EF9F26FA4D3B}" type="presParOf" srcId="{BD031646-4A90-40BE-870C-24FACF3260FD}" destId="{EBE7E192-37E7-4E0F-BB5B-9419AA532D7D}" srcOrd="0" destOrd="0" presId="urn:microsoft.com/office/officeart/2005/8/layout/orgChart1"/>
    <dgm:cxn modelId="{C6C47DF7-C1AD-42C5-AA14-391D2650B5CA}" type="presParOf" srcId="{BD031646-4A90-40BE-870C-24FACF3260FD}" destId="{10C680D6-8535-4AB4-855D-7CA1D2820471}" srcOrd="1" destOrd="0" presId="urn:microsoft.com/office/officeart/2005/8/layout/orgChart1"/>
    <dgm:cxn modelId="{112F60DE-F094-4DE3-9A7D-A33568D36C57}" type="presParOf" srcId="{B634EAE2-C20E-405B-BDAD-88E7FF743690}" destId="{6986E39E-6366-4B88-A422-B0B1A350C1B6}" srcOrd="1" destOrd="0" presId="urn:microsoft.com/office/officeart/2005/8/layout/orgChart1"/>
    <dgm:cxn modelId="{E4E3C150-F526-45F7-B743-B845431A22EB}" type="presParOf" srcId="{B634EAE2-C20E-405B-BDAD-88E7FF743690}" destId="{C72085B4-74B6-4332-9F95-944C6B571EA2}" srcOrd="2" destOrd="0" presId="urn:microsoft.com/office/officeart/2005/8/layout/orgChart1"/>
    <dgm:cxn modelId="{F59BEFA9-5A92-42BC-9E68-8250B2BDAB0A}" type="presParOf" srcId="{AF1640C8-7B6D-4124-8FBF-97D1FD863A43}" destId="{D7191954-F553-4AED-84B8-632E608ED098}" srcOrd="2" destOrd="0" presId="urn:microsoft.com/office/officeart/2005/8/layout/orgChart1"/>
    <dgm:cxn modelId="{A2002E82-C2B1-45B9-A8B4-470E5C6C4F43}" type="presParOf" srcId="{AF1640C8-7B6D-4124-8FBF-97D1FD863A43}" destId="{322B6B42-0C3D-4E56-A29D-FB16A856089D}" srcOrd="3" destOrd="0" presId="urn:microsoft.com/office/officeart/2005/8/layout/orgChart1"/>
    <dgm:cxn modelId="{CF2818B4-A5DB-4A3F-BA42-736BDF72F5E7}" type="presParOf" srcId="{322B6B42-0C3D-4E56-A29D-FB16A856089D}" destId="{054D4C13-F1AF-4DF0-B538-2FAE8B9E6755}" srcOrd="0" destOrd="0" presId="urn:microsoft.com/office/officeart/2005/8/layout/orgChart1"/>
    <dgm:cxn modelId="{96D05E17-35B5-4330-AAFC-8A6C1DFE036E}" type="presParOf" srcId="{054D4C13-F1AF-4DF0-B538-2FAE8B9E6755}" destId="{2159D4EE-4FBD-443D-9595-22AD42BCE6B8}" srcOrd="0" destOrd="0" presId="urn:microsoft.com/office/officeart/2005/8/layout/orgChart1"/>
    <dgm:cxn modelId="{C9BC99CC-383C-48E5-9CDC-019F6ABF85E0}" type="presParOf" srcId="{054D4C13-F1AF-4DF0-B538-2FAE8B9E6755}" destId="{915F4EF5-556D-4674-A497-267D95EA1CB9}" srcOrd="1" destOrd="0" presId="urn:microsoft.com/office/officeart/2005/8/layout/orgChart1"/>
    <dgm:cxn modelId="{EDD1B171-9EA7-45FA-BE5A-D4C7908656F7}" type="presParOf" srcId="{322B6B42-0C3D-4E56-A29D-FB16A856089D}" destId="{2FC50EDD-1FD8-4783-BD91-BA6766988E23}" srcOrd="1" destOrd="0" presId="urn:microsoft.com/office/officeart/2005/8/layout/orgChart1"/>
    <dgm:cxn modelId="{C8B4420F-3212-4C5C-AB48-675D6CB5D124}" type="presParOf" srcId="{322B6B42-0C3D-4E56-A29D-FB16A856089D}" destId="{7D0970BA-0C96-4E2B-935A-B327E327CB41}" srcOrd="2" destOrd="0" presId="urn:microsoft.com/office/officeart/2005/8/layout/orgChart1"/>
    <dgm:cxn modelId="{B6EBC9EC-6594-4857-98AF-D16516918629}" type="presParOf" srcId="{AF1640C8-7B6D-4124-8FBF-97D1FD863A43}" destId="{9E5BF746-3039-419A-984B-574DE4293572}" srcOrd="4" destOrd="0" presId="urn:microsoft.com/office/officeart/2005/8/layout/orgChart1"/>
    <dgm:cxn modelId="{58F35947-CBDB-4E14-8A5B-5293AE4BF811}" type="presParOf" srcId="{AF1640C8-7B6D-4124-8FBF-97D1FD863A43}" destId="{CCD2610E-D561-4301-AA46-81F0C98BD699}" srcOrd="5" destOrd="0" presId="urn:microsoft.com/office/officeart/2005/8/layout/orgChart1"/>
    <dgm:cxn modelId="{2D7D4D30-5D45-4399-9D36-9C8D8B55F653}" type="presParOf" srcId="{CCD2610E-D561-4301-AA46-81F0C98BD699}" destId="{EFF7C60D-B0E5-42F2-93EC-33E4423B2B61}" srcOrd="0" destOrd="0" presId="urn:microsoft.com/office/officeart/2005/8/layout/orgChart1"/>
    <dgm:cxn modelId="{DE8B2652-53BD-48BB-B87F-D555D8C79399}" type="presParOf" srcId="{EFF7C60D-B0E5-42F2-93EC-33E4423B2B61}" destId="{33073BDB-86A1-4268-B383-BDAF94BCD72E}" srcOrd="0" destOrd="0" presId="urn:microsoft.com/office/officeart/2005/8/layout/orgChart1"/>
    <dgm:cxn modelId="{0305284F-0AEB-4576-9D9A-901AB6F860B1}" type="presParOf" srcId="{EFF7C60D-B0E5-42F2-93EC-33E4423B2B61}" destId="{785FD0E6-F2D9-451A-875C-2061288F45E2}" srcOrd="1" destOrd="0" presId="urn:microsoft.com/office/officeart/2005/8/layout/orgChart1"/>
    <dgm:cxn modelId="{FBAFA2C6-200C-4BA7-AC9A-316F474F5E2F}" type="presParOf" srcId="{CCD2610E-D561-4301-AA46-81F0C98BD699}" destId="{07663A51-B8DE-43ED-B93D-B816AAAB4C92}" srcOrd="1" destOrd="0" presId="urn:microsoft.com/office/officeart/2005/8/layout/orgChart1"/>
    <dgm:cxn modelId="{212352CC-5EE3-442C-9CA8-96D201B680CA}" type="presParOf" srcId="{CCD2610E-D561-4301-AA46-81F0C98BD699}" destId="{80617478-AA57-4E27-B0B5-D7046B8A50E0}" srcOrd="2" destOrd="0" presId="urn:microsoft.com/office/officeart/2005/8/layout/orgChart1"/>
    <dgm:cxn modelId="{CDB72075-E667-4B0A-8568-B36AFFEE8145}" type="presParOf" srcId="{AF1640C8-7B6D-4124-8FBF-97D1FD863A43}" destId="{F009541F-30B7-416B-A079-86A3E6AEEABC}" srcOrd="6" destOrd="0" presId="urn:microsoft.com/office/officeart/2005/8/layout/orgChart1"/>
    <dgm:cxn modelId="{A0FA00A1-E933-4EFE-B315-8728A0D0B60D}" type="presParOf" srcId="{AF1640C8-7B6D-4124-8FBF-97D1FD863A43}" destId="{B03E9B7D-4EC2-4384-AB5C-A4AAE8540798}" srcOrd="7" destOrd="0" presId="urn:microsoft.com/office/officeart/2005/8/layout/orgChart1"/>
    <dgm:cxn modelId="{3FAE0C91-D686-4133-B18F-A192653383AB}" type="presParOf" srcId="{B03E9B7D-4EC2-4384-AB5C-A4AAE8540798}" destId="{469F39DE-EDAF-4BB2-BE6C-FD3481B12E2C}" srcOrd="0" destOrd="0" presId="urn:microsoft.com/office/officeart/2005/8/layout/orgChart1"/>
    <dgm:cxn modelId="{A4B47AF6-481D-4F61-802F-5BB1458F67BF}" type="presParOf" srcId="{469F39DE-EDAF-4BB2-BE6C-FD3481B12E2C}" destId="{ADCF903E-84DF-4CFF-B1F0-FF1E86DA70FE}" srcOrd="0" destOrd="0" presId="urn:microsoft.com/office/officeart/2005/8/layout/orgChart1"/>
    <dgm:cxn modelId="{C9EC851B-AFE1-477B-AFC9-45375B7FCEFD}" type="presParOf" srcId="{469F39DE-EDAF-4BB2-BE6C-FD3481B12E2C}" destId="{E532DB9B-7693-4C84-80C0-B5527F795985}" srcOrd="1" destOrd="0" presId="urn:microsoft.com/office/officeart/2005/8/layout/orgChart1"/>
    <dgm:cxn modelId="{8F323885-6199-4AFF-A8B0-E9345CE81863}" type="presParOf" srcId="{B03E9B7D-4EC2-4384-AB5C-A4AAE8540798}" destId="{C40874BC-2B58-4A45-B7CE-AD503A8B8CF0}" srcOrd="1" destOrd="0" presId="urn:microsoft.com/office/officeart/2005/8/layout/orgChart1"/>
    <dgm:cxn modelId="{98074097-79CE-4625-8A8E-02AB7E574AF9}" type="presParOf" srcId="{B03E9B7D-4EC2-4384-AB5C-A4AAE8540798}" destId="{F3438713-B369-47F9-AA1A-CCCDA9AE0123}" srcOrd="2" destOrd="0" presId="urn:microsoft.com/office/officeart/2005/8/layout/orgChart1"/>
    <dgm:cxn modelId="{81A468B6-78A1-47D0-9309-BF03207CDC94}" type="presParOf" srcId="{AF1640C8-7B6D-4124-8FBF-97D1FD863A43}" destId="{90FAD930-81D2-40D2-BCB1-65A4C37939D5}" srcOrd="8" destOrd="0" presId="urn:microsoft.com/office/officeart/2005/8/layout/orgChart1"/>
    <dgm:cxn modelId="{D979D4BA-D782-4A85-882C-964D6D8EB275}" type="presParOf" srcId="{AF1640C8-7B6D-4124-8FBF-97D1FD863A43}" destId="{3AE39AEB-BE45-4F1B-9128-3411C9F88881}" srcOrd="9" destOrd="0" presId="urn:microsoft.com/office/officeart/2005/8/layout/orgChart1"/>
    <dgm:cxn modelId="{0F663250-B9A8-4379-9E1C-1C291AE851F3}" type="presParOf" srcId="{3AE39AEB-BE45-4F1B-9128-3411C9F88881}" destId="{AA4B70F6-72B1-4AD1-90E9-1EDAB421343C}" srcOrd="0" destOrd="0" presId="urn:microsoft.com/office/officeart/2005/8/layout/orgChart1"/>
    <dgm:cxn modelId="{A9DB6F67-8E1B-4B2E-9DCA-27EA7CDB1170}" type="presParOf" srcId="{AA4B70F6-72B1-4AD1-90E9-1EDAB421343C}" destId="{9BC0AF89-231F-4CC4-9C70-BC737CB68C3D}" srcOrd="0" destOrd="0" presId="urn:microsoft.com/office/officeart/2005/8/layout/orgChart1"/>
    <dgm:cxn modelId="{4A217556-C935-49AE-BCC2-8C5CF830BAE6}" type="presParOf" srcId="{AA4B70F6-72B1-4AD1-90E9-1EDAB421343C}" destId="{D50B5EDF-8031-460C-88CD-A011D4D77AF4}" srcOrd="1" destOrd="0" presId="urn:microsoft.com/office/officeart/2005/8/layout/orgChart1"/>
    <dgm:cxn modelId="{ED8B92B4-8E37-4B0D-B4E6-D6757DCB5A93}" type="presParOf" srcId="{3AE39AEB-BE45-4F1B-9128-3411C9F88881}" destId="{13A810D5-D722-42EB-843B-5B1FCF007667}" srcOrd="1" destOrd="0" presId="urn:microsoft.com/office/officeart/2005/8/layout/orgChart1"/>
    <dgm:cxn modelId="{2217909B-DA24-4F5A-B5C6-CA5B852FE36E}" type="presParOf" srcId="{3AE39AEB-BE45-4F1B-9128-3411C9F88881}" destId="{30A37AC9-19F7-49A2-B177-2D1C091EA4D5}" srcOrd="2" destOrd="0" presId="urn:microsoft.com/office/officeart/2005/8/layout/orgChart1"/>
    <dgm:cxn modelId="{3134EA19-57E6-4454-88B1-6B816E1240C4}" type="presParOf" srcId="{B4EBFAD3-917B-4D40-B9D6-A1E1E09ACE0D}" destId="{BFB083B2-8A43-4B93-960E-2E2B774A0B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BEC569-6B15-4CBB-BF82-BCC682981F8B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D9CC5E2-EBA8-4A5E-8D29-AD9DD71E8A30}">
      <dgm:prSet custT="1"/>
      <dgm:spPr/>
      <dgm:t>
        <a:bodyPr/>
        <a:lstStyle/>
        <a:p>
          <a:r>
            <a:rPr lang="ca-ES" sz="2800" b="1" dirty="0"/>
            <a:t>Protección individual </a:t>
          </a:r>
          <a:r>
            <a:rPr lang="ca-ES" sz="2800" dirty="0"/>
            <a:t>	</a:t>
          </a:r>
        </a:p>
      </dgm:t>
    </dgm:pt>
    <dgm:pt modelId="{0A8529E6-E819-47ED-80CB-AEF93F7B9BFD}" type="parTrans" cxnId="{792C8720-CE66-4360-92A9-976377575FDB}">
      <dgm:prSet/>
      <dgm:spPr/>
      <dgm:t>
        <a:bodyPr/>
        <a:lstStyle/>
        <a:p>
          <a:endParaRPr lang="en-US"/>
        </a:p>
      </dgm:t>
    </dgm:pt>
    <dgm:pt modelId="{8AB41DDF-41F1-43CE-873E-6FACC5B6ABE3}" type="sibTrans" cxnId="{792C8720-CE66-4360-92A9-976377575FDB}">
      <dgm:prSet/>
      <dgm:spPr/>
      <dgm:t>
        <a:bodyPr/>
        <a:lstStyle/>
        <a:p>
          <a:endParaRPr lang="en-US"/>
        </a:p>
      </dgm:t>
    </dgm:pt>
    <dgm:pt modelId="{36D53F84-37DD-46FB-8C06-407A66554B64}">
      <dgm:prSet/>
      <dgm:spPr/>
      <dgm:t>
        <a:bodyPr/>
        <a:lstStyle/>
        <a:p>
          <a:r>
            <a:rPr lang="ca-ES" dirty="0"/>
            <a:t>Vacunación. </a:t>
          </a:r>
        </a:p>
      </dgm:t>
    </dgm:pt>
    <dgm:pt modelId="{64AE3197-15C8-44A2-89CE-6DDEA6A0FDC4}" type="parTrans" cxnId="{C8B1375E-50FA-478F-9CE4-5D20CC0BEFEE}">
      <dgm:prSet/>
      <dgm:spPr/>
      <dgm:t>
        <a:bodyPr/>
        <a:lstStyle/>
        <a:p>
          <a:endParaRPr lang="en-US"/>
        </a:p>
      </dgm:t>
    </dgm:pt>
    <dgm:pt modelId="{F7E3F955-35DE-42A3-99B3-E67FD9F5CDCF}" type="sibTrans" cxnId="{C8B1375E-50FA-478F-9CE4-5D20CC0BEFEE}">
      <dgm:prSet/>
      <dgm:spPr/>
      <dgm:t>
        <a:bodyPr/>
        <a:lstStyle/>
        <a:p>
          <a:endParaRPr lang="en-US"/>
        </a:p>
      </dgm:t>
    </dgm:pt>
    <dgm:pt modelId="{406C22FB-5976-40E7-8A87-DEF1475A88DF}">
      <dgm:prSet/>
      <dgm:spPr/>
      <dgm:t>
        <a:bodyPr/>
        <a:lstStyle/>
        <a:p>
          <a:r>
            <a:rPr lang="es-ES" dirty="0"/>
            <a:t>Normas de higiene personal, como lavarse las manos, no comer, ni beber o fumar en el área de trabajo. </a:t>
          </a:r>
          <a:endParaRPr lang="ca-ES" dirty="0"/>
        </a:p>
      </dgm:t>
    </dgm:pt>
    <dgm:pt modelId="{E7B876E4-AA38-427A-94E1-5A2DDA4F8CE7}" type="parTrans" cxnId="{07E927CC-1C19-4315-AE7A-C05B5BBA93D6}">
      <dgm:prSet/>
      <dgm:spPr/>
      <dgm:t>
        <a:bodyPr/>
        <a:lstStyle/>
        <a:p>
          <a:endParaRPr lang="en-US"/>
        </a:p>
      </dgm:t>
    </dgm:pt>
    <dgm:pt modelId="{3E1CFC0F-6E08-4312-B51C-D39228D2CFD5}" type="sibTrans" cxnId="{07E927CC-1C19-4315-AE7A-C05B5BBA93D6}">
      <dgm:prSet/>
      <dgm:spPr/>
      <dgm:t>
        <a:bodyPr/>
        <a:lstStyle/>
        <a:p>
          <a:endParaRPr lang="en-US"/>
        </a:p>
      </dgm:t>
    </dgm:pt>
    <dgm:pt modelId="{6884190D-9331-45F4-9014-8B49D1428E74}">
      <dgm:prSet/>
      <dgm:spPr/>
      <dgm:t>
        <a:bodyPr/>
        <a:lstStyle/>
        <a:p>
          <a:r>
            <a:rPr lang="es-ES" dirty="0"/>
            <a:t>Utilizar equipos de protección apropiados a cada tipo de exposición (guantes, mascarillas, bata, protección ocular). </a:t>
          </a:r>
          <a:endParaRPr lang="ca-ES" dirty="0"/>
        </a:p>
      </dgm:t>
    </dgm:pt>
    <dgm:pt modelId="{B9661ADB-316B-4655-9742-F415E404109E}" type="parTrans" cxnId="{D138DAE3-8B21-4678-862E-9C40CD450A80}">
      <dgm:prSet/>
      <dgm:spPr/>
      <dgm:t>
        <a:bodyPr/>
        <a:lstStyle/>
        <a:p>
          <a:endParaRPr lang="en-US"/>
        </a:p>
      </dgm:t>
    </dgm:pt>
    <dgm:pt modelId="{EAA4B00B-94A6-47ED-AF0D-DF400D94C736}" type="sibTrans" cxnId="{D138DAE3-8B21-4678-862E-9C40CD450A80}">
      <dgm:prSet/>
      <dgm:spPr/>
      <dgm:t>
        <a:bodyPr/>
        <a:lstStyle/>
        <a:p>
          <a:endParaRPr lang="en-US"/>
        </a:p>
      </dgm:t>
    </dgm:pt>
    <dgm:pt modelId="{3F8B2C79-326A-4319-92D9-DFB4067FF9BF}">
      <dgm:prSet/>
      <dgm:spPr/>
      <dgm:t>
        <a:bodyPr/>
        <a:lstStyle/>
        <a:p>
          <a:r>
            <a:rPr lang="es-ES" dirty="0"/>
            <a:t>Tener cuidado con los objetos cortantes y punzantes. </a:t>
          </a:r>
          <a:endParaRPr lang="ca-ES" dirty="0"/>
        </a:p>
      </dgm:t>
    </dgm:pt>
    <dgm:pt modelId="{163C1468-0AC6-4861-B88A-287A885FD22D}" type="parTrans" cxnId="{704A4C58-E742-4F2F-8F41-CAA14AC2600F}">
      <dgm:prSet/>
      <dgm:spPr/>
      <dgm:t>
        <a:bodyPr/>
        <a:lstStyle/>
        <a:p>
          <a:endParaRPr lang="en-US"/>
        </a:p>
      </dgm:t>
    </dgm:pt>
    <dgm:pt modelId="{910D2B7D-4382-424C-8D2C-D2455E18D676}" type="sibTrans" cxnId="{704A4C58-E742-4F2F-8F41-CAA14AC2600F}">
      <dgm:prSet/>
      <dgm:spPr/>
      <dgm:t>
        <a:bodyPr/>
        <a:lstStyle/>
        <a:p>
          <a:endParaRPr lang="en-US"/>
        </a:p>
      </dgm:t>
    </dgm:pt>
    <dgm:pt modelId="{2E91A4B2-2BA2-4B28-980B-81D049AC7D9B}">
      <dgm:prSet/>
      <dgm:spPr/>
      <dgm:t>
        <a:bodyPr/>
        <a:lstStyle/>
        <a:p>
          <a:r>
            <a:rPr lang="es-ES" dirty="0"/>
            <a:t>Desinfección y esterilización correcta de instrumentales y superficies. </a:t>
          </a:r>
          <a:endParaRPr lang="ca-ES" dirty="0"/>
        </a:p>
      </dgm:t>
    </dgm:pt>
    <dgm:pt modelId="{722116AD-3DE5-4235-98FC-92F269DE6317}" type="parTrans" cxnId="{FF954B1B-5537-4455-9CAC-EAFC5AF9D5C5}">
      <dgm:prSet/>
      <dgm:spPr/>
      <dgm:t>
        <a:bodyPr/>
        <a:lstStyle/>
        <a:p>
          <a:endParaRPr lang="en-US"/>
        </a:p>
      </dgm:t>
    </dgm:pt>
    <dgm:pt modelId="{F7303B5E-6C92-4072-BA44-A4D7A1E69E55}" type="sibTrans" cxnId="{FF954B1B-5537-4455-9CAC-EAFC5AF9D5C5}">
      <dgm:prSet/>
      <dgm:spPr/>
      <dgm:t>
        <a:bodyPr/>
        <a:lstStyle/>
        <a:p>
          <a:endParaRPr lang="en-US"/>
        </a:p>
      </dgm:t>
    </dgm:pt>
    <dgm:pt modelId="{5CDF72DC-7AED-47DA-943E-1C1CD541DD75}" type="pres">
      <dgm:prSet presAssocID="{0DBEC569-6B15-4CBB-BF82-BCC682981F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5551D4-621B-44AA-8FDC-5147EDC0B89E}" type="pres">
      <dgm:prSet presAssocID="{ED9CC5E2-EBA8-4A5E-8D29-AD9DD71E8A30}" presName="hierRoot1" presStyleCnt="0">
        <dgm:presLayoutVars>
          <dgm:hierBranch val="init"/>
        </dgm:presLayoutVars>
      </dgm:prSet>
      <dgm:spPr/>
    </dgm:pt>
    <dgm:pt modelId="{A3555F79-9315-468F-9628-CE3531560579}" type="pres">
      <dgm:prSet presAssocID="{ED9CC5E2-EBA8-4A5E-8D29-AD9DD71E8A30}" presName="rootComposite1" presStyleCnt="0"/>
      <dgm:spPr/>
    </dgm:pt>
    <dgm:pt modelId="{C4E87382-5EAB-44C2-959F-2CA33A2BFCDB}" type="pres">
      <dgm:prSet presAssocID="{ED9CC5E2-EBA8-4A5E-8D29-AD9DD71E8A30}" presName="rootText1" presStyleLbl="node0" presStyleIdx="0" presStyleCnt="1" custScaleX="382435">
        <dgm:presLayoutVars>
          <dgm:chPref val="3"/>
        </dgm:presLayoutVars>
      </dgm:prSet>
      <dgm:spPr/>
    </dgm:pt>
    <dgm:pt modelId="{1B82AB8E-943E-4BA4-B1FB-80E5F49FC4EA}" type="pres">
      <dgm:prSet presAssocID="{ED9CC5E2-EBA8-4A5E-8D29-AD9DD71E8A30}" presName="rootConnector1" presStyleLbl="node1" presStyleIdx="0" presStyleCnt="0"/>
      <dgm:spPr/>
    </dgm:pt>
    <dgm:pt modelId="{54D32F8F-C34A-4C19-A9CA-50640D3A05B8}" type="pres">
      <dgm:prSet presAssocID="{ED9CC5E2-EBA8-4A5E-8D29-AD9DD71E8A30}" presName="hierChild2" presStyleCnt="0"/>
      <dgm:spPr/>
    </dgm:pt>
    <dgm:pt modelId="{9300252B-C88C-46C4-8CD3-7BF8F8ED752F}" type="pres">
      <dgm:prSet presAssocID="{64AE3197-15C8-44A2-89CE-6DDEA6A0FDC4}" presName="Name37" presStyleLbl="parChTrans1D2" presStyleIdx="0" presStyleCnt="5"/>
      <dgm:spPr/>
    </dgm:pt>
    <dgm:pt modelId="{0CD0FD04-A65C-4A17-9B37-A446CE22CB3D}" type="pres">
      <dgm:prSet presAssocID="{36D53F84-37DD-46FB-8C06-407A66554B64}" presName="hierRoot2" presStyleCnt="0">
        <dgm:presLayoutVars>
          <dgm:hierBranch val="init"/>
        </dgm:presLayoutVars>
      </dgm:prSet>
      <dgm:spPr/>
    </dgm:pt>
    <dgm:pt modelId="{873B471F-B77E-4EFA-9AFF-EC4370AC2B17}" type="pres">
      <dgm:prSet presAssocID="{36D53F84-37DD-46FB-8C06-407A66554B64}" presName="rootComposite" presStyleCnt="0"/>
      <dgm:spPr/>
    </dgm:pt>
    <dgm:pt modelId="{B3CB02C6-4960-4EF4-B784-0B6AF689872B}" type="pres">
      <dgm:prSet presAssocID="{36D53F84-37DD-46FB-8C06-407A66554B64}" presName="rootText" presStyleLbl="node2" presStyleIdx="0" presStyleCnt="5">
        <dgm:presLayoutVars>
          <dgm:chPref val="3"/>
        </dgm:presLayoutVars>
      </dgm:prSet>
      <dgm:spPr/>
    </dgm:pt>
    <dgm:pt modelId="{A7074E26-2649-4FB4-AAD9-D622A7291063}" type="pres">
      <dgm:prSet presAssocID="{36D53F84-37DD-46FB-8C06-407A66554B64}" presName="rootConnector" presStyleLbl="node2" presStyleIdx="0" presStyleCnt="5"/>
      <dgm:spPr/>
    </dgm:pt>
    <dgm:pt modelId="{D431100D-C868-4C1A-B734-C84A67BBA407}" type="pres">
      <dgm:prSet presAssocID="{36D53F84-37DD-46FB-8C06-407A66554B64}" presName="hierChild4" presStyleCnt="0"/>
      <dgm:spPr/>
    </dgm:pt>
    <dgm:pt modelId="{7C5D91D7-7D34-4CE4-B94E-3233F2AF9A9F}" type="pres">
      <dgm:prSet presAssocID="{36D53F84-37DD-46FB-8C06-407A66554B64}" presName="hierChild5" presStyleCnt="0"/>
      <dgm:spPr/>
    </dgm:pt>
    <dgm:pt modelId="{4675BF33-45F9-4D16-8747-2806654DCB9B}" type="pres">
      <dgm:prSet presAssocID="{E7B876E4-AA38-427A-94E1-5A2DDA4F8CE7}" presName="Name37" presStyleLbl="parChTrans1D2" presStyleIdx="1" presStyleCnt="5"/>
      <dgm:spPr/>
    </dgm:pt>
    <dgm:pt modelId="{84947751-CC2E-4576-9EF9-B52E23110C71}" type="pres">
      <dgm:prSet presAssocID="{406C22FB-5976-40E7-8A87-DEF1475A88DF}" presName="hierRoot2" presStyleCnt="0">
        <dgm:presLayoutVars>
          <dgm:hierBranch val="init"/>
        </dgm:presLayoutVars>
      </dgm:prSet>
      <dgm:spPr/>
    </dgm:pt>
    <dgm:pt modelId="{7DF0B540-0581-4CF2-B6BF-5B29E70D770E}" type="pres">
      <dgm:prSet presAssocID="{406C22FB-5976-40E7-8A87-DEF1475A88DF}" presName="rootComposite" presStyleCnt="0"/>
      <dgm:spPr/>
    </dgm:pt>
    <dgm:pt modelId="{989B3A03-2DC3-4AC7-AFF5-EC0543A028CC}" type="pres">
      <dgm:prSet presAssocID="{406C22FB-5976-40E7-8A87-DEF1475A88DF}" presName="rootText" presStyleLbl="node2" presStyleIdx="1" presStyleCnt="5">
        <dgm:presLayoutVars>
          <dgm:chPref val="3"/>
        </dgm:presLayoutVars>
      </dgm:prSet>
      <dgm:spPr/>
    </dgm:pt>
    <dgm:pt modelId="{C4D63B65-E442-471B-A572-B0CD2AE7CAF7}" type="pres">
      <dgm:prSet presAssocID="{406C22FB-5976-40E7-8A87-DEF1475A88DF}" presName="rootConnector" presStyleLbl="node2" presStyleIdx="1" presStyleCnt="5"/>
      <dgm:spPr/>
    </dgm:pt>
    <dgm:pt modelId="{6DE6C5C6-5999-4B0F-91F6-55D58A1D7AA2}" type="pres">
      <dgm:prSet presAssocID="{406C22FB-5976-40E7-8A87-DEF1475A88DF}" presName="hierChild4" presStyleCnt="0"/>
      <dgm:spPr/>
    </dgm:pt>
    <dgm:pt modelId="{5D8AF387-870C-495D-9006-9933304C1D46}" type="pres">
      <dgm:prSet presAssocID="{406C22FB-5976-40E7-8A87-DEF1475A88DF}" presName="hierChild5" presStyleCnt="0"/>
      <dgm:spPr/>
    </dgm:pt>
    <dgm:pt modelId="{C3408DBF-15B8-4361-9CA2-D24B396409D4}" type="pres">
      <dgm:prSet presAssocID="{B9661ADB-316B-4655-9742-F415E404109E}" presName="Name37" presStyleLbl="parChTrans1D2" presStyleIdx="2" presStyleCnt="5"/>
      <dgm:spPr/>
    </dgm:pt>
    <dgm:pt modelId="{DDF819E0-11E4-4824-956E-379B472A51A0}" type="pres">
      <dgm:prSet presAssocID="{6884190D-9331-45F4-9014-8B49D1428E74}" presName="hierRoot2" presStyleCnt="0">
        <dgm:presLayoutVars>
          <dgm:hierBranch val="init"/>
        </dgm:presLayoutVars>
      </dgm:prSet>
      <dgm:spPr/>
    </dgm:pt>
    <dgm:pt modelId="{A5DAC2DE-E002-4C6B-A7B1-91D1FA3D2B24}" type="pres">
      <dgm:prSet presAssocID="{6884190D-9331-45F4-9014-8B49D1428E74}" presName="rootComposite" presStyleCnt="0"/>
      <dgm:spPr/>
    </dgm:pt>
    <dgm:pt modelId="{2364A4B6-98F1-445D-AF68-6DCDCEA9FF58}" type="pres">
      <dgm:prSet presAssocID="{6884190D-9331-45F4-9014-8B49D1428E74}" presName="rootText" presStyleLbl="node2" presStyleIdx="2" presStyleCnt="5">
        <dgm:presLayoutVars>
          <dgm:chPref val="3"/>
        </dgm:presLayoutVars>
      </dgm:prSet>
      <dgm:spPr/>
    </dgm:pt>
    <dgm:pt modelId="{000949B9-C37A-4113-ACDA-CDCD0D445AFE}" type="pres">
      <dgm:prSet presAssocID="{6884190D-9331-45F4-9014-8B49D1428E74}" presName="rootConnector" presStyleLbl="node2" presStyleIdx="2" presStyleCnt="5"/>
      <dgm:spPr/>
    </dgm:pt>
    <dgm:pt modelId="{8C7107AB-D98A-456B-BEAE-F99F473DC7D1}" type="pres">
      <dgm:prSet presAssocID="{6884190D-9331-45F4-9014-8B49D1428E74}" presName="hierChild4" presStyleCnt="0"/>
      <dgm:spPr/>
    </dgm:pt>
    <dgm:pt modelId="{1D1F4DFD-1A71-47E7-B144-E76CD035B3B8}" type="pres">
      <dgm:prSet presAssocID="{6884190D-9331-45F4-9014-8B49D1428E74}" presName="hierChild5" presStyleCnt="0"/>
      <dgm:spPr/>
    </dgm:pt>
    <dgm:pt modelId="{3F7FDFC0-AB29-4259-96EA-517B9C95A07D}" type="pres">
      <dgm:prSet presAssocID="{163C1468-0AC6-4861-B88A-287A885FD22D}" presName="Name37" presStyleLbl="parChTrans1D2" presStyleIdx="3" presStyleCnt="5"/>
      <dgm:spPr/>
    </dgm:pt>
    <dgm:pt modelId="{7393A8B6-3248-4936-98EF-4272C9B2EBF3}" type="pres">
      <dgm:prSet presAssocID="{3F8B2C79-326A-4319-92D9-DFB4067FF9BF}" presName="hierRoot2" presStyleCnt="0">
        <dgm:presLayoutVars>
          <dgm:hierBranch val="init"/>
        </dgm:presLayoutVars>
      </dgm:prSet>
      <dgm:spPr/>
    </dgm:pt>
    <dgm:pt modelId="{A895BF20-456B-4624-B71D-B7E4305D784D}" type="pres">
      <dgm:prSet presAssocID="{3F8B2C79-326A-4319-92D9-DFB4067FF9BF}" presName="rootComposite" presStyleCnt="0"/>
      <dgm:spPr/>
    </dgm:pt>
    <dgm:pt modelId="{557E38F4-4289-4C89-81EF-7E062926C4BA}" type="pres">
      <dgm:prSet presAssocID="{3F8B2C79-326A-4319-92D9-DFB4067FF9BF}" presName="rootText" presStyleLbl="node2" presStyleIdx="3" presStyleCnt="5">
        <dgm:presLayoutVars>
          <dgm:chPref val="3"/>
        </dgm:presLayoutVars>
      </dgm:prSet>
      <dgm:spPr/>
    </dgm:pt>
    <dgm:pt modelId="{56FF7126-E1A2-4B7C-8EB6-850EABB176F2}" type="pres">
      <dgm:prSet presAssocID="{3F8B2C79-326A-4319-92D9-DFB4067FF9BF}" presName="rootConnector" presStyleLbl="node2" presStyleIdx="3" presStyleCnt="5"/>
      <dgm:spPr/>
    </dgm:pt>
    <dgm:pt modelId="{52DFA7DE-F053-4146-B4B1-251A11A95252}" type="pres">
      <dgm:prSet presAssocID="{3F8B2C79-326A-4319-92D9-DFB4067FF9BF}" presName="hierChild4" presStyleCnt="0"/>
      <dgm:spPr/>
    </dgm:pt>
    <dgm:pt modelId="{FA050507-29AE-4424-8806-62B39BBBED8B}" type="pres">
      <dgm:prSet presAssocID="{3F8B2C79-326A-4319-92D9-DFB4067FF9BF}" presName="hierChild5" presStyleCnt="0"/>
      <dgm:spPr/>
    </dgm:pt>
    <dgm:pt modelId="{22515CC4-7B25-435A-B6BF-2AE830DEE9AD}" type="pres">
      <dgm:prSet presAssocID="{722116AD-3DE5-4235-98FC-92F269DE6317}" presName="Name37" presStyleLbl="parChTrans1D2" presStyleIdx="4" presStyleCnt="5"/>
      <dgm:spPr/>
    </dgm:pt>
    <dgm:pt modelId="{AD308E0A-3884-4B67-8EA6-14EA40C5993C}" type="pres">
      <dgm:prSet presAssocID="{2E91A4B2-2BA2-4B28-980B-81D049AC7D9B}" presName="hierRoot2" presStyleCnt="0">
        <dgm:presLayoutVars>
          <dgm:hierBranch val="init"/>
        </dgm:presLayoutVars>
      </dgm:prSet>
      <dgm:spPr/>
    </dgm:pt>
    <dgm:pt modelId="{A59DAF88-5D4F-4C81-968D-8039C5713ECB}" type="pres">
      <dgm:prSet presAssocID="{2E91A4B2-2BA2-4B28-980B-81D049AC7D9B}" presName="rootComposite" presStyleCnt="0"/>
      <dgm:spPr/>
    </dgm:pt>
    <dgm:pt modelId="{B31939C4-8403-4BBE-8DED-9430E9714C83}" type="pres">
      <dgm:prSet presAssocID="{2E91A4B2-2BA2-4B28-980B-81D049AC7D9B}" presName="rootText" presStyleLbl="node2" presStyleIdx="4" presStyleCnt="5">
        <dgm:presLayoutVars>
          <dgm:chPref val="3"/>
        </dgm:presLayoutVars>
      </dgm:prSet>
      <dgm:spPr/>
    </dgm:pt>
    <dgm:pt modelId="{8C3E9D01-2279-4D16-8DA2-2EC2229A593B}" type="pres">
      <dgm:prSet presAssocID="{2E91A4B2-2BA2-4B28-980B-81D049AC7D9B}" presName="rootConnector" presStyleLbl="node2" presStyleIdx="4" presStyleCnt="5"/>
      <dgm:spPr/>
    </dgm:pt>
    <dgm:pt modelId="{D1D86395-6198-4068-8AD6-40AFF6E15756}" type="pres">
      <dgm:prSet presAssocID="{2E91A4B2-2BA2-4B28-980B-81D049AC7D9B}" presName="hierChild4" presStyleCnt="0"/>
      <dgm:spPr/>
    </dgm:pt>
    <dgm:pt modelId="{CA8AAB27-AB73-4C94-B9D9-9BA5267384EA}" type="pres">
      <dgm:prSet presAssocID="{2E91A4B2-2BA2-4B28-980B-81D049AC7D9B}" presName="hierChild5" presStyleCnt="0"/>
      <dgm:spPr/>
    </dgm:pt>
    <dgm:pt modelId="{657CE8C5-DD0C-4E4A-8763-E8375B50D0C7}" type="pres">
      <dgm:prSet presAssocID="{ED9CC5E2-EBA8-4A5E-8D29-AD9DD71E8A30}" presName="hierChild3" presStyleCnt="0"/>
      <dgm:spPr/>
    </dgm:pt>
  </dgm:ptLst>
  <dgm:cxnLst>
    <dgm:cxn modelId="{07E927CC-1C19-4315-AE7A-C05B5BBA93D6}" srcId="{ED9CC5E2-EBA8-4A5E-8D29-AD9DD71E8A30}" destId="{406C22FB-5976-40E7-8A87-DEF1475A88DF}" srcOrd="1" destOrd="0" parTransId="{E7B876E4-AA38-427A-94E1-5A2DDA4F8CE7}" sibTransId="{3E1CFC0F-6E08-4312-B51C-D39228D2CFD5}"/>
    <dgm:cxn modelId="{5445EB56-B82C-4DFD-AE9C-D2D75FCC2185}" type="presOf" srcId="{64AE3197-15C8-44A2-89CE-6DDEA6A0FDC4}" destId="{9300252B-C88C-46C4-8CD3-7BF8F8ED752F}" srcOrd="0" destOrd="0" presId="urn:microsoft.com/office/officeart/2005/8/layout/orgChart1"/>
    <dgm:cxn modelId="{1A65E39A-0B3A-4C1D-9A54-6DD7F64F75DB}" type="presOf" srcId="{722116AD-3DE5-4235-98FC-92F269DE6317}" destId="{22515CC4-7B25-435A-B6BF-2AE830DEE9AD}" srcOrd="0" destOrd="0" presId="urn:microsoft.com/office/officeart/2005/8/layout/orgChart1"/>
    <dgm:cxn modelId="{478A2B16-2CF0-499F-969E-06FE3A2B944C}" type="presOf" srcId="{3F8B2C79-326A-4319-92D9-DFB4067FF9BF}" destId="{56FF7126-E1A2-4B7C-8EB6-850EABB176F2}" srcOrd="1" destOrd="0" presId="urn:microsoft.com/office/officeart/2005/8/layout/orgChart1"/>
    <dgm:cxn modelId="{C4E3E38E-1220-4787-BBE6-850E697E1688}" type="presOf" srcId="{B9661ADB-316B-4655-9742-F415E404109E}" destId="{C3408DBF-15B8-4361-9CA2-D24B396409D4}" srcOrd="0" destOrd="0" presId="urn:microsoft.com/office/officeart/2005/8/layout/orgChart1"/>
    <dgm:cxn modelId="{8F3F0196-5CE1-4262-80DD-C9D964C35327}" type="presOf" srcId="{3F8B2C79-326A-4319-92D9-DFB4067FF9BF}" destId="{557E38F4-4289-4C89-81EF-7E062926C4BA}" srcOrd="0" destOrd="0" presId="urn:microsoft.com/office/officeart/2005/8/layout/orgChart1"/>
    <dgm:cxn modelId="{F235CB63-71FC-4049-B0AE-5A2BCB8B1912}" type="presOf" srcId="{406C22FB-5976-40E7-8A87-DEF1475A88DF}" destId="{989B3A03-2DC3-4AC7-AFF5-EC0543A028CC}" srcOrd="0" destOrd="0" presId="urn:microsoft.com/office/officeart/2005/8/layout/orgChart1"/>
    <dgm:cxn modelId="{D138DAE3-8B21-4678-862E-9C40CD450A80}" srcId="{ED9CC5E2-EBA8-4A5E-8D29-AD9DD71E8A30}" destId="{6884190D-9331-45F4-9014-8B49D1428E74}" srcOrd="2" destOrd="0" parTransId="{B9661ADB-316B-4655-9742-F415E404109E}" sibTransId="{EAA4B00B-94A6-47ED-AF0D-DF400D94C736}"/>
    <dgm:cxn modelId="{E3122346-A3E1-4BBF-BC86-F9447B9BC7C8}" type="presOf" srcId="{36D53F84-37DD-46FB-8C06-407A66554B64}" destId="{B3CB02C6-4960-4EF4-B784-0B6AF689872B}" srcOrd="0" destOrd="0" presId="urn:microsoft.com/office/officeart/2005/8/layout/orgChart1"/>
    <dgm:cxn modelId="{35067B60-D8AB-422B-B394-7D0356CE5B50}" type="presOf" srcId="{2E91A4B2-2BA2-4B28-980B-81D049AC7D9B}" destId="{8C3E9D01-2279-4D16-8DA2-2EC2229A593B}" srcOrd="1" destOrd="0" presId="urn:microsoft.com/office/officeart/2005/8/layout/orgChart1"/>
    <dgm:cxn modelId="{FEC6896F-B97E-4990-B3C8-16B0B4A67113}" type="presOf" srcId="{ED9CC5E2-EBA8-4A5E-8D29-AD9DD71E8A30}" destId="{1B82AB8E-943E-4BA4-B1FB-80E5F49FC4EA}" srcOrd="1" destOrd="0" presId="urn:microsoft.com/office/officeart/2005/8/layout/orgChart1"/>
    <dgm:cxn modelId="{FF954B1B-5537-4455-9CAC-EAFC5AF9D5C5}" srcId="{ED9CC5E2-EBA8-4A5E-8D29-AD9DD71E8A30}" destId="{2E91A4B2-2BA2-4B28-980B-81D049AC7D9B}" srcOrd="4" destOrd="0" parTransId="{722116AD-3DE5-4235-98FC-92F269DE6317}" sibTransId="{F7303B5E-6C92-4072-BA44-A4D7A1E69E55}"/>
    <dgm:cxn modelId="{CABE6674-5229-4468-AB10-0160427CE69F}" type="presOf" srcId="{6884190D-9331-45F4-9014-8B49D1428E74}" destId="{000949B9-C37A-4113-ACDA-CDCD0D445AFE}" srcOrd="1" destOrd="0" presId="urn:microsoft.com/office/officeart/2005/8/layout/orgChart1"/>
    <dgm:cxn modelId="{8A66D32D-1D4E-4462-BADC-311F32E26A89}" type="presOf" srcId="{0DBEC569-6B15-4CBB-BF82-BCC682981F8B}" destId="{5CDF72DC-7AED-47DA-943E-1C1CD541DD75}" srcOrd="0" destOrd="0" presId="urn:microsoft.com/office/officeart/2005/8/layout/orgChart1"/>
    <dgm:cxn modelId="{C6D9A90E-C484-4510-95E4-3830BB75E0C9}" type="presOf" srcId="{ED9CC5E2-EBA8-4A5E-8D29-AD9DD71E8A30}" destId="{C4E87382-5EAB-44C2-959F-2CA33A2BFCDB}" srcOrd="0" destOrd="0" presId="urn:microsoft.com/office/officeart/2005/8/layout/orgChart1"/>
    <dgm:cxn modelId="{C8B1375E-50FA-478F-9CE4-5D20CC0BEFEE}" srcId="{ED9CC5E2-EBA8-4A5E-8D29-AD9DD71E8A30}" destId="{36D53F84-37DD-46FB-8C06-407A66554B64}" srcOrd="0" destOrd="0" parTransId="{64AE3197-15C8-44A2-89CE-6DDEA6A0FDC4}" sibTransId="{F7E3F955-35DE-42A3-99B3-E67FD9F5CDCF}"/>
    <dgm:cxn modelId="{B6D707F8-FD0B-4516-81F5-FBE305370C00}" type="presOf" srcId="{2E91A4B2-2BA2-4B28-980B-81D049AC7D9B}" destId="{B31939C4-8403-4BBE-8DED-9430E9714C83}" srcOrd="0" destOrd="0" presId="urn:microsoft.com/office/officeart/2005/8/layout/orgChart1"/>
    <dgm:cxn modelId="{9FEA0A88-637E-4233-86B0-44BA807EE2F7}" type="presOf" srcId="{E7B876E4-AA38-427A-94E1-5A2DDA4F8CE7}" destId="{4675BF33-45F9-4D16-8747-2806654DCB9B}" srcOrd="0" destOrd="0" presId="urn:microsoft.com/office/officeart/2005/8/layout/orgChart1"/>
    <dgm:cxn modelId="{C3A209E1-4D9F-4C58-BCFA-4E137DCE4020}" type="presOf" srcId="{6884190D-9331-45F4-9014-8B49D1428E74}" destId="{2364A4B6-98F1-445D-AF68-6DCDCEA9FF58}" srcOrd="0" destOrd="0" presId="urn:microsoft.com/office/officeart/2005/8/layout/orgChart1"/>
    <dgm:cxn modelId="{40A0E975-8810-49C3-80AF-076A95F3D867}" type="presOf" srcId="{36D53F84-37DD-46FB-8C06-407A66554B64}" destId="{A7074E26-2649-4FB4-AAD9-D622A7291063}" srcOrd="1" destOrd="0" presId="urn:microsoft.com/office/officeart/2005/8/layout/orgChart1"/>
    <dgm:cxn modelId="{704A4C58-E742-4F2F-8F41-CAA14AC2600F}" srcId="{ED9CC5E2-EBA8-4A5E-8D29-AD9DD71E8A30}" destId="{3F8B2C79-326A-4319-92D9-DFB4067FF9BF}" srcOrd="3" destOrd="0" parTransId="{163C1468-0AC6-4861-B88A-287A885FD22D}" sibTransId="{910D2B7D-4382-424C-8D2C-D2455E18D676}"/>
    <dgm:cxn modelId="{792C8720-CE66-4360-92A9-976377575FDB}" srcId="{0DBEC569-6B15-4CBB-BF82-BCC682981F8B}" destId="{ED9CC5E2-EBA8-4A5E-8D29-AD9DD71E8A30}" srcOrd="0" destOrd="0" parTransId="{0A8529E6-E819-47ED-80CB-AEF93F7B9BFD}" sibTransId="{8AB41DDF-41F1-43CE-873E-6FACC5B6ABE3}"/>
    <dgm:cxn modelId="{5B2E49AD-31C1-4A59-828B-0D21768058F8}" type="presOf" srcId="{163C1468-0AC6-4861-B88A-287A885FD22D}" destId="{3F7FDFC0-AB29-4259-96EA-517B9C95A07D}" srcOrd="0" destOrd="0" presId="urn:microsoft.com/office/officeart/2005/8/layout/orgChart1"/>
    <dgm:cxn modelId="{44F17443-DD6F-4F0F-86C3-96291FFEAAD5}" type="presOf" srcId="{406C22FB-5976-40E7-8A87-DEF1475A88DF}" destId="{C4D63B65-E442-471B-A572-B0CD2AE7CAF7}" srcOrd="1" destOrd="0" presId="urn:microsoft.com/office/officeart/2005/8/layout/orgChart1"/>
    <dgm:cxn modelId="{F496B727-F58D-4B86-8A8B-DFFBA7ADA3E5}" type="presParOf" srcId="{5CDF72DC-7AED-47DA-943E-1C1CD541DD75}" destId="{D25551D4-621B-44AA-8FDC-5147EDC0B89E}" srcOrd="0" destOrd="0" presId="urn:microsoft.com/office/officeart/2005/8/layout/orgChart1"/>
    <dgm:cxn modelId="{69920B0D-C38D-4888-8FD9-BA32AC5E78C4}" type="presParOf" srcId="{D25551D4-621B-44AA-8FDC-5147EDC0B89E}" destId="{A3555F79-9315-468F-9628-CE3531560579}" srcOrd="0" destOrd="0" presId="urn:microsoft.com/office/officeart/2005/8/layout/orgChart1"/>
    <dgm:cxn modelId="{9C744659-3E56-4226-8050-A344EEB22B7D}" type="presParOf" srcId="{A3555F79-9315-468F-9628-CE3531560579}" destId="{C4E87382-5EAB-44C2-959F-2CA33A2BFCDB}" srcOrd="0" destOrd="0" presId="urn:microsoft.com/office/officeart/2005/8/layout/orgChart1"/>
    <dgm:cxn modelId="{E839078F-607E-46C7-8545-D33F9CB59214}" type="presParOf" srcId="{A3555F79-9315-468F-9628-CE3531560579}" destId="{1B82AB8E-943E-4BA4-B1FB-80E5F49FC4EA}" srcOrd="1" destOrd="0" presId="urn:microsoft.com/office/officeart/2005/8/layout/orgChart1"/>
    <dgm:cxn modelId="{2663C9E2-3B9C-4401-AB5D-8055C69C2F86}" type="presParOf" srcId="{D25551D4-621B-44AA-8FDC-5147EDC0B89E}" destId="{54D32F8F-C34A-4C19-A9CA-50640D3A05B8}" srcOrd="1" destOrd="0" presId="urn:microsoft.com/office/officeart/2005/8/layout/orgChart1"/>
    <dgm:cxn modelId="{74BDC358-4DA3-43CE-9AA1-09D731128F8D}" type="presParOf" srcId="{54D32F8F-C34A-4C19-A9CA-50640D3A05B8}" destId="{9300252B-C88C-46C4-8CD3-7BF8F8ED752F}" srcOrd="0" destOrd="0" presId="urn:microsoft.com/office/officeart/2005/8/layout/orgChart1"/>
    <dgm:cxn modelId="{E5A24750-1725-476C-8B61-299AEBD1FC33}" type="presParOf" srcId="{54D32F8F-C34A-4C19-A9CA-50640D3A05B8}" destId="{0CD0FD04-A65C-4A17-9B37-A446CE22CB3D}" srcOrd="1" destOrd="0" presId="urn:microsoft.com/office/officeart/2005/8/layout/orgChart1"/>
    <dgm:cxn modelId="{9571A8B4-2999-4255-8DC4-E6CB3F1353CC}" type="presParOf" srcId="{0CD0FD04-A65C-4A17-9B37-A446CE22CB3D}" destId="{873B471F-B77E-4EFA-9AFF-EC4370AC2B17}" srcOrd="0" destOrd="0" presId="urn:microsoft.com/office/officeart/2005/8/layout/orgChart1"/>
    <dgm:cxn modelId="{649D32A9-DE25-4FC7-B43B-D6673BD7C477}" type="presParOf" srcId="{873B471F-B77E-4EFA-9AFF-EC4370AC2B17}" destId="{B3CB02C6-4960-4EF4-B784-0B6AF689872B}" srcOrd="0" destOrd="0" presId="urn:microsoft.com/office/officeart/2005/8/layout/orgChart1"/>
    <dgm:cxn modelId="{B4AC08A6-F02E-4F2E-AF5F-D6DE1A2EB748}" type="presParOf" srcId="{873B471F-B77E-4EFA-9AFF-EC4370AC2B17}" destId="{A7074E26-2649-4FB4-AAD9-D622A7291063}" srcOrd="1" destOrd="0" presId="urn:microsoft.com/office/officeart/2005/8/layout/orgChart1"/>
    <dgm:cxn modelId="{DE7E54EB-8F80-4561-ABA1-37CE23654808}" type="presParOf" srcId="{0CD0FD04-A65C-4A17-9B37-A446CE22CB3D}" destId="{D431100D-C868-4C1A-B734-C84A67BBA407}" srcOrd="1" destOrd="0" presId="urn:microsoft.com/office/officeart/2005/8/layout/orgChart1"/>
    <dgm:cxn modelId="{3DF3761C-9EE7-4B8E-9116-97581311714F}" type="presParOf" srcId="{0CD0FD04-A65C-4A17-9B37-A446CE22CB3D}" destId="{7C5D91D7-7D34-4CE4-B94E-3233F2AF9A9F}" srcOrd="2" destOrd="0" presId="urn:microsoft.com/office/officeart/2005/8/layout/orgChart1"/>
    <dgm:cxn modelId="{A83E6175-7178-47AD-A833-2992A347EB34}" type="presParOf" srcId="{54D32F8F-C34A-4C19-A9CA-50640D3A05B8}" destId="{4675BF33-45F9-4D16-8747-2806654DCB9B}" srcOrd="2" destOrd="0" presId="urn:microsoft.com/office/officeart/2005/8/layout/orgChart1"/>
    <dgm:cxn modelId="{4E9A6E8E-B21A-4E48-A2CB-24A6D1869E76}" type="presParOf" srcId="{54D32F8F-C34A-4C19-A9CA-50640D3A05B8}" destId="{84947751-CC2E-4576-9EF9-B52E23110C71}" srcOrd="3" destOrd="0" presId="urn:microsoft.com/office/officeart/2005/8/layout/orgChart1"/>
    <dgm:cxn modelId="{B30EAB7F-6713-4529-B0E0-A470D1C7B085}" type="presParOf" srcId="{84947751-CC2E-4576-9EF9-B52E23110C71}" destId="{7DF0B540-0581-4CF2-B6BF-5B29E70D770E}" srcOrd="0" destOrd="0" presId="urn:microsoft.com/office/officeart/2005/8/layout/orgChart1"/>
    <dgm:cxn modelId="{5151E7AB-B97B-4DF8-B367-D2AF0D03F488}" type="presParOf" srcId="{7DF0B540-0581-4CF2-B6BF-5B29E70D770E}" destId="{989B3A03-2DC3-4AC7-AFF5-EC0543A028CC}" srcOrd="0" destOrd="0" presId="urn:microsoft.com/office/officeart/2005/8/layout/orgChart1"/>
    <dgm:cxn modelId="{25226609-1509-49F5-8734-80420AE54632}" type="presParOf" srcId="{7DF0B540-0581-4CF2-B6BF-5B29E70D770E}" destId="{C4D63B65-E442-471B-A572-B0CD2AE7CAF7}" srcOrd="1" destOrd="0" presId="urn:microsoft.com/office/officeart/2005/8/layout/orgChart1"/>
    <dgm:cxn modelId="{66234104-A7EF-4CB0-97FC-58FE4FC74296}" type="presParOf" srcId="{84947751-CC2E-4576-9EF9-B52E23110C71}" destId="{6DE6C5C6-5999-4B0F-91F6-55D58A1D7AA2}" srcOrd="1" destOrd="0" presId="urn:microsoft.com/office/officeart/2005/8/layout/orgChart1"/>
    <dgm:cxn modelId="{768744FE-26D4-4A8C-AF7F-BC50A0F8A61F}" type="presParOf" srcId="{84947751-CC2E-4576-9EF9-B52E23110C71}" destId="{5D8AF387-870C-495D-9006-9933304C1D46}" srcOrd="2" destOrd="0" presId="urn:microsoft.com/office/officeart/2005/8/layout/orgChart1"/>
    <dgm:cxn modelId="{43858CB9-1EC8-42A8-B800-CC8740E9A99A}" type="presParOf" srcId="{54D32F8F-C34A-4C19-A9CA-50640D3A05B8}" destId="{C3408DBF-15B8-4361-9CA2-D24B396409D4}" srcOrd="4" destOrd="0" presId="urn:microsoft.com/office/officeart/2005/8/layout/orgChart1"/>
    <dgm:cxn modelId="{1BE973FC-82CB-4DE2-A599-0AFE30ADA085}" type="presParOf" srcId="{54D32F8F-C34A-4C19-A9CA-50640D3A05B8}" destId="{DDF819E0-11E4-4824-956E-379B472A51A0}" srcOrd="5" destOrd="0" presId="urn:microsoft.com/office/officeart/2005/8/layout/orgChart1"/>
    <dgm:cxn modelId="{3769BB5F-CB51-4F05-95FE-AF588D4550E5}" type="presParOf" srcId="{DDF819E0-11E4-4824-956E-379B472A51A0}" destId="{A5DAC2DE-E002-4C6B-A7B1-91D1FA3D2B24}" srcOrd="0" destOrd="0" presId="urn:microsoft.com/office/officeart/2005/8/layout/orgChart1"/>
    <dgm:cxn modelId="{E78AB14D-3E03-435A-889D-D1D452A0C33F}" type="presParOf" srcId="{A5DAC2DE-E002-4C6B-A7B1-91D1FA3D2B24}" destId="{2364A4B6-98F1-445D-AF68-6DCDCEA9FF58}" srcOrd="0" destOrd="0" presId="urn:microsoft.com/office/officeart/2005/8/layout/orgChart1"/>
    <dgm:cxn modelId="{1BFDFF12-6543-430C-A5D5-6B8E9FAC838F}" type="presParOf" srcId="{A5DAC2DE-E002-4C6B-A7B1-91D1FA3D2B24}" destId="{000949B9-C37A-4113-ACDA-CDCD0D445AFE}" srcOrd="1" destOrd="0" presId="urn:microsoft.com/office/officeart/2005/8/layout/orgChart1"/>
    <dgm:cxn modelId="{139FA93E-5C75-4EBC-94A5-24EEFE8E913A}" type="presParOf" srcId="{DDF819E0-11E4-4824-956E-379B472A51A0}" destId="{8C7107AB-D98A-456B-BEAE-F99F473DC7D1}" srcOrd="1" destOrd="0" presId="urn:microsoft.com/office/officeart/2005/8/layout/orgChart1"/>
    <dgm:cxn modelId="{83C8C089-A688-47E9-9462-F8C1608CDF81}" type="presParOf" srcId="{DDF819E0-11E4-4824-956E-379B472A51A0}" destId="{1D1F4DFD-1A71-47E7-B144-E76CD035B3B8}" srcOrd="2" destOrd="0" presId="urn:microsoft.com/office/officeart/2005/8/layout/orgChart1"/>
    <dgm:cxn modelId="{75261DE9-1961-4D14-8A83-D47C1AEEABCB}" type="presParOf" srcId="{54D32F8F-C34A-4C19-A9CA-50640D3A05B8}" destId="{3F7FDFC0-AB29-4259-96EA-517B9C95A07D}" srcOrd="6" destOrd="0" presId="urn:microsoft.com/office/officeart/2005/8/layout/orgChart1"/>
    <dgm:cxn modelId="{B0872CB1-6B0E-4B92-B43F-B64BA51589C7}" type="presParOf" srcId="{54D32F8F-C34A-4C19-A9CA-50640D3A05B8}" destId="{7393A8B6-3248-4936-98EF-4272C9B2EBF3}" srcOrd="7" destOrd="0" presId="urn:microsoft.com/office/officeart/2005/8/layout/orgChart1"/>
    <dgm:cxn modelId="{CF7BCE90-B8C9-45F0-8139-AF33E8374774}" type="presParOf" srcId="{7393A8B6-3248-4936-98EF-4272C9B2EBF3}" destId="{A895BF20-456B-4624-B71D-B7E4305D784D}" srcOrd="0" destOrd="0" presId="urn:microsoft.com/office/officeart/2005/8/layout/orgChart1"/>
    <dgm:cxn modelId="{22895BC7-9C85-4C7A-AF04-D61D728469C4}" type="presParOf" srcId="{A895BF20-456B-4624-B71D-B7E4305D784D}" destId="{557E38F4-4289-4C89-81EF-7E062926C4BA}" srcOrd="0" destOrd="0" presId="urn:microsoft.com/office/officeart/2005/8/layout/orgChart1"/>
    <dgm:cxn modelId="{668E961E-3E0C-47F2-ABB2-85A602348A85}" type="presParOf" srcId="{A895BF20-456B-4624-B71D-B7E4305D784D}" destId="{56FF7126-E1A2-4B7C-8EB6-850EABB176F2}" srcOrd="1" destOrd="0" presId="urn:microsoft.com/office/officeart/2005/8/layout/orgChart1"/>
    <dgm:cxn modelId="{DFD0ADAA-96B1-4B18-BE0D-8F7C157957C5}" type="presParOf" srcId="{7393A8B6-3248-4936-98EF-4272C9B2EBF3}" destId="{52DFA7DE-F053-4146-B4B1-251A11A95252}" srcOrd="1" destOrd="0" presId="urn:microsoft.com/office/officeart/2005/8/layout/orgChart1"/>
    <dgm:cxn modelId="{BBF923B7-50E6-4BE2-831B-ADEBE5E12ED3}" type="presParOf" srcId="{7393A8B6-3248-4936-98EF-4272C9B2EBF3}" destId="{FA050507-29AE-4424-8806-62B39BBBED8B}" srcOrd="2" destOrd="0" presId="urn:microsoft.com/office/officeart/2005/8/layout/orgChart1"/>
    <dgm:cxn modelId="{2F21D772-669B-4A59-8226-95650CC80C50}" type="presParOf" srcId="{54D32F8F-C34A-4C19-A9CA-50640D3A05B8}" destId="{22515CC4-7B25-435A-B6BF-2AE830DEE9AD}" srcOrd="8" destOrd="0" presId="urn:microsoft.com/office/officeart/2005/8/layout/orgChart1"/>
    <dgm:cxn modelId="{D656D78E-C358-475E-ABE0-299083BBCA70}" type="presParOf" srcId="{54D32F8F-C34A-4C19-A9CA-50640D3A05B8}" destId="{AD308E0A-3884-4B67-8EA6-14EA40C5993C}" srcOrd="9" destOrd="0" presId="urn:microsoft.com/office/officeart/2005/8/layout/orgChart1"/>
    <dgm:cxn modelId="{A76857C7-1BC8-42B6-9BB5-180769C5A7F5}" type="presParOf" srcId="{AD308E0A-3884-4B67-8EA6-14EA40C5993C}" destId="{A59DAF88-5D4F-4C81-968D-8039C5713ECB}" srcOrd="0" destOrd="0" presId="urn:microsoft.com/office/officeart/2005/8/layout/orgChart1"/>
    <dgm:cxn modelId="{2C26C2F9-F77A-4FF4-B629-C14942BC6B94}" type="presParOf" srcId="{A59DAF88-5D4F-4C81-968D-8039C5713ECB}" destId="{B31939C4-8403-4BBE-8DED-9430E9714C83}" srcOrd="0" destOrd="0" presId="urn:microsoft.com/office/officeart/2005/8/layout/orgChart1"/>
    <dgm:cxn modelId="{ED8D5CCB-BCE3-4C92-A96E-A2B43F24C029}" type="presParOf" srcId="{A59DAF88-5D4F-4C81-968D-8039C5713ECB}" destId="{8C3E9D01-2279-4D16-8DA2-2EC2229A593B}" srcOrd="1" destOrd="0" presId="urn:microsoft.com/office/officeart/2005/8/layout/orgChart1"/>
    <dgm:cxn modelId="{C608113C-62F5-4162-94B6-FFE300EF56AD}" type="presParOf" srcId="{AD308E0A-3884-4B67-8EA6-14EA40C5993C}" destId="{D1D86395-6198-4068-8AD6-40AFF6E15756}" srcOrd="1" destOrd="0" presId="urn:microsoft.com/office/officeart/2005/8/layout/orgChart1"/>
    <dgm:cxn modelId="{609377E1-64BE-44F8-8C46-E1B060F7E9EE}" type="presParOf" srcId="{AD308E0A-3884-4B67-8EA6-14EA40C5993C}" destId="{CA8AAB27-AB73-4C94-B9D9-9BA5267384EA}" srcOrd="2" destOrd="0" presId="urn:microsoft.com/office/officeart/2005/8/layout/orgChart1"/>
    <dgm:cxn modelId="{E98545B3-6074-47F3-A29D-D686A817D58A}" type="presParOf" srcId="{D25551D4-621B-44AA-8FDC-5147EDC0B89E}" destId="{657CE8C5-DD0C-4E4A-8763-E8375B50D0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24A842-6C98-41A3-ACB3-5A5C3E8658D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D43A440-598C-439F-8900-5C2E3AEFBA81}">
      <dgm:prSet custT="1"/>
      <dgm:spPr/>
      <dgm:t>
        <a:bodyPr/>
        <a:lstStyle/>
        <a:p>
          <a:pPr algn="ctr" rtl="0">
            <a:buNone/>
          </a:pPr>
          <a:r>
            <a:rPr lang="es-ES" sz="1800" dirty="0"/>
            <a:t>Efectos: </a:t>
          </a:r>
        </a:p>
        <a:p>
          <a:pPr algn="l" rtl="0">
            <a:buFont typeface="Arial" panose="020B0604020202020204" pitchFamily="34" charset="0"/>
            <a:buNone/>
          </a:pPr>
          <a:r>
            <a:rPr lang="es-ES" sz="1400" dirty="0"/>
            <a:t>- Reduce la capacidad auditiva del individuo (sordera o hipoacusia laboral).</a:t>
          </a:r>
        </a:p>
        <a:p>
          <a:pPr algn="l" rtl="0">
            <a:buFont typeface="Arial" panose="020B0604020202020204" pitchFamily="34" charset="0"/>
            <a:buNone/>
          </a:pPr>
          <a:r>
            <a:rPr lang="es-ES" sz="1400" dirty="0"/>
            <a:t>- Altera los sistemas respiratorio y cardiovascular.</a:t>
          </a:r>
        </a:p>
        <a:p>
          <a:pPr algn="l" rtl="0">
            <a:buNone/>
          </a:pPr>
          <a:r>
            <a:rPr lang="es-ES" sz="1400" dirty="0"/>
            <a:t>- Produce trastornos digestivos y del sueño; genera agresividad, irritabilidad, etc. </a:t>
          </a:r>
        </a:p>
        <a:p>
          <a:pPr algn="l" rtl="0">
            <a:buNone/>
          </a:pPr>
          <a:r>
            <a:rPr lang="es-ES" sz="1400" dirty="0"/>
            <a:t> - Incrementa el riesgo de accidentes laborales, al disminuir el grado de atención y el tiempo de reacción.</a:t>
          </a:r>
        </a:p>
      </dgm:t>
    </dgm:pt>
    <dgm:pt modelId="{FC9F4AF0-0700-483E-9964-DC96269973F0}" type="parTrans" cxnId="{F7CE65B3-6541-4758-8AF3-DEFB37E86857}">
      <dgm:prSet/>
      <dgm:spPr/>
      <dgm:t>
        <a:bodyPr/>
        <a:lstStyle/>
        <a:p>
          <a:endParaRPr lang="es-ES" sz="1800"/>
        </a:p>
      </dgm:t>
    </dgm:pt>
    <dgm:pt modelId="{B11FB635-85B4-45BF-ADB7-7B6AC459DAC7}" type="sibTrans" cxnId="{F7CE65B3-6541-4758-8AF3-DEFB37E86857}">
      <dgm:prSet/>
      <dgm:spPr/>
      <dgm:t>
        <a:bodyPr/>
        <a:lstStyle/>
        <a:p>
          <a:endParaRPr lang="es-ES" sz="1800"/>
        </a:p>
      </dgm:t>
    </dgm:pt>
    <dgm:pt modelId="{3457DF50-C12A-48A9-81BF-3A3405C7CB5D}">
      <dgm:prSet custT="1"/>
      <dgm:spPr/>
      <dgm:t>
        <a:bodyPr/>
        <a:lstStyle/>
        <a:p>
          <a:pPr algn="ctr" rtl="0">
            <a:buNone/>
          </a:pPr>
          <a:r>
            <a:rPr lang="es-ES" sz="1800" dirty="0"/>
            <a:t>Prevención: </a:t>
          </a:r>
        </a:p>
        <a:p>
          <a:pPr algn="l" rtl="0">
            <a:buNone/>
          </a:pPr>
          <a:r>
            <a:rPr lang="es-ES" sz="1400" dirty="0"/>
            <a:t>- Proporcionar información y formación a los trabajadores.</a:t>
          </a:r>
        </a:p>
        <a:p>
          <a:pPr algn="l" rtl="0">
            <a:buNone/>
          </a:pPr>
          <a:r>
            <a:rPr lang="es-ES" sz="1400" dirty="0"/>
            <a:t>- Realizar evaluaciones.</a:t>
          </a:r>
        </a:p>
        <a:p>
          <a:pPr algn="l" rtl="0">
            <a:buNone/>
          </a:pPr>
          <a:r>
            <a:rPr lang="es-ES" sz="1400" dirty="0"/>
            <a:t>-  Vigilar la salud de los empleados.</a:t>
          </a:r>
        </a:p>
        <a:p>
          <a:pPr algn="l" rtl="0">
            <a:buNone/>
          </a:pPr>
          <a:r>
            <a:rPr lang="es-ES" sz="1400" dirty="0"/>
            <a:t>-  Uso obligatorio de equipos de protección individual (protectores</a:t>
          </a:r>
          <a:endParaRPr lang="en-US" sz="1400" dirty="0"/>
        </a:p>
        <a:p>
          <a:pPr algn="l">
            <a:buNone/>
          </a:pPr>
          <a:r>
            <a:rPr lang="es-ES" sz="1400" dirty="0"/>
            <a:t>auditivos) por parte de todos los trabajadores.</a:t>
          </a:r>
          <a:endParaRPr lang="en-US" sz="1400" dirty="0"/>
        </a:p>
        <a:p>
          <a:pPr algn="l">
            <a:buNone/>
          </a:pPr>
          <a:r>
            <a:rPr lang="en-US" sz="1400" dirty="0"/>
            <a:t>- </a:t>
          </a:r>
          <a:r>
            <a:rPr lang="es-ES" sz="1400" noProof="0" dirty="0"/>
            <a:t>Señalización</a:t>
          </a:r>
          <a:r>
            <a:rPr lang="en-US" sz="1400" dirty="0"/>
            <a:t> </a:t>
          </a:r>
          <a:r>
            <a:rPr lang="es-ES" sz="1400" noProof="0" dirty="0"/>
            <a:t>obligatoria</a:t>
          </a:r>
          <a:r>
            <a:rPr lang="en-US" sz="1400" dirty="0"/>
            <a:t>.</a:t>
          </a:r>
        </a:p>
        <a:p>
          <a:pPr algn="l">
            <a:buNone/>
          </a:pPr>
          <a:r>
            <a:rPr lang="en-US" sz="1400" dirty="0"/>
            <a:t>-  </a:t>
          </a:r>
          <a:r>
            <a:rPr lang="es-ES" sz="1400" noProof="0" dirty="0"/>
            <a:t>Adopción</a:t>
          </a:r>
          <a:r>
            <a:rPr lang="en-US" sz="1400" dirty="0"/>
            <a:t> de </a:t>
          </a:r>
          <a:r>
            <a:rPr lang="es-ES" sz="1400" noProof="0" dirty="0"/>
            <a:t>medidas</a:t>
          </a:r>
          <a:r>
            <a:rPr lang="en-US" sz="1400" dirty="0"/>
            <a:t> </a:t>
          </a:r>
          <a:r>
            <a:rPr lang="es-ES" sz="1400" noProof="0" dirty="0"/>
            <a:t>técnicas</a:t>
          </a:r>
          <a:r>
            <a:rPr lang="en-US" sz="1800" dirty="0"/>
            <a:t>.</a:t>
          </a:r>
          <a:endParaRPr lang="es-ES" sz="1800" dirty="0"/>
        </a:p>
      </dgm:t>
    </dgm:pt>
    <dgm:pt modelId="{50CCF4E6-D0DA-4E74-9C2E-0ACFAAEA8AB0}" type="parTrans" cxnId="{88071626-5577-4236-ACBE-590EB39DE7CF}">
      <dgm:prSet/>
      <dgm:spPr/>
      <dgm:t>
        <a:bodyPr/>
        <a:lstStyle/>
        <a:p>
          <a:endParaRPr lang="es-ES" sz="1800"/>
        </a:p>
      </dgm:t>
    </dgm:pt>
    <dgm:pt modelId="{0F4BCE4B-D1F6-4AE9-A8F1-C2388B08E775}" type="sibTrans" cxnId="{88071626-5577-4236-ACBE-590EB39DE7CF}">
      <dgm:prSet/>
      <dgm:spPr/>
      <dgm:t>
        <a:bodyPr/>
        <a:lstStyle/>
        <a:p>
          <a:endParaRPr lang="es-ES" sz="1800"/>
        </a:p>
      </dgm:t>
    </dgm:pt>
    <dgm:pt modelId="{7825A063-5F08-40E4-AC5E-8A77B962837A}">
      <dgm:prSet custT="1"/>
      <dgm:spPr/>
      <dgm:t>
        <a:bodyPr/>
        <a:lstStyle/>
        <a:p>
          <a:pPr rtl="0"/>
          <a:r>
            <a:rPr lang="es-ES" sz="2800" dirty="0"/>
            <a:t> El ruido</a:t>
          </a:r>
        </a:p>
      </dgm:t>
    </dgm:pt>
    <dgm:pt modelId="{7F131A85-C968-4AC1-BFF4-CD7F3418D314}" type="sibTrans" cxnId="{4A0DF397-84DC-4CED-BC99-B829A4BD1DB6}">
      <dgm:prSet/>
      <dgm:spPr/>
      <dgm:t>
        <a:bodyPr/>
        <a:lstStyle/>
        <a:p>
          <a:endParaRPr lang="es-ES" sz="1800"/>
        </a:p>
      </dgm:t>
    </dgm:pt>
    <dgm:pt modelId="{2B1C6A4A-FB57-49F7-B53F-A370FF6A005D}" type="parTrans" cxnId="{4A0DF397-84DC-4CED-BC99-B829A4BD1DB6}">
      <dgm:prSet/>
      <dgm:spPr/>
      <dgm:t>
        <a:bodyPr/>
        <a:lstStyle/>
        <a:p>
          <a:endParaRPr lang="es-ES" sz="1800"/>
        </a:p>
      </dgm:t>
    </dgm:pt>
    <dgm:pt modelId="{ECB9F07C-6B4E-4AAA-A791-8513E4859E5E}" type="pres">
      <dgm:prSet presAssocID="{0624A842-6C98-41A3-ACB3-5A5C3E8658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35EC0A-6754-4740-AB41-00088A613727}" type="pres">
      <dgm:prSet presAssocID="{7825A063-5F08-40E4-AC5E-8A77B962837A}" presName="root" presStyleCnt="0"/>
      <dgm:spPr/>
    </dgm:pt>
    <dgm:pt modelId="{5091D69B-B6EE-4A85-A230-2FB05CDF758E}" type="pres">
      <dgm:prSet presAssocID="{7825A063-5F08-40E4-AC5E-8A77B962837A}" presName="rootComposite" presStyleCnt="0"/>
      <dgm:spPr/>
    </dgm:pt>
    <dgm:pt modelId="{EF7FE4EB-F57E-483C-A00B-97AA694E3B71}" type="pres">
      <dgm:prSet presAssocID="{7825A063-5F08-40E4-AC5E-8A77B962837A}" presName="rootText" presStyleLbl="node1" presStyleIdx="0" presStyleCnt="1" custScaleX="208483"/>
      <dgm:spPr/>
    </dgm:pt>
    <dgm:pt modelId="{8105C3C5-8095-464F-9C73-FB3E2C565B87}" type="pres">
      <dgm:prSet presAssocID="{7825A063-5F08-40E4-AC5E-8A77B962837A}" presName="rootConnector" presStyleLbl="node1" presStyleIdx="0" presStyleCnt="1"/>
      <dgm:spPr/>
    </dgm:pt>
    <dgm:pt modelId="{E895B0F6-47A9-483A-B8A7-52337B3D1803}" type="pres">
      <dgm:prSet presAssocID="{7825A063-5F08-40E4-AC5E-8A77B962837A}" presName="childShape" presStyleCnt="0"/>
      <dgm:spPr/>
    </dgm:pt>
    <dgm:pt modelId="{B34360E3-9607-4354-B183-B661AD76EED4}" type="pres">
      <dgm:prSet presAssocID="{FC9F4AF0-0700-483E-9964-DC96269973F0}" presName="Name13" presStyleLbl="parChTrans1D2" presStyleIdx="0" presStyleCnt="2"/>
      <dgm:spPr/>
    </dgm:pt>
    <dgm:pt modelId="{54525C1E-7037-4041-9B48-89730C518997}" type="pres">
      <dgm:prSet presAssocID="{7D43A440-598C-439F-8900-5C2E3AEFBA81}" presName="childText" presStyleLbl="bgAcc1" presStyleIdx="0" presStyleCnt="2" custScaleX="839755" custScaleY="232753" custLinFactNeighborY="-12818">
        <dgm:presLayoutVars>
          <dgm:bulletEnabled val="1"/>
        </dgm:presLayoutVars>
      </dgm:prSet>
      <dgm:spPr/>
    </dgm:pt>
    <dgm:pt modelId="{D908A409-9581-40B3-BBFF-16C166F2CFBA}" type="pres">
      <dgm:prSet presAssocID="{50CCF4E6-D0DA-4E74-9C2E-0ACFAAEA8AB0}" presName="Name13" presStyleLbl="parChTrans1D2" presStyleIdx="1" presStyleCnt="2"/>
      <dgm:spPr/>
    </dgm:pt>
    <dgm:pt modelId="{FBFF0FC4-A143-4377-98BB-D6256DCA0BC1}" type="pres">
      <dgm:prSet presAssocID="{3457DF50-C12A-48A9-81BF-3A3405C7CB5D}" presName="childText" presStyleLbl="bgAcc1" presStyleIdx="1" presStyleCnt="2" custScaleX="784825" custScaleY="419381">
        <dgm:presLayoutVars>
          <dgm:bulletEnabled val="1"/>
        </dgm:presLayoutVars>
      </dgm:prSet>
      <dgm:spPr/>
    </dgm:pt>
  </dgm:ptLst>
  <dgm:cxnLst>
    <dgm:cxn modelId="{751A1B1C-F294-4DA4-B2F6-D617B591685B}" type="presOf" srcId="{0624A842-6C98-41A3-ACB3-5A5C3E8658DE}" destId="{ECB9F07C-6B4E-4AAA-A791-8513E4859E5E}" srcOrd="0" destOrd="0" presId="urn:microsoft.com/office/officeart/2005/8/layout/hierarchy3"/>
    <dgm:cxn modelId="{A3305CB9-D7E6-44AF-88D9-82253DB487A0}" type="presOf" srcId="{3457DF50-C12A-48A9-81BF-3A3405C7CB5D}" destId="{FBFF0FC4-A143-4377-98BB-D6256DCA0BC1}" srcOrd="0" destOrd="0" presId="urn:microsoft.com/office/officeart/2005/8/layout/hierarchy3"/>
    <dgm:cxn modelId="{88071626-5577-4236-ACBE-590EB39DE7CF}" srcId="{7825A063-5F08-40E4-AC5E-8A77B962837A}" destId="{3457DF50-C12A-48A9-81BF-3A3405C7CB5D}" srcOrd="1" destOrd="0" parTransId="{50CCF4E6-D0DA-4E74-9C2E-0ACFAAEA8AB0}" sibTransId="{0F4BCE4B-D1F6-4AE9-A8F1-C2388B08E775}"/>
    <dgm:cxn modelId="{7F92C79C-D509-41D9-A5A9-B2D1DC9F5AD6}" type="presOf" srcId="{7825A063-5F08-40E4-AC5E-8A77B962837A}" destId="{8105C3C5-8095-464F-9C73-FB3E2C565B87}" srcOrd="1" destOrd="0" presId="urn:microsoft.com/office/officeart/2005/8/layout/hierarchy3"/>
    <dgm:cxn modelId="{79499EEA-83FC-40E2-A681-A7D14AD995C3}" type="presOf" srcId="{FC9F4AF0-0700-483E-9964-DC96269973F0}" destId="{B34360E3-9607-4354-B183-B661AD76EED4}" srcOrd="0" destOrd="0" presId="urn:microsoft.com/office/officeart/2005/8/layout/hierarchy3"/>
    <dgm:cxn modelId="{4A0DF397-84DC-4CED-BC99-B829A4BD1DB6}" srcId="{0624A842-6C98-41A3-ACB3-5A5C3E8658DE}" destId="{7825A063-5F08-40E4-AC5E-8A77B962837A}" srcOrd="0" destOrd="0" parTransId="{2B1C6A4A-FB57-49F7-B53F-A370FF6A005D}" sibTransId="{7F131A85-C968-4AC1-BFF4-CD7F3418D314}"/>
    <dgm:cxn modelId="{F7CE65B3-6541-4758-8AF3-DEFB37E86857}" srcId="{7825A063-5F08-40E4-AC5E-8A77B962837A}" destId="{7D43A440-598C-439F-8900-5C2E3AEFBA81}" srcOrd="0" destOrd="0" parTransId="{FC9F4AF0-0700-483E-9964-DC96269973F0}" sibTransId="{B11FB635-85B4-45BF-ADB7-7B6AC459DAC7}"/>
    <dgm:cxn modelId="{021061B0-5058-4DE4-A6B3-004798A3556F}" type="presOf" srcId="{7D43A440-598C-439F-8900-5C2E3AEFBA81}" destId="{54525C1E-7037-4041-9B48-89730C518997}" srcOrd="0" destOrd="0" presId="urn:microsoft.com/office/officeart/2005/8/layout/hierarchy3"/>
    <dgm:cxn modelId="{A7FE9688-2F96-46B7-9683-EDFA1458CA6E}" type="presOf" srcId="{50CCF4E6-D0DA-4E74-9C2E-0ACFAAEA8AB0}" destId="{D908A409-9581-40B3-BBFF-16C166F2CFBA}" srcOrd="0" destOrd="0" presId="urn:microsoft.com/office/officeart/2005/8/layout/hierarchy3"/>
    <dgm:cxn modelId="{E0ADA509-3E30-42B0-AD4F-10100A023105}" type="presOf" srcId="{7825A063-5F08-40E4-AC5E-8A77B962837A}" destId="{EF7FE4EB-F57E-483C-A00B-97AA694E3B71}" srcOrd="0" destOrd="0" presId="urn:microsoft.com/office/officeart/2005/8/layout/hierarchy3"/>
    <dgm:cxn modelId="{A156DC46-5669-4F53-ACA2-947D8B1BB475}" type="presParOf" srcId="{ECB9F07C-6B4E-4AAA-A791-8513E4859E5E}" destId="{9835EC0A-6754-4740-AB41-00088A613727}" srcOrd="0" destOrd="0" presId="urn:microsoft.com/office/officeart/2005/8/layout/hierarchy3"/>
    <dgm:cxn modelId="{206CFD8E-CF8E-400D-AE90-D5E301B70EFA}" type="presParOf" srcId="{9835EC0A-6754-4740-AB41-00088A613727}" destId="{5091D69B-B6EE-4A85-A230-2FB05CDF758E}" srcOrd="0" destOrd="0" presId="urn:microsoft.com/office/officeart/2005/8/layout/hierarchy3"/>
    <dgm:cxn modelId="{C3F44375-9810-4D72-A355-0A7DFE934351}" type="presParOf" srcId="{5091D69B-B6EE-4A85-A230-2FB05CDF758E}" destId="{EF7FE4EB-F57E-483C-A00B-97AA694E3B71}" srcOrd="0" destOrd="0" presId="urn:microsoft.com/office/officeart/2005/8/layout/hierarchy3"/>
    <dgm:cxn modelId="{71DD1AC3-E60F-460D-B64F-B8A22519C6AC}" type="presParOf" srcId="{5091D69B-B6EE-4A85-A230-2FB05CDF758E}" destId="{8105C3C5-8095-464F-9C73-FB3E2C565B87}" srcOrd="1" destOrd="0" presId="urn:microsoft.com/office/officeart/2005/8/layout/hierarchy3"/>
    <dgm:cxn modelId="{E2808CEA-72BB-4848-8720-80247DCA577E}" type="presParOf" srcId="{9835EC0A-6754-4740-AB41-00088A613727}" destId="{E895B0F6-47A9-483A-B8A7-52337B3D1803}" srcOrd="1" destOrd="0" presId="urn:microsoft.com/office/officeart/2005/8/layout/hierarchy3"/>
    <dgm:cxn modelId="{919BEF47-4657-4F80-B6BB-4F7C17ED3381}" type="presParOf" srcId="{E895B0F6-47A9-483A-B8A7-52337B3D1803}" destId="{B34360E3-9607-4354-B183-B661AD76EED4}" srcOrd="0" destOrd="0" presId="urn:microsoft.com/office/officeart/2005/8/layout/hierarchy3"/>
    <dgm:cxn modelId="{EFFF3B5B-1892-4846-B042-D291DFE9F275}" type="presParOf" srcId="{E895B0F6-47A9-483A-B8A7-52337B3D1803}" destId="{54525C1E-7037-4041-9B48-89730C518997}" srcOrd="1" destOrd="0" presId="urn:microsoft.com/office/officeart/2005/8/layout/hierarchy3"/>
    <dgm:cxn modelId="{DF12CCCD-2702-4480-B720-C2E1F5C033C8}" type="presParOf" srcId="{E895B0F6-47A9-483A-B8A7-52337B3D1803}" destId="{D908A409-9581-40B3-BBFF-16C166F2CFBA}" srcOrd="2" destOrd="0" presId="urn:microsoft.com/office/officeart/2005/8/layout/hierarchy3"/>
    <dgm:cxn modelId="{D0B00DA5-6665-44B7-AEEB-DEE251134AE2}" type="presParOf" srcId="{E895B0F6-47A9-483A-B8A7-52337B3D1803}" destId="{FBFF0FC4-A143-4377-98BB-D6256DCA0BC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24A842-6C98-41A3-ACB3-5A5C3E8658D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CD2C1A8-AC32-414F-B9C1-377A15A643E4}">
      <dgm:prSet custT="1"/>
      <dgm:spPr/>
      <dgm:t>
        <a:bodyPr/>
        <a:lstStyle/>
        <a:p>
          <a:pPr rtl="0"/>
          <a:r>
            <a:rPr lang="es-ES" sz="2800" dirty="0"/>
            <a:t>Las vibraciones</a:t>
          </a:r>
        </a:p>
      </dgm:t>
    </dgm:pt>
    <dgm:pt modelId="{F7F5A769-86EB-4FA2-92A5-625794E4F331}" type="parTrans" cxnId="{661E32B6-3D73-42F1-8179-E0A9562EF16C}">
      <dgm:prSet/>
      <dgm:spPr/>
      <dgm:t>
        <a:bodyPr/>
        <a:lstStyle/>
        <a:p>
          <a:endParaRPr lang="es-ES" sz="1800"/>
        </a:p>
      </dgm:t>
    </dgm:pt>
    <dgm:pt modelId="{51C2D9BC-7C67-473F-BBCC-AAC2394AEB35}" type="sibTrans" cxnId="{661E32B6-3D73-42F1-8179-E0A9562EF16C}">
      <dgm:prSet/>
      <dgm:spPr/>
      <dgm:t>
        <a:bodyPr/>
        <a:lstStyle/>
        <a:p>
          <a:endParaRPr lang="es-ES" sz="1800"/>
        </a:p>
      </dgm:t>
    </dgm:pt>
    <dgm:pt modelId="{E6139CD7-7406-40DE-8DD3-B231CE23E892}">
      <dgm:prSet custT="1"/>
      <dgm:spPr/>
      <dgm:t>
        <a:bodyPr/>
        <a:lstStyle/>
        <a:p>
          <a:pPr algn="ctr" rtl="0">
            <a:buNone/>
          </a:pPr>
          <a:r>
            <a:rPr lang="es-ES" sz="1800" dirty="0"/>
            <a:t>Efectos: </a:t>
          </a:r>
        </a:p>
        <a:p>
          <a:pPr algn="l" rtl="0">
            <a:buNone/>
          </a:pPr>
          <a:r>
            <a:rPr lang="es-ES" sz="1400" noProof="0" dirty="0"/>
            <a:t>- Lumbalgias</a:t>
          </a:r>
          <a:r>
            <a:rPr lang="en-US" sz="1400" dirty="0"/>
            <a:t>, hernias, </a:t>
          </a:r>
          <a:r>
            <a:rPr lang="es-ES" sz="1400" noProof="0" dirty="0"/>
            <a:t>pinzamientos discales y lesiones raquídeas.</a:t>
          </a:r>
        </a:p>
        <a:p>
          <a:pPr algn="l">
            <a:buNone/>
          </a:pPr>
          <a:r>
            <a:rPr lang="es-ES" sz="1400" noProof="0" dirty="0"/>
            <a:t>- Afecciones del Sistema digestivo y órganos reproductivos femeninos.</a:t>
          </a:r>
        </a:p>
        <a:p>
          <a:pPr algn="l">
            <a:buNone/>
          </a:pPr>
          <a:r>
            <a:rPr lang="es-ES" sz="1400" noProof="0" dirty="0"/>
            <a:t>- Dolores de cabeza ,Síndrome de Raynaud.</a:t>
          </a:r>
        </a:p>
        <a:p>
          <a:pPr algn="l">
            <a:buNone/>
          </a:pPr>
          <a:r>
            <a:rPr lang="es-ES" sz="1400" noProof="0" dirty="0"/>
            <a:t>- Entumecimiento, pérdida de sensibilidad, síndrome del túnel carpiano, problemas de equilibrio, trastornos visuales </a:t>
          </a:r>
          <a:r>
            <a:rPr lang="en-US" sz="1400" dirty="0"/>
            <a:t>etc.</a:t>
          </a:r>
          <a:r>
            <a:rPr lang="es-ES" sz="1400" dirty="0"/>
            <a:t> </a:t>
          </a:r>
        </a:p>
        <a:p>
          <a:pPr algn="ctr">
            <a:buNone/>
          </a:pPr>
          <a:endParaRPr lang="es-ES" sz="1400" noProof="0" dirty="0"/>
        </a:p>
      </dgm:t>
    </dgm:pt>
    <dgm:pt modelId="{BA0BD3F2-228C-4A15-8429-084D1112C86A}" type="parTrans" cxnId="{6085B36E-C51B-4F7E-8249-05EE1990A3F4}">
      <dgm:prSet/>
      <dgm:spPr/>
      <dgm:t>
        <a:bodyPr/>
        <a:lstStyle/>
        <a:p>
          <a:endParaRPr lang="es-ES" sz="1800"/>
        </a:p>
      </dgm:t>
    </dgm:pt>
    <dgm:pt modelId="{871CC705-3617-4560-B969-E01DA94FE409}" type="sibTrans" cxnId="{6085B36E-C51B-4F7E-8249-05EE1990A3F4}">
      <dgm:prSet/>
      <dgm:spPr/>
      <dgm:t>
        <a:bodyPr/>
        <a:lstStyle/>
        <a:p>
          <a:endParaRPr lang="es-ES" sz="1800"/>
        </a:p>
      </dgm:t>
    </dgm:pt>
    <dgm:pt modelId="{1A3CBF14-52ED-49D2-A68B-BFFBAA5A6AAA}">
      <dgm:prSet custT="1"/>
      <dgm:spPr/>
      <dgm:t>
        <a:bodyPr/>
        <a:lstStyle/>
        <a:p>
          <a:pPr algn="ctr" rtl="0"/>
          <a:r>
            <a:rPr lang="es-ES" sz="1800" dirty="0"/>
            <a:t>Prevención:</a:t>
          </a:r>
        </a:p>
        <a:p>
          <a:pPr algn="l" rtl="0"/>
          <a:r>
            <a:rPr lang="es-ES" sz="1400" noProof="0" dirty="0"/>
            <a:t>Elegir equipos menos vibrantes, Instalar suspensiones en los equipos, rotación de los trabajadores, reducir la duración de la exposición, mantenimiento  de los equipos.</a:t>
          </a:r>
        </a:p>
      </dgm:t>
    </dgm:pt>
    <dgm:pt modelId="{B5EBF0A3-9FEC-49D8-BDA4-B497AE792BF5}" type="parTrans" cxnId="{C0448D31-26A9-4AF8-8335-3930A14CEA4E}">
      <dgm:prSet/>
      <dgm:spPr/>
      <dgm:t>
        <a:bodyPr/>
        <a:lstStyle/>
        <a:p>
          <a:endParaRPr lang="es-ES" sz="1800"/>
        </a:p>
      </dgm:t>
    </dgm:pt>
    <dgm:pt modelId="{D48DF35D-C277-4F5D-BA0A-1E6EFB50976E}" type="sibTrans" cxnId="{C0448D31-26A9-4AF8-8335-3930A14CEA4E}">
      <dgm:prSet/>
      <dgm:spPr/>
      <dgm:t>
        <a:bodyPr/>
        <a:lstStyle/>
        <a:p>
          <a:endParaRPr lang="es-ES" sz="1800"/>
        </a:p>
      </dgm:t>
    </dgm:pt>
    <dgm:pt modelId="{ECB9F07C-6B4E-4AAA-A791-8513E4859E5E}" type="pres">
      <dgm:prSet presAssocID="{0624A842-6C98-41A3-ACB3-5A5C3E8658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8D44A4-6EEF-4F62-98CD-C741321D5CEA}" type="pres">
      <dgm:prSet presAssocID="{1CD2C1A8-AC32-414F-B9C1-377A15A643E4}" presName="root" presStyleCnt="0"/>
      <dgm:spPr/>
    </dgm:pt>
    <dgm:pt modelId="{D2D17864-503C-4812-B78B-46D8E28A6647}" type="pres">
      <dgm:prSet presAssocID="{1CD2C1A8-AC32-414F-B9C1-377A15A643E4}" presName="rootComposite" presStyleCnt="0"/>
      <dgm:spPr/>
    </dgm:pt>
    <dgm:pt modelId="{B19A1C0D-747C-4527-8095-3DFA6ABACFE3}" type="pres">
      <dgm:prSet presAssocID="{1CD2C1A8-AC32-414F-B9C1-377A15A643E4}" presName="rootText" presStyleLbl="node1" presStyleIdx="0" presStyleCnt="1" custScaleY="48879"/>
      <dgm:spPr/>
    </dgm:pt>
    <dgm:pt modelId="{24AD1582-2177-40F6-979D-A478FD6D2D59}" type="pres">
      <dgm:prSet presAssocID="{1CD2C1A8-AC32-414F-B9C1-377A15A643E4}" presName="rootConnector" presStyleLbl="node1" presStyleIdx="0" presStyleCnt="1"/>
      <dgm:spPr/>
    </dgm:pt>
    <dgm:pt modelId="{1378F23B-2C07-41F2-9F36-FD51E78C3852}" type="pres">
      <dgm:prSet presAssocID="{1CD2C1A8-AC32-414F-B9C1-377A15A643E4}" presName="childShape" presStyleCnt="0"/>
      <dgm:spPr/>
    </dgm:pt>
    <dgm:pt modelId="{90C3FC51-92F8-4AA5-8980-A4929240E6D3}" type="pres">
      <dgm:prSet presAssocID="{BA0BD3F2-228C-4A15-8429-084D1112C86A}" presName="Name13" presStyleLbl="parChTrans1D2" presStyleIdx="0" presStyleCnt="2"/>
      <dgm:spPr/>
    </dgm:pt>
    <dgm:pt modelId="{1A5902E3-8A65-4425-8E83-150A13541E85}" type="pres">
      <dgm:prSet presAssocID="{E6139CD7-7406-40DE-8DD3-B231CE23E892}" presName="childText" presStyleLbl="bgAcc1" presStyleIdx="0" presStyleCnt="2" custScaleX="396663" custScaleY="184254">
        <dgm:presLayoutVars>
          <dgm:bulletEnabled val="1"/>
        </dgm:presLayoutVars>
      </dgm:prSet>
      <dgm:spPr/>
    </dgm:pt>
    <dgm:pt modelId="{4A309793-5834-422E-8DD1-25A153E83C23}" type="pres">
      <dgm:prSet presAssocID="{B5EBF0A3-9FEC-49D8-BDA4-B497AE792BF5}" presName="Name13" presStyleLbl="parChTrans1D2" presStyleIdx="1" presStyleCnt="2"/>
      <dgm:spPr/>
    </dgm:pt>
    <dgm:pt modelId="{DB1D75B0-40E2-477B-8573-7AEC6660E563}" type="pres">
      <dgm:prSet presAssocID="{1A3CBF14-52ED-49D2-A68B-BFFBAA5A6AAA}" presName="childText" presStyleLbl="bgAcc1" presStyleIdx="1" presStyleCnt="2" custScaleX="429537">
        <dgm:presLayoutVars>
          <dgm:bulletEnabled val="1"/>
        </dgm:presLayoutVars>
      </dgm:prSet>
      <dgm:spPr/>
    </dgm:pt>
  </dgm:ptLst>
  <dgm:cxnLst>
    <dgm:cxn modelId="{E37F5964-0A7C-4C1F-81C7-D2F22E305943}" type="presOf" srcId="{1CD2C1A8-AC32-414F-B9C1-377A15A643E4}" destId="{24AD1582-2177-40F6-979D-A478FD6D2D59}" srcOrd="1" destOrd="0" presId="urn:microsoft.com/office/officeart/2005/8/layout/hierarchy3"/>
    <dgm:cxn modelId="{483921EA-772C-4305-B140-59BA826E8316}" type="presOf" srcId="{E6139CD7-7406-40DE-8DD3-B231CE23E892}" destId="{1A5902E3-8A65-4425-8E83-150A13541E85}" srcOrd="0" destOrd="0" presId="urn:microsoft.com/office/officeart/2005/8/layout/hierarchy3"/>
    <dgm:cxn modelId="{6E57FB52-46A7-4B51-83BD-FA055EFB49C9}" type="presOf" srcId="{1A3CBF14-52ED-49D2-A68B-BFFBAA5A6AAA}" destId="{DB1D75B0-40E2-477B-8573-7AEC6660E563}" srcOrd="0" destOrd="0" presId="urn:microsoft.com/office/officeart/2005/8/layout/hierarchy3"/>
    <dgm:cxn modelId="{751A1B1C-F294-4DA4-B2F6-D617B591685B}" type="presOf" srcId="{0624A842-6C98-41A3-ACB3-5A5C3E8658DE}" destId="{ECB9F07C-6B4E-4AAA-A791-8513E4859E5E}" srcOrd="0" destOrd="0" presId="urn:microsoft.com/office/officeart/2005/8/layout/hierarchy3"/>
    <dgm:cxn modelId="{C0448D31-26A9-4AF8-8335-3930A14CEA4E}" srcId="{1CD2C1A8-AC32-414F-B9C1-377A15A643E4}" destId="{1A3CBF14-52ED-49D2-A68B-BFFBAA5A6AAA}" srcOrd="1" destOrd="0" parTransId="{B5EBF0A3-9FEC-49D8-BDA4-B497AE792BF5}" sibTransId="{D48DF35D-C277-4F5D-BA0A-1E6EFB50976E}"/>
    <dgm:cxn modelId="{482AFC5D-236F-4C6B-BBEE-61435BA20340}" type="presOf" srcId="{B5EBF0A3-9FEC-49D8-BDA4-B497AE792BF5}" destId="{4A309793-5834-422E-8DD1-25A153E83C23}" srcOrd="0" destOrd="0" presId="urn:microsoft.com/office/officeart/2005/8/layout/hierarchy3"/>
    <dgm:cxn modelId="{6085B36E-C51B-4F7E-8249-05EE1990A3F4}" srcId="{1CD2C1A8-AC32-414F-B9C1-377A15A643E4}" destId="{E6139CD7-7406-40DE-8DD3-B231CE23E892}" srcOrd="0" destOrd="0" parTransId="{BA0BD3F2-228C-4A15-8429-084D1112C86A}" sibTransId="{871CC705-3617-4560-B969-E01DA94FE409}"/>
    <dgm:cxn modelId="{8D99F092-8209-44C2-9A69-49767C6761C9}" type="presOf" srcId="{1CD2C1A8-AC32-414F-B9C1-377A15A643E4}" destId="{B19A1C0D-747C-4527-8095-3DFA6ABACFE3}" srcOrd="0" destOrd="0" presId="urn:microsoft.com/office/officeart/2005/8/layout/hierarchy3"/>
    <dgm:cxn modelId="{B339E410-BC59-48B8-A823-072FF4FDC4A4}" type="presOf" srcId="{BA0BD3F2-228C-4A15-8429-084D1112C86A}" destId="{90C3FC51-92F8-4AA5-8980-A4929240E6D3}" srcOrd="0" destOrd="0" presId="urn:microsoft.com/office/officeart/2005/8/layout/hierarchy3"/>
    <dgm:cxn modelId="{661E32B6-3D73-42F1-8179-E0A9562EF16C}" srcId="{0624A842-6C98-41A3-ACB3-5A5C3E8658DE}" destId="{1CD2C1A8-AC32-414F-B9C1-377A15A643E4}" srcOrd="0" destOrd="0" parTransId="{F7F5A769-86EB-4FA2-92A5-625794E4F331}" sibTransId="{51C2D9BC-7C67-473F-BBCC-AAC2394AEB35}"/>
    <dgm:cxn modelId="{498339EB-C684-4836-9B9B-A271B997B584}" type="presParOf" srcId="{ECB9F07C-6B4E-4AAA-A791-8513E4859E5E}" destId="{808D44A4-6EEF-4F62-98CD-C741321D5CEA}" srcOrd="0" destOrd="0" presId="urn:microsoft.com/office/officeart/2005/8/layout/hierarchy3"/>
    <dgm:cxn modelId="{9B72D344-6647-49E6-9A6E-00DBD2745BF3}" type="presParOf" srcId="{808D44A4-6EEF-4F62-98CD-C741321D5CEA}" destId="{D2D17864-503C-4812-B78B-46D8E28A6647}" srcOrd="0" destOrd="0" presId="urn:microsoft.com/office/officeart/2005/8/layout/hierarchy3"/>
    <dgm:cxn modelId="{E10DB0E5-425E-4E23-95E5-4A2C5538AC32}" type="presParOf" srcId="{D2D17864-503C-4812-B78B-46D8E28A6647}" destId="{B19A1C0D-747C-4527-8095-3DFA6ABACFE3}" srcOrd="0" destOrd="0" presId="urn:microsoft.com/office/officeart/2005/8/layout/hierarchy3"/>
    <dgm:cxn modelId="{5E9CF28C-C0CF-4514-9C3F-AEC51C925FB8}" type="presParOf" srcId="{D2D17864-503C-4812-B78B-46D8E28A6647}" destId="{24AD1582-2177-40F6-979D-A478FD6D2D59}" srcOrd="1" destOrd="0" presId="urn:microsoft.com/office/officeart/2005/8/layout/hierarchy3"/>
    <dgm:cxn modelId="{DCF349FE-6921-461F-9283-95F556C7AE18}" type="presParOf" srcId="{808D44A4-6EEF-4F62-98CD-C741321D5CEA}" destId="{1378F23B-2C07-41F2-9F36-FD51E78C3852}" srcOrd="1" destOrd="0" presId="urn:microsoft.com/office/officeart/2005/8/layout/hierarchy3"/>
    <dgm:cxn modelId="{FBF65742-ED86-472F-B0E3-83A28E85A7F0}" type="presParOf" srcId="{1378F23B-2C07-41F2-9F36-FD51E78C3852}" destId="{90C3FC51-92F8-4AA5-8980-A4929240E6D3}" srcOrd="0" destOrd="0" presId="urn:microsoft.com/office/officeart/2005/8/layout/hierarchy3"/>
    <dgm:cxn modelId="{5B9D520D-B572-40B5-8C50-D41DCEE18AF8}" type="presParOf" srcId="{1378F23B-2C07-41F2-9F36-FD51E78C3852}" destId="{1A5902E3-8A65-4425-8E83-150A13541E85}" srcOrd="1" destOrd="0" presId="urn:microsoft.com/office/officeart/2005/8/layout/hierarchy3"/>
    <dgm:cxn modelId="{D6DFAE2E-D6AE-4AE5-B7B9-E922D95DF468}" type="presParOf" srcId="{1378F23B-2C07-41F2-9F36-FD51E78C3852}" destId="{4A309793-5834-422E-8DD1-25A153E83C23}" srcOrd="2" destOrd="0" presId="urn:microsoft.com/office/officeart/2005/8/layout/hierarchy3"/>
    <dgm:cxn modelId="{3E2BCEE1-7C37-4605-BAE2-FE043B3BF239}" type="presParOf" srcId="{1378F23B-2C07-41F2-9F36-FD51E78C3852}" destId="{DB1D75B0-40E2-477B-8573-7AEC6660E56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24A842-6C98-41A3-ACB3-5A5C3E8658D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825A063-5F08-40E4-AC5E-8A77B962837A}">
      <dgm:prSet custT="1"/>
      <dgm:spPr/>
      <dgm:t>
        <a:bodyPr/>
        <a:lstStyle/>
        <a:p>
          <a:pPr rtl="0"/>
          <a:r>
            <a:rPr lang="es-ES" sz="2800" dirty="0"/>
            <a:t>La temperatura</a:t>
          </a:r>
        </a:p>
      </dgm:t>
    </dgm:pt>
    <dgm:pt modelId="{2B1C6A4A-FB57-49F7-B53F-A370FF6A005D}" type="parTrans" cxnId="{4A0DF397-84DC-4CED-BC99-B829A4BD1DB6}">
      <dgm:prSet/>
      <dgm:spPr/>
      <dgm:t>
        <a:bodyPr/>
        <a:lstStyle/>
        <a:p>
          <a:endParaRPr lang="es-ES" sz="1800"/>
        </a:p>
      </dgm:t>
    </dgm:pt>
    <dgm:pt modelId="{7F131A85-C968-4AC1-BFF4-CD7F3418D314}" type="sibTrans" cxnId="{4A0DF397-84DC-4CED-BC99-B829A4BD1DB6}">
      <dgm:prSet/>
      <dgm:spPr/>
      <dgm:t>
        <a:bodyPr/>
        <a:lstStyle/>
        <a:p>
          <a:endParaRPr lang="es-ES" sz="1800"/>
        </a:p>
      </dgm:t>
    </dgm:pt>
    <dgm:pt modelId="{64D0FC59-B430-48AD-A9B5-E85266ED81B5}">
      <dgm:prSet custT="1"/>
      <dgm:spPr/>
      <dgm:t>
        <a:bodyPr/>
        <a:lstStyle/>
        <a:p>
          <a:pPr rtl="0"/>
          <a:r>
            <a:rPr lang="es-ES" sz="1800" b="1" dirty="0"/>
            <a:t>Estrés térmico por calor</a:t>
          </a:r>
        </a:p>
      </dgm:t>
    </dgm:pt>
    <dgm:pt modelId="{A4EA83B5-21F4-4DE2-81F9-7531A7ECBED2}" type="parTrans" cxnId="{47409704-0D82-4BB6-BFAD-6590BDEEFD4B}">
      <dgm:prSet/>
      <dgm:spPr/>
      <dgm:t>
        <a:bodyPr/>
        <a:lstStyle/>
        <a:p>
          <a:endParaRPr lang="es-ES" sz="1800"/>
        </a:p>
      </dgm:t>
    </dgm:pt>
    <dgm:pt modelId="{D0DA7670-2EA3-402D-825A-1F88B7F746DA}" type="sibTrans" cxnId="{47409704-0D82-4BB6-BFAD-6590BDEEFD4B}">
      <dgm:prSet/>
      <dgm:spPr/>
      <dgm:t>
        <a:bodyPr/>
        <a:lstStyle/>
        <a:p>
          <a:endParaRPr lang="es-ES" sz="1800"/>
        </a:p>
      </dgm:t>
    </dgm:pt>
    <dgm:pt modelId="{499F4BA1-54A2-42D9-98B0-F68362E756CA}">
      <dgm:prSet custT="1"/>
      <dgm:spPr/>
      <dgm:t>
        <a:bodyPr/>
        <a:lstStyle/>
        <a:p>
          <a:pPr rtl="0"/>
          <a:r>
            <a:rPr lang="es-ES" sz="1400" dirty="0"/>
            <a:t>Efectos: Lipotimia, deshidratación, subida de la temperatura corporal, etc. </a:t>
          </a:r>
        </a:p>
      </dgm:t>
    </dgm:pt>
    <dgm:pt modelId="{FC74C1A1-6774-47B3-B630-3A97907B4CA6}" type="parTrans" cxnId="{C5311C28-BDF0-4CD5-ACEC-EAAEF99558C6}">
      <dgm:prSet/>
      <dgm:spPr/>
      <dgm:t>
        <a:bodyPr/>
        <a:lstStyle/>
        <a:p>
          <a:endParaRPr lang="es-ES" sz="1800"/>
        </a:p>
      </dgm:t>
    </dgm:pt>
    <dgm:pt modelId="{577B95DC-FF6A-4458-AC28-772F6EA2FBAA}" type="sibTrans" cxnId="{C5311C28-BDF0-4CD5-ACEC-EAAEF99558C6}">
      <dgm:prSet/>
      <dgm:spPr/>
      <dgm:t>
        <a:bodyPr/>
        <a:lstStyle/>
        <a:p>
          <a:endParaRPr lang="es-ES" sz="1800"/>
        </a:p>
      </dgm:t>
    </dgm:pt>
    <dgm:pt modelId="{EE8B35F3-F2B4-4E0D-ADFA-CF4991DA9821}">
      <dgm:prSet custT="1"/>
      <dgm:spPr/>
      <dgm:t>
        <a:bodyPr/>
        <a:lstStyle/>
        <a:p>
          <a:pPr rtl="0"/>
          <a:r>
            <a:rPr lang="es-ES" sz="1800" b="1" dirty="0"/>
            <a:t>Estrés térmico por frío</a:t>
          </a:r>
        </a:p>
      </dgm:t>
    </dgm:pt>
    <dgm:pt modelId="{D78E2C82-51B4-4F1B-BA72-1B32B31B6680}" type="parTrans" cxnId="{C910A94B-56F9-43D3-8FB1-362C362BB265}">
      <dgm:prSet/>
      <dgm:spPr/>
      <dgm:t>
        <a:bodyPr/>
        <a:lstStyle/>
        <a:p>
          <a:endParaRPr lang="es-ES" sz="1800"/>
        </a:p>
      </dgm:t>
    </dgm:pt>
    <dgm:pt modelId="{1CB382AB-123D-469C-B5D3-1192F3E02644}" type="sibTrans" cxnId="{C910A94B-56F9-43D3-8FB1-362C362BB265}">
      <dgm:prSet/>
      <dgm:spPr/>
      <dgm:t>
        <a:bodyPr/>
        <a:lstStyle/>
        <a:p>
          <a:endParaRPr lang="es-ES" sz="1800"/>
        </a:p>
      </dgm:t>
    </dgm:pt>
    <dgm:pt modelId="{9EA7A4E4-1A1C-440C-96F6-9BA8BF765456}">
      <dgm:prSet custT="1"/>
      <dgm:spPr/>
      <dgm:t>
        <a:bodyPr/>
        <a:lstStyle/>
        <a:p>
          <a:pPr rtl="0"/>
          <a:r>
            <a:rPr lang="es-ES" sz="1400" dirty="0"/>
            <a:t>Efectos: Hipotermias</a:t>
          </a:r>
        </a:p>
      </dgm:t>
    </dgm:pt>
    <dgm:pt modelId="{49149F4C-96D0-4588-B5C9-85156ECBABC6}" type="parTrans" cxnId="{365CFA95-DB58-4BE7-B2F6-D7B4B09125A8}">
      <dgm:prSet/>
      <dgm:spPr/>
      <dgm:t>
        <a:bodyPr/>
        <a:lstStyle/>
        <a:p>
          <a:endParaRPr lang="es-ES" sz="1800"/>
        </a:p>
      </dgm:t>
    </dgm:pt>
    <dgm:pt modelId="{2C8801D3-1F2E-46B7-81AC-BCCAECA45CED}" type="sibTrans" cxnId="{365CFA95-DB58-4BE7-B2F6-D7B4B09125A8}">
      <dgm:prSet/>
      <dgm:spPr/>
      <dgm:t>
        <a:bodyPr/>
        <a:lstStyle/>
        <a:p>
          <a:endParaRPr lang="es-ES" sz="1800"/>
        </a:p>
      </dgm:t>
    </dgm:pt>
    <dgm:pt modelId="{F27B8CD0-BB87-471F-A5EF-9DBCE9065A8A}">
      <dgm:prSet custT="1"/>
      <dgm:spPr/>
      <dgm:t>
        <a:bodyPr/>
        <a:lstStyle/>
        <a:p>
          <a:pPr rtl="0"/>
          <a:r>
            <a:rPr lang="es-ES" sz="1400" noProof="0" dirty="0"/>
            <a:t>Prevención</a:t>
          </a:r>
          <a:r>
            <a:rPr lang="en-US" sz="1400" dirty="0"/>
            <a:t>: </a:t>
          </a:r>
          <a:r>
            <a:rPr lang="es-ES" sz="1400" noProof="0" dirty="0"/>
            <a:t>Evitar</a:t>
          </a:r>
          <a:r>
            <a:rPr lang="en-US" sz="1400" dirty="0"/>
            <a:t> </a:t>
          </a:r>
          <a:r>
            <a:rPr lang="es-ES" sz="1400" noProof="0" dirty="0"/>
            <a:t>cambios</a:t>
          </a:r>
          <a:r>
            <a:rPr lang="en-US" sz="1400" dirty="0"/>
            <a:t> </a:t>
          </a:r>
          <a:r>
            <a:rPr lang="es-ES" sz="1400" noProof="0" dirty="0"/>
            <a:t>bruscos</a:t>
          </a:r>
          <a:r>
            <a:rPr lang="en-US" sz="1400" dirty="0"/>
            <a:t> de </a:t>
          </a:r>
          <a:r>
            <a:rPr lang="es-ES" sz="1400" noProof="0" dirty="0"/>
            <a:t>temperatura, </a:t>
          </a:r>
          <a:r>
            <a:rPr lang="es-ES" sz="1400" dirty="0"/>
            <a:t> ropa de trabajo adecuada, </a:t>
          </a:r>
          <a:r>
            <a:rPr lang="es-ES" sz="1400" noProof="0" dirty="0"/>
            <a:t>beber agua</a:t>
          </a:r>
          <a:r>
            <a:rPr lang="en-US" sz="1400" dirty="0"/>
            <a:t> con </a:t>
          </a:r>
          <a:r>
            <a:rPr lang="es-ES" sz="1400" noProof="0" dirty="0"/>
            <a:t>frecuencia</a:t>
          </a:r>
          <a:r>
            <a:rPr lang="en-US" sz="1400" dirty="0"/>
            <a:t>.</a:t>
          </a:r>
          <a:endParaRPr lang="es-ES" sz="1400" dirty="0"/>
        </a:p>
      </dgm:t>
    </dgm:pt>
    <dgm:pt modelId="{78E118A8-404C-4F77-94A0-A6433887755D}" type="parTrans" cxnId="{FFC11E00-FF91-4014-A939-7C488F537BA7}">
      <dgm:prSet/>
      <dgm:spPr/>
      <dgm:t>
        <a:bodyPr/>
        <a:lstStyle/>
        <a:p>
          <a:endParaRPr lang="en-US"/>
        </a:p>
      </dgm:t>
    </dgm:pt>
    <dgm:pt modelId="{7B6BA4C7-08C2-47F1-A7B8-243A35EC4645}" type="sibTrans" cxnId="{FFC11E00-FF91-4014-A939-7C488F537BA7}">
      <dgm:prSet/>
      <dgm:spPr/>
      <dgm:t>
        <a:bodyPr/>
        <a:lstStyle/>
        <a:p>
          <a:endParaRPr lang="en-US"/>
        </a:p>
      </dgm:t>
    </dgm:pt>
    <dgm:pt modelId="{47C2AAF6-A41F-4CAB-8AB0-F8CA70B5C5E0}">
      <dgm:prSet custT="1"/>
      <dgm:spPr/>
      <dgm:t>
        <a:bodyPr/>
        <a:lstStyle/>
        <a:p>
          <a:pPr rtl="0"/>
          <a:r>
            <a:rPr lang="es-ES" sz="1400" dirty="0"/>
            <a:t>Prevención: Limitar el tiempo de trabajo, ropa de trabajo adecuada, pausas…</a:t>
          </a:r>
        </a:p>
      </dgm:t>
    </dgm:pt>
    <dgm:pt modelId="{AE5B02BA-A4BD-4197-9E0A-26E7DBFADA62}" type="parTrans" cxnId="{8D58A3BD-0C9B-44D3-8D5E-8D1200672802}">
      <dgm:prSet/>
      <dgm:spPr/>
      <dgm:t>
        <a:bodyPr/>
        <a:lstStyle/>
        <a:p>
          <a:endParaRPr lang="en-US"/>
        </a:p>
      </dgm:t>
    </dgm:pt>
    <dgm:pt modelId="{C33B7325-1766-44E5-B361-C282DBC5FFB6}" type="sibTrans" cxnId="{8D58A3BD-0C9B-44D3-8D5E-8D1200672802}">
      <dgm:prSet/>
      <dgm:spPr/>
      <dgm:t>
        <a:bodyPr/>
        <a:lstStyle/>
        <a:p>
          <a:endParaRPr lang="en-US"/>
        </a:p>
      </dgm:t>
    </dgm:pt>
    <dgm:pt modelId="{ECB9F07C-6B4E-4AAA-A791-8513E4859E5E}" type="pres">
      <dgm:prSet presAssocID="{0624A842-6C98-41A3-ACB3-5A5C3E8658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35EC0A-6754-4740-AB41-00088A613727}" type="pres">
      <dgm:prSet presAssocID="{7825A063-5F08-40E4-AC5E-8A77B962837A}" presName="root" presStyleCnt="0"/>
      <dgm:spPr/>
    </dgm:pt>
    <dgm:pt modelId="{5091D69B-B6EE-4A85-A230-2FB05CDF758E}" type="pres">
      <dgm:prSet presAssocID="{7825A063-5F08-40E4-AC5E-8A77B962837A}" presName="rootComposite" presStyleCnt="0"/>
      <dgm:spPr/>
    </dgm:pt>
    <dgm:pt modelId="{EF7FE4EB-F57E-483C-A00B-97AA694E3B71}" type="pres">
      <dgm:prSet presAssocID="{7825A063-5F08-40E4-AC5E-8A77B962837A}" presName="rootText" presStyleLbl="node1" presStyleIdx="0" presStyleCnt="1"/>
      <dgm:spPr/>
    </dgm:pt>
    <dgm:pt modelId="{8105C3C5-8095-464F-9C73-FB3E2C565B87}" type="pres">
      <dgm:prSet presAssocID="{7825A063-5F08-40E4-AC5E-8A77B962837A}" presName="rootConnector" presStyleLbl="node1" presStyleIdx="0" presStyleCnt="1"/>
      <dgm:spPr/>
    </dgm:pt>
    <dgm:pt modelId="{E895B0F6-47A9-483A-B8A7-52337B3D1803}" type="pres">
      <dgm:prSet presAssocID="{7825A063-5F08-40E4-AC5E-8A77B962837A}" presName="childShape" presStyleCnt="0"/>
      <dgm:spPr/>
    </dgm:pt>
    <dgm:pt modelId="{A8864A16-C48B-4398-BA5B-EB8630A9C565}" type="pres">
      <dgm:prSet presAssocID="{A4EA83B5-21F4-4DE2-81F9-7531A7ECBED2}" presName="Name13" presStyleLbl="parChTrans1D2" presStyleIdx="0" presStyleCnt="2"/>
      <dgm:spPr/>
    </dgm:pt>
    <dgm:pt modelId="{C7E3EDD9-E139-4562-9D2A-15BC2362BF26}" type="pres">
      <dgm:prSet presAssocID="{64D0FC59-B430-48AD-A9B5-E85266ED81B5}" presName="childText" presStyleLbl="bgAcc1" presStyleIdx="0" presStyleCnt="2" custScaleX="181898" custScaleY="96195">
        <dgm:presLayoutVars>
          <dgm:bulletEnabled val="1"/>
        </dgm:presLayoutVars>
      </dgm:prSet>
      <dgm:spPr/>
    </dgm:pt>
    <dgm:pt modelId="{2687B38F-79F2-4F66-84C6-404F08D7C6EA}" type="pres">
      <dgm:prSet presAssocID="{D78E2C82-51B4-4F1B-BA72-1B32B31B6680}" presName="Name13" presStyleLbl="parChTrans1D2" presStyleIdx="1" presStyleCnt="2"/>
      <dgm:spPr/>
    </dgm:pt>
    <dgm:pt modelId="{598D1EC3-DB00-4FCB-8353-18243D602F35}" type="pres">
      <dgm:prSet presAssocID="{EE8B35F3-F2B4-4E0D-ADFA-CF4991DA9821}" presName="childText" presStyleLbl="bgAcc1" presStyleIdx="1" presStyleCnt="2" custScaleX="185356" custScaleY="89132">
        <dgm:presLayoutVars>
          <dgm:bulletEnabled val="1"/>
        </dgm:presLayoutVars>
      </dgm:prSet>
      <dgm:spPr/>
    </dgm:pt>
  </dgm:ptLst>
  <dgm:cxnLst>
    <dgm:cxn modelId="{751A1B1C-F294-4DA4-B2F6-D617B591685B}" type="presOf" srcId="{0624A842-6C98-41A3-ACB3-5A5C3E8658DE}" destId="{ECB9F07C-6B4E-4AAA-A791-8513E4859E5E}" srcOrd="0" destOrd="0" presId="urn:microsoft.com/office/officeart/2005/8/layout/hierarchy3"/>
    <dgm:cxn modelId="{FF40F72D-6DD4-442B-9B10-C3982FD9349D}" type="presOf" srcId="{64D0FC59-B430-48AD-A9B5-E85266ED81B5}" destId="{C7E3EDD9-E139-4562-9D2A-15BC2362BF26}" srcOrd="0" destOrd="0" presId="urn:microsoft.com/office/officeart/2005/8/layout/hierarchy3"/>
    <dgm:cxn modelId="{FFC11E00-FF91-4014-A939-7C488F537BA7}" srcId="{64D0FC59-B430-48AD-A9B5-E85266ED81B5}" destId="{F27B8CD0-BB87-471F-A5EF-9DBCE9065A8A}" srcOrd="1" destOrd="0" parTransId="{78E118A8-404C-4F77-94A0-A6433887755D}" sibTransId="{7B6BA4C7-08C2-47F1-A7B8-243A35EC4645}"/>
    <dgm:cxn modelId="{7F92C79C-D509-41D9-A5A9-B2D1DC9F5AD6}" type="presOf" srcId="{7825A063-5F08-40E4-AC5E-8A77B962837A}" destId="{8105C3C5-8095-464F-9C73-FB3E2C565B87}" srcOrd="1" destOrd="0" presId="urn:microsoft.com/office/officeart/2005/8/layout/hierarchy3"/>
    <dgm:cxn modelId="{A3025696-B3DE-45DC-92F6-B100EB22314F}" type="presOf" srcId="{D78E2C82-51B4-4F1B-BA72-1B32B31B6680}" destId="{2687B38F-79F2-4F66-84C6-404F08D7C6EA}" srcOrd="0" destOrd="0" presId="urn:microsoft.com/office/officeart/2005/8/layout/hierarchy3"/>
    <dgm:cxn modelId="{365CFA95-DB58-4BE7-B2F6-D7B4B09125A8}" srcId="{EE8B35F3-F2B4-4E0D-ADFA-CF4991DA9821}" destId="{9EA7A4E4-1A1C-440C-96F6-9BA8BF765456}" srcOrd="0" destOrd="0" parTransId="{49149F4C-96D0-4588-B5C9-85156ECBABC6}" sibTransId="{2C8801D3-1F2E-46B7-81AC-BCCAECA45CED}"/>
    <dgm:cxn modelId="{D4B0CF5E-E0A9-4D5F-9B67-6B7A2A37D65F}" type="presOf" srcId="{EE8B35F3-F2B4-4E0D-ADFA-CF4991DA9821}" destId="{598D1EC3-DB00-4FCB-8353-18243D602F35}" srcOrd="0" destOrd="0" presId="urn:microsoft.com/office/officeart/2005/8/layout/hierarchy3"/>
    <dgm:cxn modelId="{590040D9-8DE5-4C1C-9AB9-37A42CD7BA24}" type="presOf" srcId="{A4EA83B5-21F4-4DE2-81F9-7531A7ECBED2}" destId="{A8864A16-C48B-4398-BA5B-EB8630A9C565}" srcOrd="0" destOrd="0" presId="urn:microsoft.com/office/officeart/2005/8/layout/hierarchy3"/>
    <dgm:cxn modelId="{C5311C28-BDF0-4CD5-ACEC-EAAEF99558C6}" srcId="{64D0FC59-B430-48AD-A9B5-E85266ED81B5}" destId="{499F4BA1-54A2-42D9-98B0-F68362E756CA}" srcOrd="0" destOrd="0" parTransId="{FC74C1A1-6774-47B3-B630-3A97907B4CA6}" sibTransId="{577B95DC-FF6A-4458-AC28-772F6EA2FBAA}"/>
    <dgm:cxn modelId="{AB328883-6E94-4A5C-9515-376017987539}" type="presOf" srcId="{499F4BA1-54A2-42D9-98B0-F68362E756CA}" destId="{C7E3EDD9-E139-4562-9D2A-15BC2362BF26}" srcOrd="0" destOrd="1" presId="urn:microsoft.com/office/officeart/2005/8/layout/hierarchy3"/>
    <dgm:cxn modelId="{401DE3E7-5126-405A-98AB-D10F8A198866}" type="presOf" srcId="{F27B8CD0-BB87-471F-A5EF-9DBCE9065A8A}" destId="{C7E3EDD9-E139-4562-9D2A-15BC2362BF26}" srcOrd="0" destOrd="2" presId="urn:microsoft.com/office/officeart/2005/8/layout/hierarchy3"/>
    <dgm:cxn modelId="{8168B999-1112-4952-B1E5-1928B21138E8}" type="presOf" srcId="{9EA7A4E4-1A1C-440C-96F6-9BA8BF765456}" destId="{598D1EC3-DB00-4FCB-8353-18243D602F35}" srcOrd="0" destOrd="1" presId="urn:microsoft.com/office/officeart/2005/8/layout/hierarchy3"/>
    <dgm:cxn modelId="{4A0DF397-84DC-4CED-BC99-B829A4BD1DB6}" srcId="{0624A842-6C98-41A3-ACB3-5A5C3E8658DE}" destId="{7825A063-5F08-40E4-AC5E-8A77B962837A}" srcOrd="0" destOrd="0" parTransId="{2B1C6A4A-FB57-49F7-B53F-A370FF6A005D}" sibTransId="{7F131A85-C968-4AC1-BFF4-CD7F3418D314}"/>
    <dgm:cxn modelId="{8D58A3BD-0C9B-44D3-8D5E-8D1200672802}" srcId="{EE8B35F3-F2B4-4E0D-ADFA-CF4991DA9821}" destId="{47C2AAF6-A41F-4CAB-8AB0-F8CA70B5C5E0}" srcOrd="1" destOrd="0" parTransId="{AE5B02BA-A4BD-4197-9E0A-26E7DBFADA62}" sibTransId="{C33B7325-1766-44E5-B361-C282DBC5FFB6}"/>
    <dgm:cxn modelId="{47409704-0D82-4BB6-BFAD-6590BDEEFD4B}" srcId="{7825A063-5F08-40E4-AC5E-8A77B962837A}" destId="{64D0FC59-B430-48AD-A9B5-E85266ED81B5}" srcOrd="0" destOrd="0" parTransId="{A4EA83B5-21F4-4DE2-81F9-7531A7ECBED2}" sibTransId="{D0DA7670-2EA3-402D-825A-1F88B7F746DA}"/>
    <dgm:cxn modelId="{5A56A230-C556-44CB-8F2C-5C7C894B224B}" type="presOf" srcId="{47C2AAF6-A41F-4CAB-8AB0-F8CA70B5C5E0}" destId="{598D1EC3-DB00-4FCB-8353-18243D602F35}" srcOrd="0" destOrd="2" presId="urn:microsoft.com/office/officeart/2005/8/layout/hierarchy3"/>
    <dgm:cxn modelId="{E0ADA509-3E30-42B0-AD4F-10100A023105}" type="presOf" srcId="{7825A063-5F08-40E4-AC5E-8A77B962837A}" destId="{EF7FE4EB-F57E-483C-A00B-97AA694E3B71}" srcOrd="0" destOrd="0" presId="urn:microsoft.com/office/officeart/2005/8/layout/hierarchy3"/>
    <dgm:cxn modelId="{C910A94B-56F9-43D3-8FB1-362C362BB265}" srcId="{7825A063-5F08-40E4-AC5E-8A77B962837A}" destId="{EE8B35F3-F2B4-4E0D-ADFA-CF4991DA9821}" srcOrd="1" destOrd="0" parTransId="{D78E2C82-51B4-4F1B-BA72-1B32B31B6680}" sibTransId="{1CB382AB-123D-469C-B5D3-1192F3E02644}"/>
    <dgm:cxn modelId="{A156DC46-5669-4F53-ACA2-947D8B1BB475}" type="presParOf" srcId="{ECB9F07C-6B4E-4AAA-A791-8513E4859E5E}" destId="{9835EC0A-6754-4740-AB41-00088A613727}" srcOrd="0" destOrd="0" presId="urn:microsoft.com/office/officeart/2005/8/layout/hierarchy3"/>
    <dgm:cxn modelId="{206CFD8E-CF8E-400D-AE90-D5E301B70EFA}" type="presParOf" srcId="{9835EC0A-6754-4740-AB41-00088A613727}" destId="{5091D69B-B6EE-4A85-A230-2FB05CDF758E}" srcOrd="0" destOrd="0" presId="urn:microsoft.com/office/officeart/2005/8/layout/hierarchy3"/>
    <dgm:cxn modelId="{C3F44375-9810-4D72-A355-0A7DFE934351}" type="presParOf" srcId="{5091D69B-B6EE-4A85-A230-2FB05CDF758E}" destId="{EF7FE4EB-F57E-483C-A00B-97AA694E3B71}" srcOrd="0" destOrd="0" presId="urn:microsoft.com/office/officeart/2005/8/layout/hierarchy3"/>
    <dgm:cxn modelId="{71DD1AC3-E60F-460D-B64F-B8A22519C6AC}" type="presParOf" srcId="{5091D69B-B6EE-4A85-A230-2FB05CDF758E}" destId="{8105C3C5-8095-464F-9C73-FB3E2C565B87}" srcOrd="1" destOrd="0" presId="urn:microsoft.com/office/officeart/2005/8/layout/hierarchy3"/>
    <dgm:cxn modelId="{E2808CEA-72BB-4848-8720-80247DCA577E}" type="presParOf" srcId="{9835EC0A-6754-4740-AB41-00088A613727}" destId="{E895B0F6-47A9-483A-B8A7-52337B3D1803}" srcOrd="1" destOrd="0" presId="urn:microsoft.com/office/officeart/2005/8/layout/hierarchy3"/>
    <dgm:cxn modelId="{50F22FA0-BF12-4AD8-BD25-586FD4153DD8}" type="presParOf" srcId="{E895B0F6-47A9-483A-B8A7-52337B3D1803}" destId="{A8864A16-C48B-4398-BA5B-EB8630A9C565}" srcOrd="0" destOrd="0" presId="urn:microsoft.com/office/officeart/2005/8/layout/hierarchy3"/>
    <dgm:cxn modelId="{CAEDA704-86B8-4A15-B658-F17EDED47E37}" type="presParOf" srcId="{E895B0F6-47A9-483A-B8A7-52337B3D1803}" destId="{C7E3EDD9-E139-4562-9D2A-15BC2362BF26}" srcOrd="1" destOrd="0" presId="urn:microsoft.com/office/officeart/2005/8/layout/hierarchy3"/>
    <dgm:cxn modelId="{31BAFC05-CEEC-44F1-AD61-32723F4F3C50}" type="presParOf" srcId="{E895B0F6-47A9-483A-B8A7-52337B3D1803}" destId="{2687B38F-79F2-4F66-84C6-404F08D7C6EA}" srcOrd="2" destOrd="0" presId="urn:microsoft.com/office/officeart/2005/8/layout/hierarchy3"/>
    <dgm:cxn modelId="{60DC94B4-F45B-4197-ADCD-9E942FE6AB03}" type="presParOf" srcId="{E895B0F6-47A9-483A-B8A7-52337B3D1803}" destId="{598D1EC3-DB00-4FCB-8353-18243D602F3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99765-3D89-43ED-AD6F-58A204E3DACE}">
      <dsp:nvSpPr>
        <dsp:cNvPr id="0" name=""/>
        <dsp:cNvSpPr/>
      </dsp:nvSpPr>
      <dsp:spPr>
        <a:xfrm>
          <a:off x="3130" y="157255"/>
          <a:ext cx="3052286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300" b="1" kern="1200" dirty="0" err="1"/>
            <a:t>Químicos</a:t>
          </a:r>
          <a:r>
            <a:rPr lang="ca-ES" sz="2300" b="1" kern="1200" dirty="0"/>
            <a:t> </a:t>
          </a:r>
          <a:endParaRPr lang="ca-ES" sz="2300" kern="1200" dirty="0"/>
        </a:p>
      </dsp:txBody>
      <dsp:txXfrm>
        <a:off x="3130" y="157255"/>
        <a:ext cx="3052286" cy="662400"/>
      </dsp:txXfrm>
    </dsp:sp>
    <dsp:sp modelId="{5D8440D7-3B5B-4A24-A122-34E462B4EB95}">
      <dsp:nvSpPr>
        <dsp:cNvPr id="0" name=""/>
        <dsp:cNvSpPr/>
      </dsp:nvSpPr>
      <dsp:spPr>
        <a:xfrm>
          <a:off x="3130" y="819655"/>
          <a:ext cx="3052286" cy="290420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Son sustancias que pueden incorporarse al ambiente laboral y producir daños en salud de los trabajadores: polvo, humo, vapores, gases.</a:t>
          </a:r>
          <a:endParaRPr lang="ca-ES" sz="2300" kern="1200" dirty="0"/>
        </a:p>
      </dsp:txBody>
      <dsp:txXfrm>
        <a:off x="3130" y="819655"/>
        <a:ext cx="3052286" cy="2904209"/>
      </dsp:txXfrm>
    </dsp:sp>
    <dsp:sp modelId="{347FD9D4-023A-4AD1-8BF4-CF4DDA41B032}">
      <dsp:nvSpPr>
        <dsp:cNvPr id="0" name=""/>
        <dsp:cNvSpPr/>
      </dsp:nvSpPr>
      <dsp:spPr>
        <a:xfrm>
          <a:off x="3482736" y="157255"/>
          <a:ext cx="3052286" cy="6624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Biológicos </a:t>
          </a:r>
          <a:endParaRPr lang="ca-ES" sz="2300" kern="1200" dirty="0"/>
        </a:p>
      </dsp:txBody>
      <dsp:txXfrm>
        <a:off x="3482736" y="157255"/>
        <a:ext cx="3052286" cy="662400"/>
      </dsp:txXfrm>
    </dsp:sp>
    <dsp:sp modelId="{E7814EFB-7951-40C7-87BC-9AE4A4B2417F}">
      <dsp:nvSpPr>
        <dsp:cNvPr id="0" name=""/>
        <dsp:cNvSpPr/>
      </dsp:nvSpPr>
      <dsp:spPr>
        <a:xfrm>
          <a:off x="3482736" y="819655"/>
          <a:ext cx="3052286" cy="2904209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Son seres vivos que pueden producir enfermedades infecciosas, alérgicas: virus, bacterias, hongos, gusanos, protozoos. 	</a:t>
          </a:r>
          <a:endParaRPr lang="ca-ES" sz="2300" kern="1200" dirty="0"/>
        </a:p>
      </dsp:txBody>
      <dsp:txXfrm>
        <a:off x="3482736" y="819655"/>
        <a:ext cx="3052286" cy="2904209"/>
      </dsp:txXfrm>
    </dsp:sp>
    <dsp:sp modelId="{DF8C202A-152A-41D5-A721-BFCEF7D95666}">
      <dsp:nvSpPr>
        <dsp:cNvPr id="0" name=""/>
        <dsp:cNvSpPr/>
      </dsp:nvSpPr>
      <dsp:spPr>
        <a:xfrm>
          <a:off x="6962343" y="157255"/>
          <a:ext cx="3052286" cy="662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300" b="1" kern="1200"/>
            <a:t>Físicos</a:t>
          </a:r>
          <a:endParaRPr lang="ca-ES" sz="2300" kern="1200"/>
        </a:p>
      </dsp:txBody>
      <dsp:txXfrm>
        <a:off x="6962343" y="157255"/>
        <a:ext cx="3052286" cy="662400"/>
      </dsp:txXfrm>
    </dsp:sp>
    <dsp:sp modelId="{55C98B22-22DF-414F-8E86-3D6E643D4A5A}">
      <dsp:nvSpPr>
        <dsp:cNvPr id="0" name=""/>
        <dsp:cNvSpPr/>
      </dsp:nvSpPr>
      <dsp:spPr>
        <a:xfrm>
          <a:off x="6962343" y="819655"/>
          <a:ext cx="3052286" cy="290420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Son fuentes de energía que pueden afectar a los trabajadores: ruido, vibraciones, temperatura, iluminación, radiaciones. 	</a:t>
          </a:r>
          <a:endParaRPr lang="ca-ES" sz="2300" kern="1200" dirty="0"/>
        </a:p>
      </dsp:txBody>
      <dsp:txXfrm>
        <a:off x="6962343" y="819655"/>
        <a:ext cx="3052286" cy="29042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73B73-8101-43B7-9CD6-2ED6B8D57C08}">
      <dsp:nvSpPr>
        <dsp:cNvPr id="0" name=""/>
        <dsp:cNvSpPr/>
      </dsp:nvSpPr>
      <dsp:spPr>
        <a:xfrm>
          <a:off x="2388076" y="2100"/>
          <a:ext cx="2594277" cy="7226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Radiaciones</a:t>
          </a:r>
        </a:p>
      </dsp:txBody>
      <dsp:txXfrm>
        <a:off x="2409243" y="23267"/>
        <a:ext cx="2551943" cy="680362"/>
      </dsp:txXfrm>
    </dsp:sp>
    <dsp:sp modelId="{A93E0264-C1B9-4541-A550-242439D9498F}">
      <dsp:nvSpPr>
        <dsp:cNvPr id="0" name=""/>
        <dsp:cNvSpPr/>
      </dsp:nvSpPr>
      <dsp:spPr>
        <a:xfrm>
          <a:off x="2647504" y="724796"/>
          <a:ext cx="259427" cy="54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022"/>
              </a:lnTo>
              <a:lnTo>
                <a:pt x="259427" y="5420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4DF60-0AE2-46A3-A8FC-5E86B0333F56}">
      <dsp:nvSpPr>
        <dsp:cNvPr id="0" name=""/>
        <dsp:cNvSpPr/>
      </dsp:nvSpPr>
      <dsp:spPr>
        <a:xfrm>
          <a:off x="2906932" y="905470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Ultravioletas</a:t>
          </a:r>
        </a:p>
      </dsp:txBody>
      <dsp:txXfrm>
        <a:off x="2928099" y="926637"/>
        <a:ext cx="1113980" cy="680362"/>
      </dsp:txXfrm>
    </dsp:sp>
    <dsp:sp modelId="{A6DDDB76-4D7E-4F55-91FE-50D42FA1AE22}">
      <dsp:nvSpPr>
        <dsp:cNvPr id="0" name=""/>
        <dsp:cNvSpPr/>
      </dsp:nvSpPr>
      <dsp:spPr>
        <a:xfrm>
          <a:off x="2647504" y="724796"/>
          <a:ext cx="259427" cy="1445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392"/>
              </a:lnTo>
              <a:lnTo>
                <a:pt x="259427" y="14453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A7DA3-4224-4782-B442-71111A2AF9D1}">
      <dsp:nvSpPr>
        <dsp:cNvPr id="0" name=""/>
        <dsp:cNvSpPr/>
      </dsp:nvSpPr>
      <dsp:spPr>
        <a:xfrm>
          <a:off x="2906932" y="1808841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"/>
              <a:satOff val="-1023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Infrarrojos</a:t>
          </a:r>
        </a:p>
      </dsp:txBody>
      <dsp:txXfrm>
        <a:off x="2928099" y="1830008"/>
        <a:ext cx="1113980" cy="680362"/>
      </dsp:txXfrm>
    </dsp:sp>
    <dsp:sp modelId="{4D0C431A-2F65-406D-9D76-8193CC3BB06E}">
      <dsp:nvSpPr>
        <dsp:cNvPr id="0" name=""/>
        <dsp:cNvSpPr/>
      </dsp:nvSpPr>
      <dsp:spPr>
        <a:xfrm>
          <a:off x="2647504" y="724796"/>
          <a:ext cx="259427" cy="2348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763"/>
              </a:lnTo>
              <a:lnTo>
                <a:pt x="259427" y="23487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89EFD-0ED7-4C8A-8DB0-FE5FDB031A0C}">
      <dsp:nvSpPr>
        <dsp:cNvPr id="0" name=""/>
        <dsp:cNvSpPr/>
      </dsp:nvSpPr>
      <dsp:spPr>
        <a:xfrm>
          <a:off x="2906932" y="2712212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Microondas</a:t>
          </a:r>
        </a:p>
      </dsp:txBody>
      <dsp:txXfrm>
        <a:off x="2928099" y="2733379"/>
        <a:ext cx="1113980" cy="680362"/>
      </dsp:txXfrm>
    </dsp:sp>
    <dsp:sp modelId="{9261C177-0273-4407-857D-22609617FDCD}">
      <dsp:nvSpPr>
        <dsp:cNvPr id="0" name=""/>
        <dsp:cNvSpPr/>
      </dsp:nvSpPr>
      <dsp:spPr>
        <a:xfrm>
          <a:off x="2647504" y="724796"/>
          <a:ext cx="259427" cy="3252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2133"/>
              </a:lnTo>
              <a:lnTo>
                <a:pt x="259427" y="32521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F5516-5F51-4AA4-AC5C-A96B5080CBE6}">
      <dsp:nvSpPr>
        <dsp:cNvPr id="0" name=""/>
        <dsp:cNvSpPr/>
      </dsp:nvSpPr>
      <dsp:spPr>
        <a:xfrm>
          <a:off x="2906932" y="3615582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06003"/>
              <a:satOff val="-3068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Láser</a:t>
          </a:r>
        </a:p>
      </dsp:txBody>
      <dsp:txXfrm>
        <a:off x="2928099" y="3636749"/>
        <a:ext cx="1113980" cy="680362"/>
      </dsp:txXfrm>
    </dsp:sp>
    <dsp:sp modelId="{26D3A73F-5704-4941-BD7C-E820AB83C76A}">
      <dsp:nvSpPr>
        <dsp:cNvPr id="0" name=""/>
        <dsp:cNvSpPr/>
      </dsp:nvSpPr>
      <dsp:spPr>
        <a:xfrm>
          <a:off x="2647504" y="724796"/>
          <a:ext cx="259427" cy="415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5504"/>
              </a:lnTo>
              <a:lnTo>
                <a:pt x="259427" y="41555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303C7-87A0-4119-875C-2C2180C5C7C3}">
      <dsp:nvSpPr>
        <dsp:cNvPr id="0" name=""/>
        <dsp:cNvSpPr/>
      </dsp:nvSpPr>
      <dsp:spPr>
        <a:xfrm>
          <a:off x="2906932" y="4518953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Rayos X</a:t>
          </a:r>
        </a:p>
      </dsp:txBody>
      <dsp:txXfrm>
        <a:off x="2928099" y="4540120"/>
        <a:ext cx="1113980" cy="680362"/>
      </dsp:txXfrm>
    </dsp:sp>
    <dsp:sp modelId="{A1F978C6-0471-4BE0-903D-2E166F872295}">
      <dsp:nvSpPr>
        <dsp:cNvPr id="0" name=""/>
        <dsp:cNvSpPr/>
      </dsp:nvSpPr>
      <dsp:spPr>
        <a:xfrm>
          <a:off x="5343702" y="2100"/>
          <a:ext cx="1445392" cy="722696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Efectos </a:t>
          </a:r>
        </a:p>
      </dsp:txBody>
      <dsp:txXfrm>
        <a:off x="5364869" y="23267"/>
        <a:ext cx="1403058" cy="680362"/>
      </dsp:txXfrm>
    </dsp:sp>
    <dsp:sp modelId="{7D1B73CE-F3BB-47AB-9CDB-46706CBE2BA0}">
      <dsp:nvSpPr>
        <dsp:cNvPr id="0" name=""/>
        <dsp:cNvSpPr/>
      </dsp:nvSpPr>
      <dsp:spPr>
        <a:xfrm>
          <a:off x="5488241" y="724796"/>
          <a:ext cx="144539" cy="54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022"/>
              </a:lnTo>
              <a:lnTo>
                <a:pt x="144539" y="5420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8AFEB-42DD-4831-8379-9EDFDB6CDBB1}">
      <dsp:nvSpPr>
        <dsp:cNvPr id="0" name=""/>
        <dsp:cNvSpPr/>
      </dsp:nvSpPr>
      <dsp:spPr>
        <a:xfrm>
          <a:off x="5632781" y="905470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Cáncer</a:t>
          </a:r>
        </a:p>
      </dsp:txBody>
      <dsp:txXfrm>
        <a:off x="5653948" y="926637"/>
        <a:ext cx="1113980" cy="680362"/>
      </dsp:txXfrm>
    </dsp:sp>
    <dsp:sp modelId="{052367D1-DEF0-4131-A740-B952809BDC9C}">
      <dsp:nvSpPr>
        <dsp:cNvPr id="0" name=""/>
        <dsp:cNvSpPr/>
      </dsp:nvSpPr>
      <dsp:spPr>
        <a:xfrm>
          <a:off x="5488241" y="724796"/>
          <a:ext cx="144539" cy="1445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392"/>
              </a:lnTo>
              <a:lnTo>
                <a:pt x="144539" y="14453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102ED-F72E-48D2-ACD1-E0815B1D1424}">
      <dsp:nvSpPr>
        <dsp:cNvPr id="0" name=""/>
        <dsp:cNvSpPr/>
      </dsp:nvSpPr>
      <dsp:spPr>
        <a:xfrm>
          <a:off x="5632781" y="1808841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Quemaduras</a:t>
          </a:r>
        </a:p>
      </dsp:txBody>
      <dsp:txXfrm>
        <a:off x="5653948" y="1830008"/>
        <a:ext cx="1113980" cy="680362"/>
      </dsp:txXfrm>
    </dsp:sp>
    <dsp:sp modelId="{8D8C49CC-E58C-47CB-8AD2-35AF15DD4BFB}">
      <dsp:nvSpPr>
        <dsp:cNvPr id="0" name=""/>
        <dsp:cNvSpPr/>
      </dsp:nvSpPr>
      <dsp:spPr>
        <a:xfrm>
          <a:off x="5488241" y="724796"/>
          <a:ext cx="144539" cy="2348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763"/>
              </a:lnTo>
              <a:lnTo>
                <a:pt x="144539" y="23487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545AA-0400-4C16-BC73-9D00E0662DFD}">
      <dsp:nvSpPr>
        <dsp:cNvPr id="0" name=""/>
        <dsp:cNvSpPr/>
      </dsp:nvSpPr>
      <dsp:spPr>
        <a:xfrm>
          <a:off x="5632781" y="2712212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147341"/>
              <a:satOff val="-7160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Alteración ADN </a:t>
          </a:r>
        </a:p>
      </dsp:txBody>
      <dsp:txXfrm>
        <a:off x="5653948" y="2733379"/>
        <a:ext cx="1113980" cy="680362"/>
      </dsp:txXfrm>
    </dsp:sp>
    <dsp:sp modelId="{EA5CE67D-4348-41C7-BB22-232FD078CAE7}">
      <dsp:nvSpPr>
        <dsp:cNvPr id="0" name=""/>
        <dsp:cNvSpPr/>
      </dsp:nvSpPr>
      <dsp:spPr>
        <a:xfrm>
          <a:off x="7150443" y="2100"/>
          <a:ext cx="1445392" cy="72269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Medidas preventivas </a:t>
          </a:r>
        </a:p>
      </dsp:txBody>
      <dsp:txXfrm>
        <a:off x="7171610" y="23267"/>
        <a:ext cx="1403058" cy="680362"/>
      </dsp:txXfrm>
    </dsp:sp>
    <dsp:sp modelId="{D21F4499-32E2-41CF-91F3-2AAE835B61E1}">
      <dsp:nvSpPr>
        <dsp:cNvPr id="0" name=""/>
        <dsp:cNvSpPr/>
      </dsp:nvSpPr>
      <dsp:spPr>
        <a:xfrm>
          <a:off x="7294982" y="724796"/>
          <a:ext cx="144539" cy="54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022"/>
              </a:lnTo>
              <a:lnTo>
                <a:pt x="144539" y="5420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B93F-DD4C-451A-BD7A-45321FABC540}">
      <dsp:nvSpPr>
        <dsp:cNvPr id="0" name=""/>
        <dsp:cNvSpPr/>
      </dsp:nvSpPr>
      <dsp:spPr>
        <a:xfrm>
          <a:off x="7439522" y="905470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Reducir exposición</a:t>
          </a:r>
        </a:p>
      </dsp:txBody>
      <dsp:txXfrm>
        <a:off x="7460689" y="926637"/>
        <a:ext cx="1113980" cy="680362"/>
      </dsp:txXfrm>
    </dsp:sp>
    <dsp:sp modelId="{F6C68BC3-330F-4199-87DB-F9C2C057E030}">
      <dsp:nvSpPr>
        <dsp:cNvPr id="0" name=""/>
        <dsp:cNvSpPr/>
      </dsp:nvSpPr>
      <dsp:spPr>
        <a:xfrm>
          <a:off x="7294982" y="724796"/>
          <a:ext cx="144539" cy="1445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392"/>
              </a:lnTo>
              <a:lnTo>
                <a:pt x="144539" y="14453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0BB0D-E5B8-430E-8D5C-71A9009C370F}">
      <dsp:nvSpPr>
        <dsp:cNvPr id="0" name=""/>
        <dsp:cNvSpPr/>
      </dsp:nvSpPr>
      <dsp:spPr>
        <a:xfrm>
          <a:off x="7439522" y="1808841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18010"/>
              <a:satOff val="-9205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Señalización</a:t>
          </a:r>
        </a:p>
      </dsp:txBody>
      <dsp:txXfrm>
        <a:off x="7460689" y="1830008"/>
        <a:ext cx="1113980" cy="680362"/>
      </dsp:txXfrm>
    </dsp:sp>
    <dsp:sp modelId="{B59BA7E4-A8B2-4CF2-A8FD-8C2A8C09DD8D}">
      <dsp:nvSpPr>
        <dsp:cNvPr id="0" name=""/>
        <dsp:cNvSpPr/>
      </dsp:nvSpPr>
      <dsp:spPr>
        <a:xfrm>
          <a:off x="7294982" y="724796"/>
          <a:ext cx="144539" cy="2348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763"/>
              </a:lnTo>
              <a:lnTo>
                <a:pt x="144539" y="23487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776C8-3929-4FCD-9810-3FB6A65ED2C1}">
      <dsp:nvSpPr>
        <dsp:cNvPr id="0" name=""/>
        <dsp:cNvSpPr/>
      </dsp:nvSpPr>
      <dsp:spPr>
        <a:xfrm>
          <a:off x="7439522" y="2712212"/>
          <a:ext cx="1156314" cy="722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Protección</a:t>
          </a:r>
        </a:p>
      </dsp:txBody>
      <dsp:txXfrm>
        <a:off x="7460689" y="2733379"/>
        <a:ext cx="1113980" cy="6803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80C34-13A8-4CBC-8B3C-C38EF39161FC}">
      <dsp:nvSpPr>
        <dsp:cNvPr id="0" name=""/>
        <dsp:cNvSpPr/>
      </dsp:nvSpPr>
      <dsp:spPr>
        <a:xfrm>
          <a:off x="2065530" y="0"/>
          <a:ext cx="1829879" cy="626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Efectos de una iluminación deficiente</a:t>
          </a:r>
        </a:p>
      </dsp:txBody>
      <dsp:txXfrm>
        <a:off x="2083888" y="18358"/>
        <a:ext cx="1793163" cy="590079"/>
      </dsp:txXfrm>
    </dsp:sp>
    <dsp:sp modelId="{4BA751DD-BE7F-4FFF-826D-E3E3F04D436B}">
      <dsp:nvSpPr>
        <dsp:cNvPr id="0" name=""/>
        <dsp:cNvSpPr/>
      </dsp:nvSpPr>
      <dsp:spPr>
        <a:xfrm>
          <a:off x="2248518" y="626795"/>
          <a:ext cx="762949" cy="47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263"/>
              </a:lnTo>
              <a:lnTo>
                <a:pt x="762949" y="4722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57E63-4E1E-4008-970A-B1351BA49523}">
      <dsp:nvSpPr>
        <dsp:cNvPr id="0" name=""/>
        <dsp:cNvSpPr/>
      </dsp:nvSpPr>
      <dsp:spPr>
        <a:xfrm>
          <a:off x="3011468" y="785661"/>
          <a:ext cx="1668629" cy="62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Pérdida de agudeza visual.</a:t>
          </a:r>
        </a:p>
      </dsp:txBody>
      <dsp:txXfrm>
        <a:off x="3029826" y="804019"/>
        <a:ext cx="1631913" cy="590079"/>
      </dsp:txXfrm>
    </dsp:sp>
    <dsp:sp modelId="{9447D276-5197-4709-A75A-0801DF3D997F}">
      <dsp:nvSpPr>
        <dsp:cNvPr id="0" name=""/>
        <dsp:cNvSpPr/>
      </dsp:nvSpPr>
      <dsp:spPr>
        <a:xfrm>
          <a:off x="2248518" y="626795"/>
          <a:ext cx="762949" cy="1255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757"/>
              </a:lnTo>
              <a:lnTo>
                <a:pt x="762949" y="12557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8A314-3D2C-4D6B-8F38-7CB5BE703E22}">
      <dsp:nvSpPr>
        <dsp:cNvPr id="0" name=""/>
        <dsp:cNvSpPr/>
      </dsp:nvSpPr>
      <dsp:spPr>
        <a:xfrm>
          <a:off x="3011468" y="1569155"/>
          <a:ext cx="1653215" cy="62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17038"/>
              <a:satOff val="-1136"/>
              <a:lumOff val="-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Fatiga visual.</a:t>
          </a:r>
        </a:p>
      </dsp:txBody>
      <dsp:txXfrm>
        <a:off x="3029826" y="1587513"/>
        <a:ext cx="1616499" cy="590079"/>
      </dsp:txXfrm>
    </dsp:sp>
    <dsp:sp modelId="{5F53BC2E-04C8-431C-8789-FBA6BB7029D2}">
      <dsp:nvSpPr>
        <dsp:cNvPr id="0" name=""/>
        <dsp:cNvSpPr/>
      </dsp:nvSpPr>
      <dsp:spPr>
        <a:xfrm>
          <a:off x="2248518" y="626795"/>
          <a:ext cx="762949" cy="2039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252"/>
              </a:lnTo>
              <a:lnTo>
                <a:pt x="762949" y="20392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424F4-B55A-4124-9FB6-01940E0C26EA}">
      <dsp:nvSpPr>
        <dsp:cNvPr id="0" name=""/>
        <dsp:cNvSpPr/>
      </dsp:nvSpPr>
      <dsp:spPr>
        <a:xfrm>
          <a:off x="3011468" y="2352649"/>
          <a:ext cx="1622226" cy="62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34077"/>
              <a:satOff val="-2273"/>
              <a:lumOff val="-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Dolores de cabeza.</a:t>
          </a:r>
        </a:p>
      </dsp:txBody>
      <dsp:txXfrm>
        <a:off x="3029826" y="2371007"/>
        <a:ext cx="1585510" cy="590079"/>
      </dsp:txXfrm>
    </dsp:sp>
    <dsp:sp modelId="{FE89DAE3-9249-40FE-B82F-18CF8017497E}">
      <dsp:nvSpPr>
        <dsp:cNvPr id="0" name=""/>
        <dsp:cNvSpPr/>
      </dsp:nvSpPr>
      <dsp:spPr>
        <a:xfrm>
          <a:off x="2248518" y="626795"/>
          <a:ext cx="762949" cy="2822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746"/>
              </a:lnTo>
              <a:lnTo>
                <a:pt x="762949" y="28227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4D963-D1BC-4049-A878-000E6BDAEFE5}">
      <dsp:nvSpPr>
        <dsp:cNvPr id="0" name=""/>
        <dsp:cNvSpPr/>
      </dsp:nvSpPr>
      <dsp:spPr>
        <a:xfrm>
          <a:off x="3011468" y="3136144"/>
          <a:ext cx="1653215" cy="62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Cansancio.</a:t>
          </a:r>
        </a:p>
      </dsp:txBody>
      <dsp:txXfrm>
        <a:off x="3029826" y="3154502"/>
        <a:ext cx="1616499" cy="590079"/>
      </dsp:txXfrm>
    </dsp:sp>
    <dsp:sp modelId="{F3A4CAB1-E321-412A-8CBF-1277D518EEB3}">
      <dsp:nvSpPr>
        <dsp:cNvPr id="0" name=""/>
        <dsp:cNvSpPr/>
      </dsp:nvSpPr>
      <dsp:spPr>
        <a:xfrm>
          <a:off x="2248518" y="626795"/>
          <a:ext cx="762949" cy="3606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6240"/>
              </a:lnTo>
              <a:lnTo>
                <a:pt x="762949" y="36062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1B860-AB8F-446D-BBDB-AB21DA718DA3}">
      <dsp:nvSpPr>
        <dsp:cNvPr id="0" name=""/>
        <dsp:cNvSpPr/>
      </dsp:nvSpPr>
      <dsp:spPr>
        <a:xfrm>
          <a:off x="3011468" y="3919638"/>
          <a:ext cx="1582833" cy="62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268153"/>
              <a:satOff val="-4546"/>
              <a:lumOff val="-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Irritabilidad. </a:t>
          </a:r>
        </a:p>
      </dsp:txBody>
      <dsp:txXfrm>
        <a:off x="3029826" y="3937996"/>
        <a:ext cx="1546117" cy="590079"/>
      </dsp:txXfrm>
    </dsp:sp>
    <dsp:sp modelId="{1E5B6CA3-4538-43AC-96B8-CC8EF0623F9E}">
      <dsp:nvSpPr>
        <dsp:cNvPr id="0" name=""/>
        <dsp:cNvSpPr/>
      </dsp:nvSpPr>
      <dsp:spPr>
        <a:xfrm>
          <a:off x="2248518" y="626795"/>
          <a:ext cx="762949" cy="4389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9734"/>
              </a:lnTo>
              <a:lnTo>
                <a:pt x="762949" y="43897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F6F06-6D09-4DCB-9834-0866C78ACF4B}">
      <dsp:nvSpPr>
        <dsp:cNvPr id="0" name=""/>
        <dsp:cNvSpPr/>
      </dsp:nvSpPr>
      <dsp:spPr>
        <a:xfrm>
          <a:off x="3011468" y="4703132"/>
          <a:ext cx="2437502" cy="62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85191"/>
              <a:satOff val="-5682"/>
              <a:lumOff val="-21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Aumento de la probabilidad de accidentes leves y graves.</a:t>
          </a:r>
        </a:p>
      </dsp:txBody>
      <dsp:txXfrm>
        <a:off x="3029826" y="4721490"/>
        <a:ext cx="2400786" cy="590079"/>
      </dsp:txXfrm>
    </dsp:sp>
    <dsp:sp modelId="{CE96EADE-B7D5-4BA9-9DB8-B245A3AF32A7}">
      <dsp:nvSpPr>
        <dsp:cNvPr id="0" name=""/>
        <dsp:cNvSpPr/>
      </dsp:nvSpPr>
      <dsp:spPr>
        <a:xfrm>
          <a:off x="4788769" y="2166"/>
          <a:ext cx="1671512" cy="626795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Medidas</a:t>
          </a:r>
        </a:p>
      </dsp:txBody>
      <dsp:txXfrm>
        <a:off x="4807127" y="20524"/>
        <a:ext cx="1634796" cy="590079"/>
      </dsp:txXfrm>
    </dsp:sp>
    <dsp:sp modelId="{5946435E-72FB-4934-8BD8-B348C41BBFAF}">
      <dsp:nvSpPr>
        <dsp:cNvPr id="0" name=""/>
        <dsp:cNvSpPr/>
      </dsp:nvSpPr>
      <dsp:spPr>
        <a:xfrm>
          <a:off x="4955920" y="628962"/>
          <a:ext cx="167151" cy="470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096"/>
              </a:lnTo>
              <a:lnTo>
                <a:pt x="167151" y="4700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ACB82-15DF-43CC-9E92-ADF8EC0AE592}">
      <dsp:nvSpPr>
        <dsp:cNvPr id="0" name=""/>
        <dsp:cNvSpPr/>
      </dsp:nvSpPr>
      <dsp:spPr>
        <a:xfrm>
          <a:off x="5123071" y="785661"/>
          <a:ext cx="3273396" cy="62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Adecuar la intensidad o cantidad de luz a la actividad que se realice. </a:t>
          </a:r>
        </a:p>
      </dsp:txBody>
      <dsp:txXfrm>
        <a:off x="5141429" y="804019"/>
        <a:ext cx="3236680" cy="590079"/>
      </dsp:txXfrm>
    </dsp:sp>
    <dsp:sp modelId="{B77E5913-1572-49CE-9739-377FAB1B9D02}">
      <dsp:nvSpPr>
        <dsp:cNvPr id="0" name=""/>
        <dsp:cNvSpPr/>
      </dsp:nvSpPr>
      <dsp:spPr>
        <a:xfrm>
          <a:off x="4955920" y="628962"/>
          <a:ext cx="167151" cy="139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80"/>
              </a:lnTo>
              <a:lnTo>
                <a:pt x="167151" y="13927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B5DB0-DEF3-4C85-A54B-DCE42AC46FCD}">
      <dsp:nvSpPr>
        <dsp:cNvPr id="0" name=""/>
        <dsp:cNvSpPr/>
      </dsp:nvSpPr>
      <dsp:spPr>
        <a:xfrm>
          <a:off x="5123071" y="1569155"/>
          <a:ext cx="3273396" cy="905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719268"/>
              <a:satOff val="-7955"/>
              <a:lumOff val="-3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Utilizar luz natural si es posible y, si no es suficiente, acompañar con luz auxiliar. Utilizar los niveles mínimos exigidos de iluminación (medidos en Lux). </a:t>
          </a:r>
        </a:p>
      </dsp:txBody>
      <dsp:txXfrm>
        <a:off x="5149583" y="1595667"/>
        <a:ext cx="3220372" cy="852150"/>
      </dsp:txXfrm>
    </dsp:sp>
    <dsp:sp modelId="{BFC88CD2-3AD0-4909-B0C5-EDEBAF1C3CB6}">
      <dsp:nvSpPr>
        <dsp:cNvPr id="0" name=""/>
        <dsp:cNvSpPr/>
      </dsp:nvSpPr>
      <dsp:spPr>
        <a:xfrm>
          <a:off x="4955920" y="628962"/>
          <a:ext cx="167151" cy="2315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463"/>
              </a:lnTo>
              <a:lnTo>
                <a:pt x="167151" y="23154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8472D-2075-49E6-9BFE-FB61C191F642}">
      <dsp:nvSpPr>
        <dsp:cNvPr id="0" name=""/>
        <dsp:cNvSpPr/>
      </dsp:nvSpPr>
      <dsp:spPr>
        <a:xfrm>
          <a:off x="5123071" y="2631028"/>
          <a:ext cx="3296592" cy="62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536306"/>
              <a:satOff val="-9092"/>
              <a:lumOff val="-34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Procurar unas características de luz acordes a la tarea que se está ejecutando. </a:t>
          </a:r>
        </a:p>
      </dsp:txBody>
      <dsp:txXfrm>
        <a:off x="5141429" y="2649386"/>
        <a:ext cx="3259876" cy="590079"/>
      </dsp:txXfrm>
    </dsp:sp>
    <dsp:sp modelId="{E390DDB3-0163-44EC-B126-42A122D7325C}">
      <dsp:nvSpPr>
        <dsp:cNvPr id="0" name=""/>
        <dsp:cNvSpPr/>
      </dsp:nvSpPr>
      <dsp:spPr>
        <a:xfrm>
          <a:off x="4955920" y="628962"/>
          <a:ext cx="167151" cy="309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8958"/>
              </a:lnTo>
              <a:lnTo>
                <a:pt x="167151" y="30989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56F3D-7BE5-43AF-99F1-6422816D69C5}">
      <dsp:nvSpPr>
        <dsp:cNvPr id="0" name=""/>
        <dsp:cNvSpPr/>
      </dsp:nvSpPr>
      <dsp:spPr>
        <a:xfrm>
          <a:off x="5123071" y="3414522"/>
          <a:ext cx="3345523" cy="62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Evitar deslumbramientos.</a:t>
          </a:r>
        </a:p>
      </dsp:txBody>
      <dsp:txXfrm>
        <a:off x="5141429" y="3432880"/>
        <a:ext cx="3308807" cy="590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E7FCA-6AAF-4063-AAF1-3BB146D7D284}">
      <dsp:nvSpPr>
        <dsp:cNvPr id="0" name=""/>
        <dsp:cNvSpPr/>
      </dsp:nvSpPr>
      <dsp:spPr>
        <a:xfrm>
          <a:off x="0" y="398121"/>
          <a:ext cx="10633392" cy="747318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Efectos de los agentes químicos</a:t>
          </a:r>
          <a:endParaRPr lang="es-ES" sz="2800" kern="1200" dirty="0"/>
        </a:p>
      </dsp:txBody>
      <dsp:txXfrm>
        <a:off x="0" y="398121"/>
        <a:ext cx="10633392" cy="747318"/>
      </dsp:txXfrm>
    </dsp:sp>
    <dsp:sp modelId="{67922DFD-C7C2-469E-8944-2D9598E3F516}">
      <dsp:nvSpPr>
        <dsp:cNvPr id="0" name=""/>
        <dsp:cNvSpPr/>
      </dsp:nvSpPr>
      <dsp:spPr>
        <a:xfrm>
          <a:off x="0" y="1117311"/>
          <a:ext cx="10633392" cy="419004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1" kern="1200"/>
            <a:t>Irritantes</a:t>
          </a:r>
          <a:r>
            <a:rPr lang="es-ES" sz="1800" kern="1200"/>
            <a:t>: Producen irritaciones de la piel o mucosas (halógenos, ozonos...). </a:t>
          </a:r>
          <a:endParaRPr lang="es-E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1" i="0" kern="1200" dirty="0"/>
            <a:t>Asfixiantes: </a:t>
          </a:r>
          <a:r>
            <a:rPr lang="es-ES" sz="1800" kern="1200" dirty="0"/>
            <a:t>Son los que impiden o dificultan el suministro de oxígeno hasta las células.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1" kern="1200"/>
            <a:t>Anestésicos: </a:t>
          </a:r>
          <a:r>
            <a:rPr lang="es-ES" sz="1800" kern="1200"/>
            <a:t>Desplazan el oxígeno. Producen somnolencia, pérdida de reflejos y de conocimiento (disolventes industriales, acetona, propano...). </a:t>
          </a:r>
          <a:endParaRPr lang="es-E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1" kern="1200"/>
            <a:t>Corrosivos: </a:t>
          </a:r>
          <a:r>
            <a:rPr lang="es-ES" sz="1800" kern="1200"/>
            <a:t>Producen la destrucción de los tejidos sobre los que actúan (ácidos, álcalis...). </a:t>
          </a:r>
          <a:endParaRPr lang="es-E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1" kern="1200"/>
            <a:t>Sensibilizantes: </a:t>
          </a:r>
          <a:r>
            <a:rPr lang="es-ES" sz="1800" kern="1200"/>
            <a:t>Producen reacciones alérgicas (formaldehido, fibras vegetales, polvo de madera...). </a:t>
          </a:r>
          <a:endParaRPr lang="es-E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1" kern="1200"/>
            <a:t>Cancerígenos mutágenos y tóxicos para la reproducción</a:t>
          </a:r>
          <a:r>
            <a:rPr lang="es-ES" sz="1800" kern="1200"/>
            <a:t>: Producen cáncer, alteraciones en el feto y modificaciones hereditarias (arsénico, amianto, benceno, cadmio, níquel, fibras vegetales, polvo de madera...). </a:t>
          </a:r>
          <a:endParaRPr lang="es-E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1" kern="1200"/>
            <a:t>Sistemáticos:</a:t>
          </a:r>
          <a:r>
            <a:rPr lang="es-ES" sz="1800" kern="1200"/>
            <a:t> Producen alteraciones sobre diversos órganos: sistema nervioso central, riñón (mercurio, magnesio, cadmio manganeso, plomo y sus derivados). </a:t>
          </a:r>
          <a:endParaRPr lang="es-E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1" kern="1200"/>
            <a:t>Neumoconióticos:</a:t>
          </a:r>
          <a:r>
            <a:rPr lang="es-ES" sz="1800" kern="1200"/>
            <a:t> Sustancias en forma de polvo o humos que actúan a través de su acumulación en el pulmón (silicatos, asbestos, amianto, hierro, aluminio...).</a:t>
          </a:r>
          <a:endParaRPr lang="es-ES" sz="1800" kern="1200" dirty="0"/>
        </a:p>
      </dsp:txBody>
      <dsp:txXfrm>
        <a:off x="0" y="1117311"/>
        <a:ext cx="10633392" cy="4190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DA592-5AE0-43B8-A95A-BC55F98FF3D2}">
      <dsp:nvSpPr>
        <dsp:cNvPr id="0" name=""/>
        <dsp:cNvSpPr/>
      </dsp:nvSpPr>
      <dsp:spPr>
        <a:xfrm>
          <a:off x="0" y="83747"/>
          <a:ext cx="10014155" cy="110059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Prevención del riesgo químico</a:t>
          </a:r>
        </a:p>
      </dsp:txBody>
      <dsp:txXfrm>
        <a:off x="0" y="83747"/>
        <a:ext cx="10014155" cy="1100599"/>
      </dsp:txXfrm>
    </dsp:sp>
    <dsp:sp modelId="{49893509-6DD7-4ECD-AED7-C6FAB5D128A3}">
      <dsp:nvSpPr>
        <dsp:cNvPr id="0" name=""/>
        <dsp:cNvSpPr/>
      </dsp:nvSpPr>
      <dsp:spPr>
        <a:xfrm>
          <a:off x="1002" y="1101691"/>
          <a:ext cx="3329902" cy="3686403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Sobre el foco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Sustitución de productos.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Aislamiento del proceso.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Mantenimiento.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Modificación del proceso.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Selección de equipos adecuados</a:t>
          </a:r>
        </a:p>
      </dsp:txBody>
      <dsp:txXfrm>
        <a:off x="1002" y="1101691"/>
        <a:ext cx="3329902" cy="3686403"/>
      </dsp:txXfrm>
    </dsp:sp>
    <dsp:sp modelId="{C44E5E0F-98E5-47EF-BA9A-45EF15278957}">
      <dsp:nvSpPr>
        <dsp:cNvPr id="0" name=""/>
        <dsp:cNvSpPr/>
      </dsp:nvSpPr>
      <dsp:spPr>
        <a:xfrm>
          <a:off x="3294175" y="1101675"/>
          <a:ext cx="3352345" cy="357839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Sobre el medio</a:t>
          </a:r>
          <a:endParaRPr lang="es-ES" sz="14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Limpieza.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Ventilación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Mantenimiento.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Sistemas de alarma.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Aumento de la distancia</a:t>
          </a:r>
        </a:p>
      </dsp:txBody>
      <dsp:txXfrm>
        <a:off x="3294175" y="1101675"/>
        <a:ext cx="3352345" cy="3578394"/>
      </dsp:txXfrm>
    </dsp:sp>
    <dsp:sp modelId="{E91E2566-5A9D-44DF-AD16-28BC15DF0EAC}">
      <dsp:nvSpPr>
        <dsp:cNvPr id="0" name=""/>
        <dsp:cNvSpPr/>
      </dsp:nvSpPr>
      <dsp:spPr>
        <a:xfrm>
          <a:off x="6670996" y="1090887"/>
          <a:ext cx="3329902" cy="36431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Sobre el receptor 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EPI 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Formación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Encerramiento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Rotación de personal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Control médico</a:t>
          </a:r>
        </a:p>
      </dsp:txBody>
      <dsp:txXfrm>
        <a:off x="6670996" y="1090887"/>
        <a:ext cx="3329902" cy="3643187"/>
      </dsp:txXfrm>
    </dsp:sp>
    <dsp:sp modelId="{50ADEB44-1E8F-4521-928F-D3273C7B3D69}">
      <dsp:nvSpPr>
        <dsp:cNvPr id="0" name=""/>
        <dsp:cNvSpPr/>
      </dsp:nvSpPr>
      <dsp:spPr>
        <a:xfrm>
          <a:off x="0" y="4587726"/>
          <a:ext cx="10014155" cy="353076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70824-CEFC-4648-A104-4A544F833EA0}">
      <dsp:nvSpPr>
        <dsp:cNvPr id="0" name=""/>
        <dsp:cNvSpPr/>
      </dsp:nvSpPr>
      <dsp:spPr>
        <a:xfrm>
          <a:off x="0" y="41592"/>
          <a:ext cx="3562349" cy="2137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Virus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 De estructura muy sencilla; </a:t>
          </a:r>
          <a:r>
            <a:rPr lang="es-ES" sz="2000" kern="1200" noProof="0" dirty="0"/>
            <a:t>necesitan</a:t>
          </a:r>
          <a:r>
            <a:rPr lang="en-US" sz="2000" kern="1200" dirty="0"/>
            <a:t> de un </a:t>
          </a:r>
          <a:r>
            <a:rPr lang="es-ES" sz="2000" kern="1200" noProof="0" dirty="0"/>
            <a:t>huésped</a:t>
          </a:r>
          <a:r>
            <a:rPr lang="en-US" sz="2000" kern="1200" dirty="0"/>
            <a:t>.</a:t>
          </a:r>
          <a:endParaRPr lang="es-ES" sz="2000" kern="1200" dirty="0"/>
        </a:p>
      </dsp:txBody>
      <dsp:txXfrm>
        <a:off x="0" y="41592"/>
        <a:ext cx="3562349" cy="2137409"/>
      </dsp:txXfrm>
    </dsp:sp>
    <dsp:sp modelId="{1E169B54-487B-4814-9700-BB644BBFEAA5}">
      <dsp:nvSpPr>
        <dsp:cNvPr id="0" name=""/>
        <dsp:cNvSpPr/>
      </dsp:nvSpPr>
      <dsp:spPr>
        <a:xfrm>
          <a:off x="3978610" y="41592"/>
          <a:ext cx="3562349" cy="2137409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Bacterias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Microorganismos</a:t>
          </a:r>
          <a:r>
            <a:rPr lang="en-US" sz="2000" kern="1200" dirty="0"/>
            <a:t> </a:t>
          </a:r>
          <a:r>
            <a:rPr lang="es-ES" sz="2000" kern="1200" noProof="0" dirty="0"/>
            <a:t>unicelulares</a:t>
          </a:r>
          <a:r>
            <a:rPr lang="en-US" sz="2000" kern="1200" dirty="0"/>
            <a:t> </a:t>
          </a:r>
          <a:r>
            <a:rPr lang="es-ES" sz="2000" kern="1200" dirty="0"/>
            <a:t>sin necesidad </a:t>
          </a:r>
          <a:r>
            <a:rPr lang="en-US" sz="2000" kern="1200" dirty="0"/>
            <a:t>de un </a:t>
          </a:r>
          <a:r>
            <a:rPr lang="es-ES" sz="2000" kern="1200" noProof="0" dirty="0"/>
            <a:t>huésped</a:t>
          </a:r>
          <a:r>
            <a:rPr lang="en-US" sz="2000" kern="1200" dirty="0"/>
            <a:t>.</a:t>
          </a:r>
          <a:endParaRPr lang="es-ES" sz="2000" kern="1200" dirty="0"/>
        </a:p>
      </dsp:txBody>
      <dsp:txXfrm>
        <a:off x="3978610" y="41592"/>
        <a:ext cx="3562349" cy="2137409"/>
      </dsp:txXfrm>
    </dsp:sp>
    <dsp:sp modelId="{8EBE1A9B-DBE2-4A1F-BC66-269E8275D201}">
      <dsp:nvSpPr>
        <dsp:cNvPr id="0" name=""/>
        <dsp:cNvSpPr/>
      </dsp:nvSpPr>
      <dsp:spPr>
        <a:xfrm>
          <a:off x="7837169" y="41592"/>
          <a:ext cx="3562349" cy="2137409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Protozoos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Organismos</a:t>
          </a:r>
          <a:r>
            <a:rPr lang="en-US" sz="2000" kern="1200" dirty="0"/>
            <a:t> </a:t>
          </a:r>
          <a:r>
            <a:rPr lang="es-ES" sz="2000" kern="1200" noProof="0" dirty="0"/>
            <a:t>unicelulares</a:t>
          </a:r>
          <a:r>
            <a:rPr lang="en-US" sz="2000" kern="1200" dirty="0"/>
            <a:t> o </a:t>
          </a:r>
          <a:r>
            <a:rPr lang="es-ES" sz="2000" kern="1200" noProof="0" dirty="0"/>
            <a:t>pluricelulares</a:t>
          </a:r>
          <a:r>
            <a:rPr lang="en-US" sz="2000" kern="1200" dirty="0"/>
            <a:t>.</a:t>
          </a:r>
          <a:r>
            <a:rPr lang="es-ES" sz="2000" kern="1200" dirty="0"/>
            <a:t> </a:t>
          </a:r>
        </a:p>
      </dsp:txBody>
      <dsp:txXfrm>
        <a:off x="7837169" y="41592"/>
        <a:ext cx="3562349" cy="2137409"/>
      </dsp:txXfrm>
    </dsp:sp>
    <dsp:sp modelId="{31D5D583-D3E6-40EB-8CF6-CBDF87B18647}">
      <dsp:nvSpPr>
        <dsp:cNvPr id="0" name=""/>
        <dsp:cNvSpPr/>
      </dsp:nvSpPr>
      <dsp:spPr>
        <a:xfrm>
          <a:off x="1959292" y="2535237"/>
          <a:ext cx="3562349" cy="2137409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Hongos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Microorganismos </a:t>
          </a:r>
          <a:r>
            <a:rPr lang="es-ES" sz="2000" kern="1200" noProof="1"/>
            <a:t>vegetales</a:t>
          </a:r>
          <a:r>
            <a:rPr lang="en-US" sz="2000" kern="1200" dirty="0"/>
            <a:t> </a:t>
          </a:r>
          <a:r>
            <a:rPr lang="es-ES" sz="2000" kern="1200" noProof="0" dirty="0"/>
            <a:t>parasitarios</a:t>
          </a:r>
          <a:r>
            <a:rPr lang="en-US" sz="2000" kern="1200" dirty="0"/>
            <a:t> </a:t>
          </a:r>
          <a:r>
            <a:rPr lang="es-ES" sz="2000" kern="1200" dirty="0"/>
            <a:t>que también pueden vivir en </a:t>
          </a:r>
          <a:r>
            <a:rPr lang="es-ES" sz="2000" kern="1200" noProof="0" dirty="0"/>
            <a:t>materias orgánicas en descomposición.</a:t>
          </a:r>
        </a:p>
      </dsp:txBody>
      <dsp:txXfrm>
        <a:off x="1959292" y="2535237"/>
        <a:ext cx="3562349" cy="2137409"/>
      </dsp:txXfrm>
    </dsp:sp>
    <dsp:sp modelId="{BC5F49CA-B27F-45E4-87AD-A81AAF5ECE4A}">
      <dsp:nvSpPr>
        <dsp:cNvPr id="0" name=""/>
        <dsp:cNvSpPr/>
      </dsp:nvSpPr>
      <dsp:spPr>
        <a:xfrm>
          <a:off x="5877877" y="2535236"/>
          <a:ext cx="3562349" cy="213740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Gusanos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Organismos de vida libre o parásitos.</a:t>
          </a:r>
        </a:p>
      </dsp:txBody>
      <dsp:txXfrm>
        <a:off x="5877877" y="2535236"/>
        <a:ext cx="3562349" cy="21374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AD930-81D2-40D2-BCB1-65A4C37939D5}">
      <dsp:nvSpPr>
        <dsp:cNvPr id="0" name=""/>
        <dsp:cNvSpPr/>
      </dsp:nvSpPr>
      <dsp:spPr>
        <a:xfrm>
          <a:off x="5449529" y="1883596"/>
          <a:ext cx="4515618" cy="39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25"/>
              </a:lnTo>
              <a:lnTo>
                <a:pt x="4515618" y="195925"/>
              </a:lnTo>
              <a:lnTo>
                <a:pt x="4515618" y="3918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9541F-30B7-416B-A079-86A3E6AEEABC}">
      <dsp:nvSpPr>
        <dsp:cNvPr id="0" name=""/>
        <dsp:cNvSpPr/>
      </dsp:nvSpPr>
      <dsp:spPr>
        <a:xfrm>
          <a:off x="5449529" y="1883596"/>
          <a:ext cx="2257809" cy="39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25"/>
              </a:lnTo>
              <a:lnTo>
                <a:pt x="2257809" y="195925"/>
              </a:lnTo>
              <a:lnTo>
                <a:pt x="2257809" y="3918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BF746-3039-419A-984B-574DE4293572}">
      <dsp:nvSpPr>
        <dsp:cNvPr id="0" name=""/>
        <dsp:cNvSpPr/>
      </dsp:nvSpPr>
      <dsp:spPr>
        <a:xfrm>
          <a:off x="5403809" y="1883596"/>
          <a:ext cx="91440" cy="391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18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91954-F553-4AED-84B8-632E608ED098}">
      <dsp:nvSpPr>
        <dsp:cNvPr id="0" name=""/>
        <dsp:cNvSpPr/>
      </dsp:nvSpPr>
      <dsp:spPr>
        <a:xfrm>
          <a:off x="3191719" y="1883596"/>
          <a:ext cx="2257809" cy="391851"/>
        </a:xfrm>
        <a:custGeom>
          <a:avLst/>
          <a:gdLst/>
          <a:ahLst/>
          <a:cxnLst/>
          <a:rect l="0" t="0" r="0" b="0"/>
          <a:pathLst>
            <a:path>
              <a:moveTo>
                <a:pt x="2257809" y="0"/>
              </a:moveTo>
              <a:lnTo>
                <a:pt x="2257809" y="195925"/>
              </a:lnTo>
              <a:lnTo>
                <a:pt x="0" y="195925"/>
              </a:lnTo>
              <a:lnTo>
                <a:pt x="0" y="3918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9D6C5-E79D-4394-B944-5E0E9CE1395F}">
      <dsp:nvSpPr>
        <dsp:cNvPr id="0" name=""/>
        <dsp:cNvSpPr/>
      </dsp:nvSpPr>
      <dsp:spPr>
        <a:xfrm>
          <a:off x="933910" y="1883596"/>
          <a:ext cx="4515618" cy="391851"/>
        </a:xfrm>
        <a:custGeom>
          <a:avLst/>
          <a:gdLst/>
          <a:ahLst/>
          <a:cxnLst/>
          <a:rect l="0" t="0" r="0" b="0"/>
          <a:pathLst>
            <a:path>
              <a:moveTo>
                <a:pt x="4515618" y="0"/>
              </a:moveTo>
              <a:lnTo>
                <a:pt x="4515618" y="195925"/>
              </a:lnTo>
              <a:lnTo>
                <a:pt x="0" y="195925"/>
              </a:lnTo>
              <a:lnTo>
                <a:pt x="0" y="3918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9C682-B3CC-417B-BCE0-25A9FA5613EE}">
      <dsp:nvSpPr>
        <dsp:cNvPr id="0" name=""/>
        <dsp:cNvSpPr/>
      </dsp:nvSpPr>
      <dsp:spPr>
        <a:xfrm>
          <a:off x="2580972" y="950617"/>
          <a:ext cx="5737112" cy="9329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kern="1200" dirty="0"/>
            <a:t>Protección colectiva de riesgos biológicos </a:t>
          </a:r>
        </a:p>
      </dsp:txBody>
      <dsp:txXfrm>
        <a:off x="2580972" y="950617"/>
        <a:ext cx="5737112" cy="932979"/>
      </dsp:txXfrm>
    </dsp:sp>
    <dsp:sp modelId="{EBE7E192-37E7-4E0F-BB5B-9419AA532D7D}">
      <dsp:nvSpPr>
        <dsp:cNvPr id="0" name=""/>
        <dsp:cNvSpPr/>
      </dsp:nvSpPr>
      <dsp:spPr>
        <a:xfrm>
          <a:off x="931" y="2275448"/>
          <a:ext cx="1865958" cy="9329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Organizar el trabajo de modo que se reduzca el número de trabajadores expuestos. </a:t>
          </a:r>
          <a:endParaRPr lang="ca-ES" sz="1300" kern="1200"/>
        </a:p>
      </dsp:txBody>
      <dsp:txXfrm>
        <a:off x="931" y="2275448"/>
        <a:ext cx="1865958" cy="932979"/>
      </dsp:txXfrm>
    </dsp:sp>
    <dsp:sp modelId="{2159D4EE-4FBD-443D-9595-22AD42BCE6B8}">
      <dsp:nvSpPr>
        <dsp:cNvPr id="0" name=""/>
        <dsp:cNvSpPr/>
      </dsp:nvSpPr>
      <dsp:spPr>
        <a:xfrm>
          <a:off x="2258740" y="2275448"/>
          <a:ext cx="1865958" cy="9329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Adoptar medidas seguras de manipulación y transporte. </a:t>
          </a:r>
          <a:endParaRPr lang="ca-ES" sz="1300" kern="1200" dirty="0"/>
        </a:p>
      </dsp:txBody>
      <dsp:txXfrm>
        <a:off x="2258740" y="2275448"/>
        <a:ext cx="1865958" cy="932979"/>
      </dsp:txXfrm>
    </dsp:sp>
    <dsp:sp modelId="{33073BDB-86A1-4268-B383-BDAF94BCD72E}">
      <dsp:nvSpPr>
        <dsp:cNvPr id="0" name=""/>
        <dsp:cNvSpPr/>
      </dsp:nvSpPr>
      <dsp:spPr>
        <a:xfrm>
          <a:off x="4516549" y="2275448"/>
          <a:ext cx="1865958" cy="9329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 Emplear medios seguros de recogida, almacenamiento y evacuación de residuos o muestras. </a:t>
          </a:r>
          <a:endParaRPr lang="ca-ES" sz="1300" kern="1200" dirty="0"/>
        </a:p>
      </dsp:txBody>
      <dsp:txXfrm>
        <a:off x="4516549" y="2275448"/>
        <a:ext cx="1865958" cy="932979"/>
      </dsp:txXfrm>
    </dsp:sp>
    <dsp:sp modelId="{ADCF903E-84DF-4CFF-B1F0-FF1E86DA70FE}">
      <dsp:nvSpPr>
        <dsp:cNvPr id="0" name=""/>
        <dsp:cNvSpPr/>
      </dsp:nvSpPr>
      <dsp:spPr>
        <a:xfrm>
          <a:off x="6774359" y="2275448"/>
          <a:ext cx="1865958" cy="9329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300" kern="1200" dirty="0"/>
            <a:t>Desinfectar y desratizar. </a:t>
          </a:r>
        </a:p>
      </dsp:txBody>
      <dsp:txXfrm>
        <a:off x="6774359" y="2275448"/>
        <a:ext cx="1865958" cy="932979"/>
      </dsp:txXfrm>
    </dsp:sp>
    <dsp:sp modelId="{9BC0AF89-231F-4CC4-9C70-BC737CB68C3D}">
      <dsp:nvSpPr>
        <dsp:cNvPr id="0" name=""/>
        <dsp:cNvSpPr/>
      </dsp:nvSpPr>
      <dsp:spPr>
        <a:xfrm>
          <a:off x="9032168" y="2275448"/>
          <a:ext cx="1865958" cy="9329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Señalizar las zonas de riesgo. </a:t>
          </a:r>
          <a:endParaRPr lang="ca-ES" sz="1300" kern="1200" dirty="0"/>
        </a:p>
      </dsp:txBody>
      <dsp:txXfrm>
        <a:off x="9032168" y="2275448"/>
        <a:ext cx="1865958" cy="9329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15CC4-7B25-435A-B6BF-2AE830DEE9AD}">
      <dsp:nvSpPr>
        <dsp:cNvPr id="0" name=""/>
        <dsp:cNvSpPr/>
      </dsp:nvSpPr>
      <dsp:spPr>
        <a:xfrm>
          <a:off x="5874774" y="877722"/>
          <a:ext cx="4243219" cy="368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6"/>
              </a:lnTo>
              <a:lnTo>
                <a:pt x="4243219" y="184106"/>
              </a:lnTo>
              <a:lnTo>
                <a:pt x="4243219" y="3682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FDFC0-AB29-4259-96EA-517B9C95A07D}">
      <dsp:nvSpPr>
        <dsp:cNvPr id="0" name=""/>
        <dsp:cNvSpPr/>
      </dsp:nvSpPr>
      <dsp:spPr>
        <a:xfrm>
          <a:off x="5874774" y="877722"/>
          <a:ext cx="2121609" cy="368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6"/>
              </a:lnTo>
              <a:lnTo>
                <a:pt x="2121609" y="184106"/>
              </a:lnTo>
              <a:lnTo>
                <a:pt x="2121609" y="3682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08DBF-15B8-4361-9CA2-D24B396409D4}">
      <dsp:nvSpPr>
        <dsp:cNvPr id="0" name=""/>
        <dsp:cNvSpPr/>
      </dsp:nvSpPr>
      <dsp:spPr>
        <a:xfrm>
          <a:off x="5829054" y="877722"/>
          <a:ext cx="91440" cy="3682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2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5BF33-45F9-4D16-8747-2806654DCB9B}">
      <dsp:nvSpPr>
        <dsp:cNvPr id="0" name=""/>
        <dsp:cNvSpPr/>
      </dsp:nvSpPr>
      <dsp:spPr>
        <a:xfrm>
          <a:off x="3753164" y="877722"/>
          <a:ext cx="2121609" cy="368213"/>
        </a:xfrm>
        <a:custGeom>
          <a:avLst/>
          <a:gdLst/>
          <a:ahLst/>
          <a:cxnLst/>
          <a:rect l="0" t="0" r="0" b="0"/>
          <a:pathLst>
            <a:path>
              <a:moveTo>
                <a:pt x="2121609" y="0"/>
              </a:moveTo>
              <a:lnTo>
                <a:pt x="2121609" y="184106"/>
              </a:lnTo>
              <a:lnTo>
                <a:pt x="0" y="184106"/>
              </a:lnTo>
              <a:lnTo>
                <a:pt x="0" y="3682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0252B-C88C-46C4-8CD3-7BF8F8ED752F}">
      <dsp:nvSpPr>
        <dsp:cNvPr id="0" name=""/>
        <dsp:cNvSpPr/>
      </dsp:nvSpPr>
      <dsp:spPr>
        <a:xfrm>
          <a:off x="1631555" y="877722"/>
          <a:ext cx="4243219" cy="368213"/>
        </a:xfrm>
        <a:custGeom>
          <a:avLst/>
          <a:gdLst/>
          <a:ahLst/>
          <a:cxnLst/>
          <a:rect l="0" t="0" r="0" b="0"/>
          <a:pathLst>
            <a:path>
              <a:moveTo>
                <a:pt x="4243219" y="0"/>
              </a:moveTo>
              <a:lnTo>
                <a:pt x="4243219" y="184106"/>
              </a:lnTo>
              <a:lnTo>
                <a:pt x="0" y="184106"/>
              </a:lnTo>
              <a:lnTo>
                <a:pt x="0" y="3682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87382-5EAB-44C2-959F-2CA33A2BFCDB}">
      <dsp:nvSpPr>
        <dsp:cNvPr id="0" name=""/>
        <dsp:cNvSpPr/>
      </dsp:nvSpPr>
      <dsp:spPr>
        <a:xfrm>
          <a:off x="2521973" y="1024"/>
          <a:ext cx="6705601" cy="8766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b="1" kern="1200" dirty="0"/>
            <a:t>Protección individual </a:t>
          </a:r>
          <a:r>
            <a:rPr lang="ca-ES" sz="2800" kern="1200" dirty="0"/>
            <a:t>	</a:t>
          </a:r>
        </a:p>
      </dsp:txBody>
      <dsp:txXfrm>
        <a:off x="2521973" y="1024"/>
        <a:ext cx="6705601" cy="876698"/>
      </dsp:txXfrm>
    </dsp:sp>
    <dsp:sp modelId="{B3CB02C6-4960-4EF4-B784-0B6AF689872B}">
      <dsp:nvSpPr>
        <dsp:cNvPr id="0" name=""/>
        <dsp:cNvSpPr/>
      </dsp:nvSpPr>
      <dsp:spPr>
        <a:xfrm>
          <a:off x="754856" y="1245935"/>
          <a:ext cx="1753396" cy="8766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200" kern="1200" dirty="0"/>
            <a:t>Vacunación. </a:t>
          </a:r>
        </a:p>
      </dsp:txBody>
      <dsp:txXfrm>
        <a:off x="754856" y="1245935"/>
        <a:ext cx="1753396" cy="876698"/>
      </dsp:txXfrm>
    </dsp:sp>
    <dsp:sp modelId="{989B3A03-2DC3-4AC7-AFF5-EC0543A028CC}">
      <dsp:nvSpPr>
        <dsp:cNvPr id="0" name=""/>
        <dsp:cNvSpPr/>
      </dsp:nvSpPr>
      <dsp:spPr>
        <a:xfrm>
          <a:off x="2876466" y="1245935"/>
          <a:ext cx="1753396" cy="8766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Normas de higiene personal, como lavarse las manos, no comer, ni beber o fumar en el área de trabajo. </a:t>
          </a:r>
          <a:endParaRPr lang="ca-ES" sz="1200" kern="1200" dirty="0"/>
        </a:p>
      </dsp:txBody>
      <dsp:txXfrm>
        <a:off x="2876466" y="1245935"/>
        <a:ext cx="1753396" cy="876698"/>
      </dsp:txXfrm>
    </dsp:sp>
    <dsp:sp modelId="{2364A4B6-98F1-445D-AF68-6DCDCEA9FF58}">
      <dsp:nvSpPr>
        <dsp:cNvPr id="0" name=""/>
        <dsp:cNvSpPr/>
      </dsp:nvSpPr>
      <dsp:spPr>
        <a:xfrm>
          <a:off x="4998076" y="1245935"/>
          <a:ext cx="1753396" cy="8766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Utilizar equipos de protección apropiados a cada tipo de exposición (guantes, mascarillas, bata, protección ocular). </a:t>
          </a:r>
          <a:endParaRPr lang="ca-ES" sz="1200" kern="1200" dirty="0"/>
        </a:p>
      </dsp:txBody>
      <dsp:txXfrm>
        <a:off x="4998076" y="1245935"/>
        <a:ext cx="1753396" cy="876698"/>
      </dsp:txXfrm>
    </dsp:sp>
    <dsp:sp modelId="{557E38F4-4289-4C89-81EF-7E062926C4BA}">
      <dsp:nvSpPr>
        <dsp:cNvPr id="0" name=""/>
        <dsp:cNvSpPr/>
      </dsp:nvSpPr>
      <dsp:spPr>
        <a:xfrm>
          <a:off x="7119685" y="1245935"/>
          <a:ext cx="1753396" cy="8766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Tener cuidado con los objetos cortantes y punzantes. </a:t>
          </a:r>
          <a:endParaRPr lang="ca-ES" sz="1200" kern="1200" dirty="0"/>
        </a:p>
      </dsp:txBody>
      <dsp:txXfrm>
        <a:off x="7119685" y="1245935"/>
        <a:ext cx="1753396" cy="876698"/>
      </dsp:txXfrm>
    </dsp:sp>
    <dsp:sp modelId="{B31939C4-8403-4BBE-8DED-9430E9714C83}">
      <dsp:nvSpPr>
        <dsp:cNvPr id="0" name=""/>
        <dsp:cNvSpPr/>
      </dsp:nvSpPr>
      <dsp:spPr>
        <a:xfrm>
          <a:off x="9241295" y="1245935"/>
          <a:ext cx="1753396" cy="8766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Desinfección y esterilización correcta de instrumentales y superficies. </a:t>
          </a:r>
          <a:endParaRPr lang="ca-ES" sz="1200" kern="1200" dirty="0"/>
        </a:p>
      </dsp:txBody>
      <dsp:txXfrm>
        <a:off x="9241295" y="1245935"/>
        <a:ext cx="1753396" cy="8766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E4EB-F57E-483C-A00B-97AA694E3B71}">
      <dsp:nvSpPr>
        <dsp:cNvPr id="0" name=""/>
        <dsp:cNvSpPr/>
      </dsp:nvSpPr>
      <dsp:spPr>
        <a:xfrm>
          <a:off x="522717" y="1243"/>
          <a:ext cx="2767252" cy="6636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 El ruido</a:t>
          </a:r>
        </a:p>
      </dsp:txBody>
      <dsp:txXfrm>
        <a:off x="542155" y="20681"/>
        <a:ext cx="2728376" cy="624787"/>
      </dsp:txXfrm>
    </dsp:sp>
    <dsp:sp modelId="{B34360E3-9607-4354-B183-B661AD76EED4}">
      <dsp:nvSpPr>
        <dsp:cNvPr id="0" name=""/>
        <dsp:cNvSpPr/>
      </dsp:nvSpPr>
      <dsp:spPr>
        <a:xfrm>
          <a:off x="799443" y="664906"/>
          <a:ext cx="276725" cy="853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196"/>
              </a:lnTo>
              <a:lnTo>
                <a:pt x="276725" y="8531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25C1E-7037-4041-9B48-89730C518997}">
      <dsp:nvSpPr>
        <dsp:cNvPr id="0" name=""/>
        <dsp:cNvSpPr/>
      </dsp:nvSpPr>
      <dsp:spPr>
        <a:xfrm>
          <a:off x="1076168" y="745754"/>
          <a:ext cx="8917041" cy="1544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Efectos: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- Reduce la capacidad auditiva del individuo (sordera o hipoacusia laboral).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- Altera los sistemas respiratorio y cardiovascular.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Produce trastornos digestivos y del sueño; genera agresividad, irritabilidad, etc.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 - Incrementa el riesgo de accidentes laborales, al disminuir el grado de atención y el tiempo de reacción.</a:t>
          </a:r>
        </a:p>
      </dsp:txBody>
      <dsp:txXfrm>
        <a:off x="1121411" y="790997"/>
        <a:ext cx="8826555" cy="1454211"/>
      </dsp:txXfrm>
    </dsp:sp>
    <dsp:sp modelId="{D908A409-9581-40B3-BBFF-16C166F2CFBA}">
      <dsp:nvSpPr>
        <dsp:cNvPr id="0" name=""/>
        <dsp:cNvSpPr/>
      </dsp:nvSpPr>
      <dsp:spPr>
        <a:xfrm>
          <a:off x="799443" y="664906"/>
          <a:ext cx="276725" cy="3268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8169"/>
              </a:lnTo>
              <a:lnTo>
                <a:pt x="276725" y="32681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F0FC4-A143-4377-98BB-D6256DCA0BC1}">
      <dsp:nvSpPr>
        <dsp:cNvPr id="0" name=""/>
        <dsp:cNvSpPr/>
      </dsp:nvSpPr>
      <dsp:spPr>
        <a:xfrm>
          <a:off x="1076168" y="2541436"/>
          <a:ext cx="8333760" cy="2783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Prevención: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Proporcionar información y formación a los trabajadores.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Realizar evaluaciones.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 Vigilar la salud de los empleados.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 Uso obligatorio de equipos de protección individual (protectores</a:t>
          </a:r>
          <a:endParaRPr lang="en-US" sz="14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auditivos) por parte de todos los trabajadores.</a:t>
          </a:r>
          <a:endParaRPr lang="en-US" sz="14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</a:t>
          </a:r>
          <a:r>
            <a:rPr lang="es-ES" sz="1400" kern="1200" noProof="0" dirty="0"/>
            <a:t>Señalización</a:t>
          </a:r>
          <a:r>
            <a:rPr lang="en-US" sz="1400" kern="1200" dirty="0"/>
            <a:t> </a:t>
          </a:r>
          <a:r>
            <a:rPr lang="es-ES" sz="1400" kern="1200" noProof="0" dirty="0"/>
            <a:t>obligatoria</a:t>
          </a:r>
          <a:r>
            <a:rPr lang="en-US" sz="1400" kern="1200" dirty="0"/>
            <a:t>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 </a:t>
          </a:r>
          <a:r>
            <a:rPr lang="es-ES" sz="1400" kern="1200" noProof="0" dirty="0"/>
            <a:t>Adopción</a:t>
          </a:r>
          <a:r>
            <a:rPr lang="en-US" sz="1400" kern="1200" dirty="0"/>
            <a:t> de </a:t>
          </a:r>
          <a:r>
            <a:rPr lang="es-ES" sz="1400" kern="1200" noProof="0" dirty="0"/>
            <a:t>medidas</a:t>
          </a:r>
          <a:r>
            <a:rPr lang="en-US" sz="1400" kern="1200" dirty="0"/>
            <a:t> </a:t>
          </a:r>
          <a:r>
            <a:rPr lang="es-ES" sz="1400" kern="1200" noProof="0" dirty="0"/>
            <a:t>técnicas</a:t>
          </a:r>
          <a:r>
            <a:rPr lang="en-US" sz="1800" kern="1200" dirty="0"/>
            <a:t>.</a:t>
          </a:r>
          <a:endParaRPr lang="es-ES" sz="1800" kern="1200" dirty="0"/>
        </a:p>
      </dsp:txBody>
      <dsp:txXfrm>
        <a:off x="1157687" y="2622955"/>
        <a:ext cx="8170722" cy="26202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A1C0D-747C-4527-8095-3DFA6ABACFE3}">
      <dsp:nvSpPr>
        <dsp:cNvPr id="0" name=""/>
        <dsp:cNvSpPr/>
      </dsp:nvSpPr>
      <dsp:spPr>
        <a:xfrm>
          <a:off x="655443" y="1097"/>
          <a:ext cx="2531343" cy="6186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Las vibraciones</a:t>
          </a:r>
        </a:p>
      </dsp:txBody>
      <dsp:txXfrm>
        <a:off x="673563" y="19217"/>
        <a:ext cx="2495103" cy="582407"/>
      </dsp:txXfrm>
    </dsp:sp>
    <dsp:sp modelId="{90C3FC51-92F8-4AA5-8980-A4929240E6D3}">
      <dsp:nvSpPr>
        <dsp:cNvPr id="0" name=""/>
        <dsp:cNvSpPr/>
      </dsp:nvSpPr>
      <dsp:spPr>
        <a:xfrm>
          <a:off x="908577" y="619744"/>
          <a:ext cx="253134" cy="1482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443"/>
              </a:lnTo>
              <a:lnTo>
                <a:pt x="253134" y="14824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902E3-8A65-4425-8E83-150A13541E85}">
      <dsp:nvSpPr>
        <dsp:cNvPr id="0" name=""/>
        <dsp:cNvSpPr/>
      </dsp:nvSpPr>
      <dsp:spPr>
        <a:xfrm>
          <a:off x="1161712" y="936162"/>
          <a:ext cx="8032721" cy="2332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Efectos: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- Lumbalgias</a:t>
          </a:r>
          <a:r>
            <a:rPr lang="en-US" sz="1400" kern="1200" dirty="0"/>
            <a:t>, hernias, </a:t>
          </a:r>
          <a:r>
            <a:rPr lang="es-ES" sz="1400" kern="1200" noProof="0" dirty="0"/>
            <a:t>pinzamientos discales y lesiones raquídeas.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- Afecciones del Sistema digestivo y órganos reproductivos femeninos.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- Dolores de cabeza ,Síndrome de Raynaud.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- Entumecimiento, pérdida de sensibilidad, síndrome del túnel carpiano, problemas de equilibrio, trastornos visuales </a:t>
          </a:r>
          <a:r>
            <a:rPr lang="en-US" sz="1400" kern="1200" dirty="0"/>
            <a:t>etc.</a:t>
          </a:r>
          <a:r>
            <a:rPr lang="es-ES" sz="1400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noProof="0" dirty="0"/>
        </a:p>
      </dsp:txBody>
      <dsp:txXfrm>
        <a:off x="1230015" y="1004465"/>
        <a:ext cx="7896115" cy="2195444"/>
      </dsp:txXfrm>
    </dsp:sp>
    <dsp:sp modelId="{4A309793-5834-422E-8DD1-25A153E83C23}">
      <dsp:nvSpPr>
        <dsp:cNvPr id="0" name=""/>
        <dsp:cNvSpPr/>
      </dsp:nvSpPr>
      <dsp:spPr>
        <a:xfrm>
          <a:off x="908577" y="619744"/>
          <a:ext cx="253134" cy="3597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7722"/>
              </a:lnTo>
              <a:lnTo>
                <a:pt x="253134" y="3597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D75B0-40E2-477B-8573-7AEC6660E563}">
      <dsp:nvSpPr>
        <dsp:cNvPr id="0" name=""/>
        <dsp:cNvSpPr/>
      </dsp:nvSpPr>
      <dsp:spPr>
        <a:xfrm>
          <a:off x="1161712" y="3584631"/>
          <a:ext cx="8698444" cy="1265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Prevención: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Elegir equipos menos vibrantes, Instalar suspensiones en los equipos, rotación de los trabajadores, reducir la duración de la exposición, mantenimiento  de los equipos.</a:t>
          </a:r>
        </a:p>
      </dsp:txBody>
      <dsp:txXfrm>
        <a:off x="1198782" y="3621701"/>
        <a:ext cx="8624304" cy="11915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E4EB-F57E-483C-A00B-97AA694E3B71}">
      <dsp:nvSpPr>
        <dsp:cNvPr id="0" name=""/>
        <dsp:cNvSpPr/>
      </dsp:nvSpPr>
      <dsp:spPr>
        <a:xfrm>
          <a:off x="2825442" y="2322"/>
          <a:ext cx="2890763" cy="14453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La temperatura</a:t>
          </a:r>
        </a:p>
      </dsp:txBody>
      <dsp:txXfrm>
        <a:off x="2867776" y="44656"/>
        <a:ext cx="2806095" cy="1360713"/>
      </dsp:txXfrm>
    </dsp:sp>
    <dsp:sp modelId="{A8864A16-C48B-4398-BA5B-EB8630A9C565}">
      <dsp:nvSpPr>
        <dsp:cNvPr id="0" name=""/>
        <dsp:cNvSpPr/>
      </dsp:nvSpPr>
      <dsp:spPr>
        <a:xfrm>
          <a:off x="3114518" y="1447704"/>
          <a:ext cx="289076" cy="1056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537"/>
              </a:lnTo>
              <a:lnTo>
                <a:pt x="289076" y="10565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3EDD9-E139-4562-9D2A-15BC2362BF26}">
      <dsp:nvSpPr>
        <dsp:cNvPr id="0" name=""/>
        <dsp:cNvSpPr/>
      </dsp:nvSpPr>
      <dsp:spPr>
        <a:xfrm>
          <a:off x="3403595" y="1809049"/>
          <a:ext cx="4206592" cy="1390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Estrés térmico por calor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Efectos: Lipotimia, deshidratación, subida de la temperatura corporal, etc.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noProof="0" dirty="0"/>
            <a:t>Prevención</a:t>
          </a:r>
          <a:r>
            <a:rPr lang="en-US" sz="1400" kern="1200" dirty="0"/>
            <a:t>: </a:t>
          </a:r>
          <a:r>
            <a:rPr lang="es-ES" sz="1400" kern="1200" noProof="0" dirty="0"/>
            <a:t>Evitar</a:t>
          </a:r>
          <a:r>
            <a:rPr lang="en-US" sz="1400" kern="1200" dirty="0"/>
            <a:t> </a:t>
          </a:r>
          <a:r>
            <a:rPr lang="es-ES" sz="1400" kern="1200" noProof="0" dirty="0"/>
            <a:t>cambios</a:t>
          </a:r>
          <a:r>
            <a:rPr lang="en-US" sz="1400" kern="1200" dirty="0"/>
            <a:t> </a:t>
          </a:r>
          <a:r>
            <a:rPr lang="es-ES" sz="1400" kern="1200" noProof="0" dirty="0"/>
            <a:t>bruscos</a:t>
          </a:r>
          <a:r>
            <a:rPr lang="en-US" sz="1400" kern="1200" dirty="0"/>
            <a:t> de </a:t>
          </a:r>
          <a:r>
            <a:rPr lang="es-ES" sz="1400" kern="1200" noProof="0" dirty="0"/>
            <a:t>temperatura, </a:t>
          </a:r>
          <a:r>
            <a:rPr lang="es-ES" sz="1400" kern="1200" dirty="0"/>
            <a:t> ropa de trabajo adecuada, </a:t>
          </a:r>
          <a:r>
            <a:rPr lang="es-ES" sz="1400" kern="1200" noProof="0" dirty="0"/>
            <a:t>beber agua</a:t>
          </a:r>
          <a:r>
            <a:rPr lang="en-US" sz="1400" kern="1200" dirty="0"/>
            <a:t> con </a:t>
          </a:r>
          <a:r>
            <a:rPr lang="es-ES" sz="1400" kern="1200" noProof="0" dirty="0"/>
            <a:t>frecuencia</a:t>
          </a:r>
          <a:r>
            <a:rPr lang="en-US" sz="1400" kern="1200" dirty="0"/>
            <a:t>.</a:t>
          </a:r>
          <a:endParaRPr lang="es-ES" sz="1400" kern="1200" dirty="0"/>
        </a:p>
      </dsp:txBody>
      <dsp:txXfrm>
        <a:off x="3444318" y="1849772"/>
        <a:ext cx="4125146" cy="1308938"/>
      </dsp:txXfrm>
    </dsp:sp>
    <dsp:sp modelId="{2687B38F-79F2-4F66-84C6-404F08D7C6EA}">
      <dsp:nvSpPr>
        <dsp:cNvPr id="0" name=""/>
        <dsp:cNvSpPr/>
      </dsp:nvSpPr>
      <dsp:spPr>
        <a:xfrm>
          <a:off x="3114518" y="1447704"/>
          <a:ext cx="289076" cy="275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224"/>
              </a:lnTo>
              <a:lnTo>
                <a:pt x="289076" y="2757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1EC3-DB00-4FCB-8353-18243D602F35}">
      <dsp:nvSpPr>
        <dsp:cNvPr id="0" name=""/>
        <dsp:cNvSpPr/>
      </dsp:nvSpPr>
      <dsp:spPr>
        <a:xfrm>
          <a:off x="3403595" y="3560779"/>
          <a:ext cx="4286562" cy="1288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Estrés térmico por frío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Efectos: Hipotermias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Prevención: Limitar el tiempo de trabajo, ropa de trabajo adecuada, pausas…</a:t>
          </a:r>
        </a:p>
      </dsp:txBody>
      <dsp:txXfrm>
        <a:off x="3441328" y="3598512"/>
        <a:ext cx="4211096" cy="1212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62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620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3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170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201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16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948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130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433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788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022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F0D9-CE3E-8F42-A45A-82E45651A8ED}" type="datetimeFigureOut">
              <a:rPr lang="es-ES_tradnl" smtClean="0"/>
              <a:pPr/>
              <a:t>25/05/2017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Rectángulo 7"/>
          <p:cNvSpPr/>
          <p:nvPr userDrawn="1"/>
        </p:nvSpPr>
        <p:spPr>
          <a:xfrm>
            <a:off x="0" y="6527800"/>
            <a:ext cx="12192000" cy="33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0" descr="logo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4" y="315565"/>
            <a:ext cx="859185" cy="85918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 userDrawn="1"/>
        </p:nvSpPr>
        <p:spPr>
          <a:xfrm>
            <a:off x="0" y="6564539"/>
            <a:ext cx="12192000" cy="61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pic>
        <p:nvPicPr>
          <p:cNvPr id="10" name="Imagen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47" y="102090"/>
            <a:ext cx="1342020" cy="10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9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8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28" y="1644832"/>
            <a:ext cx="1213323" cy="1213323"/>
          </a:xfrm>
          <a:prstGeom prst="rect">
            <a:avLst/>
          </a:prstGeom>
        </p:spPr>
      </p:pic>
      <p:sp>
        <p:nvSpPr>
          <p:cNvPr id="7" name="CuadroTexto 11"/>
          <p:cNvSpPr txBox="1"/>
          <p:nvPr/>
        </p:nvSpPr>
        <p:spPr>
          <a:xfrm>
            <a:off x="2914650" y="3751531"/>
            <a:ext cx="42107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cs typeface="Verdana"/>
              </a:rPr>
              <a:t>Unidad </a:t>
            </a:r>
            <a:r>
              <a:rPr lang="es-ES" sz="3200" kern="0" noProof="0" dirty="0">
                <a:solidFill>
                  <a:srgbClr val="000000"/>
                </a:solidFill>
                <a:latin typeface="Verdana"/>
                <a:cs typeface="Verdana"/>
              </a:rPr>
              <a:t>15</a:t>
            </a:r>
            <a:endParaRPr kumimoji="0" lang="es-E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cs typeface="Verdan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riesgos ambientales</a:t>
            </a:r>
            <a:endParaRPr lang="es-E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3751531"/>
            <a:ext cx="1342020" cy="1022491"/>
          </a:xfrm>
          <a:prstGeom prst="rect">
            <a:avLst/>
          </a:prstGeom>
        </p:spPr>
      </p:pic>
      <p:cxnSp>
        <p:nvCxnSpPr>
          <p:cNvPr id="9" name="Conector recto 13"/>
          <p:cNvCxnSpPr/>
          <p:nvPr/>
        </p:nvCxnSpPr>
        <p:spPr>
          <a:xfrm flipH="1">
            <a:off x="2914650" y="4824191"/>
            <a:ext cx="6295021" cy="0"/>
          </a:xfrm>
          <a:prstGeom prst="line">
            <a:avLst/>
          </a:prstGeom>
          <a:ln>
            <a:solidFill>
              <a:srgbClr val="20AAA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79512" y="0"/>
            <a:ext cx="187220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824492" y="0"/>
            <a:ext cx="187220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815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Riesgos físicos: las radiaciones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104490"/>
              </p:ext>
            </p:extLst>
          </p:nvPr>
        </p:nvGraphicFramePr>
        <p:xfrm>
          <a:off x="907041" y="1091621"/>
          <a:ext cx="10983913" cy="524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77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Riesgos físicos: la iluminación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917034"/>
              </p:ext>
            </p:extLst>
          </p:nvPr>
        </p:nvGraphicFramePr>
        <p:xfrm>
          <a:off x="841954" y="1101965"/>
          <a:ext cx="11114087" cy="533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32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 fontScale="90000"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Riesgos ambientales en el trabajo: agentes contaminantes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Diagram 3"/>
          <p:cNvGraphicFramePr/>
          <p:nvPr>
            <p:extLst>
              <p:ext uri="{D42A27DB-BD31-4B8C-83A1-F6EECF244321}">
                <p14:modId xmlns:p14="http://schemas.microsoft.com/office/powerpoint/2010/main" val="2253344789"/>
              </p:ext>
            </p:extLst>
          </p:nvPr>
        </p:nvGraphicFramePr>
        <p:xfrm>
          <a:off x="1390118" y="1439004"/>
          <a:ext cx="10017760" cy="388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10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Los riesgos químicos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5457"/>
              </p:ext>
            </p:extLst>
          </p:nvPr>
        </p:nvGraphicFramePr>
        <p:xfrm>
          <a:off x="788988" y="1069308"/>
          <a:ext cx="10633392" cy="57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95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La prevención del riesgo químico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017041"/>
              </p:ext>
            </p:extLst>
          </p:nvPr>
        </p:nvGraphicFramePr>
        <p:xfrm>
          <a:off x="1391920" y="1285977"/>
          <a:ext cx="10014155" cy="504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91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Los riesgos biológicos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911744"/>
              </p:ext>
            </p:extLst>
          </p:nvPr>
        </p:nvGraphicFramePr>
        <p:xfrm>
          <a:off x="426720" y="1439004"/>
          <a:ext cx="11399520" cy="4714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86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La prevención del riesgo biológico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Diagram 2"/>
          <p:cNvGraphicFramePr/>
          <p:nvPr>
            <p:extLst>
              <p:ext uri="{D42A27DB-BD31-4B8C-83A1-F6EECF244321}">
                <p14:modId xmlns:p14="http://schemas.microsoft.com/office/powerpoint/2010/main" val="671942875"/>
              </p:ext>
            </p:extLst>
          </p:nvPr>
        </p:nvGraphicFramePr>
        <p:xfrm>
          <a:off x="607551" y="357781"/>
          <a:ext cx="10899058" cy="415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4"/>
          <p:cNvGraphicFramePr/>
          <p:nvPr>
            <p:extLst>
              <p:ext uri="{D42A27DB-BD31-4B8C-83A1-F6EECF244321}">
                <p14:modId xmlns:p14="http://schemas.microsoft.com/office/powerpoint/2010/main" val="2739381561"/>
              </p:ext>
            </p:extLst>
          </p:nvPr>
        </p:nvGraphicFramePr>
        <p:xfrm>
          <a:off x="290051" y="3984932"/>
          <a:ext cx="11749549" cy="21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96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Riesgos físicos: el ruido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910667"/>
              </p:ext>
            </p:extLst>
          </p:nvPr>
        </p:nvGraphicFramePr>
        <p:xfrm>
          <a:off x="1141034" y="1069308"/>
          <a:ext cx="10515928" cy="532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36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Riesgos físicos: las vibraciones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967543"/>
              </p:ext>
            </p:extLst>
          </p:nvPr>
        </p:nvGraphicFramePr>
        <p:xfrm>
          <a:off x="977900" y="1236663"/>
          <a:ext cx="105156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55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1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Riesgos físicos: la temperatura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582107"/>
              </p:ext>
            </p:extLst>
          </p:nvPr>
        </p:nvGraphicFramePr>
        <p:xfrm>
          <a:off x="1141198" y="1379674"/>
          <a:ext cx="105156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1405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913</Words>
  <Application>Microsoft Office PowerPoint</Application>
  <PresentationFormat>Panorámica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1_Tema de Office</vt:lpstr>
      <vt:lpstr>Presentación de PowerPoint</vt:lpstr>
      <vt:lpstr>Riesgos ambientales en el trabajo: agentes contaminantes </vt:lpstr>
      <vt:lpstr>Los riesgos químicos </vt:lpstr>
      <vt:lpstr>La prevención del riesgo químico </vt:lpstr>
      <vt:lpstr>Los riesgos biológicos </vt:lpstr>
      <vt:lpstr>La prevención del riesgo biológico </vt:lpstr>
      <vt:lpstr>Riesgos físicos: el ruido </vt:lpstr>
      <vt:lpstr>Riesgos físicos: las vibraciones </vt:lpstr>
      <vt:lpstr>Riesgos físicos: la temperatura </vt:lpstr>
      <vt:lpstr>Riesgos físicos: las radiaciones </vt:lpstr>
      <vt:lpstr>Riesgos físicos: la iluminación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Castano, Jorge</dc:creator>
  <cp:lastModifiedBy>Castano, Jorge</cp:lastModifiedBy>
  <cp:revision>3</cp:revision>
  <dcterms:created xsi:type="dcterms:W3CDTF">2017-05-25T10:39:43Z</dcterms:created>
  <dcterms:modified xsi:type="dcterms:W3CDTF">2017-05-25T10:58:25Z</dcterms:modified>
</cp:coreProperties>
</file>