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8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43615-5FF4-47C0-863D-B074DF485EB3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B67C90B-AF7D-45F9-9601-4A17BABB021C}">
      <dgm:prSet phldrT="[Texto]"/>
      <dgm:spPr/>
      <dgm:t>
        <a:bodyPr/>
        <a:lstStyle/>
        <a:p>
          <a:r>
            <a:rPr lang="es-ES" dirty="0"/>
            <a:t>Los riesgos por las condiciones de seguridad pueden ser originados por:  </a:t>
          </a:r>
        </a:p>
      </dgm:t>
    </dgm:pt>
    <dgm:pt modelId="{5611ECB7-A3AD-4F24-AF08-8A482BC4C900}" type="parTrans" cxnId="{1DBC3EFA-60F2-44C2-A743-36968D1B8D80}">
      <dgm:prSet/>
      <dgm:spPr/>
      <dgm:t>
        <a:bodyPr/>
        <a:lstStyle/>
        <a:p>
          <a:endParaRPr lang="es-ES"/>
        </a:p>
      </dgm:t>
    </dgm:pt>
    <dgm:pt modelId="{6E1F0524-5987-42D7-83A5-49464620FA66}" type="sibTrans" cxnId="{1DBC3EFA-60F2-44C2-A743-36968D1B8D80}">
      <dgm:prSet/>
      <dgm:spPr/>
      <dgm:t>
        <a:bodyPr/>
        <a:lstStyle/>
        <a:p>
          <a:endParaRPr lang="es-ES"/>
        </a:p>
      </dgm:t>
    </dgm:pt>
    <dgm:pt modelId="{C0DE90CD-6C03-4132-9AF5-F11DEF96B6EF}">
      <dgm:prSet phldrT="[Texto]" custT="1"/>
      <dgm:spPr/>
      <dgm:t>
        <a:bodyPr/>
        <a:lstStyle/>
        <a:p>
          <a:r>
            <a:rPr lang="es-ES" sz="2400" dirty="0"/>
            <a:t>Los lugares de trabajo</a:t>
          </a:r>
        </a:p>
      </dgm:t>
    </dgm:pt>
    <dgm:pt modelId="{9049BE20-B1FE-481B-9FB5-9001B3BA4AC6}" type="parTrans" cxnId="{9B70E566-EDA3-4B5C-A566-B7C9A31B27D7}">
      <dgm:prSet/>
      <dgm:spPr/>
      <dgm:t>
        <a:bodyPr/>
        <a:lstStyle/>
        <a:p>
          <a:endParaRPr lang="es-ES"/>
        </a:p>
      </dgm:t>
    </dgm:pt>
    <dgm:pt modelId="{AAE150EF-BD73-4012-A451-259B657E8622}" type="sibTrans" cxnId="{9B70E566-EDA3-4B5C-A566-B7C9A31B27D7}">
      <dgm:prSet/>
      <dgm:spPr/>
      <dgm:t>
        <a:bodyPr/>
        <a:lstStyle/>
        <a:p>
          <a:endParaRPr lang="es-ES"/>
        </a:p>
      </dgm:t>
    </dgm:pt>
    <dgm:pt modelId="{F16CC04C-E12B-4C00-8E91-D336DE8FC562}">
      <dgm:prSet phldrT="[Texto]" custT="1"/>
      <dgm:spPr/>
      <dgm:t>
        <a:bodyPr/>
        <a:lstStyle/>
        <a:p>
          <a:r>
            <a:rPr lang="es-ES" sz="2400" dirty="0"/>
            <a:t>Los equipos de trabajo</a:t>
          </a:r>
        </a:p>
      </dgm:t>
    </dgm:pt>
    <dgm:pt modelId="{42F9AB1B-B922-4DE7-A579-6D1FC5744F35}" type="parTrans" cxnId="{F7288185-8C54-40A7-8D08-795242EC2136}">
      <dgm:prSet/>
      <dgm:spPr/>
      <dgm:t>
        <a:bodyPr/>
        <a:lstStyle/>
        <a:p>
          <a:endParaRPr lang="es-ES"/>
        </a:p>
      </dgm:t>
    </dgm:pt>
    <dgm:pt modelId="{58D5BB9B-4D21-4A83-A380-45439204C151}" type="sibTrans" cxnId="{F7288185-8C54-40A7-8D08-795242EC2136}">
      <dgm:prSet/>
      <dgm:spPr/>
      <dgm:t>
        <a:bodyPr/>
        <a:lstStyle/>
        <a:p>
          <a:endParaRPr lang="es-ES"/>
        </a:p>
      </dgm:t>
    </dgm:pt>
    <dgm:pt modelId="{E47FB21B-EA6C-4A5A-841D-07EFAF623AD7}">
      <dgm:prSet phldrT="[Texto]" custT="1"/>
      <dgm:spPr/>
      <dgm:t>
        <a:bodyPr/>
        <a:lstStyle/>
        <a:p>
          <a:r>
            <a:rPr lang="es-ES" sz="2400" dirty="0"/>
            <a:t>Las instalaciones eléctricas</a:t>
          </a:r>
        </a:p>
      </dgm:t>
    </dgm:pt>
    <dgm:pt modelId="{810D1B35-7DEE-41DE-A3CE-87C2A50936C4}" type="parTrans" cxnId="{BE183C0B-BF62-4E81-8FDF-F93B95A86B14}">
      <dgm:prSet/>
      <dgm:spPr/>
      <dgm:t>
        <a:bodyPr/>
        <a:lstStyle/>
        <a:p>
          <a:endParaRPr lang="es-ES"/>
        </a:p>
      </dgm:t>
    </dgm:pt>
    <dgm:pt modelId="{B3E4215E-5CD2-489C-839D-0C0EAF09F854}" type="sibTrans" cxnId="{BE183C0B-BF62-4E81-8FDF-F93B95A86B14}">
      <dgm:prSet/>
      <dgm:spPr/>
      <dgm:t>
        <a:bodyPr/>
        <a:lstStyle/>
        <a:p>
          <a:endParaRPr lang="es-ES"/>
        </a:p>
      </dgm:t>
    </dgm:pt>
    <dgm:pt modelId="{BA280CA8-0156-47D4-867B-5D3BAA133EF7}">
      <dgm:prSet/>
      <dgm:spPr/>
      <dgm:t>
        <a:bodyPr/>
        <a:lstStyle/>
        <a:p>
          <a:endParaRPr lang="en-US"/>
        </a:p>
      </dgm:t>
    </dgm:pt>
    <dgm:pt modelId="{90B57F36-D928-4AD7-B939-5C8763D8F078}" type="parTrans" cxnId="{814BA237-3EA8-450E-A10B-540928768301}">
      <dgm:prSet/>
      <dgm:spPr/>
      <dgm:t>
        <a:bodyPr/>
        <a:lstStyle/>
        <a:p>
          <a:endParaRPr lang="es-ES"/>
        </a:p>
      </dgm:t>
    </dgm:pt>
    <dgm:pt modelId="{E1BF50D1-574F-407B-811D-EA90148FB795}" type="sibTrans" cxnId="{814BA237-3EA8-450E-A10B-540928768301}">
      <dgm:prSet/>
      <dgm:spPr/>
      <dgm:t>
        <a:bodyPr/>
        <a:lstStyle/>
        <a:p>
          <a:endParaRPr lang="es-ES"/>
        </a:p>
      </dgm:t>
    </dgm:pt>
    <dgm:pt modelId="{D41DF3F6-C110-4C32-A7E9-3CB61036C02C}">
      <dgm:prSet phldrT="[Texto]" custT="1"/>
      <dgm:spPr/>
      <dgm:t>
        <a:bodyPr/>
        <a:lstStyle/>
        <a:p>
          <a:r>
            <a:rPr lang="es-ES" sz="2400" dirty="0"/>
            <a:t>Incendios</a:t>
          </a:r>
        </a:p>
      </dgm:t>
    </dgm:pt>
    <dgm:pt modelId="{3A7B4FA4-3219-4386-A2E5-7D0B1056A8D3}" type="parTrans" cxnId="{6996D9B7-C745-4D46-AF08-7984636B87BA}">
      <dgm:prSet/>
      <dgm:spPr/>
      <dgm:t>
        <a:bodyPr/>
        <a:lstStyle/>
        <a:p>
          <a:endParaRPr lang="es-ES"/>
        </a:p>
      </dgm:t>
    </dgm:pt>
    <dgm:pt modelId="{7ADD8A2A-87F9-4F31-BD98-C47A23F0EA17}" type="sibTrans" cxnId="{6996D9B7-C745-4D46-AF08-7984636B87BA}">
      <dgm:prSet/>
      <dgm:spPr/>
      <dgm:t>
        <a:bodyPr/>
        <a:lstStyle/>
        <a:p>
          <a:endParaRPr lang="es-ES"/>
        </a:p>
      </dgm:t>
    </dgm:pt>
    <dgm:pt modelId="{783B9069-35AD-4E5B-9797-9694BEDCE960}" type="pres">
      <dgm:prSet presAssocID="{92F43615-5FF4-47C0-863D-B074DF485EB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58D53D2-52DF-49C2-93CD-AE56CFB915BF}" type="pres">
      <dgm:prSet presAssocID="{BB67C90B-AF7D-45F9-9601-4A17BABB021C}" presName="roof" presStyleLbl="dkBgShp" presStyleIdx="0" presStyleCnt="2" custLinFactNeighborX="7420" custLinFactNeighborY="-3734"/>
      <dgm:spPr/>
      <dgm:t>
        <a:bodyPr/>
        <a:lstStyle/>
        <a:p>
          <a:endParaRPr lang="es-ES"/>
        </a:p>
      </dgm:t>
    </dgm:pt>
    <dgm:pt modelId="{3F553046-1412-46DA-B80A-074F26C218FB}" type="pres">
      <dgm:prSet presAssocID="{BB67C90B-AF7D-45F9-9601-4A17BABB021C}" presName="pillars" presStyleCnt="0"/>
      <dgm:spPr/>
    </dgm:pt>
    <dgm:pt modelId="{0E706553-CB64-41F9-AE9B-52A3B8A0E1BD}" type="pres">
      <dgm:prSet presAssocID="{BB67C90B-AF7D-45F9-9601-4A17BABB021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93E129-AA25-4AC3-9EA8-204D2EE542B2}" type="pres">
      <dgm:prSet presAssocID="{F16CC04C-E12B-4C00-8E91-D336DE8FC562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7023A0-00DA-445A-9838-7D812DDB393D}" type="pres">
      <dgm:prSet presAssocID="{E47FB21B-EA6C-4A5A-841D-07EFAF623AD7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3C3B9A-3E12-493A-8B24-B7DE2A0C07B1}" type="pres">
      <dgm:prSet presAssocID="{D41DF3F6-C110-4C32-A7E9-3CB61036C02C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97BB7F-1360-4E87-9FB5-42BBC701DE10}" type="pres">
      <dgm:prSet presAssocID="{BB67C90B-AF7D-45F9-9601-4A17BABB021C}" presName="base" presStyleLbl="dkBgShp" presStyleIdx="1" presStyleCnt="2"/>
      <dgm:spPr/>
    </dgm:pt>
  </dgm:ptLst>
  <dgm:cxnLst>
    <dgm:cxn modelId="{1C8367D9-C103-4054-9F07-2C53B72306E4}" type="presOf" srcId="{F16CC04C-E12B-4C00-8E91-D336DE8FC562}" destId="{D493E129-AA25-4AC3-9EA8-204D2EE542B2}" srcOrd="0" destOrd="0" presId="urn:microsoft.com/office/officeart/2005/8/layout/hList3"/>
    <dgm:cxn modelId="{9B70E566-EDA3-4B5C-A566-B7C9A31B27D7}" srcId="{BB67C90B-AF7D-45F9-9601-4A17BABB021C}" destId="{C0DE90CD-6C03-4132-9AF5-F11DEF96B6EF}" srcOrd="0" destOrd="0" parTransId="{9049BE20-B1FE-481B-9FB5-9001B3BA4AC6}" sibTransId="{AAE150EF-BD73-4012-A451-259B657E8622}"/>
    <dgm:cxn modelId="{6996D9B7-C745-4D46-AF08-7984636B87BA}" srcId="{BB67C90B-AF7D-45F9-9601-4A17BABB021C}" destId="{D41DF3F6-C110-4C32-A7E9-3CB61036C02C}" srcOrd="3" destOrd="0" parTransId="{3A7B4FA4-3219-4386-A2E5-7D0B1056A8D3}" sibTransId="{7ADD8A2A-87F9-4F31-BD98-C47A23F0EA17}"/>
    <dgm:cxn modelId="{F7288185-8C54-40A7-8D08-795242EC2136}" srcId="{BB67C90B-AF7D-45F9-9601-4A17BABB021C}" destId="{F16CC04C-E12B-4C00-8E91-D336DE8FC562}" srcOrd="1" destOrd="0" parTransId="{42F9AB1B-B922-4DE7-A579-6D1FC5744F35}" sibTransId="{58D5BB9B-4D21-4A83-A380-45439204C151}"/>
    <dgm:cxn modelId="{814BA237-3EA8-450E-A10B-540928768301}" srcId="{92F43615-5FF4-47C0-863D-B074DF485EB3}" destId="{BA280CA8-0156-47D4-867B-5D3BAA133EF7}" srcOrd="1" destOrd="0" parTransId="{90B57F36-D928-4AD7-B939-5C8763D8F078}" sibTransId="{E1BF50D1-574F-407B-811D-EA90148FB795}"/>
    <dgm:cxn modelId="{53613C03-F77A-48EA-A30D-E099229F000E}" type="presOf" srcId="{D41DF3F6-C110-4C32-A7E9-3CB61036C02C}" destId="{E23C3B9A-3E12-493A-8B24-B7DE2A0C07B1}" srcOrd="0" destOrd="0" presId="urn:microsoft.com/office/officeart/2005/8/layout/hList3"/>
    <dgm:cxn modelId="{1DBC3EFA-60F2-44C2-A743-36968D1B8D80}" srcId="{92F43615-5FF4-47C0-863D-B074DF485EB3}" destId="{BB67C90B-AF7D-45F9-9601-4A17BABB021C}" srcOrd="0" destOrd="0" parTransId="{5611ECB7-A3AD-4F24-AF08-8A482BC4C900}" sibTransId="{6E1F0524-5987-42D7-83A5-49464620FA66}"/>
    <dgm:cxn modelId="{3863FE8B-04CE-4D28-A2C0-64BE0322E629}" type="presOf" srcId="{92F43615-5FF4-47C0-863D-B074DF485EB3}" destId="{783B9069-35AD-4E5B-9797-9694BEDCE960}" srcOrd="0" destOrd="0" presId="urn:microsoft.com/office/officeart/2005/8/layout/hList3"/>
    <dgm:cxn modelId="{98D510E3-9F2F-4DCB-9F9A-708DAEC6BE99}" type="presOf" srcId="{E47FB21B-EA6C-4A5A-841D-07EFAF623AD7}" destId="{C17023A0-00DA-445A-9838-7D812DDB393D}" srcOrd="0" destOrd="0" presId="urn:microsoft.com/office/officeart/2005/8/layout/hList3"/>
    <dgm:cxn modelId="{BE183C0B-BF62-4E81-8FDF-F93B95A86B14}" srcId="{BB67C90B-AF7D-45F9-9601-4A17BABB021C}" destId="{E47FB21B-EA6C-4A5A-841D-07EFAF623AD7}" srcOrd="2" destOrd="0" parTransId="{810D1B35-7DEE-41DE-A3CE-87C2A50936C4}" sibTransId="{B3E4215E-5CD2-489C-839D-0C0EAF09F854}"/>
    <dgm:cxn modelId="{BB469175-8B30-4CB6-90C9-4F3305B880DD}" type="presOf" srcId="{BB67C90B-AF7D-45F9-9601-4A17BABB021C}" destId="{258D53D2-52DF-49C2-93CD-AE56CFB915BF}" srcOrd="0" destOrd="0" presId="urn:microsoft.com/office/officeart/2005/8/layout/hList3"/>
    <dgm:cxn modelId="{36974C3A-24B0-4A7A-9EC8-43EBCBE7D7FB}" type="presOf" srcId="{C0DE90CD-6C03-4132-9AF5-F11DEF96B6EF}" destId="{0E706553-CB64-41F9-AE9B-52A3B8A0E1BD}" srcOrd="0" destOrd="0" presId="urn:microsoft.com/office/officeart/2005/8/layout/hList3"/>
    <dgm:cxn modelId="{C47D599A-E8B5-461B-BEB1-0B79C75D8B5A}" type="presParOf" srcId="{783B9069-35AD-4E5B-9797-9694BEDCE960}" destId="{258D53D2-52DF-49C2-93CD-AE56CFB915BF}" srcOrd="0" destOrd="0" presId="urn:microsoft.com/office/officeart/2005/8/layout/hList3"/>
    <dgm:cxn modelId="{566E8188-FC49-4C70-A2A9-A427DB68EF5C}" type="presParOf" srcId="{783B9069-35AD-4E5B-9797-9694BEDCE960}" destId="{3F553046-1412-46DA-B80A-074F26C218FB}" srcOrd="1" destOrd="0" presId="urn:microsoft.com/office/officeart/2005/8/layout/hList3"/>
    <dgm:cxn modelId="{330A1EE7-B033-431E-8110-47967FBBF35A}" type="presParOf" srcId="{3F553046-1412-46DA-B80A-074F26C218FB}" destId="{0E706553-CB64-41F9-AE9B-52A3B8A0E1BD}" srcOrd="0" destOrd="0" presId="urn:microsoft.com/office/officeart/2005/8/layout/hList3"/>
    <dgm:cxn modelId="{F8B2693A-447B-4524-B4AB-732A81987FFA}" type="presParOf" srcId="{3F553046-1412-46DA-B80A-074F26C218FB}" destId="{D493E129-AA25-4AC3-9EA8-204D2EE542B2}" srcOrd="1" destOrd="0" presId="urn:microsoft.com/office/officeart/2005/8/layout/hList3"/>
    <dgm:cxn modelId="{37BEDE7B-025C-4F45-A58F-2633280AE88B}" type="presParOf" srcId="{3F553046-1412-46DA-B80A-074F26C218FB}" destId="{C17023A0-00DA-445A-9838-7D812DDB393D}" srcOrd="2" destOrd="0" presId="urn:microsoft.com/office/officeart/2005/8/layout/hList3"/>
    <dgm:cxn modelId="{D573F6C8-ABE6-49D0-991F-8BE68B206316}" type="presParOf" srcId="{3F553046-1412-46DA-B80A-074F26C218FB}" destId="{E23C3B9A-3E12-493A-8B24-B7DE2A0C07B1}" srcOrd="3" destOrd="0" presId="urn:microsoft.com/office/officeart/2005/8/layout/hList3"/>
    <dgm:cxn modelId="{135E35B6-C835-4781-9334-CEE753C588EC}" type="presParOf" srcId="{783B9069-35AD-4E5B-9797-9694BEDCE960}" destId="{5097BB7F-1360-4E87-9FB5-42BBC701DE1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315B65-90F1-45A0-937D-2217CE3FC39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4C91328-757C-4D0F-B603-BDD76F54CD8B}">
      <dgm:prSet phldrT="[Texto]" custT="1"/>
      <dgm:spPr/>
      <dgm:t>
        <a:bodyPr/>
        <a:lstStyle/>
        <a:p>
          <a:r>
            <a:rPr lang="es-ES" sz="3200" dirty="0"/>
            <a:t>Estrés</a:t>
          </a:r>
        </a:p>
      </dgm:t>
    </dgm:pt>
    <dgm:pt modelId="{A1B9938A-28F2-4301-BB41-4966AB63193B}" type="parTrans" cxnId="{47DDC65E-5E4A-44F6-B94B-93ED12047E89}">
      <dgm:prSet/>
      <dgm:spPr/>
      <dgm:t>
        <a:bodyPr/>
        <a:lstStyle/>
        <a:p>
          <a:endParaRPr lang="es-ES"/>
        </a:p>
      </dgm:t>
    </dgm:pt>
    <dgm:pt modelId="{F84571AC-2A30-486E-ABDA-F96AAFF5D656}" type="sibTrans" cxnId="{47DDC65E-5E4A-44F6-B94B-93ED12047E89}">
      <dgm:prSet/>
      <dgm:spPr/>
      <dgm:t>
        <a:bodyPr/>
        <a:lstStyle/>
        <a:p>
          <a:endParaRPr lang="es-ES"/>
        </a:p>
      </dgm:t>
    </dgm:pt>
    <dgm:pt modelId="{58FCD0B1-A06E-4E5B-BF44-171AE4C070EF}">
      <dgm:prSet phldrT="[Texto]" custT="1"/>
      <dgm:spPr/>
      <dgm:t>
        <a:bodyPr/>
        <a:lstStyle/>
        <a:p>
          <a:r>
            <a:rPr lang="es-ES" sz="2400" dirty="0"/>
            <a:t>Causas </a:t>
          </a:r>
        </a:p>
      </dgm:t>
    </dgm:pt>
    <dgm:pt modelId="{F907C810-021D-4DF4-9444-279826144FCE}" type="parTrans" cxnId="{C628D2D0-4DEB-4FA0-8E84-3F12DEAF0868}">
      <dgm:prSet/>
      <dgm:spPr/>
      <dgm:t>
        <a:bodyPr/>
        <a:lstStyle/>
        <a:p>
          <a:endParaRPr lang="es-ES"/>
        </a:p>
      </dgm:t>
    </dgm:pt>
    <dgm:pt modelId="{169B4F87-E3AB-4F09-8787-B73BEC514950}" type="sibTrans" cxnId="{C628D2D0-4DEB-4FA0-8E84-3F12DEAF0868}">
      <dgm:prSet/>
      <dgm:spPr/>
      <dgm:t>
        <a:bodyPr/>
        <a:lstStyle/>
        <a:p>
          <a:endParaRPr lang="es-ES"/>
        </a:p>
      </dgm:t>
    </dgm:pt>
    <dgm:pt modelId="{E2B54F11-B192-43DB-8134-D27A625804E0}">
      <dgm:prSet phldrT="[Texto]" custT="1"/>
      <dgm:spPr/>
      <dgm:t>
        <a:bodyPr/>
        <a:lstStyle/>
        <a:p>
          <a:r>
            <a:rPr lang="es-ES" sz="2400" dirty="0"/>
            <a:t>Efectos</a:t>
          </a:r>
        </a:p>
      </dgm:t>
    </dgm:pt>
    <dgm:pt modelId="{598EF1DF-6360-4D7D-86FB-D35FD1F08B1F}" type="parTrans" cxnId="{2FC7FA09-9FB1-4510-A804-35A67772C7BA}">
      <dgm:prSet/>
      <dgm:spPr/>
      <dgm:t>
        <a:bodyPr/>
        <a:lstStyle/>
        <a:p>
          <a:endParaRPr lang="es-ES"/>
        </a:p>
      </dgm:t>
    </dgm:pt>
    <dgm:pt modelId="{489E2FA3-369D-4C92-9489-9324D95F38C1}" type="sibTrans" cxnId="{2FC7FA09-9FB1-4510-A804-35A67772C7BA}">
      <dgm:prSet/>
      <dgm:spPr/>
      <dgm:t>
        <a:bodyPr/>
        <a:lstStyle/>
        <a:p>
          <a:endParaRPr lang="es-ES"/>
        </a:p>
      </dgm:t>
    </dgm:pt>
    <dgm:pt modelId="{C7C4B413-61A9-4F5F-B62A-AB8557CE88CF}">
      <dgm:prSet phldrT="[Texto]" custT="1"/>
      <dgm:spPr/>
      <dgm:t>
        <a:bodyPr/>
        <a:lstStyle/>
        <a:p>
          <a:r>
            <a:rPr lang="es-ES" sz="3200" i="1" dirty="0" err="1"/>
            <a:t>Mobbing</a:t>
          </a:r>
          <a:r>
            <a:rPr lang="es-ES" sz="3200" i="1" dirty="0"/>
            <a:t> </a:t>
          </a:r>
        </a:p>
      </dgm:t>
    </dgm:pt>
    <dgm:pt modelId="{7A4911E7-FAA6-4497-B5EC-179B3FB4B61A}" type="parTrans" cxnId="{66CE3EEA-D42F-4BD9-9478-DD2578705454}">
      <dgm:prSet/>
      <dgm:spPr/>
      <dgm:t>
        <a:bodyPr/>
        <a:lstStyle/>
        <a:p>
          <a:endParaRPr lang="es-ES"/>
        </a:p>
      </dgm:t>
    </dgm:pt>
    <dgm:pt modelId="{755FBEB3-0D96-4670-BE9B-7678E97B8C36}" type="sibTrans" cxnId="{66CE3EEA-D42F-4BD9-9478-DD2578705454}">
      <dgm:prSet/>
      <dgm:spPr/>
      <dgm:t>
        <a:bodyPr/>
        <a:lstStyle/>
        <a:p>
          <a:endParaRPr lang="es-ES"/>
        </a:p>
      </dgm:t>
    </dgm:pt>
    <dgm:pt modelId="{E4502D49-72A0-40D2-A748-82426AC782B8}">
      <dgm:prSet phldrT="[Texto]" custT="1"/>
      <dgm:spPr/>
      <dgm:t>
        <a:bodyPr/>
        <a:lstStyle/>
        <a:p>
          <a:r>
            <a:rPr lang="es-ES" sz="2400" dirty="0"/>
            <a:t>Causas</a:t>
          </a:r>
        </a:p>
      </dgm:t>
    </dgm:pt>
    <dgm:pt modelId="{5920D5B2-8E6D-4994-AD7D-1AD4B9896372}" type="parTrans" cxnId="{1C166BAD-59C8-481B-8BCB-47EACF5683A2}">
      <dgm:prSet/>
      <dgm:spPr/>
      <dgm:t>
        <a:bodyPr/>
        <a:lstStyle/>
        <a:p>
          <a:endParaRPr lang="es-ES"/>
        </a:p>
      </dgm:t>
    </dgm:pt>
    <dgm:pt modelId="{7FBB59DB-37A5-491A-BD95-953C7A0B98D9}" type="sibTrans" cxnId="{1C166BAD-59C8-481B-8BCB-47EACF5683A2}">
      <dgm:prSet/>
      <dgm:spPr/>
      <dgm:t>
        <a:bodyPr/>
        <a:lstStyle/>
        <a:p>
          <a:endParaRPr lang="es-ES"/>
        </a:p>
      </dgm:t>
    </dgm:pt>
    <dgm:pt modelId="{836F1D2E-6D19-4D3B-9EF1-A65625DD32FD}">
      <dgm:prSet phldrT="[Texto]" custT="1"/>
      <dgm:spPr/>
      <dgm:t>
        <a:bodyPr/>
        <a:lstStyle/>
        <a:p>
          <a:r>
            <a:rPr lang="es-ES" sz="2400" dirty="0"/>
            <a:t>Efectos</a:t>
          </a:r>
        </a:p>
      </dgm:t>
    </dgm:pt>
    <dgm:pt modelId="{5937D699-D7F4-46F5-B173-C1D65F0A0C53}" type="parTrans" cxnId="{4FDEDBF0-3136-4BE7-9331-4EFA4FE5214B}">
      <dgm:prSet/>
      <dgm:spPr/>
      <dgm:t>
        <a:bodyPr/>
        <a:lstStyle/>
        <a:p>
          <a:endParaRPr lang="es-ES"/>
        </a:p>
      </dgm:t>
    </dgm:pt>
    <dgm:pt modelId="{8B281090-1A91-4EE1-AF50-5EE4A27F7789}" type="sibTrans" cxnId="{4FDEDBF0-3136-4BE7-9331-4EFA4FE5214B}">
      <dgm:prSet/>
      <dgm:spPr/>
      <dgm:t>
        <a:bodyPr/>
        <a:lstStyle/>
        <a:p>
          <a:endParaRPr lang="es-ES"/>
        </a:p>
      </dgm:t>
    </dgm:pt>
    <dgm:pt modelId="{DE19DE3B-C0B6-4072-AAAA-6AAA60BEFDAE}">
      <dgm:prSet phldrT="[Texto]" custT="1"/>
      <dgm:spPr/>
      <dgm:t>
        <a:bodyPr/>
        <a:lstStyle/>
        <a:p>
          <a:r>
            <a:rPr lang="es-ES" sz="3200" i="1" dirty="0"/>
            <a:t>Burnout</a:t>
          </a:r>
        </a:p>
      </dgm:t>
    </dgm:pt>
    <dgm:pt modelId="{244F79D6-A650-4AE4-930F-AF1691A1A121}" type="parTrans" cxnId="{0A92A9F7-E885-41EA-B1BE-9259BBFCFBFA}">
      <dgm:prSet/>
      <dgm:spPr/>
      <dgm:t>
        <a:bodyPr/>
        <a:lstStyle/>
        <a:p>
          <a:endParaRPr lang="es-ES"/>
        </a:p>
      </dgm:t>
    </dgm:pt>
    <dgm:pt modelId="{2E3D4942-D941-4EFF-A876-45E511032A22}" type="sibTrans" cxnId="{0A92A9F7-E885-41EA-B1BE-9259BBFCFBFA}">
      <dgm:prSet/>
      <dgm:spPr/>
      <dgm:t>
        <a:bodyPr/>
        <a:lstStyle/>
        <a:p>
          <a:endParaRPr lang="es-ES"/>
        </a:p>
      </dgm:t>
    </dgm:pt>
    <dgm:pt modelId="{38928035-B2B4-4842-B418-08F85D9517F8}">
      <dgm:prSet phldrT="[Texto]" custT="1"/>
      <dgm:spPr/>
      <dgm:t>
        <a:bodyPr/>
        <a:lstStyle/>
        <a:p>
          <a:r>
            <a:rPr lang="es-ES" sz="2400" dirty="0"/>
            <a:t>Causas </a:t>
          </a:r>
        </a:p>
      </dgm:t>
    </dgm:pt>
    <dgm:pt modelId="{9729DBB6-C691-4616-B601-1F5A9C10FBB4}" type="parTrans" cxnId="{45BAE31E-FEEF-477D-B06B-1CD8642B8DAE}">
      <dgm:prSet/>
      <dgm:spPr/>
      <dgm:t>
        <a:bodyPr/>
        <a:lstStyle/>
        <a:p>
          <a:endParaRPr lang="es-ES"/>
        </a:p>
      </dgm:t>
    </dgm:pt>
    <dgm:pt modelId="{F7F7F86E-DA09-4797-BFD9-C58135C07D0C}" type="sibTrans" cxnId="{45BAE31E-FEEF-477D-B06B-1CD8642B8DAE}">
      <dgm:prSet/>
      <dgm:spPr/>
      <dgm:t>
        <a:bodyPr/>
        <a:lstStyle/>
        <a:p>
          <a:endParaRPr lang="es-ES"/>
        </a:p>
      </dgm:t>
    </dgm:pt>
    <dgm:pt modelId="{1F73B5B0-A667-4A5E-A98A-4D985D7C4EF3}">
      <dgm:prSet phldrT="[Texto]" custT="1"/>
      <dgm:spPr/>
      <dgm:t>
        <a:bodyPr/>
        <a:lstStyle/>
        <a:p>
          <a:r>
            <a:rPr lang="es-ES" sz="2400" dirty="0"/>
            <a:t>Efectos</a:t>
          </a:r>
        </a:p>
      </dgm:t>
    </dgm:pt>
    <dgm:pt modelId="{084414FC-BCEC-4F37-BF89-EEAA7727B7E0}" type="parTrans" cxnId="{01C66CE9-B3CB-4388-A01A-F3228BF31E54}">
      <dgm:prSet/>
      <dgm:spPr/>
      <dgm:t>
        <a:bodyPr/>
        <a:lstStyle/>
        <a:p>
          <a:endParaRPr lang="es-ES"/>
        </a:p>
      </dgm:t>
    </dgm:pt>
    <dgm:pt modelId="{5D05EF7E-B27F-4F39-BE39-9AA097FE9B84}" type="sibTrans" cxnId="{01C66CE9-B3CB-4388-A01A-F3228BF31E54}">
      <dgm:prSet/>
      <dgm:spPr/>
      <dgm:t>
        <a:bodyPr/>
        <a:lstStyle/>
        <a:p>
          <a:endParaRPr lang="es-ES"/>
        </a:p>
      </dgm:t>
    </dgm:pt>
    <dgm:pt modelId="{78E31962-1BC3-4766-8FB1-72C2D9FCFD91}" type="pres">
      <dgm:prSet presAssocID="{3E315B65-90F1-45A0-937D-2217CE3FC39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B4C7582-7B42-40B5-BDD9-377FB0C82686}" type="pres">
      <dgm:prSet presAssocID="{54C91328-757C-4D0F-B603-BDD76F54CD8B}" presName="circle1" presStyleLbl="node1" presStyleIdx="0" presStyleCnt="3"/>
      <dgm:spPr/>
    </dgm:pt>
    <dgm:pt modelId="{ECA4AB66-7BAC-4263-B14D-F70F9C486D7C}" type="pres">
      <dgm:prSet presAssocID="{54C91328-757C-4D0F-B603-BDD76F54CD8B}" presName="space" presStyleCnt="0"/>
      <dgm:spPr/>
    </dgm:pt>
    <dgm:pt modelId="{C7CC65E5-A064-4371-B584-3098AFC3A1C2}" type="pres">
      <dgm:prSet presAssocID="{54C91328-757C-4D0F-B603-BDD76F54CD8B}" presName="rect1" presStyleLbl="alignAcc1" presStyleIdx="0" presStyleCnt="3"/>
      <dgm:spPr/>
      <dgm:t>
        <a:bodyPr/>
        <a:lstStyle/>
        <a:p>
          <a:endParaRPr lang="es-ES"/>
        </a:p>
      </dgm:t>
    </dgm:pt>
    <dgm:pt modelId="{E8AA0246-C458-4DDE-929A-2BF9531811DC}" type="pres">
      <dgm:prSet presAssocID="{C7C4B413-61A9-4F5F-B62A-AB8557CE88CF}" presName="vertSpace2" presStyleLbl="node1" presStyleIdx="0" presStyleCnt="3"/>
      <dgm:spPr/>
    </dgm:pt>
    <dgm:pt modelId="{DCD09245-AD06-45AC-8F51-13C28CAA99C4}" type="pres">
      <dgm:prSet presAssocID="{C7C4B413-61A9-4F5F-B62A-AB8557CE88CF}" presName="circle2" presStyleLbl="node1" presStyleIdx="1" presStyleCnt="3"/>
      <dgm:spPr/>
    </dgm:pt>
    <dgm:pt modelId="{D4B8DF3D-B58B-4EF3-BC02-A54C60F36D9B}" type="pres">
      <dgm:prSet presAssocID="{C7C4B413-61A9-4F5F-B62A-AB8557CE88CF}" presName="rect2" presStyleLbl="alignAcc1" presStyleIdx="1" presStyleCnt="3"/>
      <dgm:spPr/>
      <dgm:t>
        <a:bodyPr/>
        <a:lstStyle/>
        <a:p>
          <a:endParaRPr lang="es-ES"/>
        </a:p>
      </dgm:t>
    </dgm:pt>
    <dgm:pt modelId="{77C7AFC9-7DE4-44FE-8AE1-D84F8DD1BB35}" type="pres">
      <dgm:prSet presAssocID="{DE19DE3B-C0B6-4072-AAAA-6AAA60BEFDAE}" presName="vertSpace3" presStyleLbl="node1" presStyleIdx="1" presStyleCnt="3"/>
      <dgm:spPr/>
    </dgm:pt>
    <dgm:pt modelId="{8185FBE5-E9FF-40FF-A4F0-1061BF43FF2B}" type="pres">
      <dgm:prSet presAssocID="{DE19DE3B-C0B6-4072-AAAA-6AAA60BEFDAE}" presName="circle3" presStyleLbl="node1" presStyleIdx="2" presStyleCnt="3"/>
      <dgm:spPr/>
    </dgm:pt>
    <dgm:pt modelId="{0EE79263-CD9E-4A74-AB99-BCC8037CDA6E}" type="pres">
      <dgm:prSet presAssocID="{DE19DE3B-C0B6-4072-AAAA-6AAA60BEFDAE}" presName="rect3" presStyleLbl="alignAcc1" presStyleIdx="2" presStyleCnt="3"/>
      <dgm:spPr/>
      <dgm:t>
        <a:bodyPr/>
        <a:lstStyle/>
        <a:p>
          <a:endParaRPr lang="es-ES"/>
        </a:p>
      </dgm:t>
    </dgm:pt>
    <dgm:pt modelId="{54E33A9B-F842-49D2-A978-BF8154627E8B}" type="pres">
      <dgm:prSet presAssocID="{54C91328-757C-4D0F-B603-BDD76F54CD8B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C7C9B8-5415-4529-AA63-CB2594DFE37B}" type="pres">
      <dgm:prSet presAssocID="{54C91328-757C-4D0F-B603-BDD76F54CD8B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77D157-C63C-4378-A81C-60990C3AEB1E}" type="pres">
      <dgm:prSet presAssocID="{C7C4B413-61A9-4F5F-B62A-AB8557CE88C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328428-DFE7-4C9D-B74A-45D494F2DD89}" type="pres">
      <dgm:prSet presAssocID="{C7C4B413-61A9-4F5F-B62A-AB8557CE88C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2E1437-EF01-4BC0-B83B-1CF5186EF74E}" type="pres">
      <dgm:prSet presAssocID="{DE19DE3B-C0B6-4072-AAAA-6AAA60BEFDAE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743A48-E234-42BD-B276-52FF042C0256}" type="pres">
      <dgm:prSet presAssocID="{DE19DE3B-C0B6-4072-AAAA-6AAA60BEFDAE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6CE3EEA-D42F-4BD9-9478-DD2578705454}" srcId="{3E315B65-90F1-45A0-937D-2217CE3FC390}" destId="{C7C4B413-61A9-4F5F-B62A-AB8557CE88CF}" srcOrd="1" destOrd="0" parTransId="{7A4911E7-FAA6-4497-B5EC-179B3FB4B61A}" sibTransId="{755FBEB3-0D96-4670-BE9B-7678E97B8C36}"/>
    <dgm:cxn modelId="{EE567D7A-AE34-4F55-96E3-128B464BE904}" type="presOf" srcId="{E4502D49-72A0-40D2-A748-82426AC782B8}" destId="{AD328428-DFE7-4C9D-B74A-45D494F2DD89}" srcOrd="0" destOrd="0" presId="urn:microsoft.com/office/officeart/2005/8/layout/target3"/>
    <dgm:cxn modelId="{C628D2D0-4DEB-4FA0-8E84-3F12DEAF0868}" srcId="{54C91328-757C-4D0F-B603-BDD76F54CD8B}" destId="{58FCD0B1-A06E-4E5B-BF44-171AE4C070EF}" srcOrd="0" destOrd="0" parTransId="{F907C810-021D-4DF4-9444-279826144FCE}" sibTransId="{169B4F87-E3AB-4F09-8787-B73BEC514950}"/>
    <dgm:cxn modelId="{64AD796D-C10D-4F21-8307-B25727D416B8}" type="presOf" srcId="{DE19DE3B-C0B6-4072-AAAA-6AAA60BEFDAE}" destId="{502E1437-EF01-4BC0-B83B-1CF5186EF74E}" srcOrd="1" destOrd="0" presId="urn:microsoft.com/office/officeart/2005/8/layout/target3"/>
    <dgm:cxn modelId="{190FD9A1-89AC-493E-888D-5E62294A7B76}" type="presOf" srcId="{1F73B5B0-A667-4A5E-A98A-4D985D7C4EF3}" destId="{89743A48-E234-42BD-B276-52FF042C0256}" srcOrd="0" destOrd="1" presId="urn:microsoft.com/office/officeart/2005/8/layout/target3"/>
    <dgm:cxn modelId="{6BE11CC6-A0DD-44CF-8438-B8E636372517}" type="presOf" srcId="{38928035-B2B4-4842-B418-08F85D9517F8}" destId="{89743A48-E234-42BD-B276-52FF042C0256}" srcOrd="0" destOrd="0" presId="urn:microsoft.com/office/officeart/2005/8/layout/target3"/>
    <dgm:cxn modelId="{0A92A9F7-E885-41EA-B1BE-9259BBFCFBFA}" srcId="{3E315B65-90F1-45A0-937D-2217CE3FC390}" destId="{DE19DE3B-C0B6-4072-AAAA-6AAA60BEFDAE}" srcOrd="2" destOrd="0" parTransId="{244F79D6-A650-4AE4-930F-AF1691A1A121}" sibTransId="{2E3D4942-D941-4EFF-A876-45E511032A22}"/>
    <dgm:cxn modelId="{5CDB5C72-6059-4643-A12C-C5BA994CA34C}" type="presOf" srcId="{C7C4B413-61A9-4F5F-B62A-AB8557CE88CF}" destId="{DF77D157-C63C-4378-A81C-60990C3AEB1E}" srcOrd="1" destOrd="0" presId="urn:microsoft.com/office/officeart/2005/8/layout/target3"/>
    <dgm:cxn modelId="{102620E3-5AC5-4896-9952-0C05EC6C18D8}" type="presOf" srcId="{836F1D2E-6D19-4D3B-9EF1-A65625DD32FD}" destId="{AD328428-DFE7-4C9D-B74A-45D494F2DD89}" srcOrd="0" destOrd="1" presId="urn:microsoft.com/office/officeart/2005/8/layout/target3"/>
    <dgm:cxn modelId="{4EB0ECF7-9615-44B2-9018-4174F8A12D41}" type="presOf" srcId="{54C91328-757C-4D0F-B603-BDD76F54CD8B}" destId="{54E33A9B-F842-49D2-A978-BF8154627E8B}" srcOrd="1" destOrd="0" presId="urn:microsoft.com/office/officeart/2005/8/layout/target3"/>
    <dgm:cxn modelId="{47DDC65E-5E4A-44F6-B94B-93ED12047E89}" srcId="{3E315B65-90F1-45A0-937D-2217CE3FC390}" destId="{54C91328-757C-4D0F-B603-BDD76F54CD8B}" srcOrd="0" destOrd="0" parTransId="{A1B9938A-28F2-4301-BB41-4966AB63193B}" sibTransId="{F84571AC-2A30-486E-ABDA-F96AAFF5D656}"/>
    <dgm:cxn modelId="{01C66CE9-B3CB-4388-A01A-F3228BF31E54}" srcId="{DE19DE3B-C0B6-4072-AAAA-6AAA60BEFDAE}" destId="{1F73B5B0-A667-4A5E-A98A-4D985D7C4EF3}" srcOrd="1" destOrd="0" parTransId="{084414FC-BCEC-4F37-BF89-EEAA7727B7E0}" sibTransId="{5D05EF7E-B27F-4F39-BE39-9AA097FE9B84}"/>
    <dgm:cxn modelId="{431D65F0-0507-4CA9-9AD3-6073A77B40A3}" type="presOf" srcId="{DE19DE3B-C0B6-4072-AAAA-6AAA60BEFDAE}" destId="{0EE79263-CD9E-4A74-AB99-BCC8037CDA6E}" srcOrd="0" destOrd="0" presId="urn:microsoft.com/office/officeart/2005/8/layout/target3"/>
    <dgm:cxn modelId="{50BEA3F6-297B-4CFD-9172-ABEC348FBFE0}" type="presOf" srcId="{3E315B65-90F1-45A0-937D-2217CE3FC390}" destId="{78E31962-1BC3-4766-8FB1-72C2D9FCFD91}" srcOrd="0" destOrd="0" presId="urn:microsoft.com/office/officeart/2005/8/layout/target3"/>
    <dgm:cxn modelId="{B20AFAE9-F40F-4DA8-A044-027AE590C525}" type="presOf" srcId="{58FCD0B1-A06E-4E5B-BF44-171AE4C070EF}" destId="{B6C7C9B8-5415-4529-AA63-CB2594DFE37B}" srcOrd="0" destOrd="0" presId="urn:microsoft.com/office/officeart/2005/8/layout/target3"/>
    <dgm:cxn modelId="{ABF665FE-C43C-4050-B7B4-F210CB9FB6EE}" type="presOf" srcId="{E2B54F11-B192-43DB-8134-D27A625804E0}" destId="{B6C7C9B8-5415-4529-AA63-CB2594DFE37B}" srcOrd="0" destOrd="1" presId="urn:microsoft.com/office/officeart/2005/8/layout/target3"/>
    <dgm:cxn modelId="{4FDEDBF0-3136-4BE7-9331-4EFA4FE5214B}" srcId="{C7C4B413-61A9-4F5F-B62A-AB8557CE88CF}" destId="{836F1D2E-6D19-4D3B-9EF1-A65625DD32FD}" srcOrd="1" destOrd="0" parTransId="{5937D699-D7F4-46F5-B173-C1D65F0A0C53}" sibTransId="{8B281090-1A91-4EE1-AF50-5EE4A27F7789}"/>
    <dgm:cxn modelId="{45BAE31E-FEEF-477D-B06B-1CD8642B8DAE}" srcId="{DE19DE3B-C0B6-4072-AAAA-6AAA60BEFDAE}" destId="{38928035-B2B4-4842-B418-08F85D9517F8}" srcOrd="0" destOrd="0" parTransId="{9729DBB6-C691-4616-B601-1F5A9C10FBB4}" sibTransId="{F7F7F86E-DA09-4797-BFD9-C58135C07D0C}"/>
    <dgm:cxn modelId="{8715096E-BA3D-424B-9221-03A83DE0EE4B}" type="presOf" srcId="{54C91328-757C-4D0F-B603-BDD76F54CD8B}" destId="{C7CC65E5-A064-4371-B584-3098AFC3A1C2}" srcOrd="0" destOrd="0" presId="urn:microsoft.com/office/officeart/2005/8/layout/target3"/>
    <dgm:cxn modelId="{2FC7FA09-9FB1-4510-A804-35A67772C7BA}" srcId="{54C91328-757C-4D0F-B603-BDD76F54CD8B}" destId="{E2B54F11-B192-43DB-8134-D27A625804E0}" srcOrd="1" destOrd="0" parTransId="{598EF1DF-6360-4D7D-86FB-D35FD1F08B1F}" sibTransId="{489E2FA3-369D-4C92-9489-9324D95F38C1}"/>
    <dgm:cxn modelId="{1C166BAD-59C8-481B-8BCB-47EACF5683A2}" srcId="{C7C4B413-61A9-4F5F-B62A-AB8557CE88CF}" destId="{E4502D49-72A0-40D2-A748-82426AC782B8}" srcOrd="0" destOrd="0" parTransId="{5920D5B2-8E6D-4994-AD7D-1AD4B9896372}" sibTransId="{7FBB59DB-37A5-491A-BD95-953C7A0B98D9}"/>
    <dgm:cxn modelId="{2BA78C6E-3E62-4F4E-86E0-AB558EB393E9}" type="presOf" srcId="{C7C4B413-61A9-4F5F-B62A-AB8557CE88CF}" destId="{D4B8DF3D-B58B-4EF3-BC02-A54C60F36D9B}" srcOrd="0" destOrd="0" presId="urn:microsoft.com/office/officeart/2005/8/layout/target3"/>
    <dgm:cxn modelId="{B9C7E35D-EECE-458B-8A99-D743564570EE}" type="presParOf" srcId="{78E31962-1BC3-4766-8FB1-72C2D9FCFD91}" destId="{5B4C7582-7B42-40B5-BDD9-377FB0C82686}" srcOrd="0" destOrd="0" presId="urn:microsoft.com/office/officeart/2005/8/layout/target3"/>
    <dgm:cxn modelId="{BD71FE98-CA8B-4347-BAA3-7EB312777807}" type="presParOf" srcId="{78E31962-1BC3-4766-8FB1-72C2D9FCFD91}" destId="{ECA4AB66-7BAC-4263-B14D-F70F9C486D7C}" srcOrd="1" destOrd="0" presId="urn:microsoft.com/office/officeart/2005/8/layout/target3"/>
    <dgm:cxn modelId="{591218E9-5FE3-4085-8A59-D9242751C08C}" type="presParOf" srcId="{78E31962-1BC3-4766-8FB1-72C2D9FCFD91}" destId="{C7CC65E5-A064-4371-B584-3098AFC3A1C2}" srcOrd="2" destOrd="0" presId="urn:microsoft.com/office/officeart/2005/8/layout/target3"/>
    <dgm:cxn modelId="{F6C54C92-D4FE-41AC-A6C9-38D349B8DC0A}" type="presParOf" srcId="{78E31962-1BC3-4766-8FB1-72C2D9FCFD91}" destId="{E8AA0246-C458-4DDE-929A-2BF9531811DC}" srcOrd="3" destOrd="0" presId="urn:microsoft.com/office/officeart/2005/8/layout/target3"/>
    <dgm:cxn modelId="{668A3079-3B97-4E65-AD7E-522F008FF7BC}" type="presParOf" srcId="{78E31962-1BC3-4766-8FB1-72C2D9FCFD91}" destId="{DCD09245-AD06-45AC-8F51-13C28CAA99C4}" srcOrd="4" destOrd="0" presId="urn:microsoft.com/office/officeart/2005/8/layout/target3"/>
    <dgm:cxn modelId="{E664E6DA-E95C-49A2-90C5-F818772A1AA7}" type="presParOf" srcId="{78E31962-1BC3-4766-8FB1-72C2D9FCFD91}" destId="{D4B8DF3D-B58B-4EF3-BC02-A54C60F36D9B}" srcOrd="5" destOrd="0" presId="urn:microsoft.com/office/officeart/2005/8/layout/target3"/>
    <dgm:cxn modelId="{1845DCB3-CD9C-4E78-ABE4-F67216A7BF56}" type="presParOf" srcId="{78E31962-1BC3-4766-8FB1-72C2D9FCFD91}" destId="{77C7AFC9-7DE4-44FE-8AE1-D84F8DD1BB35}" srcOrd="6" destOrd="0" presId="urn:microsoft.com/office/officeart/2005/8/layout/target3"/>
    <dgm:cxn modelId="{117CB706-98EB-4C09-99EA-F239E1BDC87A}" type="presParOf" srcId="{78E31962-1BC3-4766-8FB1-72C2D9FCFD91}" destId="{8185FBE5-E9FF-40FF-A4F0-1061BF43FF2B}" srcOrd="7" destOrd="0" presId="urn:microsoft.com/office/officeart/2005/8/layout/target3"/>
    <dgm:cxn modelId="{84A55889-F551-43C8-B158-7D827985CD95}" type="presParOf" srcId="{78E31962-1BC3-4766-8FB1-72C2D9FCFD91}" destId="{0EE79263-CD9E-4A74-AB99-BCC8037CDA6E}" srcOrd="8" destOrd="0" presId="urn:microsoft.com/office/officeart/2005/8/layout/target3"/>
    <dgm:cxn modelId="{5C29895C-35B2-49D8-AA9C-84CC72B1AA46}" type="presParOf" srcId="{78E31962-1BC3-4766-8FB1-72C2D9FCFD91}" destId="{54E33A9B-F842-49D2-A978-BF8154627E8B}" srcOrd="9" destOrd="0" presId="urn:microsoft.com/office/officeart/2005/8/layout/target3"/>
    <dgm:cxn modelId="{95E83DA5-84E1-450E-BB65-8B86691229B1}" type="presParOf" srcId="{78E31962-1BC3-4766-8FB1-72C2D9FCFD91}" destId="{B6C7C9B8-5415-4529-AA63-CB2594DFE37B}" srcOrd="10" destOrd="0" presId="urn:microsoft.com/office/officeart/2005/8/layout/target3"/>
    <dgm:cxn modelId="{D5F274CD-D19D-40C1-AB07-943CD848E403}" type="presParOf" srcId="{78E31962-1BC3-4766-8FB1-72C2D9FCFD91}" destId="{DF77D157-C63C-4378-A81C-60990C3AEB1E}" srcOrd="11" destOrd="0" presId="urn:microsoft.com/office/officeart/2005/8/layout/target3"/>
    <dgm:cxn modelId="{6B785CA8-4532-45C3-A99E-244D15F50B52}" type="presParOf" srcId="{78E31962-1BC3-4766-8FB1-72C2D9FCFD91}" destId="{AD328428-DFE7-4C9D-B74A-45D494F2DD89}" srcOrd="12" destOrd="0" presId="urn:microsoft.com/office/officeart/2005/8/layout/target3"/>
    <dgm:cxn modelId="{A914A65F-98AB-470D-BEE0-268FD2FFDB6C}" type="presParOf" srcId="{78E31962-1BC3-4766-8FB1-72C2D9FCFD91}" destId="{502E1437-EF01-4BC0-B83B-1CF5186EF74E}" srcOrd="13" destOrd="0" presId="urn:microsoft.com/office/officeart/2005/8/layout/target3"/>
    <dgm:cxn modelId="{E7BF92F8-430E-48C0-85E4-1818FD7C2D76}" type="presParOf" srcId="{78E31962-1BC3-4766-8FB1-72C2D9FCFD91}" destId="{89743A48-E234-42BD-B276-52FF042C0256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70660-68F5-4D81-8D97-68C7B867390C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CFB36FC-9AD5-4A89-BB53-9D06EC4A49D6}">
      <dgm:prSet phldrT="[Texto]"/>
      <dgm:spPr/>
      <dgm:t>
        <a:bodyPr/>
        <a:lstStyle/>
        <a:p>
          <a:r>
            <a:rPr lang="es-ES" dirty="0"/>
            <a:t>Requisitos mínimos </a:t>
          </a:r>
        </a:p>
      </dgm:t>
    </dgm:pt>
    <dgm:pt modelId="{828F3E38-FD26-4A06-8A04-1227C36C9DD2}" type="parTrans" cxnId="{56B852AE-4BD1-489A-A80C-8AD52C819EA9}">
      <dgm:prSet/>
      <dgm:spPr/>
      <dgm:t>
        <a:bodyPr/>
        <a:lstStyle/>
        <a:p>
          <a:endParaRPr lang="es-ES"/>
        </a:p>
      </dgm:t>
    </dgm:pt>
    <dgm:pt modelId="{7458E89D-5ECE-4AF7-90AD-4E6BF596447D}" type="sibTrans" cxnId="{56B852AE-4BD1-489A-A80C-8AD52C819EA9}">
      <dgm:prSet/>
      <dgm:spPr/>
      <dgm:t>
        <a:bodyPr/>
        <a:lstStyle/>
        <a:p>
          <a:endParaRPr lang="es-ES"/>
        </a:p>
      </dgm:t>
    </dgm:pt>
    <dgm:pt modelId="{695D4C9D-CFC0-479A-8516-CE601F7B2024}">
      <dgm:prSet phldrT="[Texto]" custT="1"/>
      <dgm:spPr/>
      <dgm:t>
        <a:bodyPr/>
        <a:lstStyle/>
        <a:p>
          <a:r>
            <a:rPr lang="es-ES" sz="1800" dirty="0"/>
            <a:t>Espacios de trabajo y  zonas  peligrosas</a:t>
          </a:r>
        </a:p>
      </dgm:t>
    </dgm:pt>
    <dgm:pt modelId="{DED2704E-835E-44F4-A1C3-9C1FD8C0824D}" type="parTrans" cxnId="{C667394C-38AC-43A6-AA06-2B8AC49849AC}">
      <dgm:prSet/>
      <dgm:spPr/>
      <dgm:t>
        <a:bodyPr/>
        <a:lstStyle/>
        <a:p>
          <a:endParaRPr lang="es-ES"/>
        </a:p>
      </dgm:t>
    </dgm:pt>
    <dgm:pt modelId="{85CE9A07-C0F2-4CB4-A24A-AB0F33C47019}" type="sibTrans" cxnId="{C667394C-38AC-43A6-AA06-2B8AC49849AC}">
      <dgm:prSet/>
      <dgm:spPr/>
      <dgm:t>
        <a:bodyPr/>
        <a:lstStyle/>
        <a:p>
          <a:endParaRPr lang="es-ES"/>
        </a:p>
      </dgm:t>
    </dgm:pt>
    <dgm:pt modelId="{E9ADAAED-F298-4E1B-9296-8FCA562D2D3B}">
      <dgm:prSet phldrT="[Texto]" custT="1"/>
      <dgm:spPr/>
      <dgm:t>
        <a:bodyPr/>
        <a:lstStyle/>
        <a:p>
          <a:r>
            <a:rPr lang="es-ES" sz="1800" dirty="0"/>
            <a:t>Orden y  </a:t>
          </a:r>
          <a:r>
            <a:rPr lang="es-ES" sz="1800" dirty="0" err="1"/>
            <a:t>manteni</a:t>
          </a:r>
          <a:r>
            <a:rPr lang="es-ES" sz="1800" dirty="0"/>
            <a:t>-miento</a:t>
          </a:r>
        </a:p>
      </dgm:t>
    </dgm:pt>
    <dgm:pt modelId="{E306FFD8-24C5-46E8-9906-E738A10C6045}" type="parTrans" cxnId="{11E06334-175B-4B71-915E-ECC87AE3A621}">
      <dgm:prSet/>
      <dgm:spPr/>
      <dgm:t>
        <a:bodyPr/>
        <a:lstStyle/>
        <a:p>
          <a:endParaRPr lang="es-ES"/>
        </a:p>
      </dgm:t>
    </dgm:pt>
    <dgm:pt modelId="{A4FE912D-6F45-4128-997D-B0D7BB628FB4}" type="sibTrans" cxnId="{11E06334-175B-4B71-915E-ECC87AE3A621}">
      <dgm:prSet/>
      <dgm:spPr/>
      <dgm:t>
        <a:bodyPr/>
        <a:lstStyle/>
        <a:p>
          <a:endParaRPr lang="es-ES"/>
        </a:p>
      </dgm:t>
    </dgm:pt>
    <dgm:pt modelId="{734D2F9C-59F5-497D-9D4E-5193C0A65189}">
      <dgm:prSet phldrT="[Texto]" custT="1"/>
      <dgm:spPr/>
      <dgm:t>
        <a:bodyPr/>
        <a:lstStyle/>
        <a:p>
          <a:r>
            <a:rPr lang="es-ES" sz="1800" dirty="0"/>
            <a:t>Suelos,  aberturas y desniveles</a:t>
          </a:r>
        </a:p>
      </dgm:t>
    </dgm:pt>
    <dgm:pt modelId="{162E8134-E0B6-4608-A5F6-F056FAAC20B7}" type="parTrans" cxnId="{6CFE50C4-0272-42EB-AB8E-548918931647}">
      <dgm:prSet/>
      <dgm:spPr/>
      <dgm:t>
        <a:bodyPr/>
        <a:lstStyle/>
        <a:p>
          <a:endParaRPr lang="es-ES"/>
        </a:p>
      </dgm:t>
    </dgm:pt>
    <dgm:pt modelId="{710D2B86-DA82-4C3F-B4C6-62383815F498}" type="sibTrans" cxnId="{6CFE50C4-0272-42EB-AB8E-548918931647}">
      <dgm:prSet/>
      <dgm:spPr/>
      <dgm:t>
        <a:bodyPr/>
        <a:lstStyle/>
        <a:p>
          <a:endParaRPr lang="es-ES"/>
        </a:p>
      </dgm:t>
    </dgm:pt>
    <dgm:pt modelId="{8AB2B005-7050-411A-AE5C-1095A3A5E106}">
      <dgm:prSet custT="1"/>
      <dgm:spPr/>
      <dgm:t>
        <a:bodyPr/>
        <a:lstStyle/>
        <a:p>
          <a:r>
            <a:rPr lang="es-ES" sz="1800" dirty="0"/>
            <a:t>Vías de  circulación</a:t>
          </a:r>
        </a:p>
      </dgm:t>
    </dgm:pt>
    <dgm:pt modelId="{06EF794B-2DA4-4733-AE73-0DC041304E7F}" type="parTrans" cxnId="{1883D62F-6756-44ED-BB1B-D36A7249FF4B}">
      <dgm:prSet/>
      <dgm:spPr/>
      <dgm:t>
        <a:bodyPr/>
        <a:lstStyle/>
        <a:p>
          <a:endParaRPr lang="es-ES"/>
        </a:p>
      </dgm:t>
    </dgm:pt>
    <dgm:pt modelId="{C7B27768-F44E-4898-8F76-BA7D3218781A}" type="sibTrans" cxnId="{1883D62F-6756-44ED-BB1B-D36A7249FF4B}">
      <dgm:prSet/>
      <dgm:spPr/>
      <dgm:t>
        <a:bodyPr/>
        <a:lstStyle/>
        <a:p>
          <a:endParaRPr lang="es-ES"/>
        </a:p>
      </dgm:t>
    </dgm:pt>
    <dgm:pt modelId="{439CAE50-B465-480F-9C89-6D17A780E37C}" type="pres">
      <dgm:prSet presAssocID="{B9770660-68F5-4D81-8D97-68C7B867390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E30F079-599B-4862-AC06-72D75B3E39C0}" type="pres">
      <dgm:prSet presAssocID="{5CFB36FC-9AD5-4A89-BB53-9D06EC4A49D6}" presName="singleCycle" presStyleCnt="0"/>
      <dgm:spPr/>
    </dgm:pt>
    <dgm:pt modelId="{363FA8A1-6A7D-42F1-9287-1812D4999ED2}" type="pres">
      <dgm:prSet presAssocID="{5CFB36FC-9AD5-4A89-BB53-9D06EC4A49D6}" presName="singleCenter" presStyleLbl="node1" presStyleIdx="0" presStyleCnt="5" custScaleX="84354" custScaleY="79778" custLinFactNeighborX="0" custLinFactNeighborY="-1043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F2AA25E4-AC64-4D16-9EF5-071EAEFCA8CA}" type="pres">
      <dgm:prSet presAssocID="{DED2704E-835E-44F4-A1C3-9C1FD8C0824D}" presName="Name56" presStyleLbl="parChTrans1D2" presStyleIdx="0" presStyleCnt="4"/>
      <dgm:spPr/>
      <dgm:t>
        <a:bodyPr/>
        <a:lstStyle/>
        <a:p>
          <a:endParaRPr lang="es-ES"/>
        </a:p>
      </dgm:t>
    </dgm:pt>
    <dgm:pt modelId="{F7D0087B-113B-4BBE-9837-A8387C7786F8}" type="pres">
      <dgm:prSet presAssocID="{695D4C9D-CFC0-479A-8516-CE601F7B2024}" presName="text0" presStyleLbl="node1" presStyleIdx="1" presStyleCnt="5" custScaleX="117916" custScaleY="102628" custRadScaleRad="100007" custRadScaleInc="11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94A25-D707-4318-A828-18894616C1FF}" type="pres">
      <dgm:prSet presAssocID="{06EF794B-2DA4-4733-AE73-0DC041304E7F}" presName="Name56" presStyleLbl="parChTrans1D2" presStyleIdx="1" presStyleCnt="4"/>
      <dgm:spPr/>
      <dgm:t>
        <a:bodyPr/>
        <a:lstStyle/>
        <a:p>
          <a:endParaRPr lang="es-ES"/>
        </a:p>
      </dgm:t>
    </dgm:pt>
    <dgm:pt modelId="{FB48F4F8-D37C-4D16-B06D-20E3CCCF0427}" type="pres">
      <dgm:prSet presAssocID="{8AB2B005-7050-411A-AE5C-1095A3A5E106}" presName="text0" presStyleLbl="node1" presStyleIdx="2" presStyleCnt="5" custScaleX="112954" custScaleY="1235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147E2C-C462-44B5-86D0-E1E981FF8C0D}" type="pres">
      <dgm:prSet presAssocID="{E306FFD8-24C5-46E8-9906-E738A10C6045}" presName="Name56" presStyleLbl="parChTrans1D2" presStyleIdx="2" presStyleCnt="4"/>
      <dgm:spPr/>
      <dgm:t>
        <a:bodyPr/>
        <a:lstStyle/>
        <a:p>
          <a:endParaRPr lang="es-ES"/>
        </a:p>
      </dgm:t>
    </dgm:pt>
    <dgm:pt modelId="{157E2C2E-8B7C-4802-BEBB-899F27E0ED9F}" type="pres">
      <dgm:prSet presAssocID="{E9ADAAED-F298-4E1B-9296-8FCA562D2D3B}" presName="text0" presStyleLbl="node1" presStyleIdx="3" presStyleCnt="5" custScaleX="116603" custScaleY="104431" custRadScaleRad="769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17C54E-14CA-41D2-BB3F-FDB8A32F0C56}" type="pres">
      <dgm:prSet presAssocID="{162E8134-E0B6-4608-A5F6-F056FAAC20B7}" presName="Name56" presStyleLbl="parChTrans1D2" presStyleIdx="3" presStyleCnt="4"/>
      <dgm:spPr/>
      <dgm:t>
        <a:bodyPr/>
        <a:lstStyle/>
        <a:p>
          <a:endParaRPr lang="es-ES"/>
        </a:p>
      </dgm:t>
    </dgm:pt>
    <dgm:pt modelId="{EEA29ED7-FC1C-4E8A-9AB5-E60E135B3F5D}" type="pres">
      <dgm:prSet presAssocID="{734D2F9C-59F5-497D-9D4E-5193C0A65189}" presName="text0" presStyleLbl="node1" presStyleIdx="4" presStyleCnt="5" custScaleX="114547" custScaleY="1181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B649CEF-4BD9-4A90-98EE-D95BFA62FE29}" type="presOf" srcId="{8AB2B005-7050-411A-AE5C-1095A3A5E106}" destId="{FB48F4F8-D37C-4D16-B06D-20E3CCCF0427}" srcOrd="0" destOrd="0" presId="urn:microsoft.com/office/officeart/2008/layout/RadialCluster"/>
    <dgm:cxn modelId="{AC6566EF-E707-456F-8A05-0E872BDA326F}" type="presOf" srcId="{734D2F9C-59F5-497D-9D4E-5193C0A65189}" destId="{EEA29ED7-FC1C-4E8A-9AB5-E60E135B3F5D}" srcOrd="0" destOrd="0" presId="urn:microsoft.com/office/officeart/2008/layout/RadialCluster"/>
    <dgm:cxn modelId="{1883D62F-6756-44ED-BB1B-D36A7249FF4B}" srcId="{5CFB36FC-9AD5-4A89-BB53-9D06EC4A49D6}" destId="{8AB2B005-7050-411A-AE5C-1095A3A5E106}" srcOrd="1" destOrd="0" parTransId="{06EF794B-2DA4-4733-AE73-0DC041304E7F}" sibTransId="{C7B27768-F44E-4898-8F76-BA7D3218781A}"/>
    <dgm:cxn modelId="{C667394C-38AC-43A6-AA06-2B8AC49849AC}" srcId="{5CFB36FC-9AD5-4A89-BB53-9D06EC4A49D6}" destId="{695D4C9D-CFC0-479A-8516-CE601F7B2024}" srcOrd="0" destOrd="0" parTransId="{DED2704E-835E-44F4-A1C3-9C1FD8C0824D}" sibTransId="{85CE9A07-C0F2-4CB4-A24A-AB0F33C47019}"/>
    <dgm:cxn modelId="{11E06334-175B-4B71-915E-ECC87AE3A621}" srcId="{5CFB36FC-9AD5-4A89-BB53-9D06EC4A49D6}" destId="{E9ADAAED-F298-4E1B-9296-8FCA562D2D3B}" srcOrd="2" destOrd="0" parTransId="{E306FFD8-24C5-46E8-9906-E738A10C6045}" sibTransId="{A4FE912D-6F45-4128-997D-B0D7BB628FB4}"/>
    <dgm:cxn modelId="{0EBCF87A-3FEC-4511-9D32-D1B2B98205C0}" type="presOf" srcId="{B9770660-68F5-4D81-8D97-68C7B867390C}" destId="{439CAE50-B465-480F-9C89-6D17A780E37C}" srcOrd="0" destOrd="0" presId="urn:microsoft.com/office/officeart/2008/layout/RadialCluster"/>
    <dgm:cxn modelId="{32D6896A-77E2-4034-A3BF-2B67C0949351}" type="presOf" srcId="{06EF794B-2DA4-4733-AE73-0DC041304E7F}" destId="{86994A25-D707-4318-A828-18894616C1FF}" srcOrd="0" destOrd="0" presId="urn:microsoft.com/office/officeart/2008/layout/RadialCluster"/>
    <dgm:cxn modelId="{B5D982C9-ED27-4733-ADA3-7BECE1A70CCD}" type="presOf" srcId="{695D4C9D-CFC0-479A-8516-CE601F7B2024}" destId="{F7D0087B-113B-4BBE-9837-A8387C7786F8}" srcOrd="0" destOrd="0" presId="urn:microsoft.com/office/officeart/2008/layout/RadialCluster"/>
    <dgm:cxn modelId="{92DE002D-17B9-4654-9D1F-4FDCF44A8F28}" type="presOf" srcId="{5CFB36FC-9AD5-4A89-BB53-9D06EC4A49D6}" destId="{363FA8A1-6A7D-42F1-9287-1812D4999ED2}" srcOrd="0" destOrd="0" presId="urn:microsoft.com/office/officeart/2008/layout/RadialCluster"/>
    <dgm:cxn modelId="{7D05D5E6-2705-49F7-8F57-373E2103CF26}" type="presOf" srcId="{E306FFD8-24C5-46E8-9906-E738A10C6045}" destId="{89147E2C-C462-44B5-86D0-E1E981FF8C0D}" srcOrd="0" destOrd="0" presId="urn:microsoft.com/office/officeart/2008/layout/RadialCluster"/>
    <dgm:cxn modelId="{8A123405-0A4F-42EC-B3EA-B2A985A8CDA0}" type="presOf" srcId="{162E8134-E0B6-4608-A5F6-F056FAAC20B7}" destId="{2917C54E-14CA-41D2-BB3F-FDB8A32F0C56}" srcOrd="0" destOrd="0" presId="urn:microsoft.com/office/officeart/2008/layout/RadialCluster"/>
    <dgm:cxn modelId="{56B852AE-4BD1-489A-A80C-8AD52C819EA9}" srcId="{B9770660-68F5-4D81-8D97-68C7B867390C}" destId="{5CFB36FC-9AD5-4A89-BB53-9D06EC4A49D6}" srcOrd="0" destOrd="0" parTransId="{828F3E38-FD26-4A06-8A04-1227C36C9DD2}" sibTransId="{7458E89D-5ECE-4AF7-90AD-4E6BF596447D}"/>
    <dgm:cxn modelId="{4C0F730E-2914-4ED6-8E58-008837BAB980}" type="presOf" srcId="{E9ADAAED-F298-4E1B-9296-8FCA562D2D3B}" destId="{157E2C2E-8B7C-4802-BEBB-899F27E0ED9F}" srcOrd="0" destOrd="0" presId="urn:microsoft.com/office/officeart/2008/layout/RadialCluster"/>
    <dgm:cxn modelId="{2AC2124A-C1DB-484A-A82A-1FA6CF18C28A}" type="presOf" srcId="{DED2704E-835E-44F4-A1C3-9C1FD8C0824D}" destId="{F2AA25E4-AC64-4D16-9EF5-071EAEFCA8CA}" srcOrd="0" destOrd="0" presId="urn:microsoft.com/office/officeart/2008/layout/RadialCluster"/>
    <dgm:cxn modelId="{6CFE50C4-0272-42EB-AB8E-548918931647}" srcId="{5CFB36FC-9AD5-4A89-BB53-9D06EC4A49D6}" destId="{734D2F9C-59F5-497D-9D4E-5193C0A65189}" srcOrd="3" destOrd="0" parTransId="{162E8134-E0B6-4608-A5F6-F056FAAC20B7}" sibTransId="{710D2B86-DA82-4C3F-B4C6-62383815F498}"/>
    <dgm:cxn modelId="{FF0080A0-C93A-470B-91E7-0FE9DE70A924}" type="presParOf" srcId="{439CAE50-B465-480F-9C89-6D17A780E37C}" destId="{1E30F079-599B-4862-AC06-72D75B3E39C0}" srcOrd="0" destOrd="0" presId="urn:microsoft.com/office/officeart/2008/layout/RadialCluster"/>
    <dgm:cxn modelId="{87748A5C-8DCD-4209-9D1F-63BDA680F815}" type="presParOf" srcId="{1E30F079-599B-4862-AC06-72D75B3E39C0}" destId="{363FA8A1-6A7D-42F1-9287-1812D4999ED2}" srcOrd="0" destOrd="0" presId="urn:microsoft.com/office/officeart/2008/layout/RadialCluster"/>
    <dgm:cxn modelId="{B2407480-42EE-4093-A0F6-C4E75F81280A}" type="presParOf" srcId="{1E30F079-599B-4862-AC06-72D75B3E39C0}" destId="{F2AA25E4-AC64-4D16-9EF5-071EAEFCA8CA}" srcOrd="1" destOrd="0" presId="urn:microsoft.com/office/officeart/2008/layout/RadialCluster"/>
    <dgm:cxn modelId="{F34EB4FD-BE85-462C-AC7F-4E0BFC1908C9}" type="presParOf" srcId="{1E30F079-599B-4862-AC06-72D75B3E39C0}" destId="{F7D0087B-113B-4BBE-9837-A8387C7786F8}" srcOrd="2" destOrd="0" presId="urn:microsoft.com/office/officeart/2008/layout/RadialCluster"/>
    <dgm:cxn modelId="{5067B8F8-0A2A-40E8-B4FE-50FDDBCDA014}" type="presParOf" srcId="{1E30F079-599B-4862-AC06-72D75B3E39C0}" destId="{86994A25-D707-4318-A828-18894616C1FF}" srcOrd="3" destOrd="0" presId="urn:microsoft.com/office/officeart/2008/layout/RadialCluster"/>
    <dgm:cxn modelId="{8F2FB5C4-643F-4D81-887D-3C0266CFD464}" type="presParOf" srcId="{1E30F079-599B-4862-AC06-72D75B3E39C0}" destId="{FB48F4F8-D37C-4D16-B06D-20E3CCCF0427}" srcOrd="4" destOrd="0" presId="urn:microsoft.com/office/officeart/2008/layout/RadialCluster"/>
    <dgm:cxn modelId="{7CB06163-FFAA-408A-A958-496E9C1C6570}" type="presParOf" srcId="{1E30F079-599B-4862-AC06-72D75B3E39C0}" destId="{89147E2C-C462-44B5-86D0-E1E981FF8C0D}" srcOrd="5" destOrd="0" presId="urn:microsoft.com/office/officeart/2008/layout/RadialCluster"/>
    <dgm:cxn modelId="{1E282FAE-6A7C-4D72-BDD3-9A43E6788900}" type="presParOf" srcId="{1E30F079-599B-4862-AC06-72D75B3E39C0}" destId="{157E2C2E-8B7C-4802-BEBB-899F27E0ED9F}" srcOrd="6" destOrd="0" presId="urn:microsoft.com/office/officeart/2008/layout/RadialCluster"/>
    <dgm:cxn modelId="{EF988758-508C-4A59-9530-B3640040C6E5}" type="presParOf" srcId="{1E30F079-599B-4862-AC06-72D75B3E39C0}" destId="{2917C54E-14CA-41D2-BB3F-FDB8A32F0C56}" srcOrd="7" destOrd="0" presId="urn:microsoft.com/office/officeart/2008/layout/RadialCluster"/>
    <dgm:cxn modelId="{D5DBEE6B-4D86-4446-B63C-E85CE94A358F}" type="presParOf" srcId="{1E30F079-599B-4862-AC06-72D75B3E39C0}" destId="{EEA29ED7-FC1C-4E8A-9AB5-E60E135B3F5D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9336E-D2E4-444A-AB73-C041780C9A2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B31FE0B-ADBF-44B1-A268-225D6451FA60}">
      <dgm:prSet phldrT="[Texto]" custT="1"/>
      <dgm:spPr/>
      <dgm:t>
        <a:bodyPr/>
        <a:lstStyle/>
        <a:p>
          <a:r>
            <a:rPr lang="es-ES" sz="1400" dirty="0"/>
            <a:t>Riesgos que originan</a:t>
          </a:r>
        </a:p>
      </dgm:t>
    </dgm:pt>
    <dgm:pt modelId="{0360D671-92F2-4F45-B2A9-71E5770DF928}" type="parTrans" cxnId="{6C2EDE3D-9C25-4F83-A3E8-FA2FF684212E}">
      <dgm:prSet/>
      <dgm:spPr/>
      <dgm:t>
        <a:bodyPr/>
        <a:lstStyle/>
        <a:p>
          <a:endParaRPr lang="es-ES"/>
        </a:p>
      </dgm:t>
    </dgm:pt>
    <dgm:pt modelId="{439CBDCC-A9A5-4A04-BCD7-F2B69F45155C}" type="sibTrans" cxnId="{6C2EDE3D-9C25-4F83-A3E8-FA2FF684212E}">
      <dgm:prSet/>
      <dgm:spPr/>
      <dgm:t>
        <a:bodyPr/>
        <a:lstStyle/>
        <a:p>
          <a:endParaRPr lang="es-ES"/>
        </a:p>
      </dgm:t>
    </dgm:pt>
    <dgm:pt modelId="{42BBDA69-0968-4FC8-A9AF-83742A625EA5}">
      <dgm:prSet phldrT="[Texto]" custT="1"/>
      <dgm:spPr/>
      <dgm:t>
        <a:bodyPr/>
        <a:lstStyle/>
        <a:p>
          <a:r>
            <a:rPr lang="es-ES" sz="1200" dirty="0"/>
            <a:t>Máquinas </a:t>
          </a:r>
        </a:p>
      </dgm:t>
    </dgm:pt>
    <dgm:pt modelId="{BBFFBE49-1838-45C0-967B-D135EA2ED882}" type="parTrans" cxnId="{4D8E3786-05F5-4D8B-9C8F-61C6CF9B7F96}">
      <dgm:prSet/>
      <dgm:spPr/>
      <dgm:t>
        <a:bodyPr/>
        <a:lstStyle/>
        <a:p>
          <a:endParaRPr lang="es-ES"/>
        </a:p>
      </dgm:t>
    </dgm:pt>
    <dgm:pt modelId="{607C0695-5CA0-4DE8-B0B9-277470B75BD8}" type="sibTrans" cxnId="{4D8E3786-05F5-4D8B-9C8F-61C6CF9B7F96}">
      <dgm:prSet/>
      <dgm:spPr/>
      <dgm:t>
        <a:bodyPr/>
        <a:lstStyle/>
        <a:p>
          <a:endParaRPr lang="es-ES"/>
        </a:p>
      </dgm:t>
    </dgm:pt>
    <dgm:pt modelId="{5375FD61-939F-4853-9F8F-B36B8FDBDB17}">
      <dgm:prSet phldrT="[Texto]" custT="1"/>
      <dgm:spPr/>
      <dgm:t>
        <a:bodyPr/>
        <a:lstStyle/>
        <a:p>
          <a:r>
            <a:rPr lang="es-ES" sz="1000" dirty="0" err="1"/>
            <a:t>Atrapamien</a:t>
          </a:r>
          <a:r>
            <a:rPr lang="es-ES" sz="1000" dirty="0"/>
            <a:t>-tos</a:t>
          </a:r>
        </a:p>
      </dgm:t>
    </dgm:pt>
    <dgm:pt modelId="{FE71F038-B744-4ED9-AA9F-CB23BE63E816}" type="parTrans" cxnId="{D897CE9A-DAF2-49E1-807B-12CE1D42090D}">
      <dgm:prSet/>
      <dgm:spPr/>
      <dgm:t>
        <a:bodyPr/>
        <a:lstStyle/>
        <a:p>
          <a:endParaRPr lang="es-ES"/>
        </a:p>
      </dgm:t>
    </dgm:pt>
    <dgm:pt modelId="{B0897123-989B-49A4-B733-9D0A35649B7B}" type="sibTrans" cxnId="{D897CE9A-DAF2-49E1-807B-12CE1D42090D}">
      <dgm:prSet/>
      <dgm:spPr/>
      <dgm:t>
        <a:bodyPr/>
        <a:lstStyle/>
        <a:p>
          <a:endParaRPr lang="es-ES"/>
        </a:p>
      </dgm:t>
    </dgm:pt>
    <dgm:pt modelId="{9DF93F62-28F3-44CB-81EF-2B0BD881826B}">
      <dgm:prSet phldrT="[Texto]" custT="1"/>
      <dgm:spPr/>
      <dgm:t>
        <a:bodyPr/>
        <a:lstStyle/>
        <a:p>
          <a:r>
            <a:rPr lang="es-ES" sz="1000" dirty="0"/>
            <a:t>Cortes </a:t>
          </a:r>
        </a:p>
      </dgm:t>
    </dgm:pt>
    <dgm:pt modelId="{624C91ED-7C24-4C93-A98E-6F2DB3BA14E3}" type="parTrans" cxnId="{CDF8068A-94B2-4514-AF88-3ADBD6D4981B}">
      <dgm:prSet/>
      <dgm:spPr/>
      <dgm:t>
        <a:bodyPr/>
        <a:lstStyle/>
        <a:p>
          <a:endParaRPr lang="es-ES"/>
        </a:p>
      </dgm:t>
    </dgm:pt>
    <dgm:pt modelId="{C2F6E70F-863A-42DC-BA4E-FE3F7121355E}" type="sibTrans" cxnId="{CDF8068A-94B2-4514-AF88-3ADBD6D4981B}">
      <dgm:prSet/>
      <dgm:spPr/>
      <dgm:t>
        <a:bodyPr/>
        <a:lstStyle/>
        <a:p>
          <a:endParaRPr lang="es-ES"/>
        </a:p>
      </dgm:t>
    </dgm:pt>
    <dgm:pt modelId="{454B5D3D-CD9E-4B7E-AB37-0C4702D4F7DD}">
      <dgm:prSet phldrT="[Texto]" custT="1"/>
      <dgm:spPr/>
      <dgm:t>
        <a:bodyPr/>
        <a:lstStyle/>
        <a:p>
          <a:r>
            <a:rPr lang="es-ES" sz="1200" dirty="0" err="1"/>
            <a:t>Herra</a:t>
          </a:r>
          <a:r>
            <a:rPr lang="es-ES" sz="1200" dirty="0"/>
            <a:t>-mientas </a:t>
          </a:r>
        </a:p>
      </dgm:t>
    </dgm:pt>
    <dgm:pt modelId="{F1E9F926-BE12-41CA-9F42-01CDE1E2668C}" type="parTrans" cxnId="{5832F5AF-1DFA-4225-B309-97C58650C428}">
      <dgm:prSet/>
      <dgm:spPr/>
      <dgm:t>
        <a:bodyPr/>
        <a:lstStyle/>
        <a:p>
          <a:endParaRPr lang="es-ES"/>
        </a:p>
      </dgm:t>
    </dgm:pt>
    <dgm:pt modelId="{D9E1684E-C949-485B-9D2B-645D4E313AA1}" type="sibTrans" cxnId="{5832F5AF-1DFA-4225-B309-97C58650C428}">
      <dgm:prSet/>
      <dgm:spPr/>
      <dgm:t>
        <a:bodyPr/>
        <a:lstStyle/>
        <a:p>
          <a:endParaRPr lang="es-ES"/>
        </a:p>
      </dgm:t>
    </dgm:pt>
    <dgm:pt modelId="{2C47D24F-DCBA-4C3C-A10D-9DCF481D1A88}">
      <dgm:prSet phldrT="[Texto]"/>
      <dgm:spPr/>
      <dgm:t>
        <a:bodyPr/>
        <a:lstStyle/>
        <a:p>
          <a:r>
            <a:rPr lang="es-ES" dirty="0"/>
            <a:t>Golpes </a:t>
          </a:r>
        </a:p>
      </dgm:t>
    </dgm:pt>
    <dgm:pt modelId="{38127B1E-6237-4F9D-8B45-D78CA5A29578}" type="parTrans" cxnId="{083C99C9-D070-4E5B-A583-EDA66F5A1D6C}">
      <dgm:prSet/>
      <dgm:spPr/>
      <dgm:t>
        <a:bodyPr/>
        <a:lstStyle/>
        <a:p>
          <a:endParaRPr lang="es-ES"/>
        </a:p>
      </dgm:t>
    </dgm:pt>
    <dgm:pt modelId="{43F8CB78-4F76-4C84-8BA1-DC31A685D115}" type="sibTrans" cxnId="{083C99C9-D070-4E5B-A583-EDA66F5A1D6C}">
      <dgm:prSet/>
      <dgm:spPr/>
      <dgm:t>
        <a:bodyPr/>
        <a:lstStyle/>
        <a:p>
          <a:endParaRPr lang="es-ES"/>
        </a:p>
      </dgm:t>
    </dgm:pt>
    <dgm:pt modelId="{6BA29856-94E1-454B-B8F3-F202744DA644}">
      <dgm:prSet phldrT="[Texto]" custT="1"/>
      <dgm:spPr/>
      <dgm:t>
        <a:bodyPr/>
        <a:lstStyle/>
        <a:p>
          <a:r>
            <a:rPr lang="es-ES" sz="1000" dirty="0"/>
            <a:t>Golpes</a:t>
          </a:r>
        </a:p>
      </dgm:t>
    </dgm:pt>
    <dgm:pt modelId="{C50432A9-5D19-4FFB-8177-F22240551224}" type="parTrans" cxnId="{8BE6BCA8-E1C6-4EC1-947E-24ACC0499D7D}">
      <dgm:prSet/>
      <dgm:spPr/>
      <dgm:t>
        <a:bodyPr/>
        <a:lstStyle/>
        <a:p>
          <a:endParaRPr lang="es-ES"/>
        </a:p>
      </dgm:t>
    </dgm:pt>
    <dgm:pt modelId="{A5836116-E802-463B-BAB3-FE7CFD7D7839}" type="sibTrans" cxnId="{8BE6BCA8-E1C6-4EC1-947E-24ACC0499D7D}">
      <dgm:prSet/>
      <dgm:spPr/>
      <dgm:t>
        <a:bodyPr/>
        <a:lstStyle/>
        <a:p>
          <a:endParaRPr lang="es-ES"/>
        </a:p>
      </dgm:t>
    </dgm:pt>
    <dgm:pt modelId="{36C3D89C-3138-4A59-8B7C-51AE79C65F9A}">
      <dgm:prSet phldrT="[Texto]" custT="1"/>
      <dgm:spPr/>
      <dgm:t>
        <a:bodyPr/>
        <a:lstStyle/>
        <a:p>
          <a:r>
            <a:rPr lang="es-ES" sz="1000" dirty="0"/>
            <a:t>Proyección de partículas </a:t>
          </a:r>
        </a:p>
      </dgm:t>
    </dgm:pt>
    <dgm:pt modelId="{55EE4241-503F-4573-9459-0153105ADBC5}" type="parTrans" cxnId="{300A44BB-9B3D-427B-915F-C12F4F70D26E}">
      <dgm:prSet/>
      <dgm:spPr/>
      <dgm:t>
        <a:bodyPr/>
        <a:lstStyle/>
        <a:p>
          <a:endParaRPr lang="es-ES"/>
        </a:p>
      </dgm:t>
    </dgm:pt>
    <dgm:pt modelId="{9CB1EB9B-69EE-480B-B92C-28314DD47D31}" type="sibTrans" cxnId="{300A44BB-9B3D-427B-915F-C12F4F70D26E}">
      <dgm:prSet/>
      <dgm:spPr/>
      <dgm:t>
        <a:bodyPr/>
        <a:lstStyle/>
        <a:p>
          <a:endParaRPr lang="es-ES"/>
        </a:p>
      </dgm:t>
    </dgm:pt>
    <dgm:pt modelId="{A5D9D155-AC87-49BD-B2E2-1CFF47B95F11}">
      <dgm:prSet phldrT="[Texto]" custT="1"/>
      <dgm:spPr/>
      <dgm:t>
        <a:bodyPr/>
        <a:lstStyle/>
        <a:p>
          <a:r>
            <a:rPr lang="es-ES" sz="1000" dirty="0"/>
            <a:t>Descargas eléctricas</a:t>
          </a:r>
        </a:p>
      </dgm:t>
    </dgm:pt>
    <dgm:pt modelId="{19195C58-1B4A-4ABE-9F04-14536402223C}" type="parTrans" cxnId="{12B72EEB-EADC-457A-82FD-9FEDF2D6A97E}">
      <dgm:prSet/>
      <dgm:spPr/>
      <dgm:t>
        <a:bodyPr/>
        <a:lstStyle/>
        <a:p>
          <a:endParaRPr lang="es-ES"/>
        </a:p>
      </dgm:t>
    </dgm:pt>
    <dgm:pt modelId="{943DD4A9-B864-4039-B80F-0124A12767C5}" type="sibTrans" cxnId="{12B72EEB-EADC-457A-82FD-9FEDF2D6A97E}">
      <dgm:prSet/>
      <dgm:spPr/>
      <dgm:t>
        <a:bodyPr/>
        <a:lstStyle/>
        <a:p>
          <a:endParaRPr lang="es-ES"/>
        </a:p>
      </dgm:t>
    </dgm:pt>
    <dgm:pt modelId="{54A91740-C5C6-495D-BD97-BC05FFE11833}">
      <dgm:prSet phldrT="[Texto]" custT="1"/>
      <dgm:spPr/>
      <dgm:t>
        <a:bodyPr/>
        <a:lstStyle/>
        <a:p>
          <a:r>
            <a:rPr lang="es-ES" sz="1000" dirty="0"/>
            <a:t>Vibraciones</a:t>
          </a:r>
        </a:p>
      </dgm:t>
    </dgm:pt>
    <dgm:pt modelId="{6820E45B-FA58-4E6A-8C54-FE23EA233D53}" type="parTrans" cxnId="{3CA076FF-1DCB-4662-BE77-51BE6332A344}">
      <dgm:prSet/>
      <dgm:spPr/>
      <dgm:t>
        <a:bodyPr/>
        <a:lstStyle/>
        <a:p>
          <a:endParaRPr lang="es-ES"/>
        </a:p>
      </dgm:t>
    </dgm:pt>
    <dgm:pt modelId="{3286DC18-1E4F-4844-8794-56B8BAB8FDEC}" type="sibTrans" cxnId="{3CA076FF-1DCB-4662-BE77-51BE6332A344}">
      <dgm:prSet/>
      <dgm:spPr/>
      <dgm:t>
        <a:bodyPr/>
        <a:lstStyle/>
        <a:p>
          <a:endParaRPr lang="es-ES"/>
        </a:p>
      </dgm:t>
    </dgm:pt>
    <dgm:pt modelId="{AF1F945D-1E5D-4405-98D9-4DE12968417B}">
      <dgm:prSet phldrT="[Texto]" custT="1"/>
      <dgm:spPr/>
      <dgm:t>
        <a:bodyPr/>
        <a:lstStyle/>
        <a:p>
          <a:r>
            <a:rPr lang="es-ES" sz="1000" dirty="0"/>
            <a:t>Contacto eléctrico</a:t>
          </a:r>
        </a:p>
      </dgm:t>
    </dgm:pt>
    <dgm:pt modelId="{58709CAB-9A4A-49D3-9E2A-ED41259A85AA}" type="parTrans" cxnId="{5A0D99BE-66FE-42E2-BD7E-B20A9863BE0E}">
      <dgm:prSet/>
      <dgm:spPr/>
      <dgm:t>
        <a:bodyPr/>
        <a:lstStyle/>
        <a:p>
          <a:endParaRPr lang="es-ES"/>
        </a:p>
      </dgm:t>
    </dgm:pt>
    <dgm:pt modelId="{9340E99B-3B4A-4C3C-879C-D6B82B1F6006}" type="sibTrans" cxnId="{5A0D99BE-66FE-42E2-BD7E-B20A9863BE0E}">
      <dgm:prSet/>
      <dgm:spPr/>
      <dgm:t>
        <a:bodyPr/>
        <a:lstStyle/>
        <a:p>
          <a:endParaRPr lang="es-ES"/>
        </a:p>
      </dgm:t>
    </dgm:pt>
    <dgm:pt modelId="{9B13C26F-AD20-4BBB-B1BA-CA78AC81613E}">
      <dgm:prSet phldrT="[Texto]" custT="1"/>
      <dgm:spPr/>
      <dgm:t>
        <a:bodyPr/>
        <a:lstStyle/>
        <a:p>
          <a:r>
            <a:rPr lang="es-ES" sz="1000" dirty="0"/>
            <a:t>Quemaduras</a:t>
          </a:r>
        </a:p>
      </dgm:t>
    </dgm:pt>
    <dgm:pt modelId="{D9161523-0802-4CF5-8E2A-EE25C29DFDCD}" type="parTrans" cxnId="{9B88C601-8AD3-409F-9622-CA1B4FEFEE11}">
      <dgm:prSet/>
      <dgm:spPr/>
      <dgm:t>
        <a:bodyPr/>
        <a:lstStyle/>
        <a:p>
          <a:endParaRPr lang="es-ES"/>
        </a:p>
      </dgm:t>
    </dgm:pt>
    <dgm:pt modelId="{AE210AD6-BD1B-44FB-BF19-C9C75486A71B}" type="sibTrans" cxnId="{9B88C601-8AD3-409F-9622-CA1B4FEFEE11}">
      <dgm:prSet/>
      <dgm:spPr/>
      <dgm:t>
        <a:bodyPr/>
        <a:lstStyle/>
        <a:p>
          <a:endParaRPr lang="es-ES"/>
        </a:p>
      </dgm:t>
    </dgm:pt>
    <dgm:pt modelId="{80EAF20C-313C-4E29-B0D8-161AEE961052}">
      <dgm:prSet phldrT="[Texto]" custT="1"/>
      <dgm:spPr/>
      <dgm:t>
        <a:bodyPr/>
        <a:lstStyle/>
        <a:p>
          <a:r>
            <a:rPr lang="es-ES" sz="1000" dirty="0"/>
            <a:t>Ruido</a:t>
          </a:r>
          <a:r>
            <a:rPr lang="es-ES" sz="900" dirty="0"/>
            <a:t> </a:t>
          </a:r>
        </a:p>
      </dgm:t>
    </dgm:pt>
    <dgm:pt modelId="{B0C5BC12-C2D1-4EA6-A4B2-36E86C2905A0}" type="parTrans" cxnId="{FC72BC05-DFAD-4FCF-8986-5580A53A239B}">
      <dgm:prSet/>
      <dgm:spPr/>
      <dgm:t>
        <a:bodyPr/>
        <a:lstStyle/>
        <a:p>
          <a:endParaRPr lang="es-ES"/>
        </a:p>
      </dgm:t>
    </dgm:pt>
    <dgm:pt modelId="{2F08F5D7-2FA6-4CBC-AC9C-272A2252AFA2}" type="sibTrans" cxnId="{FC72BC05-DFAD-4FCF-8986-5580A53A239B}">
      <dgm:prSet/>
      <dgm:spPr/>
      <dgm:t>
        <a:bodyPr/>
        <a:lstStyle/>
        <a:p>
          <a:endParaRPr lang="es-ES"/>
        </a:p>
      </dgm:t>
    </dgm:pt>
    <dgm:pt modelId="{8800518E-6B6B-4F0F-8D67-54AB81CF5B33}">
      <dgm:prSet phldrT="[Texto]"/>
      <dgm:spPr/>
      <dgm:t>
        <a:bodyPr/>
        <a:lstStyle/>
        <a:p>
          <a:r>
            <a:rPr lang="es-ES" dirty="0"/>
            <a:t>Contacto eléctrico</a:t>
          </a:r>
        </a:p>
      </dgm:t>
    </dgm:pt>
    <dgm:pt modelId="{261FEF81-32C2-4DA8-AD4D-9310A9B2C225}" type="parTrans" cxnId="{AB2030B1-E9E9-4A53-AE0E-52565392D1DC}">
      <dgm:prSet/>
      <dgm:spPr/>
      <dgm:t>
        <a:bodyPr/>
        <a:lstStyle/>
        <a:p>
          <a:endParaRPr lang="es-ES"/>
        </a:p>
      </dgm:t>
    </dgm:pt>
    <dgm:pt modelId="{6845898E-C8B1-4E07-BF55-D0DC3FDA7FBC}" type="sibTrans" cxnId="{AB2030B1-E9E9-4A53-AE0E-52565392D1DC}">
      <dgm:prSet/>
      <dgm:spPr/>
      <dgm:t>
        <a:bodyPr/>
        <a:lstStyle/>
        <a:p>
          <a:endParaRPr lang="es-ES"/>
        </a:p>
      </dgm:t>
    </dgm:pt>
    <dgm:pt modelId="{D35AA647-211D-4D5C-A0A3-69B2A9D2797A}">
      <dgm:prSet phldrT="[Texto]"/>
      <dgm:spPr/>
      <dgm:t>
        <a:bodyPr/>
        <a:lstStyle/>
        <a:p>
          <a:r>
            <a:rPr lang="es-ES" dirty="0"/>
            <a:t>Proyecciones de partículas </a:t>
          </a:r>
        </a:p>
      </dgm:t>
    </dgm:pt>
    <dgm:pt modelId="{A6A695EC-FFFC-44F8-8C60-423FB3D22C75}" type="parTrans" cxnId="{F07A9CB6-E954-46A5-8D3A-A44DFDD43297}">
      <dgm:prSet/>
      <dgm:spPr/>
      <dgm:t>
        <a:bodyPr/>
        <a:lstStyle/>
        <a:p>
          <a:endParaRPr lang="es-ES"/>
        </a:p>
      </dgm:t>
    </dgm:pt>
    <dgm:pt modelId="{168AB7E6-957D-4435-9A3C-4C233C6CC357}" type="sibTrans" cxnId="{F07A9CB6-E954-46A5-8D3A-A44DFDD43297}">
      <dgm:prSet/>
      <dgm:spPr/>
      <dgm:t>
        <a:bodyPr/>
        <a:lstStyle/>
        <a:p>
          <a:endParaRPr lang="es-ES"/>
        </a:p>
      </dgm:t>
    </dgm:pt>
    <dgm:pt modelId="{330ECF97-49D2-4729-9B78-0239465F1ACA}">
      <dgm:prSet phldrT="[Texto]"/>
      <dgm:spPr/>
      <dgm:t>
        <a:bodyPr/>
        <a:lstStyle/>
        <a:p>
          <a:r>
            <a:rPr lang="es-ES" dirty="0"/>
            <a:t>Sobresfuerzos</a:t>
          </a:r>
        </a:p>
      </dgm:t>
    </dgm:pt>
    <dgm:pt modelId="{CAD43BF2-F502-432F-85CA-6D8BA7503F8B}" type="parTrans" cxnId="{A30A0D39-1186-47B0-A27C-8399CBE85C5A}">
      <dgm:prSet/>
      <dgm:spPr/>
      <dgm:t>
        <a:bodyPr/>
        <a:lstStyle/>
        <a:p>
          <a:endParaRPr lang="es-ES"/>
        </a:p>
      </dgm:t>
    </dgm:pt>
    <dgm:pt modelId="{7EB79D23-FC24-42B3-A44B-B64D99C29EE3}" type="sibTrans" cxnId="{A30A0D39-1186-47B0-A27C-8399CBE85C5A}">
      <dgm:prSet/>
      <dgm:spPr/>
      <dgm:t>
        <a:bodyPr/>
        <a:lstStyle/>
        <a:p>
          <a:endParaRPr lang="es-ES"/>
        </a:p>
      </dgm:t>
    </dgm:pt>
    <dgm:pt modelId="{E0611A37-C46C-46E7-9807-8458C4C6B804}" type="pres">
      <dgm:prSet presAssocID="{FDD9336E-D2E4-444A-AB73-C041780C9A2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87574A-FCE5-411B-A734-815B26E4627F}" type="pres">
      <dgm:prSet presAssocID="{5B31FE0B-ADBF-44B1-A268-225D6451FA60}" presName="root1" presStyleCnt="0"/>
      <dgm:spPr/>
    </dgm:pt>
    <dgm:pt modelId="{2EAA9847-D36C-4CE4-83E6-464D541B133B}" type="pres">
      <dgm:prSet presAssocID="{5B31FE0B-ADBF-44B1-A268-225D6451FA60}" presName="LevelOneTextNode" presStyleLbl="node0" presStyleIdx="0" presStyleCnt="1" custScaleX="136489" custScaleY="203206" custLinFactX="-200000" custLinFactNeighborX="-265457" custLinFactNeighborY="-408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8EF2F7-B88C-4755-83C8-F9F4F54124C7}" type="pres">
      <dgm:prSet presAssocID="{5B31FE0B-ADBF-44B1-A268-225D6451FA60}" presName="level2hierChild" presStyleCnt="0"/>
      <dgm:spPr/>
    </dgm:pt>
    <dgm:pt modelId="{BDC856A6-A8C1-4100-8B30-0DF8B8A803DC}" type="pres">
      <dgm:prSet presAssocID="{BBFFBE49-1838-45C0-967B-D135EA2ED882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7064F61-EF53-4145-8DFF-5ECE5283ADA0}" type="pres">
      <dgm:prSet presAssocID="{BBFFBE49-1838-45C0-967B-D135EA2ED882}" presName="connTx" presStyleLbl="parChTrans1D2" presStyleIdx="0" presStyleCnt="2"/>
      <dgm:spPr/>
      <dgm:t>
        <a:bodyPr/>
        <a:lstStyle/>
        <a:p>
          <a:endParaRPr lang="es-ES"/>
        </a:p>
      </dgm:t>
    </dgm:pt>
    <dgm:pt modelId="{7E5242A0-DEAE-4340-8E2B-6AE155861A06}" type="pres">
      <dgm:prSet presAssocID="{42BBDA69-0968-4FC8-A9AF-83742A625EA5}" presName="root2" presStyleCnt="0"/>
      <dgm:spPr/>
    </dgm:pt>
    <dgm:pt modelId="{2D2FB1EA-A3B1-4FC9-80C9-38EEE14AC69C}" type="pres">
      <dgm:prSet presAssocID="{42BBDA69-0968-4FC8-A9AF-83742A625EA5}" presName="LevelTwoTextNode" presStyleLbl="node2" presStyleIdx="0" presStyleCnt="2" custLinFactX="-46009" custLinFactNeighborX="-100000" custLinFactNeighborY="6605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2B511E-77D0-427F-B804-202BF2919048}" type="pres">
      <dgm:prSet presAssocID="{42BBDA69-0968-4FC8-A9AF-83742A625EA5}" presName="level3hierChild" presStyleCnt="0"/>
      <dgm:spPr/>
    </dgm:pt>
    <dgm:pt modelId="{71C24A4E-B576-41C7-A15F-042A33F59B20}" type="pres">
      <dgm:prSet presAssocID="{FE71F038-B744-4ED9-AA9F-CB23BE63E816}" presName="conn2-1" presStyleLbl="parChTrans1D3" presStyleIdx="0" presStyleCnt="13"/>
      <dgm:spPr/>
      <dgm:t>
        <a:bodyPr/>
        <a:lstStyle/>
        <a:p>
          <a:endParaRPr lang="es-ES"/>
        </a:p>
      </dgm:t>
    </dgm:pt>
    <dgm:pt modelId="{78B83D09-F5F7-41BF-B05C-E76D9C9C56A0}" type="pres">
      <dgm:prSet presAssocID="{FE71F038-B744-4ED9-AA9F-CB23BE63E816}" presName="connTx" presStyleLbl="parChTrans1D3" presStyleIdx="0" presStyleCnt="13"/>
      <dgm:spPr/>
      <dgm:t>
        <a:bodyPr/>
        <a:lstStyle/>
        <a:p>
          <a:endParaRPr lang="es-ES"/>
        </a:p>
      </dgm:t>
    </dgm:pt>
    <dgm:pt modelId="{3EA03DEA-7727-47B5-9D49-DD621F4B823E}" type="pres">
      <dgm:prSet presAssocID="{5375FD61-939F-4853-9F8F-B36B8FDBDB17}" presName="root2" presStyleCnt="0"/>
      <dgm:spPr/>
    </dgm:pt>
    <dgm:pt modelId="{B9CE9159-D64D-4DEE-984C-565F20FD142A}" type="pres">
      <dgm:prSet presAssocID="{5375FD61-939F-4853-9F8F-B36B8FDBDB17}" presName="LevelTwoTextNode" presStyleLbl="node3" presStyleIdx="0" presStyleCnt="13" custLinFactNeighborX="1862" custLinFactNeighborY="-315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3B407E-7C9E-436B-ABBD-07444EFEA069}" type="pres">
      <dgm:prSet presAssocID="{5375FD61-939F-4853-9F8F-B36B8FDBDB17}" presName="level3hierChild" presStyleCnt="0"/>
      <dgm:spPr/>
    </dgm:pt>
    <dgm:pt modelId="{6853D188-01F2-4D25-85F7-270CD4B76490}" type="pres">
      <dgm:prSet presAssocID="{624C91ED-7C24-4C93-A98E-6F2DB3BA14E3}" presName="conn2-1" presStyleLbl="parChTrans1D3" presStyleIdx="1" presStyleCnt="13"/>
      <dgm:spPr/>
      <dgm:t>
        <a:bodyPr/>
        <a:lstStyle/>
        <a:p>
          <a:endParaRPr lang="es-ES"/>
        </a:p>
      </dgm:t>
    </dgm:pt>
    <dgm:pt modelId="{7A17B028-4A70-409E-BED7-EE9319E8947A}" type="pres">
      <dgm:prSet presAssocID="{624C91ED-7C24-4C93-A98E-6F2DB3BA14E3}" presName="connTx" presStyleLbl="parChTrans1D3" presStyleIdx="1" presStyleCnt="13"/>
      <dgm:spPr/>
      <dgm:t>
        <a:bodyPr/>
        <a:lstStyle/>
        <a:p>
          <a:endParaRPr lang="es-ES"/>
        </a:p>
      </dgm:t>
    </dgm:pt>
    <dgm:pt modelId="{D21EA05B-DC5E-4F42-8A19-B0E7DEAFFDF2}" type="pres">
      <dgm:prSet presAssocID="{9DF93F62-28F3-44CB-81EF-2B0BD881826B}" presName="root2" presStyleCnt="0"/>
      <dgm:spPr/>
    </dgm:pt>
    <dgm:pt modelId="{A1245888-1CC2-4702-90C2-F3B5596EF2F8}" type="pres">
      <dgm:prSet presAssocID="{9DF93F62-28F3-44CB-81EF-2B0BD881826B}" presName="LevelTwoTextNode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E76CAF-5C7D-43E1-8E11-B24EA6CF33B8}" type="pres">
      <dgm:prSet presAssocID="{9DF93F62-28F3-44CB-81EF-2B0BD881826B}" presName="level3hierChild" presStyleCnt="0"/>
      <dgm:spPr/>
    </dgm:pt>
    <dgm:pt modelId="{56957500-B9D6-4C00-B2DB-A435F5FA5695}" type="pres">
      <dgm:prSet presAssocID="{C50432A9-5D19-4FFB-8177-F22240551224}" presName="conn2-1" presStyleLbl="parChTrans1D3" presStyleIdx="2" presStyleCnt="13"/>
      <dgm:spPr/>
      <dgm:t>
        <a:bodyPr/>
        <a:lstStyle/>
        <a:p>
          <a:endParaRPr lang="es-ES"/>
        </a:p>
      </dgm:t>
    </dgm:pt>
    <dgm:pt modelId="{3BBF340F-5417-42AF-8BB5-2BF6E5416593}" type="pres">
      <dgm:prSet presAssocID="{C50432A9-5D19-4FFB-8177-F22240551224}" presName="connTx" presStyleLbl="parChTrans1D3" presStyleIdx="2" presStyleCnt="13"/>
      <dgm:spPr/>
      <dgm:t>
        <a:bodyPr/>
        <a:lstStyle/>
        <a:p>
          <a:endParaRPr lang="es-ES"/>
        </a:p>
      </dgm:t>
    </dgm:pt>
    <dgm:pt modelId="{6CD0DF39-65E9-434D-9D56-71CF2DD31588}" type="pres">
      <dgm:prSet presAssocID="{6BA29856-94E1-454B-B8F3-F202744DA644}" presName="root2" presStyleCnt="0"/>
      <dgm:spPr/>
    </dgm:pt>
    <dgm:pt modelId="{69278AAB-79AE-434A-BBF6-7516BEDF57DB}" type="pres">
      <dgm:prSet presAssocID="{6BA29856-94E1-454B-B8F3-F202744DA644}" presName="LevelTwoTextNode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7002A6-2D7F-4C61-A88C-9CA65B28F3E7}" type="pres">
      <dgm:prSet presAssocID="{6BA29856-94E1-454B-B8F3-F202744DA644}" presName="level3hierChild" presStyleCnt="0"/>
      <dgm:spPr/>
    </dgm:pt>
    <dgm:pt modelId="{8911E8A0-670B-4809-A2DC-B6A863C86E73}" type="pres">
      <dgm:prSet presAssocID="{55EE4241-503F-4573-9459-0153105ADBC5}" presName="conn2-1" presStyleLbl="parChTrans1D3" presStyleIdx="3" presStyleCnt="13"/>
      <dgm:spPr/>
      <dgm:t>
        <a:bodyPr/>
        <a:lstStyle/>
        <a:p>
          <a:endParaRPr lang="es-ES"/>
        </a:p>
      </dgm:t>
    </dgm:pt>
    <dgm:pt modelId="{366F8189-47C8-4687-A137-4E5A995BC848}" type="pres">
      <dgm:prSet presAssocID="{55EE4241-503F-4573-9459-0153105ADBC5}" presName="connTx" presStyleLbl="parChTrans1D3" presStyleIdx="3" presStyleCnt="13"/>
      <dgm:spPr/>
      <dgm:t>
        <a:bodyPr/>
        <a:lstStyle/>
        <a:p>
          <a:endParaRPr lang="es-ES"/>
        </a:p>
      </dgm:t>
    </dgm:pt>
    <dgm:pt modelId="{3DA5CD71-B700-4ADB-B5BC-724A18A09FCC}" type="pres">
      <dgm:prSet presAssocID="{36C3D89C-3138-4A59-8B7C-51AE79C65F9A}" presName="root2" presStyleCnt="0"/>
      <dgm:spPr/>
    </dgm:pt>
    <dgm:pt modelId="{B275D01E-DC55-422C-9822-964E830C2DE7}" type="pres">
      <dgm:prSet presAssocID="{36C3D89C-3138-4A59-8B7C-51AE79C65F9A}" presName="LevelTwoTextNode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F26FE5-D675-4B9A-965D-D95A0DA5A7F7}" type="pres">
      <dgm:prSet presAssocID="{36C3D89C-3138-4A59-8B7C-51AE79C65F9A}" presName="level3hierChild" presStyleCnt="0"/>
      <dgm:spPr/>
    </dgm:pt>
    <dgm:pt modelId="{4DA05650-8806-47E5-A7EE-3E136C11815C}" type="pres">
      <dgm:prSet presAssocID="{19195C58-1B4A-4ABE-9F04-14536402223C}" presName="conn2-1" presStyleLbl="parChTrans1D3" presStyleIdx="4" presStyleCnt="13"/>
      <dgm:spPr/>
      <dgm:t>
        <a:bodyPr/>
        <a:lstStyle/>
        <a:p>
          <a:endParaRPr lang="es-ES"/>
        </a:p>
      </dgm:t>
    </dgm:pt>
    <dgm:pt modelId="{AA896284-9799-4B6A-AD5F-6867A9F9A18F}" type="pres">
      <dgm:prSet presAssocID="{19195C58-1B4A-4ABE-9F04-14536402223C}" presName="connTx" presStyleLbl="parChTrans1D3" presStyleIdx="4" presStyleCnt="13"/>
      <dgm:spPr/>
      <dgm:t>
        <a:bodyPr/>
        <a:lstStyle/>
        <a:p>
          <a:endParaRPr lang="es-ES"/>
        </a:p>
      </dgm:t>
    </dgm:pt>
    <dgm:pt modelId="{5607CDD7-D759-431A-8035-7EEB9D0ADB3C}" type="pres">
      <dgm:prSet presAssocID="{A5D9D155-AC87-49BD-B2E2-1CFF47B95F11}" presName="root2" presStyleCnt="0"/>
      <dgm:spPr/>
    </dgm:pt>
    <dgm:pt modelId="{819D575C-C977-4380-875A-B12A05D3F5DF}" type="pres">
      <dgm:prSet presAssocID="{A5D9D155-AC87-49BD-B2E2-1CFF47B95F11}" presName="LevelTwoTextNode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A2E038-17AB-4A7F-B881-5FF08283197C}" type="pres">
      <dgm:prSet presAssocID="{A5D9D155-AC87-49BD-B2E2-1CFF47B95F11}" presName="level3hierChild" presStyleCnt="0"/>
      <dgm:spPr/>
    </dgm:pt>
    <dgm:pt modelId="{8EF4CD6F-A451-4741-84AF-4ED3213B2E2B}" type="pres">
      <dgm:prSet presAssocID="{6820E45B-FA58-4E6A-8C54-FE23EA233D53}" presName="conn2-1" presStyleLbl="parChTrans1D3" presStyleIdx="5" presStyleCnt="13"/>
      <dgm:spPr/>
      <dgm:t>
        <a:bodyPr/>
        <a:lstStyle/>
        <a:p>
          <a:endParaRPr lang="es-ES"/>
        </a:p>
      </dgm:t>
    </dgm:pt>
    <dgm:pt modelId="{1BCCF079-15FC-43D2-8CE2-41CC83DC7AC7}" type="pres">
      <dgm:prSet presAssocID="{6820E45B-FA58-4E6A-8C54-FE23EA233D53}" presName="connTx" presStyleLbl="parChTrans1D3" presStyleIdx="5" presStyleCnt="13"/>
      <dgm:spPr/>
      <dgm:t>
        <a:bodyPr/>
        <a:lstStyle/>
        <a:p>
          <a:endParaRPr lang="es-ES"/>
        </a:p>
      </dgm:t>
    </dgm:pt>
    <dgm:pt modelId="{29AD09D8-CF31-40E7-8D37-53A63294BD54}" type="pres">
      <dgm:prSet presAssocID="{54A91740-C5C6-495D-BD97-BC05FFE11833}" presName="root2" presStyleCnt="0"/>
      <dgm:spPr/>
    </dgm:pt>
    <dgm:pt modelId="{7D9696E1-EC31-4AD2-93DD-983AF1842206}" type="pres">
      <dgm:prSet presAssocID="{54A91740-C5C6-495D-BD97-BC05FFE11833}" presName="LevelTwoTextNod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C06398-452F-4461-B675-3D61F74585A6}" type="pres">
      <dgm:prSet presAssocID="{54A91740-C5C6-495D-BD97-BC05FFE11833}" presName="level3hierChild" presStyleCnt="0"/>
      <dgm:spPr/>
    </dgm:pt>
    <dgm:pt modelId="{FA425EDD-A6BE-481B-8306-43A59D305D48}" type="pres">
      <dgm:prSet presAssocID="{58709CAB-9A4A-49D3-9E2A-ED41259A85AA}" presName="conn2-1" presStyleLbl="parChTrans1D3" presStyleIdx="6" presStyleCnt="13"/>
      <dgm:spPr/>
      <dgm:t>
        <a:bodyPr/>
        <a:lstStyle/>
        <a:p>
          <a:endParaRPr lang="es-ES"/>
        </a:p>
      </dgm:t>
    </dgm:pt>
    <dgm:pt modelId="{C33EC88D-B2C4-4C09-A778-A3765E95AD6E}" type="pres">
      <dgm:prSet presAssocID="{58709CAB-9A4A-49D3-9E2A-ED41259A85AA}" presName="connTx" presStyleLbl="parChTrans1D3" presStyleIdx="6" presStyleCnt="13"/>
      <dgm:spPr/>
      <dgm:t>
        <a:bodyPr/>
        <a:lstStyle/>
        <a:p>
          <a:endParaRPr lang="es-ES"/>
        </a:p>
      </dgm:t>
    </dgm:pt>
    <dgm:pt modelId="{799C2129-A2EC-4832-89BC-801B0176F94F}" type="pres">
      <dgm:prSet presAssocID="{AF1F945D-1E5D-4405-98D9-4DE12968417B}" presName="root2" presStyleCnt="0"/>
      <dgm:spPr/>
    </dgm:pt>
    <dgm:pt modelId="{8A6FCA04-D4FB-49A3-A52C-637485F94412}" type="pres">
      <dgm:prSet presAssocID="{AF1F945D-1E5D-4405-98D9-4DE12968417B}" presName="LevelTwoTextNod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109AEB-74EB-4BEF-8419-D0159619EC39}" type="pres">
      <dgm:prSet presAssocID="{AF1F945D-1E5D-4405-98D9-4DE12968417B}" presName="level3hierChild" presStyleCnt="0"/>
      <dgm:spPr/>
    </dgm:pt>
    <dgm:pt modelId="{BE6B7E9D-1E54-422D-8DFE-C0D23B0FCD85}" type="pres">
      <dgm:prSet presAssocID="{D9161523-0802-4CF5-8E2A-EE25C29DFDCD}" presName="conn2-1" presStyleLbl="parChTrans1D3" presStyleIdx="7" presStyleCnt="13"/>
      <dgm:spPr/>
      <dgm:t>
        <a:bodyPr/>
        <a:lstStyle/>
        <a:p>
          <a:endParaRPr lang="es-ES"/>
        </a:p>
      </dgm:t>
    </dgm:pt>
    <dgm:pt modelId="{A44628AC-061B-417A-860C-2C9A8DFF184E}" type="pres">
      <dgm:prSet presAssocID="{D9161523-0802-4CF5-8E2A-EE25C29DFDCD}" presName="connTx" presStyleLbl="parChTrans1D3" presStyleIdx="7" presStyleCnt="13"/>
      <dgm:spPr/>
      <dgm:t>
        <a:bodyPr/>
        <a:lstStyle/>
        <a:p>
          <a:endParaRPr lang="es-ES"/>
        </a:p>
      </dgm:t>
    </dgm:pt>
    <dgm:pt modelId="{2AD5A1EB-A762-4BFD-8527-98A43BCAE029}" type="pres">
      <dgm:prSet presAssocID="{9B13C26F-AD20-4BBB-B1BA-CA78AC81613E}" presName="root2" presStyleCnt="0"/>
      <dgm:spPr/>
    </dgm:pt>
    <dgm:pt modelId="{589E6EDF-882A-4B69-8913-15307FEA65F0}" type="pres">
      <dgm:prSet presAssocID="{9B13C26F-AD20-4BBB-B1BA-CA78AC81613E}" presName="LevelTwoTextNod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5396360-DC36-4BC8-B744-226F68BDC521}" type="pres">
      <dgm:prSet presAssocID="{9B13C26F-AD20-4BBB-B1BA-CA78AC81613E}" presName="level3hierChild" presStyleCnt="0"/>
      <dgm:spPr/>
    </dgm:pt>
    <dgm:pt modelId="{27657B6A-43DB-4A0F-9918-1C646CF41030}" type="pres">
      <dgm:prSet presAssocID="{B0C5BC12-C2D1-4EA6-A4B2-36E86C2905A0}" presName="conn2-1" presStyleLbl="parChTrans1D3" presStyleIdx="8" presStyleCnt="13"/>
      <dgm:spPr/>
      <dgm:t>
        <a:bodyPr/>
        <a:lstStyle/>
        <a:p>
          <a:endParaRPr lang="es-ES"/>
        </a:p>
      </dgm:t>
    </dgm:pt>
    <dgm:pt modelId="{42B9DC75-94BB-40F1-BFEE-68325D01CBD4}" type="pres">
      <dgm:prSet presAssocID="{B0C5BC12-C2D1-4EA6-A4B2-36E86C2905A0}" presName="connTx" presStyleLbl="parChTrans1D3" presStyleIdx="8" presStyleCnt="13"/>
      <dgm:spPr/>
      <dgm:t>
        <a:bodyPr/>
        <a:lstStyle/>
        <a:p>
          <a:endParaRPr lang="es-ES"/>
        </a:p>
      </dgm:t>
    </dgm:pt>
    <dgm:pt modelId="{B1C83464-DB94-455F-A0D5-DBE1F791673A}" type="pres">
      <dgm:prSet presAssocID="{80EAF20C-313C-4E29-B0D8-161AEE961052}" presName="root2" presStyleCnt="0"/>
      <dgm:spPr/>
    </dgm:pt>
    <dgm:pt modelId="{A71E7781-EAB7-480C-8C40-BB94BBE7A0BD}" type="pres">
      <dgm:prSet presAssocID="{80EAF20C-313C-4E29-B0D8-161AEE961052}" presName="LevelTwoTextNod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9EAB8F-CF70-4A1E-A379-F2792E9DCA28}" type="pres">
      <dgm:prSet presAssocID="{80EAF20C-313C-4E29-B0D8-161AEE961052}" presName="level3hierChild" presStyleCnt="0"/>
      <dgm:spPr/>
    </dgm:pt>
    <dgm:pt modelId="{DAFEEB44-EEF0-4138-8A1B-43FF9078CE8C}" type="pres">
      <dgm:prSet presAssocID="{F1E9F926-BE12-41CA-9F42-01CDE1E2668C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A6A718E5-A67D-4F8D-8EAA-F39C1667FA2B}" type="pres">
      <dgm:prSet presAssocID="{F1E9F926-BE12-41CA-9F42-01CDE1E2668C}" presName="connTx" presStyleLbl="parChTrans1D2" presStyleIdx="1" presStyleCnt="2"/>
      <dgm:spPr/>
      <dgm:t>
        <a:bodyPr/>
        <a:lstStyle/>
        <a:p>
          <a:endParaRPr lang="es-ES"/>
        </a:p>
      </dgm:t>
    </dgm:pt>
    <dgm:pt modelId="{63545594-6253-4ED2-B924-CBAAB5F6939C}" type="pres">
      <dgm:prSet presAssocID="{454B5D3D-CD9E-4B7E-AB37-0C4702D4F7DD}" presName="root2" presStyleCnt="0"/>
      <dgm:spPr/>
    </dgm:pt>
    <dgm:pt modelId="{64A2E2AB-0452-4504-8179-BC6A3DCCCBBC}" type="pres">
      <dgm:prSet presAssocID="{454B5D3D-CD9E-4B7E-AB37-0C4702D4F7DD}" presName="LevelTwoTextNode" presStyleLbl="node2" presStyleIdx="1" presStyleCnt="2" custLinFactX="-99913" custLinFactY="-14236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44551C-A59F-4A95-BBB1-63E298D03936}" type="pres">
      <dgm:prSet presAssocID="{454B5D3D-CD9E-4B7E-AB37-0C4702D4F7DD}" presName="level3hierChild" presStyleCnt="0"/>
      <dgm:spPr/>
    </dgm:pt>
    <dgm:pt modelId="{00BED4D8-89AE-4A28-99E2-E6E3CB1197EE}" type="pres">
      <dgm:prSet presAssocID="{38127B1E-6237-4F9D-8B45-D78CA5A29578}" presName="conn2-1" presStyleLbl="parChTrans1D3" presStyleIdx="9" presStyleCnt="13"/>
      <dgm:spPr/>
      <dgm:t>
        <a:bodyPr/>
        <a:lstStyle/>
        <a:p>
          <a:endParaRPr lang="es-ES"/>
        </a:p>
      </dgm:t>
    </dgm:pt>
    <dgm:pt modelId="{0A5E7E86-7F1C-4DF3-9604-7D23590C0561}" type="pres">
      <dgm:prSet presAssocID="{38127B1E-6237-4F9D-8B45-D78CA5A29578}" presName="connTx" presStyleLbl="parChTrans1D3" presStyleIdx="9" presStyleCnt="13"/>
      <dgm:spPr/>
      <dgm:t>
        <a:bodyPr/>
        <a:lstStyle/>
        <a:p>
          <a:endParaRPr lang="es-ES"/>
        </a:p>
      </dgm:t>
    </dgm:pt>
    <dgm:pt modelId="{EBDCF16A-EAE6-46F3-A545-D0690F0A3D3C}" type="pres">
      <dgm:prSet presAssocID="{2C47D24F-DCBA-4C3C-A10D-9DCF481D1A88}" presName="root2" presStyleCnt="0"/>
      <dgm:spPr/>
    </dgm:pt>
    <dgm:pt modelId="{8E0C58EF-3716-4D8B-A581-3EA646D26D87}" type="pres">
      <dgm:prSet presAssocID="{2C47D24F-DCBA-4C3C-A10D-9DCF481D1A88}" presName="LevelTwoTextNode" presStyleLbl="node3" presStyleIdx="9" presStyleCnt="13" custLinFactX="-86009" custLinFactY="-3764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CB2558D-CC24-4496-ACD2-3CDDF06F25A2}" type="pres">
      <dgm:prSet presAssocID="{2C47D24F-DCBA-4C3C-A10D-9DCF481D1A88}" presName="level3hierChild" presStyleCnt="0"/>
      <dgm:spPr/>
    </dgm:pt>
    <dgm:pt modelId="{3B53D332-CDA4-4AEA-9480-4A3EEBC76AD1}" type="pres">
      <dgm:prSet presAssocID="{261FEF81-32C2-4DA8-AD4D-9310A9B2C225}" presName="conn2-1" presStyleLbl="parChTrans1D3" presStyleIdx="10" presStyleCnt="13"/>
      <dgm:spPr/>
      <dgm:t>
        <a:bodyPr/>
        <a:lstStyle/>
        <a:p>
          <a:endParaRPr lang="es-ES"/>
        </a:p>
      </dgm:t>
    </dgm:pt>
    <dgm:pt modelId="{5FBC2613-7B4F-4A9E-AFC5-1CD3DC84172B}" type="pres">
      <dgm:prSet presAssocID="{261FEF81-32C2-4DA8-AD4D-9310A9B2C225}" presName="connTx" presStyleLbl="parChTrans1D3" presStyleIdx="10" presStyleCnt="13"/>
      <dgm:spPr/>
      <dgm:t>
        <a:bodyPr/>
        <a:lstStyle/>
        <a:p>
          <a:endParaRPr lang="es-ES"/>
        </a:p>
      </dgm:t>
    </dgm:pt>
    <dgm:pt modelId="{CB448974-410E-4EDE-96CF-3C3CD7CDE859}" type="pres">
      <dgm:prSet presAssocID="{8800518E-6B6B-4F0F-8D67-54AB81CF5B33}" presName="root2" presStyleCnt="0"/>
      <dgm:spPr/>
    </dgm:pt>
    <dgm:pt modelId="{4BAF9B6F-7199-4F21-887E-6D105ACA528D}" type="pres">
      <dgm:prSet presAssocID="{8800518E-6B6B-4F0F-8D67-54AB81CF5B33}" presName="LevelTwoTextNode" presStyleLbl="node3" presStyleIdx="10" presStyleCnt="13" custLinFactX="-87708" custLinFactNeighborX="-100000" custLinFactNeighborY="-6032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12283D-2065-4244-81C0-928E7B69E0DC}" type="pres">
      <dgm:prSet presAssocID="{8800518E-6B6B-4F0F-8D67-54AB81CF5B33}" presName="level3hierChild" presStyleCnt="0"/>
      <dgm:spPr/>
    </dgm:pt>
    <dgm:pt modelId="{139D5D9E-EAAE-40DF-B924-24708E490B8F}" type="pres">
      <dgm:prSet presAssocID="{A6A695EC-FFFC-44F8-8C60-423FB3D22C75}" presName="conn2-1" presStyleLbl="parChTrans1D3" presStyleIdx="11" presStyleCnt="13"/>
      <dgm:spPr/>
      <dgm:t>
        <a:bodyPr/>
        <a:lstStyle/>
        <a:p>
          <a:endParaRPr lang="es-ES"/>
        </a:p>
      </dgm:t>
    </dgm:pt>
    <dgm:pt modelId="{0334E0C5-62F1-45F1-B8AA-CAAE7346CE47}" type="pres">
      <dgm:prSet presAssocID="{A6A695EC-FFFC-44F8-8C60-423FB3D22C75}" presName="connTx" presStyleLbl="parChTrans1D3" presStyleIdx="11" presStyleCnt="13"/>
      <dgm:spPr/>
      <dgm:t>
        <a:bodyPr/>
        <a:lstStyle/>
        <a:p>
          <a:endParaRPr lang="es-ES"/>
        </a:p>
      </dgm:t>
    </dgm:pt>
    <dgm:pt modelId="{FC401038-FC2B-490B-BF88-99239A221458}" type="pres">
      <dgm:prSet presAssocID="{D35AA647-211D-4D5C-A0A3-69B2A9D2797A}" presName="root2" presStyleCnt="0"/>
      <dgm:spPr/>
    </dgm:pt>
    <dgm:pt modelId="{689EA7B6-5A98-46EA-8CB3-808E63003B1B}" type="pres">
      <dgm:prSet presAssocID="{D35AA647-211D-4D5C-A0A3-69B2A9D2797A}" presName="LevelTwoTextNode" presStyleLbl="node3" presStyleIdx="11" presStyleCnt="13" custLinFactX="-86009" custLinFactNeighborX="-100000" custLinFactNeighborY="-246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8DE952-6910-492D-8790-1897B403D017}" type="pres">
      <dgm:prSet presAssocID="{D35AA647-211D-4D5C-A0A3-69B2A9D2797A}" presName="level3hierChild" presStyleCnt="0"/>
      <dgm:spPr/>
    </dgm:pt>
    <dgm:pt modelId="{9EECBAC0-962B-4A24-A84E-152B2CA1EC25}" type="pres">
      <dgm:prSet presAssocID="{CAD43BF2-F502-432F-85CA-6D8BA7503F8B}" presName="conn2-1" presStyleLbl="parChTrans1D3" presStyleIdx="12" presStyleCnt="13"/>
      <dgm:spPr/>
      <dgm:t>
        <a:bodyPr/>
        <a:lstStyle/>
        <a:p>
          <a:endParaRPr lang="es-ES"/>
        </a:p>
      </dgm:t>
    </dgm:pt>
    <dgm:pt modelId="{666C9482-5A70-4F82-8941-1A7B214B3755}" type="pres">
      <dgm:prSet presAssocID="{CAD43BF2-F502-432F-85CA-6D8BA7503F8B}" presName="connTx" presStyleLbl="parChTrans1D3" presStyleIdx="12" presStyleCnt="13"/>
      <dgm:spPr/>
      <dgm:t>
        <a:bodyPr/>
        <a:lstStyle/>
        <a:p>
          <a:endParaRPr lang="es-ES"/>
        </a:p>
      </dgm:t>
    </dgm:pt>
    <dgm:pt modelId="{1B57981D-5BF3-4EB0-93A7-95DCEC99394A}" type="pres">
      <dgm:prSet presAssocID="{330ECF97-49D2-4729-9B78-0239465F1ACA}" presName="root2" presStyleCnt="0"/>
      <dgm:spPr/>
    </dgm:pt>
    <dgm:pt modelId="{70005EE4-607B-4B7A-89FC-247CE887B732}" type="pres">
      <dgm:prSet presAssocID="{330ECF97-49D2-4729-9B78-0239465F1ACA}" presName="LevelTwoTextNode" presStyleLbl="node3" presStyleIdx="12" presStyleCnt="13" custLinFactX="-86009" custLinFactNeighborX="-100000" custLinFactNeighborY="6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7A23CF-89DC-4F47-B39F-B8F4BBC2C917}" type="pres">
      <dgm:prSet presAssocID="{330ECF97-49D2-4729-9B78-0239465F1ACA}" presName="level3hierChild" presStyleCnt="0"/>
      <dgm:spPr/>
    </dgm:pt>
  </dgm:ptLst>
  <dgm:cxnLst>
    <dgm:cxn modelId="{B55B4AF2-0C9C-47DD-A5A8-710B2714B4F2}" type="presOf" srcId="{38127B1E-6237-4F9D-8B45-D78CA5A29578}" destId="{00BED4D8-89AE-4A28-99E2-E6E3CB1197EE}" srcOrd="0" destOrd="0" presId="urn:microsoft.com/office/officeart/2005/8/layout/hierarchy2"/>
    <dgm:cxn modelId="{91B1FA80-F197-4B1A-A3A7-60689CD8F479}" type="presOf" srcId="{454B5D3D-CD9E-4B7E-AB37-0C4702D4F7DD}" destId="{64A2E2AB-0452-4504-8179-BC6A3DCCCBBC}" srcOrd="0" destOrd="0" presId="urn:microsoft.com/office/officeart/2005/8/layout/hierarchy2"/>
    <dgm:cxn modelId="{06293E99-618D-4E9E-875B-0D8099B88153}" type="presOf" srcId="{6820E45B-FA58-4E6A-8C54-FE23EA233D53}" destId="{8EF4CD6F-A451-4741-84AF-4ED3213B2E2B}" srcOrd="0" destOrd="0" presId="urn:microsoft.com/office/officeart/2005/8/layout/hierarchy2"/>
    <dgm:cxn modelId="{5C69CAA0-2A1B-465F-B4B6-7A05A49D21C0}" type="presOf" srcId="{5375FD61-939F-4853-9F8F-B36B8FDBDB17}" destId="{B9CE9159-D64D-4DEE-984C-565F20FD142A}" srcOrd="0" destOrd="0" presId="urn:microsoft.com/office/officeart/2005/8/layout/hierarchy2"/>
    <dgm:cxn modelId="{12B72EEB-EADC-457A-82FD-9FEDF2D6A97E}" srcId="{42BBDA69-0968-4FC8-A9AF-83742A625EA5}" destId="{A5D9D155-AC87-49BD-B2E2-1CFF47B95F11}" srcOrd="4" destOrd="0" parTransId="{19195C58-1B4A-4ABE-9F04-14536402223C}" sibTransId="{943DD4A9-B864-4039-B80F-0124A12767C5}"/>
    <dgm:cxn modelId="{B39C8EEB-6D73-42DB-9D4C-8336E8758C31}" type="presOf" srcId="{58709CAB-9A4A-49D3-9E2A-ED41259A85AA}" destId="{C33EC88D-B2C4-4C09-A778-A3765E95AD6E}" srcOrd="1" destOrd="0" presId="urn:microsoft.com/office/officeart/2005/8/layout/hierarchy2"/>
    <dgm:cxn modelId="{03974E6F-93D6-4094-B890-39F5D6054457}" type="presOf" srcId="{CAD43BF2-F502-432F-85CA-6D8BA7503F8B}" destId="{9EECBAC0-962B-4A24-A84E-152B2CA1EC25}" srcOrd="0" destOrd="0" presId="urn:microsoft.com/office/officeart/2005/8/layout/hierarchy2"/>
    <dgm:cxn modelId="{689634E9-E462-433C-A186-4E15CE9DADC2}" type="presOf" srcId="{58709CAB-9A4A-49D3-9E2A-ED41259A85AA}" destId="{FA425EDD-A6BE-481B-8306-43A59D305D48}" srcOrd="0" destOrd="0" presId="urn:microsoft.com/office/officeart/2005/8/layout/hierarchy2"/>
    <dgm:cxn modelId="{CB9114C4-5A9D-42F1-94F9-6846C78D0025}" type="presOf" srcId="{B0C5BC12-C2D1-4EA6-A4B2-36E86C2905A0}" destId="{27657B6A-43DB-4A0F-9918-1C646CF41030}" srcOrd="0" destOrd="0" presId="urn:microsoft.com/office/officeart/2005/8/layout/hierarchy2"/>
    <dgm:cxn modelId="{81E78431-F7D9-481A-9585-5934B23FBCEA}" type="presOf" srcId="{5B31FE0B-ADBF-44B1-A268-225D6451FA60}" destId="{2EAA9847-D36C-4CE4-83E6-464D541B133B}" srcOrd="0" destOrd="0" presId="urn:microsoft.com/office/officeart/2005/8/layout/hierarchy2"/>
    <dgm:cxn modelId="{FE128FC1-A372-454F-89E5-8A0CC9F0529D}" type="presOf" srcId="{330ECF97-49D2-4729-9B78-0239465F1ACA}" destId="{70005EE4-607B-4B7A-89FC-247CE887B732}" srcOrd="0" destOrd="0" presId="urn:microsoft.com/office/officeart/2005/8/layout/hierarchy2"/>
    <dgm:cxn modelId="{49249FE2-DB42-4BF1-908A-504DA57822DE}" type="presOf" srcId="{BBFFBE49-1838-45C0-967B-D135EA2ED882}" destId="{77064F61-EF53-4145-8DFF-5ECE5283ADA0}" srcOrd="1" destOrd="0" presId="urn:microsoft.com/office/officeart/2005/8/layout/hierarchy2"/>
    <dgm:cxn modelId="{F07A9CB6-E954-46A5-8D3A-A44DFDD43297}" srcId="{454B5D3D-CD9E-4B7E-AB37-0C4702D4F7DD}" destId="{D35AA647-211D-4D5C-A0A3-69B2A9D2797A}" srcOrd="2" destOrd="0" parTransId="{A6A695EC-FFFC-44F8-8C60-423FB3D22C75}" sibTransId="{168AB7E6-957D-4435-9A3C-4C233C6CC357}"/>
    <dgm:cxn modelId="{3CA076FF-1DCB-4662-BE77-51BE6332A344}" srcId="{42BBDA69-0968-4FC8-A9AF-83742A625EA5}" destId="{54A91740-C5C6-495D-BD97-BC05FFE11833}" srcOrd="5" destOrd="0" parTransId="{6820E45B-FA58-4E6A-8C54-FE23EA233D53}" sibTransId="{3286DC18-1E4F-4844-8794-56B8BAB8FDEC}"/>
    <dgm:cxn modelId="{01847002-DD60-4FA0-8F86-AA6F3D698C16}" type="presOf" srcId="{38127B1E-6237-4F9D-8B45-D78CA5A29578}" destId="{0A5E7E86-7F1C-4DF3-9604-7D23590C0561}" srcOrd="1" destOrd="0" presId="urn:microsoft.com/office/officeart/2005/8/layout/hierarchy2"/>
    <dgm:cxn modelId="{7C54AADC-94E1-43C5-9950-9F34984A37F1}" type="presOf" srcId="{CAD43BF2-F502-432F-85CA-6D8BA7503F8B}" destId="{666C9482-5A70-4F82-8941-1A7B214B3755}" srcOrd="1" destOrd="0" presId="urn:microsoft.com/office/officeart/2005/8/layout/hierarchy2"/>
    <dgm:cxn modelId="{4D8E3786-05F5-4D8B-9C8F-61C6CF9B7F96}" srcId="{5B31FE0B-ADBF-44B1-A268-225D6451FA60}" destId="{42BBDA69-0968-4FC8-A9AF-83742A625EA5}" srcOrd="0" destOrd="0" parTransId="{BBFFBE49-1838-45C0-967B-D135EA2ED882}" sibTransId="{607C0695-5CA0-4DE8-B0B9-277470B75BD8}"/>
    <dgm:cxn modelId="{300A44BB-9B3D-427B-915F-C12F4F70D26E}" srcId="{42BBDA69-0968-4FC8-A9AF-83742A625EA5}" destId="{36C3D89C-3138-4A59-8B7C-51AE79C65F9A}" srcOrd="3" destOrd="0" parTransId="{55EE4241-503F-4573-9459-0153105ADBC5}" sibTransId="{9CB1EB9B-69EE-480B-B92C-28314DD47D31}"/>
    <dgm:cxn modelId="{AF799214-9EF9-4ACA-8E19-9D04378D971E}" type="presOf" srcId="{D9161523-0802-4CF5-8E2A-EE25C29DFDCD}" destId="{A44628AC-061B-417A-860C-2C9A8DFF184E}" srcOrd="1" destOrd="0" presId="urn:microsoft.com/office/officeart/2005/8/layout/hierarchy2"/>
    <dgm:cxn modelId="{8BE6BCA8-E1C6-4EC1-947E-24ACC0499D7D}" srcId="{42BBDA69-0968-4FC8-A9AF-83742A625EA5}" destId="{6BA29856-94E1-454B-B8F3-F202744DA644}" srcOrd="2" destOrd="0" parTransId="{C50432A9-5D19-4FFB-8177-F22240551224}" sibTransId="{A5836116-E802-463B-BAB3-FE7CFD7D7839}"/>
    <dgm:cxn modelId="{A30A0D39-1186-47B0-A27C-8399CBE85C5A}" srcId="{454B5D3D-CD9E-4B7E-AB37-0C4702D4F7DD}" destId="{330ECF97-49D2-4729-9B78-0239465F1ACA}" srcOrd="3" destOrd="0" parTransId="{CAD43BF2-F502-432F-85CA-6D8BA7503F8B}" sibTransId="{7EB79D23-FC24-42B3-A44B-B64D99C29EE3}"/>
    <dgm:cxn modelId="{C7AC8D5C-420C-429E-BF4D-BB604C32A193}" type="presOf" srcId="{55EE4241-503F-4573-9459-0153105ADBC5}" destId="{366F8189-47C8-4687-A137-4E5A995BC848}" srcOrd="1" destOrd="0" presId="urn:microsoft.com/office/officeart/2005/8/layout/hierarchy2"/>
    <dgm:cxn modelId="{0E48B28B-A54F-4199-89A1-88BE3C627A9A}" type="presOf" srcId="{F1E9F926-BE12-41CA-9F42-01CDE1E2668C}" destId="{DAFEEB44-EEF0-4138-8A1B-43FF9078CE8C}" srcOrd="0" destOrd="0" presId="urn:microsoft.com/office/officeart/2005/8/layout/hierarchy2"/>
    <dgm:cxn modelId="{CB5473F5-2E6F-4987-935D-3B7DB7EB030C}" type="presOf" srcId="{6BA29856-94E1-454B-B8F3-F202744DA644}" destId="{69278AAB-79AE-434A-BBF6-7516BEDF57DB}" srcOrd="0" destOrd="0" presId="urn:microsoft.com/office/officeart/2005/8/layout/hierarchy2"/>
    <dgm:cxn modelId="{083C99C9-D070-4E5B-A583-EDA66F5A1D6C}" srcId="{454B5D3D-CD9E-4B7E-AB37-0C4702D4F7DD}" destId="{2C47D24F-DCBA-4C3C-A10D-9DCF481D1A88}" srcOrd="0" destOrd="0" parTransId="{38127B1E-6237-4F9D-8B45-D78CA5A29578}" sibTransId="{43F8CB78-4F76-4C84-8BA1-DC31A685D115}"/>
    <dgm:cxn modelId="{FB18366F-5A58-4B16-9F5E-7D46016AE0A2}" type="presOf" srcId="{D35AA647-211D-4D5C-A0A3-69B2A9D2797A}" destId="{689EA7B6-5A98-46EA-8CB3-808E63003B1B}" srcOrd="0" destOrd="0" presId="urn:microsoft.com/office/officeart/2005/8/layout/hierarchy2"/>
    <dgm:cxn modelId="{CB1A24B3-9FBB-4796-9F69-DE35E1896AAC}" type="presOf" srcId="{BBFFBE49-1838-45C0-967B-D135EA2ED882}" destId="{BDC856A6-A8C1-4100-8B30-0DF8B8A803DC}" srcOrd="0" destOrd="0" presId="urn:microsoft.com/office/officeart/2005/8/layout/hierarchy2"/>
    <dgm:cxn modelId="{F1A41665-D830-4E01-ACF1-7A9FEE0086B1}" type="presOf" srcId="{2C47D24F-DCBA-4C3C-A10D-9DCF481D1A88}" destId="{8E0C58EF-3716-4D8B-A581-3EA646D26D87}" srcOrd="0" destOrd="0" presId="urn:microsoft.com/office/officeart/2005/8/layout/hierarchy2"/>
    <dgm:cxn modelId="{9B88C601-8AD3-409F-9622-CA1B4FEFEE11}" srcId="{42BBDA69-0968-4FC8-A9AF-83742A625EA5}" destId="{9B13C26F-AD20-4BBB-B1BA-CA78AC81613E}" srcOrd="7" destOrd="0" parTransId="{D9161523-0802-4CF5-8E2A-EE25C29DFDCD}" sibTransId="{AE210AD6-BD1B-44FB-BF19-C9C75486A71B}"/>
    <dgm:cxn modelId="{4EE4F2B3-624B-426B-8E51-AB7E9F377CCC}" type="presOf" srcId="{A6A695EC-FFFC-44F8-8C60-423FB3D22C75}" destId="{0334E0C5-62F1-45F1-B8AA-CAAE7346CE47}" srcOrd="1" destOrd="0" presId="urn:microsoft.com/office/officeart/2005/8/layout/hierarchy2"/>
    <dgm:cxn modelId="{CDF8068A-94B2-4514-AF88-3ADBD6D4981B}" srcId="{42BBDA69-0968-4FC8-A9AF-83742A625EA5}" destId="{9DF93F62-28F3-44CB-81EF-2B0BD881826B}" srcOrd="1" destOrd="0" parTransId="{624C91ED-7C24-4C93-A98E-6F2DB3BA14E3}" sibTransId="{C2F6E70F-863A-42DC-BA4E-FE3F7121355E}"/>
    <dgm:cxn modelId="{B4EB13E4-FE30-4CC1-A143-D050D774932B}" type="presOf" srcId="{B0C5BC12-C2D1-4EA6-A4B2-36E86C2905A0}" destId="{42B9DC75-94BB-40F1-BFEE-68325D01CBD4}" srcOrd="1" destOrd="0" presId="urn:microsoft.com/office/officeart/2005/8/layout/hierarchy2"/>
    <dgm:cxn modelId="{E27D90BA-69D0-4A60-A835-195AD00648A9}" type="presOf" srcId="{55EE4241-503F-4573-9459-0153105ADBC5}" destId="{8911E8A0-670B-4809-A2DC-B6A863C86E73}" srcOrd="0" destOrd="0" presId="urn:microsoft.com/office/officeart/2005/8/layout/hierarchy2"/>
    <dgm:cxn modelId="{98895CC3-7E84-42BF-844C-76ABB8ECCC4E}" type="presOf" srcId="{19195C58-1B4A-4ABE-9F04-14536402223C}" destId="{AA896284-9799-4B6A-AD5F-6867A9F9A18F}" srcOrd="1" destOrd="0" presId="urn:microsoft.com/office/officeart/2005/8/layout/hierarchy2"/>
    <dgm:cxn modelId="{BD60B5E2-9884-42B6-AD22-479497C3F688}" type="presOf" srcId="{624C91ED-7C24-4C93-A98E-6F2DB3BA14E3}" destId="{6853D188-01F2-4D25-85F7-270CD4B76490}" srcOrd="0" destOrd="0" presId="urn:microsoft.com/office/officeart/2005/8/layout/hierarchy2"/>
    <dgm:cxn modelId="{AB2030B1-E9E9-4A53-AE0E-52565392D1DC}" srcId="{454B5D3D-CD9E-4B7E-AB37-0C4702D4F7DD}" destId="{8800518E-6B6B-4F0F-8D67-54AB81CF5B33}" srcOrd="1" destOrd="0" parTransId="{261FEF81-32C2-4DA8-AD4D-9310A9B2C225}" sibTransId="{6845898E-C8B1-4E07-BF55-D0DC3FDA7FBC}"/>
    <dgm:cxn modelId="{5669D8BA-839E-40FE-897C-D0B9923DDB14}" type="presOf" srcId="{54A91740-C5C6-495D-BD97-BC05FFE11833}" destId="{7D9696E1-EC31-4AD2-93DD-983AF1842206}" srcOrd="0" destOrd="0" presId="urn:microsoft.com/office/officeart/2005/8/layout/hierarchy2"/>
    <dgm:cxn modelId="{5A0D99BE-66FE-42E2-BD7E-B20A9863BE0E}" srcId="{42BBDA69-0968-4FC8-A9AF-83742A625EA5}" destId="{AF1F945D-1E5D-4405-98D9-4DE12968417B}" srcOrd="6" destOrd="0" parTransId="{58709CAB-9A4A-49D3-9E2A-ED41259A85AA}" sibTransId="{9340E99B-3B4A-4C3C-879C-D6B82B1F6006}"/>
    <dgm:cxn modelId="{90D6A372-6A42-4D6D-A2F7-2868EDB8640A}" type="presOf" srcId="{80EAF20C-313C-4E29-B0D8-161AEE961052}" destId="{A71E7781-EAB7-480C-8C40-BB94BBE7A0BD}" srcOrd="0" destOrd="0" presId="urn:microsoft.com/office/officeart/2005/8/layout/hierarchy2"/>
    <dgm:cxn modelId="{0D013692-F7A2-4171-A257-3D9A744132E0}" type="presOf" srcId="{D9161523-0802-4CF5-8E2A-EE25C29DFDCD}" destId="{BE6B7E9D-1E54-422D-8DFE-C0D23B0FCD85}" srcOrd="0" destOrd="0" presId="urn:microsoft.com/office/officeart/2005/8/layout/hierarchy2"/>
    <dgm:cxn modelId="{D0B77823-60E8-4929-88A7-5B1BAC84C43D}" type="presOf" srcId="{6820E45B-FA58-4E6A-8C54-FE23EA233D53}" destId="{1BCCF079-15FC-43D2-8CE2-41CC83DC7AC7}" srcOrd="1" destOrd="0" presId="urn:microsoft.com/office/officeart/2005/8/layout/hierarchy2"/>
    <dgm:cxn modelId="{631010B6-5723-44ED-AAC1-84E22703BD5D}" type="presOf" srcId="{FDD9336E-D2E4-444A-AB73-C041780C9A2A}" destId="{E0611A37-C46C-46E7-9807-8458C4C6B804}" srcOrd="0" destOrd="0" presId="urn:microsoft.com/office/officeart/2005/8/layout/hierarchy2"/>
    <dgm:cxn modelId="{541FE346-E9FC-440A-920D-BB7A8F04B613}" type="presOf" srcId="{261FEF81-32C2-4DA8-AD4D-9310A9B2C225}" destId="{3B53D332-CDA4-4AEA-9480-4A3EEBC76AD1}" srcOrd="0" destOrd="0" presId="urn:microsoft.com/office/officeart/2005/8/layout/hierarchy2"/>
    <dgm:cxn modelId="{44F66BD4-DE70-4F02-A018-E05163AEE3EA}" type="presOf" srcId="{FE71F038-B744-4ED9-AA9F-CB23BE63E816}" destId="{78B83D09-F5F7-41BF-B05C-E76D9C9C56A0}" srcOrd="1" destOrd="0" presId="urn:microsoft.com/office/officeart/2005/8/layout/hierarchy2"/>
    <dgm:cxn modelId="{70121BBA-7C6E-4849-819F-EBF0C33F4DA0}" type="presOf" srcId="{9B13C26F-AD20-4BBB-B1BA-CA78AC81613E}" destId="{589E6EDF-882A-4B69-8913-15307FEA65F0}" srcOrd="0" destOrd="0" presId="urn:microsoft.com/office/officeart/2005/8/layout/hierarchy2"/>
    <dgm:cxn modelId="{AC4C59E5-5464-4AAA-A080-7FD6B3DFB862}" type="presOf" srcId="{9DF93F62-28F3-44CB-81EF-2B0BD881826B}" destId="{A1245888-1CC2-4702-90C2-F3B5596EF2F8}" srcOrd="0" destOrd="0" presId="urn:microsoft.com/office/officeart/2005/8/layout/hierarchy2"/>
    <dgm:cxn modelId="{BE35D1B3-39E6-4F7E-A8B2-380F58B27994}" type="presOf" srcId="{36C3D89C-3138-4A59-8B7C-51AE79C65F9A}" destId="{B275D01E-DC55-422C-9822-964E830C2DE7}" srcOrd="0" destOrd="0" presId="urn:microsoft.com/office/officeart/2005/8/layout/hierarchy2"/>
    <dgm:cxn modelId="{500D0B40-CD20-43C8-B05E-B46881E71FDF}" type="presOf" srcId="{FE71F038-B744-4ED9-AA9F-CB23BE63E816}" destId="{71C24A4E-B576-41C7-A15F-042A33F59B20}" srcOrd="0" destOrd="0" presId="urn:microsoft.com/office/officeart/2005/8/layout/hierarchy2"/>
    <dgm:cxn modelId="{4089EBC2-C6A3-49AF-B546-DD4BAB707E0A}" type="presOf" srcId="{C50432A9-5D19-4FFB-8177-F22240551224}" destId="{3BBF340F-5417-42AF-8BB5-2BF6E5416593}" srcOrd="1" destOrd="0" presId="urn:microsoft.com/office/officeart/2005/8/layout/hierarchy2"/>
    <dgm:cxn modelId="{5832F5AF-1DFA-4225-B309-97C58650C428}" srcId="{5B31FE0B-ADBF-44B1-A268-225D6451FA60}" destId="{454B5D3D-CD9E-4B7E-AB37-0C4702D4F7DD}" srcOrd="1" destOrd="0" parTransId="{F1E9F926-BE12-41CA-9F42-01CDE1E2668C}" sibTransId="{D9E1684E-C949-485B-9D2B-645D4E313AA1}"/>
    <dgm:cxn modelId="{2F1BB066-E1D4-4FF6-8D8A-C33DC1BC5366}" type="presOf" srcId="{261FEF81-32C2-4DA8-AD4D-9310A9B2C225}" destId="{5FBC2613-7B4F-4A9E-AFC5-1CD3DC84172B}" srcOrd="1" destOrd="0" presId="urn:microsoft.com/office/officeart/2005/8/layout/hierarchy2"/>
    <dgm:cxn modelId="{FC72BC05-DFAD-4FCF-8986-5580A53A239B}" srcId="{42BBDA69-0968-4FC8-A9AF-83742A625EA5}" destId="{80EAF20C-313C-4E29-B0D8-161AEE961052}" srcOrd="8" destOrd="0" parTransId="{B0C5BC12-C2D1-4EA6-A4B2-36E86C2905A0}" sibTransId="{2F08F5D7-2FA6-4CBC-AC9C-272A2252AFA2}"/>
    <dgm:cxn modelId="{6C2EDE3D-9C25-4F83-A3E8-FA2FF684212E}" srcId="{FDD9336E-D2E4-444A-AB73-C041780C9A2A}" destId="{5B31FE0B-ADBF-44B1-A268-225D6451FA60}" srcOrd="0" destOrd="0" parTransId="{0360D671-92F2-4F45-B2A9-71E5770DF928}" sibTransId="{439CBDCC-A9A5-4A04-BCD7-F2B69F45155C}"/>
    <dgm:cxn modelId="{56A05D5A-8739-4F1F-B399-C88C50B8725C}" type="presOf" srcId="{8800518E-6B6B-4F0F-8D67-54AB81CF5B33}" destId="{4BAF9B6F-7199-4F21-887E-6D105ACA528D}" srcOrd="0" destOrd="0" presId="urn:microsoft.com/office/officeart/2005/8/layout/hierarchy2"/>
    <dgm:cxn modelId="{91F795E9-781B-4167-94FD-49FB997EC283}" type="presOf" srcId="{624C91ED-7C24-4C93-A98E-6F2DB3BA14E3}" destId="{7A17B028-4A70-409E-BED7-EE9319E8947A}" srcOrd="1" destOrd="0" presId="urn:microsoft.com/office/officeart/2005/8/layout/hierarchy2"/>
    <dgm:cxn modelId="{EE7BD14A-326C-4F2F-B4EE-33001891120A}" type="presOf" srcId="{42BBDA69-0968-4FC8-A9AF-83742A625EA5}" destId="{2D2FB1EA-A3B1-4FC9-80C9-38EEE14AC69C}" srcOrd="0" destOrd="0" presId="urn:microsoft.com/office/officeart/2005/8/layout/hierarchy2"/>
    <dgm:cxn modelId="{5E076FF3-2921-4D6D-85EF-76A34EFD1827}" type="presOf" srcId="{A5D9D155-AC87-49BD-B2E2-1CFF47B95F11}" destId="{819D575C-C977-4380-875A-B12A05D3F5DF}" srcOrd="0" destOrd="0" presId="urn:microsoft.com/office/officeart/2005/8/layout/hierarchy2"/>
    <dgm:cxn modelId="{045293BC-5E0F-46C4-8769-603DCDB345C6}" type="presOf" srcId="{F1E9F926-BE12-41CA-9F42-01CDE1E2668C}" destId="{A6A718E5-A67D-4F8D-8EAA-F39C1667FA2B}" srcOrd="1" destOrd="0" presId="urn:microsoft.com/office/officeart/2005/8/layout/hierarchy2"/>
    <dgm:cxn modelId="{5A9DB2CE-97DC-4FA7-84CF-65256640D43A}" type="presOf" srcId="{C50432A9-5D19-4FFB-8177-F22240551224}" destId="{56957500-B9D6-4C00-B2DB-A435F5FA5695}" srcOrd="0" destOrd="0" presId="urn:microsoft.com/office/officeart/2005/8/layout/hierarchy2"/>
    <dgm:cxn modelId="{A24B2A20-D518-4C38-B108-53A5C4698ABD}" type="presOf" srcId="{A6A695EC-FFFC-44F8-8C60-423FB3D22C75}" destId="{139D5D9E-EAAE-40DF-B924-24708E490B8F}" srcOrd="0" destOrd="0" presId="urn:microsoft.com/office/officeart/2005/8/layout/hierarchy2"/>
    <dgm:cxn modelId="{C2C97039-2366-4E9B-BCFA-8C789DB42D61}" type="presOf" srcId="{19195C58-1B4A-4ABE-9F04-14536402223C}" destId="{4DA05650-8806-47E5-A7EE-3E136C11815C}" srcOrd="0" destOrd="0" presId="urn:microsoft.com/office/officeart/2005/8/layout/hierarchy2"/>
    <dgm:cxn modelId="{D897CE9A-DAF2-49E1-807B-12CE1D42090D}" srcId="{42BBDA69-0968-4FC8-A9AF-83742A625EA5}" destId="{5375FD61-939F-4853-9F8F-B36B8FDBDB17}" srcOrd="0" destOrd="0" parTransId="{FE71F038-B744-4ED9-AA9F-CB23BE63E816}" sibTransId="{B0897123-989B-49A4-B733-9D0A35649B7B}"/>
    <dgm:cxn modelId="{939D165D-A897-49C5-BED5-39F39D3EA2C7}" type="presOf" srcId="{AF1F945D-1E5D-4405-98D9-4DE12968417B}" destId="{8A6FCA04-D4FB-49A3-A52C-637485F94412}" srcOrd="0" destOrd="0" presId="urn:microsoft.com/office/officeart/2005/8/layout/hierarchy2"/>
    <dgm:cxn modelId="{96E86430-C32D-40ED-9386-94699A077EC8}" type="presParOf" srcId="{E0611A37-C46C-46E7-9807-8458C4C6B804}" destId="{C287574A-FCE5-411B-A734-815B26E4627F}" srcOrd="0" destOrd="0" presId="urn:microsoft.com/office/officeart/2005/8/layout/hierarchy2"/>
    <dgm:cxn modelId="{AF7BBF52-DB04-4115-9A29-7FF890388C80}" type="presParOf" srcId="{C287574A-FCE5-411B-A734-815B26E4627F}" destId="{2EAA9847-D36C-4CE4-83E6-464D541B133B}" srcOrd="0" destOrd="0" presId="urn:microsoft.com/office/officeart/2005/8/layout/hierarchy2"/>
    <dgm:cxn modelId="{91E6DFEE-C4A2-4653-B17B-DFFF5861F256}" type="presParOf" srcId="{C287574A-FCE5-411B-A734-815B26E4627F}" destId="{628EF2F7-B88C-4755-83C8-F9F4F54124C7}" srcOrd="1" destOrd="0" presId="urn:microsoft.com/office/officeart/2005/8/layout/hierarchy2"/>
    <dgm:cxn modelId="{72C3E2F7-2D31-44AF-A308-A8E5EF694F12}" type="presParOf" srcId="{628EF2F7-B88C-4755-83C8-F9F4F54124C7}" destId="{BDC856A6-A8C1-4100-8B30-0DF8B8A803DC}" srcOrd="0" destOrd="0" presId="urn:microsoft.com/office/officeart/2005/8/layout/hierarchy2"/>
    <dgm:cxn modelId="{76A28367-1B31-499D-AF61-01796C84E001}" type="presParOf" srcId="{BDC856A6-A8C1-4100-8B30-0DF8B8A803DC}" destId="{77064F61-EF53-4145-8DFF-5ECE5283ADA0}" srcOrd="0" destOrd="0" presId="urn:microsoft.com/office/officeart/2005/8/layout/hierarchy2"/>
    <dgm:cxn modelId="{F661EA08-5B67-45EE-A9F2-DE9FEB5B600B}" type="presParOf" srcId="{628EF2F7-B88C-4755-83C8-F9F4F54124C7}" destId="{7E5242A0-DEAE-4340-8E2B-6AE155861A06}" srcOrd="1" destOrd="0" presId="urn:microsoft.com/office/officeart/2005/8/layout/hierarchy2"/>
    <dgm:cxn modelId="{5F89B284-FB28-4D27-89EB-4E91D1B28B67}" type="presParOf" srcId="{7E5242A0-DEAE-4340-8E2B-6AE155861A06}" destId="{2D2FB1EA-A3B1-4FC9-80C9-38EEE14AC69C}" srcOrd="0" destOrd="0" presId="urn:microsoft.com/office/officeart/2005/8/layout/hierarchy2"/>
    <dgm:cxn modelId="{3498C161-46B9-4555-99B4-374B7ADACD02}" type="presParOf" srcId="{7E5242A0-DEAE-4340-8E2B-6AE155861A06}" destId="{3F2B511E-77D0-427F-B804-202BF2919048}" srcOrd="1" destOrd="0" presId="urn:microsoft.com/office/officeart/2005/8/layout/hierarchy2"/>
    <dgm:cxn modelId="{7FA84BDC-18A5-493C-BDA6-74BF30025FEE}" type="presParOf" srcId="{3F2B511E-77D0-427F-B804-202BF2919048}" destId="{71C24A4E-B576-41C7-A15F-042A33F59B20}" srcOrd="0" destOrd="0" presId="urn:microsoft.com/office/officeart/2005/8/layout/hierarchy2"/>
    <dgm:cxn modelId="{01D0C0F9-11E1-4CA0-BABF-E768CB81594C}" type="presParOf" srcId="{71C24A4E-B576-41C7-A15F-042A33F59B20}" destId="{78B83D09-F5F7-41BF-B05C-E76D9C9C56A0}" srcOrd="0" destOrd="0" presId="urn:microsoft.com/office/officeart/2005/8/layout/hierarchy2"/>
    <dgm:cxn modelId="{6BA65B42-BBEE-4BC2-8DFA-27B6F8B99554}" type="presParOf" srcId="{3F2B511E-77D0-427F-B804-202BF2919048}" destId="{3EA03DEA-7727-47B5-9D49-DD621F4B823E}" srcOrd="1" destOrd="0" presId="urn:microsoft.com/office/officeart/2005/8/layout/hierarchy2"/>
    <dgm:cxn modelId="{9CDCF0BD-73CC-4FA3-9BDD-474EA542569E}" type="presParOf" srcId="{3EA03DEA-7727-47B5-9D49-DD621F4B823E}" destId="{B9CE9159-D64D-4DEE-984C-565F20FD142A}" srcOrd="0" destOrd="0" presId="urn:microsoft.com/office/officeart/2005/8/layout/hierarchy2"/>
    <dgm:cxn modelId="{EEB5AD3B-8045-42E9-A6E9-B5AD473A45B3}" type="presParOf" srcId="{3EA03DEA-7727-47B5-9D49-DD621F4B823E}" destId="{013B407E-7C9E-436B-ABBD-07444EFEA069}" srcOrd="1" destOrd="0" presId="urn:microsoft.com/office/officeart/2005/8/layout/hierarchy2"/>
    <dgm:cxn modelId="{D9588A6A-B713-481D-86C8-F21828314071}" type="presParOf" srcId="{3F2B511E-77D0-427F-B804-202BF2919048}" destId="{6853D188-01F2-4D25-85F7-270CD4B76490}" srcOrd="2" destOrd="0" presId="urn:microsoft.com/office/officeart/2005/8/layout/hierarchy2"/>
    <dgm:cxn modelId="{5F16AF9F-7FE0-44D3-9567-73EC7DA6B9D4}" type="presParOf" srcId="{6853D188-01F2-4D25-85F7-270CD4B76490}" destId="{7A17B028-4A70-409E-BED7-EE9319E8947A}" srcOrd="0" destOrd="0" presId="urn:microsoft.com/office/officeart/2005/8/layout/hierarchy2"/>
    <dgm:cxn modelId="{7604EC70-C7CF-4074-909B-C811AFC0CAE8}" type="presParOf" srcId="{3F2B511E-77D0-427F-B804-202BF2919048}" destId="{D21EA05B-DC5E-4F42-8A19-B0E7DEAFFDF2}" srcOrd="3" destOrd="0" presId="urn:microsoft.com/office/officeart/2005/8/layout/hierarchy2"/>
    <dgm:cxn modelId="{51D99006-6799-4AB7-BF58-DD137451A9C4}" type="presParOf" srcId="{D21EA05B-DC5E-4F42-8A19-B0E7DEAFFDF2}" destId="{A1245888-1CC2-4702-90C2-F3B5596EF2F8}" srcOrd="0" destOrd="0" presId="urn:microsoft.com/office/officeart/2005/8/layout/hierarchy2"/>
    <dgm:cxn modelId="{C9701C37-B878-4303-808A-7AFCC38F005E}" type="presParOf" srcId="{D21EA05B-DC5E-4F42-8A19-B0E7DEAFFDF2}" destId="{D9E76CAF-5C7D-43E1-8E11-B24EA6CF33B8}" srcOrd="1" destOrd="0" presId="urn:microsoft.com/office/officeart/2005/8/layout/hierarchy2"/>
    <dgm:cxn modelId="{97B50F10-975C-42EE-B16A-BBCF8AF78BEB}" type="presParOf" srcId="{3F2B511E-77D0-427F-B804-202BF2919048}" destId="{56957500-B9D6-4C00-B2DB-A435F5FA5695}" srcOrd="4" destOrd="0" presId="urn:microsoft.com/office/officeart/2005/8/layout/hierarchy2"/>
    <dgm:cxn modelId="{9EC08C20-4169-47A7-8AE9-28BCC4BFBFAE}" type="presParOf" srcId="{56957500-B9D6-4C00-B2DB-A435F5FA5695}" destId="{3BBF340F-5417-42AF-8BB5-2BF6E5416593}" srcOrd="0" destOrd="0" presId="urn:microsoft.com/office/officeart/2005/8/layout/hierarchy2"/>
    <dgm:cxn modelId="{804E0836-86E7-4A02-A03E-F31651CBB17D}" type="presParOf" srcId="{3F2B511E-77D0-427F-B804-202BF2919048}" destId="{6CD0DF39-65E9-434D-9D56-71CF2DD31588}" srcOrd="5" destOrd="0" presId="urn:microsoft.com/office/officeart/2005/8/layout/hierarchy2"/>
    <dgm:cxn modelId="{AF05FDB4-AC2C-4B92-A1C2-A7A6F2E8FF68}" type="presParOf" srcId="{6CD0DF39-65E9-434D-9D56-71CF2DD31588}" destId="{69278AAB-79AE-434A-BBF6-7516BEDF57DB}" srcOrd="0" destOrd="0" presId="urn:microsoft.com/office/officeart/2005/8/layout/hierarchy2"/>
    <dgm:cxn modelId="{83C418CE-05E2-4807-92BC-EC0755DBD283}" type="presParOf" srcId="{6CD0DF39-65E9-434D-9D56-71CF2DD31588}" destId="{D67002A6-2D7F-4C61-A88C-9CA65B28F3E7}" srcOrd="1" destOrd="0" presId="urn:microsoft.com/office/officeart/2005/8/layout/hierarchy2"/>
    <dgm:cxn modelId="{4F3E6AD8-5F65-4D80-804F-0A3667BEB67C}" type="presParOf" srcId="{3F2B511E-77D0-427F-B804-202BF2919048}" destId="{8911E8A0-670B-4809-A2DC-B6A863C86E73}" srcOrd="6" destOrd="0" presId="urn:microsoft.com/office/officeart/2005/8/layout/hierarchy2"/>
    <dgm:cxn modelId="{35DAD637-CA6B-430F-84CB-F54A1D77DE40}" type="presParOf" srcId="{8911E8A0-670B-4809-A2DC-B6A863C86E73}" destId="{366F8189-47C8-4687-A137-4E5A995BC848}" srcOrd="0" destOrd="0" presId="urn:microsoft.com/office/officeart/2005/8/layout/hierarchy2"/>
    <dgm:cxn modelId="{8CA356AE-5C61-422D-9F40-5E13EB0CF08C}" type="presParOf" srcId="{3F2B511E-77D0-427F-B804-202BF2919048}" destId="{3DA5CD71-B700-4ADB-B5BC-724A18A09FCC}" srcOrd="7" destOrd="0" presId="urn:microsoft.com/office/officeart/2005/8/layout/hierarchy2"/>
    <dgm:cxn modelId="{A3661793-40C7-4956-BC7F-D6FB9336DAC6}" type="presParOf" srcId="{3DA5CD71-B700-4ADB-B5BC-724A18A09FCC}" destId="{B275D01E-DC55-422C-9822-964E830C2DE7}" srcOrd="0" destOrd="0" presId="urn:microsoft.com/office/officeart/2005/8/layout/hierarchy2"/>
    <dgm:cxn modelId="{C52CD2DF-B792-47A8-A8F6-4A4816BD24CE}" type="presParOf" srcId="{3DA5CD71-B700-4ADB-B5BC-724A18A09FCC}" destId="{7DF26FE5-D675-4B9A-965D-D95A0DA5A7F7}" srcOrd="1" destOrd="0" presId="urn:microsoft.com/office/officeart/2005/8/layout/hierarchy2"/>
    <dgm:cxn modelId="{3E0E3007-5EFD-4D34-AEFE-0C7E5865C01D}" type="presParOf" srcId="{3F2B511E-77D0-427F-B804-202BF2919048}" destId="{4DA05650-8806-47E5-A7EE-3E136C11815C}" srcOrd="8" destOrd="0" presId="urn:microsoft.com/office/officeart/2005/8/layout/hierarchy2"/>
    <dgm:cxn modelId="{BC37FDBF-D348-40E6-8BDC-9B8FD2A40481}" type="presParOf" srcId="{4DA05650-8806-47E5-A7EE-3E136C11815C}" destId="{AA896284-9799-4B6A-AD5F-6867A9F9A18F}" srcOrd="0" destOrd="0" presId="urn:microsoft.com/office/officeart/2005/8/layout/hierarchy2"/>
    <dgm:cxn modelId="{C46F3C0F-BF64-47A7-A2C7-91AADF192930}" type="presParOf" srcId="{3F2B511E-77D0-427F-B804-202BF2919048}" destId="{5607CDD7-D759-431A-8035-7EEB9D0ADB3C}" srcOrd="9" destOrd="0" presId="urn:microsoft.com/office/officeart/2005/8/layout/hierarchy2"/>
    <dgm:cxn modelId="{D0F8686C-4CF6-4199-A2DE-79468FAEDA08}" type="presParOf" srcId="{5607CDD7-D759-431A-8035-7EEB9D0ADB3C}" destId="{819D575C-C977-4380-875A-B12A05D3F5DF}" srcOrd="0" destOrd="0" presId="urn:microsoft.com/office/officeart/2005/8/layout/hierarchy2"/>
    <dgm:cxn modelId="{D4AC3B87-7C13-426D-8F04-1F41FB43DC83}" type="presParOf" srcId="{5607CDD7-D759-431A-8035-7EEB9D0ADB3C}" destId="{71A2E038-17AB-4A7F-B881-5FF08283197C}" srcOrd="1" destOrd="0" presId="urn:microsoft.com/office/officeart/2005/8/layout/hierarchy2"/>
    <dgm:cxn modelId="{32574BF4-F14F-4303-B969-9009A1CADD95}" type="presParOf" srcId="{3F2B511E-77D0-427F-B804-202BF2919048}" destId="{8EF4CD6F-A451-4741-84AF-4ED3213B2E2B}" srcOrd="10" destOrd="0" presId="urn:microsoft.com/office/officeart/2005/8/layout/hierarchy2"/>
    <dgm:cxn modelId="{DDBC933B-5A5C-48D7-A6C6-BE1B3413D5F6}" type="presParOf" srcId="{8EF4CD6F-A451-4741-84AF-4ED3213B2E2B}" destId="{1BCCF079-15FC-43D2-8CE2-41CC83DC7AC7}" srcOrd="0" destOrd="0" presId="urn:microsoft.com/office/officeart/2005/8/layout/hierarchy2"/>
    <dgm:cxn modelId="{97D79458-5767-4315-BD3E-CD7F5E45CD86}" type="presParOf" srcId="{3F2B511E-77D0-427F-B804-202BF2919048}" destId="{29AD09D8-CF31-40E7-8D37-53A63294BD54}" srcOrd="11" destOrd="0" presId="urn:microsoft.com/office/officeart/2005/8/layout/hierarchy2"/>
    <dgm:cxn modelId="{4713D793-3574-477A-9D3C-93E051E9A4ED}" type="presParOf" srcId="{29AD09D8-CF31-40E7-8D37-53A63294BD54}" destId="{7D9696E1-EC31-4AD2-93DD-983AF1842206}" srcOrd="0" destOrd="0" presId="urn:microsoft.com/office/officeart/2005/8/layout/hierarchy2"/>
    <dgm:cxn modelId="{2821BFC6-59C9-4D1D-9027-16E0AAF81B4F}" type="presParOf" srcId="{29AD09D8-CF31-40E7-8D37-53A63294BD54}" destId="{C9C06398-452F-4461-B675-3D61F74585A6}" srcOrd="1" destOrd="0" presId="urn:microsoft.com/office/officeart/2005/8/layout/hierarchy2"/>
    <dgm:cxn modelId="{68627143-4BEE-453D-A792-D19C732CB453}" type="presParOf" srcId="{3F2B511E-77D0-427F-B804-202BF2919048}" destId="{FA425EDD-A6BE-481B-8306-43A59D305D48}" srcOrd="12" destOrd="0" presId="urn:microsoft.com/office/officeart/2005/8/layout/hierarchy2"/>
    <dgm:cxn modelId="{18B5F8B7-A9F4-4785-8FDA-F58226165868}" type="presParOf" srcId="{FA425EDD-A6BE-481B-8306-43A59D305D48}" destId="{C33EC88D-B2C4-4C09-A778-A3765E95AD6E}" srcOrd="0" destOrd="0" presId="urn:microsoft.com/office/officeart/2005/8/layout/hierarchy2"/>
    <dgm:cxn modelId="{B5947A00-AB4F-43F4-8092-10D3CEC57C18}" type="presParOf" srcId="{3F2B511E-77D0-427F-B804-202BF2919048}" destId="{799C2129-A2EC-4832-89BC-801B0176F94F}" srcOrd="13" destOrd="0" presId="urn:microsoft.com/office/officeart/2005/8/layout/hierarchy2"/>
    <dgm:cxn modelId="{D61AB8DD-C87B-440D-BEC5-72BD4F5F45B5}" type="presParOf" srcId="{799C2129-A2EC-4832-89BC-801B0176F94F}" destId="{8A6FCA04-D4FB-49A3-A52C-637485F94412}" srcOrd="0" destOrd="0" presId="urn:microsoft.com/office/officeart/2005/8/layout/hierarchy2"/>
    <dgm:cxn modelId="{910BA18A-8D67-4585-9254-35E78962AFD3}" type="presParOf" srcId="{799C2129-A2EC-4832-89BC-801B0176F94F}" destId="{59109AEB-74EB-4BEF-8419-D0159619EC39}" srcOrd="1" destOrd="0" presId="urn:microsoft.com/office/officeart/2005/8/layout/hierarchy2"/>
    <dgm:cxn modelId="{8CFC3F57-447A-4281-A8D5-2F8934C85896}" type="presParOf" srcId="{3F2B511E-77D0-427F-B804-202BF2919048}" destId="{BE6B7E9D-1E54-422D-8DFE-C0D23B0FCD85}" srcOrd="14" destOrd="0" presId="urn:microsoft.com/office/officeart/2005/8/layout/hierarchy2"/>
    <dgm:cxn modelId="{526F10C2-3D26-42DC-A6BE-BBD9F2B10990}" type="presParOf" srcId="{BE6B7E9D-1E54-422D-8DFE-C0D23B0FCD85}" destId="{A44628AC-061B-417A-860C-2C9A8DFF184E}" srcOrd="0" destOrd="0" presId="urn:microsoft.com/office/officeart/2005/8/layout/hierarchy2"/>
    <dgm:cxn modelId="{878E4A51-6196-4BA1-9AD8-687F48CD9B28}" type="presParOf" srcId="{3F2B511E-77D0-427F-B804-202BF2919048}" destId="{2AD5A1EB-A762-4BFD-8527-98A43BCAE029}" srcOrd="15" destOrd="0" presId="urn:microsoft.com/office/officeart/2005/8/layout/hierarchy2"/>
    <dgm:cxn modelId="{9A2DA0B9-984E-4F7F-81CA-50BC49AB6A8E}" type="presParOf" srcId="{2AD5A1EB-A762-4BFD-8527-98A43BCAE029}" destId="{589E6EDF-882A-4B69-8913-15307FEA65F0}" srcOrd="0" destOrd="0" presId="urn:microsoft.com/office/officeart/2005/8/layout/hierarchy2"/>
    <dgm:cxn modelId="{A977CA64-1366-489F-B850-EFC0A0767EFE}" type="presParOf" srcId="{2AD5A1EB-A762-4BFD-8527-98A43BCAE029}" destId="{35396360-DC36-4BC8-B744-226F68BDC521}" srcOrd="1" destOrd="0" presId="urn:microsoft.com/office/officeart/2005/8/layout/hierarchy2"/>
    <dgm:cxn modelId="{2E18A4FA-BE5F-49B4-9FF2-65D7B09E8C12}" type="presParOf" srcId="{3F2B511E-77D0-427F-B804-202BF2919048}" destId="{27657B6A-43DB-4A0F-9918-1C646CF41030}" srcOrd="16" destOrd="0" presId="urn:microsoft.com/office/officeart/2005/8/layout/hierarchy2"/>
    <dgm:cxn modelId="{57260277-AB63-4295-BCA8-68EF40FD8E84}" type="presParOf" srcId="{27657B6A-43DB-4A0F-9918-1C646CF41030}" destId="{42B9DC75-94BB-40F1-BFEE-68325D01CBD4}" srcOrd="0" destOrd="0" presId="urn:microsoft.com/office/officeart/2005/8/layout/hierarchy2"/>
    <dgm:cxn modelId="{57BC1568-D166-4719-B459-F867A9053BA7}" type="presParOf" srcId="{3F2B511E-77D0-427F-B804-202BF2919048}" destId="{B1C83464-DB94-455F-A0D5-DBE1F791673A}" srcOrd="17" destOrd="0" presId="urn:microsoft.com/office/officeart/2005/8/layout/hierarchy2"/>
    <dgm:cxn modelId="{D0F467D5-F610-4E20-8CFF-159506432C68}" type="presParOf" srcId="{B1C83464-DB94-455F-A0D5-DBE1F791673A}" destId="{A71E7781-EAB7-480C-8C40-BB94BBE7A0BD}" srcOrd="0" destOrd="0" presId="urn:microsoft.com/office/officeart/2005/8/layout/hierarchy2"/>
    <dgm:cxn modelId="{77978382-1BA5-496F-B72D-EBC0284542F4}" type="presParOf" srcId="{B1C83464-DB94-455F-A0D5-DBE1F791673A}" destId="{449EAB8F-CF70-4A1E-A379-F2792E9DCA28}" srcOrd="1" destOrd="0" presId="urn:microsoft.com/office/officeart/2005/8/layout/hierarchy2"/>
    <dgm:cxn modelId="{52DE9416-0FDA-4084-8493-6136B95D85E1}" type="presParOf" srcId="{628EF2F7-B88C-4755-83C8-F9F4F54124C7}" destId="{DAFEEB44-EEF0-4138-8A1B-43FF9078CE8C}" srcOrd="2" destOrd="0" presId="urn:microsoft.com/office/officeart/2005/8/layout/hierarchy2"/>
    <dgm:cxn modelId="{A39629D5-90AD-4469-89D2-FF16DA614B3C}" type="presParOf" srcId="{DAFEEB44-EEF0-4138-8A1B-43FF9078CE8C}" destId="{A6A718E5-A67D-4F8D-8EAA-F39C1667FA2B}" srcOrd="0" destOrd="0" presId="urn:microsoft.com/office/officeart/2005/8/layout/hierarchy2"/>
    <dgm:cxn modelId="{F02CA244-823F-4D1E-BEA3-458C696CAE46}" type="presParOf" srcId="{628EF2F7-B88C-4755-83C8-F9F4F54124C7}" destId="{63545594-6253-4ED2-B924-CBAAB5F6939C}" srcOrd="3" destOrd="0" presId="urn:microsoft.com/office/officeart/2005/8/layout/hierarchy2"/>
    <dgm:cxn modelId="{851D164E-DD26-4009-B973-4BD703CABE31}" type="presParOf" srcId="{63545594-6253-4ED2-B924-CBAAB5F6939C}" destId="{64A2E2AB-0452-4504-8179-BC6A3DCCCBBC}" srcOrd="0" destOrd="0" presId="urn:microsoft.com/office/officeart/2005/8/layout/hierarchy2"/>
    <dgm:cxn modelId="{DC8D294F-1DC6-44B4-AF29-83FDA998A59F}" type="presParOf" srcId="{63545594-6253-4ED2-B924-CBAAB5F6939C}" destId="{E044551C-A59F-4A95-BBB1-63E298D03936}" srcOrd="1" destOrd="0" presId="urn:microsoft.com/office/officeart/2005/8/layout/hierarchy2"/>
    <dgm:cxn modelId="{57442990-8427-4271-BD43-D845D92A10C5}" type="presParOf" srcId="{E044551C-A59F-4A95-BBB1-63E298D03936}" destId="{00BED4D8-89AE-4A28-99E2-E6E3CB1197EE}" srcOrd="0" destOrd="0" presId="urn:microsoft.com/office/officeart/2005/8/layout/hierarchy2"/>
    <dgm:cxn modelId="{7A012F8A-E0AF-4151-B931-45808A6425AC}" type="presParOf" srcId="{00BED4D8-89AE-4A28-99E2-E6E3CB1197EE}" destId="{0A5E7E86-7F1C-4DF3-9604-7D23590C0561}" srcOrd="0" destOrd="0" presId="urn:microsoft.com/office/officeart/2005/8/layout/hierarchy2"/>
    <dgm:cxn modelId="{9254550A-7562-4394-BCE9-75FBCAEF84D4}" type="presParOf" srcId="{E044551C-A59F-4A95-BBB1-63E298D03936}" destId="{EBDCF16A-EAE6-46F3-A545-D0690F0A3D3C}" srcOrd="1" destOrd="0" presId="urn:microsoft.com/office/officeart/2005/8/layout/hierarchy2"/>
    <dgm:cxn modelId="{F61F996A-1F4A-4C45-8C40-65F24C54DABB}" type="presParOf" srcId="{EBDCF16A-EAE6-46F3-A545-D0690F0A3D3C}" destId="{8E0C58EF-3716-4D8B-A581-3EA646D26D87}" srcOrd="0" destOrd="0" presId="urn:microsoft.com/office/officeart/2005/8/layout/hierarchy2"/>
    <dgm:cxn modelId="{9FCFFB62-206C-4E57-A62B-5E8D89815699}" type="presParOf" srcId="{EBDCF16A-EAE6-46F3-A545-D0690F0A3D3C}" destId="{7CB2558D-CC24-4496-ACD2-3CDDF06F25A2}" srcOrd="1" destOrd="0" presId="urn:microsoft.com/office/officeart/2005/8/layout/hierarchy2"/>
    <dgm:cxn modelId="{38ED294F-5A58-4901-A086-8E61A095DAB4}" type="presParOf" srcId="{E044551C-A59F-4A95-BBB1-63E298D03936}" destId="{3B53D332-CDA4-4AEA-9480-4A3EEBC76AD1}" srcOrd="2" destOrd="0" presId="urn:microsoft.com/office/officeart/2005/8/layout/hierarchy2"/>
    <dgm:cxn modelId="{687A004E-AB25-4C3D-82D3-0F06AF091856}" type="presParOf" srcId="{3B53D332-CDA4-4AEA-9480-4A3EEBC76AD1}" destId="{5FBC2613-7B4F-4A9E-AFC5-1CD3DC84172B}" srcOrd="0" destOrd="0" presId="urn:microsoft.com/office/officeart/2005/8/layout/hierarchy2"/>
    <dgm:cxn modelId="{D5B61C0B-18CE-4422-AE58-0F83F6290FC4}" type="presParOf" srcId="{E044551C-A59F-4A95-BBB1-63E298D03936}" destId="{CB448974-410E-4EDE-96CF-3C3CD7CDE859}" srcOrd="3" destOrd="0" presId="urn:microsoft.com/office/officeart/2005/8/layout/hierarchy2"/>
    <dgm:cxn modelId="{4B0A0885-99D0-43BE-BCCA-969334AE6D24}" type="presParOf" srcId="{CB448974-410E-4EDE-96CF-3C3CD7CDE859}" destId="{4BAF9B6F-7199-4F21-887E-6D105ACA528D}" srcOrd="0" destOrd="0" presId="urn:microsoft.com/office/officeart/2005/8/layout/hierarchy2"/>
    <dgm:cxn modelId="{D332D93E-65EE-46AF-8386-7E54149BA9F4}" type="presParOf" srcId="{CB448974-410E-4EDE-96CF-3C3CD7CDE859}" destId="{C212283D-2065-4244-81C0-928E7B69E0DC}" srcOrd="1" destOrd="0" presId="urn:microsoft.com/office/officeart/2005/8/layout/hierarchy2"/>
    <dgm:cxn modelId="{329FF81F-DBE1-4F8F-90DB-B9B0D24D8D06}" type="presParOf" srcId="{E044551C-A59F-4A95-BBB1-63E298D03936}" destId="{139D5D9E-EAAE-40DF-B924-24708E490B8F}" srcOrd="4" destOrd="0" presId="urn:microsoft.com/office/officeart/2005/8/layout/hierarchy2"/>
    <dgm:cxn modelId="{7F24287C-AB62-4C2E-AD83-5838F53460CE}" type="presParOf" srcId="{139D5D9E-EAAE-40DF-B924-24708E490B8F}" destId="{0334E0C5-62F1-45F1-B8AA-CAAE7346CE47}" srcOrd="0" destOrd="0" presId="urn:microsoft.com/office/officeart/2005/8/layout/hierarchy2"/>
    <dgm:cxn modelId="{77037109-AA38-4612-97F4-3906A685FB4B}" type="presParOf" srcId="{E044551C-A59F-4A95-BBB1-63E298D03936}" destId="{FC401038-FC2B-490B-BF88-99239A221458}" srcOrd="5" destOrd="0" presId="urn:microsoft.com/office/officeart/2005/8/layout/hierarchy2"/>
    <dgm:cxn modelId="{3BAE2211-3D16-4F42-AFFA-56F580EEB91B}" type="presParOf" srcId="{FC401038-FC2B-490B-BF88-99239A221458}" destId="{689EA7B6-5A98-46EA-8CB3-808E63003B1B}" srcOrd="0" destOrd="0" presId="urn:microsoft.com/office/officeart/2005/8/layout/hierarchy2"/>
    <dgm:cxn modelId="{E6993D0C-880A-47D0-8244-1BF19F2EF50E}" type="presParOf" srcId="{FC401038-FC2B-490B-BF88-99239A221458}" destId="{688DE952-6910-492D-8790-1897B403D017}" srcOrd="1" destOrd="0" presId="urn:microsoft.com/office/officeart/2005/8/layout/hierarchy2"/>
    <dgm:cxn modelId="{2993A7D8-4346-472C-984E-99C8D16AE343}" type="presParOf" srcId="{E044551C-A59F-4A95-BBB1-63E298D03936}" destId="{9EECBAC0-962B-4A24-A84E-152B2CA1EC25}" srcOrd="6" destOrd="0" presId="urn:microsoft.com/office/officeart/2005/8/layout/hierarchy2"/>
    <dgm:cxn modelId="{DE3101A8-B860-4F50-B49E-2FAA12692A34}" type="presParOf" srcId="{9EECBAC0-962B-4A24-A84E-152B2CA1EC25}" destId="{666C9482-5A70-4F82-8941-1A7B214B3755}" srcOrd="0" destOrd="0" presId="urn:microsoft.com/office/officeart/2005/8/layout/hierarchy2"/>
    <dgm:cxn modelId="{A9F2D99E-E9D8-4B3D-BA1D-F2491A3F19AB}" type="presParOf" srcId="{E044551C-A59F-4A95-BBB1-63E298D03936}" destId="{1B57981D-5BF3-4EB0-93A7-95DCEC99394A}" srcOrd="7" destOrd="0" presId="urn:microsoft.com/office/officeart/2005/8/layout/hierarchy2"/>
    <dgm:cxn modelId="{34D61687-9E8B-4AAD-A9BF-299B27D0032B}" type="presParOf" srcId="{1B57981D-5BF3-4EB0-93A7-95DCEC99394A}" destId="{70005EE4-607B-4B7A-89FC-247CE887B732}" srcOrd="0" destOrd="0" presId="urn:microsoft.com/office/officeart/2005/8/layout/hierarchy2"/>
    <dgm:cxn modelId="{EB0D7114-1469-4396-8046-405086FD8162}" type="presParOf" srcId="{1B57981D-5BF3-4EB0-93A7-95DCEC99394A}" destId="{607A23CF-89DC-4F47-B39F-B8F4BBC2C9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6A429-2AD5-4A18-8F7F-68951BECDB76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6DB7F68-A871-4ABA-B1A3-09E578F5985A}">
      <dgm:prSet phldrT="[Texto]" custT="1"/>
      <dgm:spPr/>
      <dgm:t>
        <a:bodyPr/>
        <a:lstStyle/>
        <a:p>
          <a:r>
            <a:rPr lang="es-ES" sz="1600" dirty="0"/>
            <a:t>Contacto directo</a:t>
          </a:r>
        </a:p>
      </dgm:t>
    </dgm:pt>
    <dgm:pt modelId="{D06673B7-F6D5-4052-AD7F-691FE1DBA966}" type="parTrans" cxnId="{CBB5140D-53CB-41F2-86A2-881209C7798D}">
      <dgm:prSet/>
      <dgm:spPr/>
      <dgm:t>
        <a:bodyPr/>
        <a:lstStyle/>
        <a:p>
          <a:endParaRPr lang="es-ES"/>
        </a:p>
      </dgm:t>
    </dgm:pt>
    <dgm:pt modelId="{A4057196-24E9-42CD-B6D5-89F3CB486CEC}" type="sibTrans" cxnId="{CBB5140D-53CB-41F2-86A2-881209C7798D}">
      <dgm:prSet/>
      <dgm:spPr/>
      <dgm:t>
        <a:bodyPr/>
        <a:lstStyle/>
        <a:p>
          <a:endParaRPr lang="es-ES"/>
        </a:p>
      </dgm:t>
    </dgm:pt>
    <dgm:pt modelId="{D35D9939-07F9-4C5A-AEC9-561DD8A503A4}">
      <dgm:prSet phldrT="[Texto]"/>
      <dgm:spPr/>
      <dgm:t>
        <a:bodyPr/>
        <a:lstStyle/>
        <a:p>
          <a:r>
            <a:rPr lang="es-ES" dirty="0"/>
            <a:t>Efectos</a:t>
          </a:r>
        </a:p>
      </dgm:t>
    </dgm:pt>
    <dgm:pt modelId="{73D3886B-B621-4E41-8055-B77A651B1CAC}" type="parTrans" cxnId="{D075D3DD-8194-48AD-8334-C842CFFF1741}">
      <dgm:prSet/>
      <dgm:spPr/>
      <dgm:t>
        <a:bodyPr/>
        <a:lstStyle/>
        <a:p>
          <a:endParaRPr lang="es-ES"/>
        </a:p>
      </dgm:t>
    </dgm:pt>
    <dgm:pt modelId="{20C71E21-18A5-4A9C-828D-7A84AA7CC7FC}" type="sibTrans" cxnId="{D075D3DD-8194-48AD-8334-C842CFFF1741}">
      <dgm:prSet/>
      <dgm:spPr/>
      <dgm:t>
        <a:bodyPr/>
        <a:lstStyle/>
        <a:p>
          <a:endParaRPr lang="es-ES"/>
        </a:p>
      </dgm:t>
    </dgm:pt>
    <dgm:pt modelId="{DB3E9910-C15E-4D9B-94F3-8AA6EB4BD412}">
      <dgm:prSet custT="1"/>
      <dgm:spPr/>
      <dgm:t>
        <a:bodyPr/>
        <a:lstStyle/>
        <a:p>
          <a:r>
            <a:rPr lang="es-ES" sz="1600" dirty="0"/>
            <a:t>Elementos en tensión </a:t>
          </a:r>
        </a:p>
      </dgm:t>
    </dgm:pt>
    <dgm:pt modelId="{BFF07ABB-E5D9-4019-8E89-AE520637110E}" type="parTrans" cxnId="{4423B065-BAEA-4C8D-A8B8-93226DF4D2AF}">
      <dgm:prSet/>
      <dgm:spPr/>
      <dgm:t>
        <a:bodyPr/>
        <a:lstStyle/>
        <a:p>
          <a:endParaRPr lang="es-ES"/>
        </a:p>
      </dgm:t>
    </dgm:pt>
    <dgm:pt modelId="{98BAACA7-80B0-4BD4-B7F8-52E32AA5B28E}" type="sibTrans" cxnId="{4423B065-BAEA-4C8D-A8B8-93226DF4D2AF}">
      <dgm:prSet/>
      <dgm:spPr/>
      <dgm:t>
        <a:bodyPr/>
        <a:lstStyle/>
        <a:p>
          <a:endParaRPr lang="es-ES"/>
        </a:p>
      </dgm:t>
    </dgm:pt>
    <dgm:pt modelId="{A9C8F40E-8864-4EBE-B5C0-27580AC4D5A2}">
      <dgm:prSet phldrT="[Texto]"/>
      <dgm:spPr/>
      <dgm:t>
        <a:bodyPr/>
        <a:lstStyle/>
        <a:p>
          <a:r>
            <a:rPr lang="es-ES" dirty="0"/>
            <a:t>Fibrilación</a:t>
          </a:r>
        </a:p>
      </dgm:t>
    </dgm:pt>
    <dgm:pt modelId="{9F4B6D08-9CB2-4573-B108-E0FE9FB6F75E}" type="parTrans" cxnId="{F1281017-36BF-4A55-8E9D-275E91E1FBFC}">
      <dgm:prSet/>
      <dgm:spPr/>
      <dgm:t>
        <a:bodyPr/>
        <a:lstStyle/>
        <a:p>
          <a:endParaRPr lang="es-ES"/>
        </a:p>
      </dgm:t>
    </dgm:pt>
    <dgm:pt modelId="{A91582EF-E4B4-4F86-AB02-BF5C07244CC5}" type="sibTrans" cxnId="{F1281017-36BF-4A55-8E9D-275E91E1FBFC}">
      <dgm:prSet/>
      <dgm:spPr/>
      <dgm:t>
        <a:bodyPr/>
        <a:lstStyle/>
        <a:p>
          <a:endParaRPr lang="es-ES"/>
        </a:p>
      </dgm:t>
    </dgm:pt>
    <dgm:pt modelId="{70D1BF5C-482B-431E-8DEE-09BEEA795611}">
      <dgm:prSet phldrT="[Texto]"/>
      <dgm:spPr/>
      <dgm:t>
        <a:bodyPr/>
        <a:lstStyle/>
        <a:p>
          <a:r>
            <a:rPr lang="es-ES" dirty="0"/>
            <a:t>Paro respiratorio</a:t>
          </a:r>
        </a:p>
      </dgm:t>
    </dgm:pt>
    <dgm:pt modelId="{C354FE58-1DCF-4038-9E9A-A4CB3F7A97C4}" type="parTrans" cxnId="{01D2717F-4ECF-43D8-982A-F19023B92156}">
      <dgm:prSet/>
      <dgm:spPr/>
      <dgm:t>
        <a:bodyPr/>
        <a:lstStyle/>
        <a:p>
          <a:endParaRPr lang="es-ES"/>
        </a:p>
      </dgm:t>
    </dgm:pt>
    <dgm:pt modelId="{C843EF9A-73FA-42C6-B4C1-C0918143A5E1}" type="sibTrans" cxnId="{01D2717F-4ECF-43D8-982A-F19023B92156}">
      <dgm:prSet/>
      <dgm:spPr/>
      <dgm:t>
        <a:bodyPr/>
        <a:lstStyle/>
        <a:p>
          <a:endParaRPr lang="es-ES"/>
        </a:p>
      </dgm:t>
    </dgm:pt>
    <dgm:pt modelId="{ADE1C263-FE96-4D91-B8FE-EF2A7EC42238}">
      <dgm:prSet phldrT="[Texto]"/>
      <dgm:spPr/>
      <dgm:t>
        <a:bodyPr/>
        <a:lstStyle/>
        <a:p>
          <a:r>
            <a:rPr lang="es-ES" dirty="0"/>
            <a:t>Asfixia </a:t>
          </a:r>
        </a:p>
      </dgm:t>
    </dgm:pt>
    <dgm:pt modelId="{1F18E9ED-5EF5-4D59-AD0C-4EC5727F0051}" type="parTrans" cxnId="{2B9BB1E5-498F-4813-809F-176C4C2424FB}">
      <dgm:prSet/>
      <dgm:spPr/>
      <dgm:t>
        <a:bodyPr/>
        <a:lstStyle/>
        <a:p>
          <a:endParaRPr lang="es-ES"/>
        </a:p>
      </dgm:t>
    </dgm:pt>
    <dgm:pt modelId="{F2FAB82F-B21E-43DE-9B98-B5ED99509572}" type="sibTrans" cxnId="{2B9BB1E5-498F-4813-809F-176C4C2424FB}">
      <dgm:prSet/>
      <dgm:spPr/>
      <dgm:t>
        <a:bodyPr/>
        <a:lstStyle/>
        <a:p>
          <a:endParaRPr lang="es-ES"/>
        </a:p>
      </dgm:t>
    </dgm:pt>
    <dgm:pt modelId="{A9B09CB0-C6F4-4068-9532-1290BE962CC9}">
      <dgm:prSet phldrT="[Texto]"/>
      <dgm:spPr/>
      <dgm:t>
        <a:bodyPr/>
        <a:lstStyle/>
        <a:p>
          <a:r>
            <a:rPr lang="es-ES" dirty="0"/>
            <a:t>Quemaduras</a:t>
          </a:r>
        </a:p>
      </dgm:t>
    </dgm:pt>
    <dgm:pt modelId="{73A07848-ACCA-4CD5-8304-46078171E51C}" type="parTrans" cxnId="{5AB5E7D4-CA85-48D2-8F9A-B02392B3C9E9}">
      <dgm:prSet/>
      <dgm:spPr/>
      <dgm:t>
        <a:bodyPr/>
        <a:lstStyle/>
        <a:p>
          <a:endParaRPr lang="es-ES"/>
        </a:p>
      </dgm:t>
    </dgm:pt>
    <dgm:pt modelId="{D2F646EC-E874-4F3A-970E-1AC5DCEBABDD}" type="sibTrans" cxnId="{5AB5E7D4-CA85-48D2-8F9A-B02392B3C9E9}">
      <dgm:prSet/>
      <dgm:spPr/>
      <dgm:t>
        <a:bodyPr/>
        <a:lstStyle/>
        <a:p>
          <a:endParaRPr lang="es-ES"/>
        </a:p>
      </dgm:t>
    </dgm:pt>
    <dgm:pt modelId="{8D386430-DDC0-4AFD-B8C9-2C9B2459D174}" type="pres">
      <dgm:prSet presAssocID="{CC96A429-2AD5-4A18-8F7F-68951BECDB7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D39E90-53BC-43B5-928C-444AAE3124B6}" type="pres">
      <dgm:prSet presAssocID="{96DB7F68-A871-4ABA-B1A3-09E578F5985A}" presName="compNode" presStyleCnt="0"/>
      <dgm:spPr/>
    </dgm:pt>
    <dgm:pt modelId="{A70BEB16-82AE-4747-96DA-3D5A67B985DD}" type="pres">
      <dgm:prSet presAssocID="{96DB7F68-A871-4ABA-B1A3-09E578F5985A}" presName="noGeometry" presStyleCnt="0"/>
      <dgm:spPr/>
    </dgm:pt>
    <dgm:pt modelId="{77C01C73-3009-4F8E-9559-E5DFAE7EFD46}" type="pres">
      <dgm:prSet presAssocID="{96DB7F68-A871-4ABA-B1A3-09E578F5985A}" presName="childTextVisible" presStyleLbl="bgAccFollowNode1" presStyleIdx="0" presStyleCnt="3">
        <dgm:presLayoutVars>
          <dgm:bulletEnabled val="1"/>
        </dgm:presLayoutVars>
      </dgm:prSet>
      <dgm:spPr/>
    </dgm:pt>
    <dgm:pt modelId="{54909D5A-858C-4EA5-9487-F83B49874A9F}" type="pres">
      <dgm:prSet presAssocID="{96DB7F68-A871-4ABA-B1A3-09E578F5985A}" presName="childTextHidden" presStyleLbl="bgAccFollowNode1" presStyleIdx="0" presStyleCnt="3"/>
      <dgm:spPr/>
    </dgm:pt>
    <dgm:pt modelId="{C7D2FD10-ED4A-4D4C-AF54-B0BF0CF840A8}" type="pres">
      <dgm:prSet presAssocID="{96DB7F68-A871-4ABA-B1A3-09E578F5985A}" presName="parentText" presStyleLbl="node1" presStyleIdx="0" presStyleCnt="3" custScaleX="127078" custScaleY="9522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E5AEC9-B583-4063-9601-3B756802513A}" type="pres">
      <dgm:prSet presAssocID="{96DB7F68-A871-4ABA-B1A3-09E578F5985A}" presName="aSpace" presStyleCnt="0"/>
      <dgm:spPr/>
    </dgm:pt>
    <dgm:pt modelId="{7C9F68E8-8CED-43E2-9246-5D68DFF63F3B}" type="pres">
      <dgm:prSet presAssocID="{DB3E9910-C15E-4D9B-94F3-8AA6EB4BD412}" presName="compNode" presStyleCnt="0"/>
      <dgm:spPr/>
    </dgm:pt>
    <dgm:pt modelId="{A679F1CC-D47F-4F88-8C63-AD5C98C85C09}" type="pres">
      <dgm:prSet presAssocID="{DB3E9910-C15E-4D9B-94F3-8AA6EB4BD412}" presName="noGeometry" presStyleCnt="0"/>
      <dgm:spPr/>
    </dgm:pt>
    <dgm:pt modelId="{7C98D80F-615A-4505-AE02-CFE0C986F840}" type="pres">
      <dgm:prSet presAssocID="{DB3E9910-C15E-4D9B-94F3-8AA6EB4BD412}" presName="childTextVisible" presStyleLbl="bgAccFollowNode1" presStyleIdx="1" presStyleCnt="3">
        <dgm:presLayoutVars>
          <dgm:bulletEnabled val="1"/>
        </dgm:presLayoutVars>
      </dgm:prSet>
      <dgm:spPr/>
    </dgm:pt>
    <dgm:pt modelId="{3C7873DE-813E-4359-B3E7-E20F925DAFE1}" type="pres">
      <dgm:prSet presAssocID="{DB3E9910-C15E-4D9B-94F3-8AA6EB4BD412}" presName="childTextHidden" presStyleLbl="bgAccFollowNode1" presStyleIdx="1" presStyleCnt="3"/>
      <dgm:spPr/>
    </dgm:pt>
    <dgm:pt modelId="{568E49CF-031B-4F4D-9324-7D3B736672C0}" type="pres">
      <dgm:prSet presAssocID="{DB3E9910-C15E-4D9B-94F3-8AA6EB4BD41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D1210-DE95-4DC6-B7B9-1813E7E802EF}" type="pres">
      <dgm:prSet presAssocID="{DB3E9910-C15E-4D9B-94F3-8AA6EB4BD412}" presName="aSpace" presStyleCnt="0"/>
      <dgm:spPr/>
    </dgm:pt>
    <dgm:pt modelId="{BFC1C933-F7EE-40CC-88A9-A6E2480F49DB}" type="pres">
      <dgm:prSet presAssocID="{D35D9939-07F9-4C5A-AEC9-561DD8A503A4}" presName="compNode" presStyleCnt="0"/>
      <dgm:spPr/>
    </dgm:pt>
    <dgm:pt modelId="{ACAEB38C-F55D-4113-99BB-3F4EF26AAF0B}" type="pres">
      <dgm:prSet presAssocID="{D35D9939-07F9-4C5A-AEC9-561DD8A503A4}" presName="noGeometry" presStyleCnt="0"/>
      <dgm:spPr/>
    </dgm:pt>
    <dgm:pt modelId="{C7289E06-7BCF-4281-B1AC-22362FA782C0}" type="pres">
      <dgm:prSet presAssocID="{D35D9939-07F9-4C5A-AEC9-561DD8A503A4}" presName="childTextVisible" presStyleLbl="bgAccFollowNode1" presStyleIdx="2" presStyleCnt="3" custScaleX="1459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34B6A6-CD95-4FC1-82BF-B1D0F9D4BA43}" type="pres">
      <dgm:prSet presAssocID="{D35D9939-07F9-4C5A-AEC9-561DD8A503A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F3EA21C5-3FC3-4210-AF9C-14E3E54F311A}" type="pres">
      <dgm:prSet presAssocID="{D35D9939-07F9-4C5A-AEC9-561DD8A503A4}" presName="parentText" presStyleLbl="node1" presStyleIdx="2" presStyleCnt="3" custLinFactNeighborX="-1821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85BC26-D8FF-4CEC-9B22-6833DA190AC6}" type="presOf" srcId="{96DB7F68-A871-4ABA-B1A3-09E578F5985A}" destId="{C7D2FD10-ED4A-4D4C-AF54-B0BF0CF840A8}" srcOrd="0" destOrd="0" presId="urn:microsoft.com/office/officeart/2005/8/layout/hProcess6"/>
    <dgm:cxn modelId="{33C12F79-EF83-442F-ADFE-038D1199EF26}" type="presOf" srcId="{A9B09CB0-C6F4-4068-9532-1290BE962CC9}" destId="{5B34B6A6-CD95-4FC1-82BF-B1D0F9D4BA43}" srcOrd="1" destOrd="3" presId="urn:microsoft.com/office/officeart/2005/8/layout/hProcess6"/>
    <dgm:cxn modelId="{F1281017-36BF-4A55-8E9D-275E91E1FBFC}" srcId="{D35D9939-07F9-4C5A-AEC9-561DD8A503A4}" destId="{A9C8F40E-8864-4EBE-B5C0-27580AC4D5A2}" srcOrd="0" destOrd="0" parTransId="{9F4B6D08-9CB2-4573-B108-E0FE9FB6F75E}" sibTransId="{A91582EF-E4B4-4F86-AB02-BF5C07244CC5}"/>
    <dgm:cxn modelId="{5AB5E7D4-CA85-48D2-8F9A-B02392B3C9E9}" srcId="{D35D9939-07F9-4C5A-AEC9-561DD8A503A4}" destId="{A9B09CB0-C6F4-4068-9532-1290BE962CC9}" srcOrd="3" destOrd="0" parTransId="{73A07848-ACCA-4CD5-8304-46078171E51C}" sibTransId="{D2F646EC-E874-4F3A-970E-1AC5DCEBABDD}"/>
    <dgm:cxn modelId="{6333C4B5-A596-4D90-B78F-0C09E00A3FAC}" type="presOf" srcId="{CC96A429-2AD5-4A18-8F7F-68951BECDB76}" destId="{8D386430-DDC0-4AFD-B8C9-2C9B2459D174}" srcOrd="0" destOrd="0" presId="urn:microsoft.com/office/officeart/2005/8/layout/hProcess6"/>
    <dgm:cxn modelId="{01D2717F-4ECF-43D8-982A-F19023B92156}" srcId="{D35D9939-07F9-4C5A-AEC9-561DD8A503A4}" destId="{70D1BF5C-482B-431E-8DEE-09BEEA795611}" srcOrd="1" destOrd="0" parTransId="{C354FE58-1DCF-4038-9E9A-A4CB3F7A97C4}" sibTransId="{C843EF9A-73FA-42C6-B4C1-C0918143A5E1}"/>
    <dgm:cxn modelId="{4423B065-BAEA-4C8D-A8B8-93226DF4D2AF}" srcId="{CC96A429-2AD5-4A18-8F7F-68951BECDB76}" destId="{DB3E9910-C15E-4D9B-94F3-8AA6EB4BD412}" srcOrd="1" destOrd="0" parTransId="{BFF07ABB-E5D9-4019-8E89-AE520637110E}" sibTransId="{98BAACA7-80B0-4BD4-B7F8-52E32AA5B28E}"/>
    <dgm:cxn modelId="{010FEDBA-DA8F-4E80-A2A1-3EC0B0F7E1C2}" type="presOf" srcId="{A9C8F40E-8864-4EBE-B5C0-27580AC4D5A2}" destId="{C7289E06-7BCF-4281-B1AC-22362FA782C0}" srcOrd="0" destOrd="0" presId="urn:microsoft.com/office/officeart/2005/8/layout/hProcess6"/>
    <dgm:cxn modelId="{8069FDBC-381B-4377-88D2-21A3990AAF68}" type="presOf" srcId="{D35D9939-07F9-4C5A-AEC9-561DD8A503A4}" destId="{F3EA21C5-3FC3-4210-AF9C-14E3E54F311A}" srcOrd="0" destOrd="0" presId="urn:microsoft.com/office/officeart/2005/8/layout/hProcess6"/>
    <dgm:cxn modelId="{D075D3DD-8194-48AD-8334-C842CFFF1741}" srcId="{CC96A429-2AD5-4A18-8F7F-68951BECDB76}" destId="{D35D9939-07F9-4C5A-AEC9-561DD8A503A4}" srcOrd="2" destOrd="0" parTransId="{73D3886B-B621-4E41-8055-B77A651B1CAC}" sibTransId="{20C71E21-18A5-4A9C-828D-7A84AA7CC7FC}"/>
    <dgm:cxn modelId="{6F1492C0-F579-4741-9FAE-3DBE6FF5B5E4}" type="presOf" srcId="{ADE1C263-FE96-4D91-B8FE-EF2A7EC42238}" destId="{5B34B6A6-CD95-4FC1-82BF-B1D0F9D4BA43}" srcOrd="1" destOrd="2" presId="urn:microsoft.com/office/officeart/2005/8/layout/hProcess6"/>
    <dgm:cxn modelId="{1F751B0F-872D-423D-9027-01716DDC150B}" type="presOf" srcId="{ADE1C263-FE96-4D91-B8FE-EF2A7EC42238}" destId="{C7289E06-7BCF-4281-B1AC-22362FA782C0}" srcOrd="0" destOrd="2" presId="urn:microsoft.com/office/officeart/2005/8/layout/hProcess6"/>
    <dgm:cxn modelId="{E0246B05-F652-4C25-83E7-BF6C141040F6}" type="presOf" srcId="{70D1BF5C-482B-431E-8DEE-09BEEA795611}" destId="{5B34B6A6-CD95-4FC1-82BF-B1D0F9D4BA43}" srcOrd="1" destOrd="1" presId="urn:microsoft.com/office/officeart/2005/8/layout/hProcess6"/>
    <dgm:cxn modelId="{2B9BB1E5-498F-4813-809F-176C4C2424FB}" srcId="{D35D9939-07F9-4C5A-AEC9-561DD8A503A4}" destId="{ADE1C263-FE96-4D91-B8FE-EF2A7EC42238}" srcOrd="2" destOrd="0" parTransId="{1F18E9ED-5EF5-4D59-AD0C-4EC5727F0051}" sibTransId="{F2FAB82F-B21E-43DE-9B98-B5ED99509572}"/>
    <dgm:cxn modelId="{94A10F16-3A9E-4B3A-8919-4E7EF91202BE}" type="presOf" srcId="{DB3E9910-C15E-4D9B-94F3-8AA6EB4BD412}" destId="{568E49CF-031B-4F4D-9324-7D3B736672C0}" srcOrd="0" destOrd="0" presId="urn:microsoft.com/office/officeart/2005/8/layout/hProcess6"/>
    <dgm:cxn modelId="{FEEF843D-37BC-430C-923E-A6902C5164B8}" type="presOf" srcId="{A9C8F40E-8864-4EBE-B5C0-27580AC4D5A2}" destId="{5B34B6A6-CD95-4FC1-82BF-B1D0F9D4BA43}" srcOrd="1" destOrd="0" presId="urn:microsoft.com/office/officeart/2005/8/layout/hProcess6"/>
    <dgm:cxn modelId="{CBB5140D-53CB-41F2-86A2-881209C7798D}" srcId="{CC96A429-2AD5-4A18-8F7F-68951BECDB76}" destId="{96DB7F68-A871-4ABA-B1A3-09E578F5985A}" srcOrd="0" destOrd="0" parTransId="{D06673B7-F6D5-4052-AD7F-691FE1DBA966}" sibTransId="{A4057196-24E9-42CD-B6D5-89F3CB486CEC}"/>
    <dgm:cxn modelId="{CA63E972-587F-4A66-9949-5304D2CF2A8E}" type="presOf" srcId="{A9B09CB0-C6F4-4068-9532-1290BE962CC9}" destId="{C7289E06-7BCF-4281-B1AC-22362FA782C0}" srcOrd="0" destOrd="3" presId="urn:microsoft.com/office/officeart/2005/8/layout/hProcess6"/>
    <dgm:cxn modelId="{1CD78BC2-1658-4425-BAE3-F8B211D95CEB}" type="presOf" srcId="{70D1BF5C-482B-431E-8DEE-09BEEA795611}" destId="{C7289E06-7BCF-4281-B1AC-22362FA782C0}" srcOrd="0" destOrd="1" presId="urn:microsoft.com/office/officeart/2005/8/layout/hProcess6"/>
    <dgm:cxn modelId="{819D98A6-6609-4666-8B5C-B465807E626D}" type="presParOf" srcId="{8D386430-DDC0-4AFD-B8C9-2C9B2459D174}" destId="{87D39E90-53BC-43B5-928C-444AAE3124B6}" srcOrd="0" destOrd="0" presId="urn:microsoft.com/office/officeart/2005/8/layout/hProcess6"/>
    <dgm:cxn modelId="{28D1D6C5-5AA5-4C9C-A072-C4242185366A}" type="presParOf" srcId="{87D39E90-53BC-43B5-928C-444AAE3124B6}" destId="{A70BEB16-82AE-4747-96DA-3D5A67B985DD}" srcOrd="0" destOrd="0" presId="urn:microsoft.com/office/officeart/2005/8/layout/hProcess6"/>
    <dgm:cxn modelId="{7A1E5F8E-2F1E-4640-B8A3-288CC0C43F03}" type="presParOf" srcId="{87D39E90-53BC-43B5-928C-444AAE3124B6}" destId="{77C01C73-3009-4F8E-9559-E5DFAE7EFD46}" srcOrd="1" destOrd="0" presId="urn:microsoft.com/office/officeart/2005/8/layout/hProcess6"/>
    <dgm:cxn modelId="{F53EE6E2-C14A-4DD9-BF4D-A4C93C03FB74}" type="presParOf" srcId="{87D39E90-53BC-43B5-928C-444AAE3124B6}" destId="{54909D5A-858C-4EA5-9487-F83B49874A9F}" srcOrd="2" destOrd="0" presId="urn:microsoft.com/office/officeart/2005/8/layout/hProcess6"/>
    <dgm:cxn modelId="{C9E29D7C-A290-4B75-96DD-2112B57DD627}" type="presParOf" srcId="{87D39E90-53BC-43B5-928C-444AAE3124B6}" destId="{C7D2FD10-ED4A-4D4C-AF54-B0BF0CF840A8}" srcOrd="3" destOrd="0" presId="urn:microsoft.com/office/officeart/2005/8/layout/hProcess6"/>
    <dgm:cxn modelId="{4EF684FE-D1E0-431B-82E5-1198CA073E8C}" type="presParOf" srcId="{8D386430-DDC0-4AFD-B8C9-2C9B2459D174}" destId="{C7E5AEC9-B583-4063-9601-3B756802513A}" srcOrd="1" destOrd="0" presId="urn:microsoft.com/office/officeart/2005/8/layout/hProcess6"/>
    <dgm:cxn modelId="{2925C203-D2F3-4D7A-BF7B-BDC3A83EDECD}" type="presParOf" srcId="{8D386430-DDC0-4AFD-B8C9-2C9B2459D174}" destId="{7C9F68E8-8CED-43E2-9246-5D68DFF63F3B}" srcOrd="2" destOrd="0" presId="urn:microsoft.com/office/officeart/2005/8/layout/hProcess6"/>
    <dgm:cxn modelId="{47A6433E-2D08-4FDB-953A-BA9D55251B99}" type="presParOf" srcId="{7C9F68E8-8CED-43E2-9246-5D68DFF63F3B}" destId="{A679F1CC-D47F-4F88-8C63-AD5C98C85C09}" srcOrd="0" destOrd="0" presId="urn:microsoft.com/office/officeart/2005/8/layout/hProcess6"/>
    <dgm:cxn modelId="{2062FF34-9FAC-4487-8594-E346596045DA}" type="presParOf" srcId="{7C9F68E8-8CED-43E2-9246-5D68DFF63F3B}" destId="{7C98D80F-615A-4505-AE02-CFE0C986F840}" srcOrd="1" destOrd="0" presId="urn:microsoft.com/office/officeart/2005/8/layout/hProcess6"/>
    <dgm:cxn modelId="{D85F5E51-788C-427A-B530-29FA09662F08}" type="presParOf" srcId="{7C9F68E8-8CED-43E2-9246-5D68DFF63F3B}" destId="{3C7873DE-813E-4359-B3E7-E20F925DAFE1}" srcOrd="2" destOrd="0" presId="urn:microsoft.com/office/officeart/2005/8/layout/hProcess6"/>
    <dgm:cxn modelId="{AE7C16D2-E864-48F4-B289-0703F21DF7BE}" type="presParOf" srcId="{7C9F68E8-8CED-43E2-9246-5D68DFF63F3B}" destId="{568E49CF-031B-4F4D-9324-7D3B736672C0}" srcOrd="3" destOrd="0" presId="urn:microsoft.com/office/officeart/2005/8/layout/hProcess6"/>
    <dgm:cxn modelId="{652C4912-379D-4208-9068-D4D0D7836F79}" type="presParOf" srcId="{8D386430-DDC0-4AFD-B8C9-2C9B2459D174}" destId="{C0AD1210-DE95-4DC6-B7B9-1813E7E802EF}" srcOrd="3" destOrd="0" presId="urn:microsoft.com/office/officeart/2005/8/layout/hProcess6"/>
    <dgm:cxn modelId="{908E2A10-15DF-457E-A3DD-40948017E330}" type="presParOf" srcId="{8D386430-DDC0-4AFD-B8C9-2C9B2459D174}" destId="{BFC1C933-F7EE-40CC-88A9-A6E2480F49DB}" srcOrd="4" destOrd="0" presId="urn:microsoft.com/office/officeart/2005/8/layout/hProcess6"/>
    <dgm:cxn modelId="{70CA06EC-1FB2-4474-9C33-364723E440B9}" type="presParOf" srcId="{BFC1C933-F7EE-40CC-88A9-A6E2480F49DB}" destId="{ACAEB38C-F55D-4113-99BB-3F4EF26AAF0B}" srcOrd="0" destOrd="0" presId="urn:microsoft.com/office/officeart/2005/8/layout/hProcess6"/>
    <dgm:cxn modelId="{A3618564-6D85-431D-B1C9-6159BCCD9EF7}" type="presParOf" srcId="{BFC1C933-F7EE-40CC-88A9-A6E2480F49DB}" destId="{C7289E06-7BCF-4281-B1AC-22362FA782C0}" srcOrd="1" destOrd="0" presId="urn:microsoft.com/office/officeart/2005/8/layout/hProcess6"/>
    <dgm:cxn modelId="{CB92D509-62FE-49BC-BCD4-C4C1EF5B433C}" type="presParOf" srcId="{BFC1C933-F7EE-40CC-88A9-A6E2480F49DB}" destId="{5B34B6A6-CD95-4FC1-82BF-B1D0F9D4BA43}" srcOrd="2" destOrd="0" presId="urn:microsoft.com/office/officeart/2005/8/layout/hProcess6"/>
    <dgm:cxn modelId="{211246F1-A8A1-4EF8-84DD-040AD72DDFD7}" type="presParOf" srcId="{BFC1C933-F7EE-40CC-88A9-A6E2480F49DB}" destId="{F3EA21C5-3FC3-4210-AF9C-14E3E54F31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6A429-2AD5-4A18-8F7F-68951BECDB76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6DB7F68-A871-4ABA-B1A3-09E578F5985A}">
      <dgm:prSet phldrT="[Texto]" custT="1"/>
      <dgm:spPr/>
      <dgm:t>
        <a:bodyPr/>
        <a:lstStyle/>
        <a:p>
          <a:r>
            <a:rPr lang="es-ES" sz="1600" dirty="0"/>
            <a:t>Contacto indirecto</a:t>
          </a:r>
        </a:p>
      </dgm:t>
    </dgm:pt>
    <dgm:pt modelId="{D06673B7-F6D5-4052-AD7F-691FE1DBA966}" type="parTrans" cxnId="{CBB5140D-53CB-41F2-86A2-881209C7798D}">
      <dgm:prSet/>
      <dgm:spPr/>
      <dgm:t>
        <a:bodyPr/>
        <a:lstStyle/>
        <a:p>
          <a:endParaRPr lang="es-ES"/>
        </a:p>
      </dgm:t>
    </dgm:pt>
    <dgm:pt modelId="{A4057196-24E9-42CD-B6D5-89F3CB486CEC}" type="sibTrans" cxnId="{CBB5140D-53CB-41F2-86A2-881209C7798D}">
      <dgm:prSet/>
      <dgm:spPr/>
      <dgm:t>
        <a:bodyPr/>
        <a:lstStyle/>
        <a:p>
          <a:endParaRPr lang="es-ES"/>
        </a:p>
      </dgm:t>
    </dgm:pt>
    <dgm:pt modelId="{D35D9939-07F9-4C5A-AEC9-561DD8A503A4}">
      <dgm:prSet phldrT="[Texto]"/>
      <dgm:spPr/>
      <dgm:t>
        <a:bodyPr/>
        <a:lstStyle/>
        <a:p>
          <a:r>
            <a:rPr lang="es-ES" dirty="0"/>
            <a:t>Efectos</a:t>
          </a:r>
        </a:p>
      </dgm:t>
    </dgm:pt>
    <dgm:pt modelId="{73D3886B-B621-4E41-8055-B77A651B1CAC}" type="parTrans" cxnId="{D075D3DD-8194-48AD-8334-C842CFFF1741}">
      <dgm:prSet/>
      <dgm:spPr/>
      <dgm:t>
        <a:bodyPr/>
        <a:lstStyle/>
        <a:p>
          <a:endParaRPr lang="es-ES"/>
        </a:p>
      </dgm:t>
    </dgm:pt>
    <dgm:pt modelId="{20C71E21-18A5-4A9C-828D-7A84AA7CC7FC}" type="sibTrans" cxnId="{D075D3DD-8194-48AD-8334-C842CFFF1741}">
      <dgm:prSet/>
      <dgm:spPr/>
      <dgm:t>
        <a:bodyPr/>
        <a:lstStyle/>
        <a:p>
          <a:endParaRPr lang="es-ES"/>
        </a:p>
      </dgm:t>
    </dgm:pt>
    <dgm:pt modelId="{DB3E9910-C15E-4D9B-94F3-8AA6EB4BD412}">
      <dgm:prSet custT="1"/>
      <dgm:spPr/>
      <dgm:t>
        <a:bodyPr/>
        <a:lstStyle/>
        <a:p>
          <a:r>
            <a:rPr lang="es-ES" sz="1600" dirty="0"/>
            <a:t>Masas en tensión </a:t>
          </a:r>
        </a:p>
      </dgm:t>
    </dgm:pt>
    <dgm:pt modelId="{BFF07ABB-E5D9-4019-8E89-AE520637110E}" type="parTrans" cxnId="{4423B065-BAEA-4C8D-A8B8-93226DF4D2AF}">
      <dgm:prSet/>
      <dgm:spPr/>
      <dgm:t>
        <a:bodyPr/>
        <a:lstStyle/>
        <a:p>
          <a:endParaRPr lang="es-ES"/>
        </a:p>
      </dgm:t>
    </dgm:pt>
    <dgm:pt modelId="{98BAACA7-80B0-4BD4-B7F8-52E32AA5B28E}" type="sibTrans" cxnId="{4423B065-BAEA-4C8D-A8B8-93226DF4D2AF}">
      <dgm:prSet/>
      <dgm:spPr/>
      <dgm:t>
        <a:bodyPr/>
        <a:lstStyle/>
        <a:p>
          <a:endParaRPr lang="es-ES"/>
        </a:p>
      </dgm:t>
    </dgm:pt>
    <dgm:pt modelId="{ADE1C263-FE96-4D91-B8FE-EF2A7EC42238}">
      <dgm:prSet phldrT="[Texto]" custT="1"/>
      <dgm:spPr/>
      <dgm:t>
        <a:bodyPr/>
        <a:lstStyle/>
        <a:p>
          <a:r>
            <a:rPr lang="es-ES" sz="1400" dirty="0"/>
            <a:t>Quemaduras</a:t>
          </a:r>
        </a:p>
      </dgm:t>
    </dgm:pt>
    <dgm:pt modelId="{1F18E9ED-5EF5-4D59-AD0C-4EC5727F0051}" type="parTrans" cxnId="{2B9BB1E5-498F-4813-809F-176C4C2424FB}">
      <dgm:prSet/>
      <dgm:spPr/>
      <dgm:t>
        <a:bodyPr/>
        <a:lstStyle/>
        <a:p>
          <a:endParaRPr lang="es-ES"/>
        </a:p>
      </dgm:t>
    </dgm:pt>
    <dgm:pt modelId="{F2FAB82F-B21E-43DE-9B98-B5ED99509572}" type="sibTrans" cxnId="{2B9BB1E5-498F-4813-809F-176C4C2424FB}">
      <dgm:prSet/>
      <dgm:spPr/>
      <dgm:t>
        <a:bodyPr/>
        <a:lstStyle/>
        <a:p>
          <a:endParaRPr lang="es-ES"/>
        </a:p>
      </dgm:t>
    </dgm:pt>
    <dgm:pt modelId="{CBF3610F-0C1A-42DD-953A-E52A7760D449}">
      <dgm:prSet phldrT="[Texto]" custT="1"/>
      <dgm:spPr/>
      <dgm:t>
        <a:bodyPr/>
        <a:lstStyle/>
        <a:p>
          <a:r>
            <a:rPr lang="es-ES" sz="1400" dirty="0"/>
            <a:t>Golpes</a:t>
          </a:r>
        </a:p>
      </dgm:t>
    </dgm:pt>
    <dgm:pt modelId="{B72B55EF-7B4D-46AD-923A-693593E546DA}" type="parTrans" cxnId="{8D41F2EE-069F-4FD9-AA8E-6AE119F1CC40}">
      <dgm:prSet/>
      <dgm:spPr/>
      <dgm:t>
        <a:bodyPr/>
        <a:lstStyle/>
        <a:p>
          <a:endParaRPr lang="es-ES"/>
        </a:p>
      </dgm:t>
    </dgm:pt>
    <dgm:pt modelId="{E4873B63-1709-4E23-9D26-488910DB2EA1}" type="sibTrans" cxnId="{8D41F2EE-069F-4FD9-AA8E-6AE119F1CC40}">
      <dgm:prSet/>
      <dgm:spPr/>
      <dgm:t>
        <a:bodyPr/>
        <a:lstStyle/>
        <a:p>
          <a:endParaRPr lang="es-ES"/>
        </a:p>
      </dgm:t>
    </dgm:pt>
    <dgm:pt modelId="{8D386430-DDC0-4AFD-B8C9-2C9B2459D174}" type="pres">
      <dgm:prSet presAssocID="{CC96A429-2AD5-4A18-8F7F-68951BECDB7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D39E90-53BC-43B5-928C-444AAE3124B6}" type="pres">
      <dgm:prSet presAssocID="{96DB7F68-A871-4ABA-B1A3-09E578F5985A}" presName="compNode" presStyleCnt="0"/>
      <dgm:spPr/>
    </dgm:pt>
    <dgm:pt modelId="{A70BEB16-82AE-4747-96DA-3D5A67B985DD}" type="pres">
      <dgm:prSet presAssocID="{96DB7F68-A871-4ABA-B1A3-09E578F5985A}" presName="noGeometry" presStyleCnt="0"/>
      <dgm:spPr/>
    </dgm:pt>
    <dgm:pt modelId="{77C01C73-3009-4F8E-9559-E5DFAE7EFD46}" type="pres">
      <dgm:prSet presAssocID="{96DB7F68-A871-4ABA-B1A3-09E578F5985A}" presName="childTextVisible" presStyleLbl="bgAccFollowNode1" presStyleIdx="0" presStyleCnt="3">
        <dgm:presLayoutVars>
          <dgm:bulletEnabled val="1"/>
        </dgm:presLayoutVars>
      </dgm:prSet>
      <dgm:spPr/>
    </dgm:pt>
    <dgm:pt modelId="{54909D5A-858C-4EA5-9487-F83B49874A9F}" type="pres">
      <dgm:prSet presAssocID="{96DB7F68-A871-4ABA-B1A3-09E578F5985A}" presName="childTextHidden" presStyleLbl="bgAccFollowNode1" presStyleIdx="0" presStyleCnt="3"/>
      <dgm:spPr/>
    </dgm:pt>
    <dgm:pt modelId="{C7D2FD10-ED4A-4D4C-AF54-B0BF0CF840A8}" type="pres">
      <dgm:prSet presAssocID="{96DB7F68-A871-4ABA-B1A3-09E578F5985A}" presName="parentText" presStyleLbl="node1" presStyleIdx="0" presStyleCnt="3" custScaleX="127078" custScaleY="9522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E5AEC9-B583-4063-9601-3B756802513A}" type="pres">
      <dgm:prSet presAssocID="{96DB7F68-A871-4ABA-B1A3-09E578F5985A}" presName="aSpace" presStyleCnt="0"/>
      <dgm:spPr/>
    </dgm:pt>
    <dgm:pt modelId="{7C9F68E8-8CED-43E2-9246-5D68DFF63F3B}" type="pres">
      <dgm:prSet presAssocID="{DB3E9910-C15E-4D9B-94F3-8AA6EB4BD412}" presName="compNode" presStyleCnt="0"/>
      <dgm:spPr/>
    </dgm:pt>
    <dgm:pt modelId="{A679F1CC-D47F-4F88-8C63-AD5C98C85C09}" type="pres">
      <dgm:prSet presAssocID="{DB3E9910-C15E-4D9B-94F3-8AA6EB4BD412}" presName="noGeometry" presStyleCnt="0"/>
      <dgm:spPr/>
    </dgm:pt>
    <dgm:pt modelId="{7C98D80F-615A-4505-AE02-CFE0C986F840}" type="pres">
      <dgm:prSet presAssocID="{DB3E9910-C15E-4D9B-94F3-8AA6EB4BD412}" presName="childTextVisible" presStyleLbl="bgAccFollowNode1" presStyleIdx="1" presStyleCnt="3">
        <dgm:presLayoutVars>
          <dgm:bulletEnabled val="1"/>
        </dgm:presLayoutVars>
      </dgm:prSet>
      <dgm:spPr/>
    </dgm:pt>
    <dgm:pt modelId="{3C7873DE-813E-4359-B3E7-E20F925DAFE1}" type="pres">
      <dgm:prSet presAssocID="{DB3E9910-C15E-4D9B-94F3-8AA6EB4BD412}" presName="childTextHidden" presStyleLbl="bgAccFollowNode1" presStyleIdx="1" presStyleCnt="3"/>
      <dgm:spPr/>
    </dgm:pt>
    <dgm:pt modelId="{568E49CF-031B-4F4D-9324-7D3B736672C0}" type="pres">
      <dgm:prSet presAssocID="{DB3E9910-C15E-4D9B-94F3-8AA6EB4BD41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D1210-DE95-4DC6-B7B9-1813E7E802EF}" type="pres">
      <dgm:prSet presAssocID="{DB3E9910-C15E-4D9B-94F3-8AA6EB4BD412}" presName="aSpace" presStyleCnt="0"/>
      <dgm:spPr/>
    </dgm:pt>
    <dgm:pt modelId="{BFC1C933-F7EE-40CC-88A9-A6E2480F49DB}" type="pres">
      <dgm:prSet presAssocID="{D35D9939-07F9-4C5A-AEC9-561DD8A503A4}" presName="compNode" presStyleCnt="0"/>
      <dgm:spPr/>
    </dgm:pt>
    <dgm:pt modelId="{ACAEB38C-F55D-4113-99BB-3F4EF26AAF0B}" type="pres">
      <dgm:prSet presAssocID="{D35D9939-07F9-4C5A-AEC9-561DD8A503A4}" presName="noGeometry" presStyleCnt="0"/>
      <dgm:spPr/>
    </dgm:pt>
    <dgm:pt modelId="{C7289E06-7BCF-4281-B1AC-22362FA782C0}" type="pres">
      <dgm:prSet presAssocID="{D35D9939-07F9-4C5A-AEC9-561DD8A503A4}" presName="childTextVisible" presStyleLbl="bgAccFollowNode1" presStyleIdx="2" presStyleCnt="3" custScaleX="125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34B6A6-CD95-4FC1-82BF-B1D0F9D4BA43}" type="pres">
      <dgm:prSet presAssocID="{D35D9939-07F9-4C5A-AEC9-561DD8A503A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F3EA21C5-3FC3-4210-AF9C-14E3E54F311A}" type="pres">
      <dgm:prSet presAssocID="{D35D9939-07F9-4C5A-AEC9-561DD8A503A4}" presName="parentText" presStyleLbl="node1" presStyleIdx="2" presStyleCnt="3" custLinFactNeighborX="-1093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DF107E-5F83-43F7-91BE-3C222C20A8F1}" type="presOf" srcId="{CBF3610F-0C1A-42DD-953A-E52A7760D449}" destId="{5B34B6A6-CD95-4FC1-82BF-B1D0F9D4BA43}" srcOrd="1" destOrd="1" presId="urn:microsoft.com/office/officeart/2005/8/layout/hProcess6"/>
    <dgm:cxn modelId="{EAC6F559-A374-457A-BA43-17B7E20B66C9}" type="presOf" srcId="{DB3E9910-C15E-4D9B-94F3-8AA6EB4BD412}" destId="{568E49CF-031B-4F4D-9324-7D3B736672C0}" srcOrd="0" destOrd="0" presId="urn:microsoft.com/office/officeart/2005/8/layout/hProcess6"/>
    <dgm:cxn modelId="{9CA927BC-F850-4CF3-A5F4-442D2EC0EA06}" type="presOf" srcId="{96DB7F68-A871-4ABA-B1A3-09E578F5985A}" destId="{C7D2FD10-ED4A-4D4C-AF54-B0BF0CF840A8}" srcOrd="0" destOrd="0" presId="urn:microsoft.com/office/officeart/2005/8/layout/hProcess6"/>
    <dgm:cxn modelId="{4D9C5080-76CE-4E5D-B705-9749E1B4368D}" type="presOf" srcId="{ADE1C263-FE96-4D91-B8FE-EF2A7EC42238}" destId="{C7289E06-7BCF-4281-B1AC-22362FA782C0}" srcOrd="0" destOrd="0" presId="urn:microsoft.com/office/officeart/2005/8/layout/hProcess6"/>
    <dgm:cxn modelId="{B9A24A9E-3C66-4208-8E45-7D508173B8D5}" type="presOf" srcId="{ADE1C263-FE96-4D91-B8FE-EF2A7EC42238}" destId="{5B34B6A6-CD95-4FC1-82BF-B1D0F9D4BA43}" srcOrd="1" destOrd="0" presId="urn:microsoft.com/office/officeart/2005/8/layout/hProcess6"/>
    <dgm:cxn modelId="{4423B065-BAEA-4C8D-A8B8-93226DF4D2AF}" srcId="{CC96A429-2AD5-4A18-8F7F-68951BECDB76}" destId="{DB3E9910-C15E-4D9B-94F3-8AA6EB4BD412}" srcOrd="1" destOrd="0" parTransId="{BFF07ABB-E5D9-4019-8E89-AE520637110E}" sibTransId="{98BAACA7-80B0-4BD4-B7F8-52E32AA5B28E}"/>
    <dgm:cxn modelId="{D075D3DD-8194-48AD-8334-C842CFFF1741}" srcId="{CC96A429-2AD5-4A18-8F7F-68951BECDB76}" destId="{D35D9939-07F9-4C5A-AEC9-561DD8A503A4}" srcOrd="2" destOrd="0" parTransId="{73D3886B-B621-4E41-8055-B77A651B1CAC}" sibTransId="{20C71E21-18A5-4A9C-828D-7A84AA7CC7FC}"/>
    <dgm:cxn modelId="{8D41F2EE-069F-4FD9-AA8E-6AE119F1CC40}" srcId="{D35D9939-07F9-4C5A-AEC9-561DD8A503A4}" destId="{CBF3610F-0C1A-42DD-953A-E52A7760D449}" srcOrd="1" destOrd="0" parTransId="{B72B55EF-7B4D-46AD-923A-693593E546DA}" sibTransId="{E4873B63-1709-4E23-9D26-488910DB2EA1}"/>
    <dgm:cxn modelId="{48A6CFF8-7047-4845-A92C-644439952DB4}" type="presOf" srcId="{D35D9939-07F9-4C5A-AEC9-561DD8A503A4}" destId="{F3EA21C5-3FC3-4210-AF9C-14E3E54F311A}" srcOrd="0" destOrd="0" presId="urn:microsoft.com/office/officeart/2005/8/layout/hProcess6"/>
    <dgm:cxn modelId="{2B9BB1E5-498F-4813-809F-176C4C2424FB}" srcId="{D35D9939-07F9-4C5A-AEC9-561DD8A503A4}" destId="{ADE1C263-FE96-4D91-B8FE-EF2A7EC42238}" srcOrd="0" destOrd="0" parTransId="{1F18E9ED-5EF5-4D59-AD0C-4EC5727F0051}" sibTransId="{F2FAB82F-B21E-43DE-9B98-B5ED99509572}"/>
    <dgm:cxn modelId="{CCEBAD6C-14B7-49DF-982C-4B1094689DE8}" type="presOf" srcId="{CBF3610F-0C1A-42DD-953A-E52A7760D449}" destId="{C7289E06-7BCF-4281-B1AC-22362FA782C0}" srcOrd="0" destOrd="1" presId="urn:microsoft.com/office/officeart/2005/8/layout/hProcess6"/>
    <dgm:cxn modelId="{CBB5140D-53CB-41F2-86A2-881209C7798D}" srcId="{CC96A429-2AD5-4A18-8F7F-68951BECDB76}" destId="{96DB7F68-A871-4ABA-B1A3-09E578F5985A}" srcOrd="0" destOrd="0" parTransId="{D06673B7-F6D5-4052-AD7F-691FE1DBA966}" sibTransId="{A4057196-24E9-42CD-B6D5-89F3CB486CEC}"/>
    <dgm:cxn modelId="{A1C062CA-3D47-4C9E-865C-00FC9D3F8EE3}" type="presOf" srcId="{CC96A429-2AD5-4A18-8F7F-68951BECDB76}" destId="{8D386430-DDC0-4AFD-B8C9-2C9B2459D174}" srcOrd="0" destOrd="0" presId="urn:microsoft.com/office/officeart/2005/8/layout/hProcess6"/>
    <dgm:cxn modelId="{0AD5AA79-3560-4590-9222-7B64E885BD29}" type="presParOf" srcId="{8D386430-DDC0-4AFD-B8C9-2C9B2459D174}" destId="{87D39E90-53BC-43B5-928C-444AAE3124B6}" srcOrd="0" destOrd="0" presId="urn:microsoft.com/office/officeart/2005/8/layout/hProcess6"/>
    <dgm:cxn modelId="{CBDC6CFD-C840-4746-B909-E86A3303E3E6}" type="presParOf" srcId="{87D39E90-53BC-43B5-928C-444AAE3124B6}" destId="{A70BEB16-82AE-4747-96DA-3D5A67B985DD}" srcOrd="0" destOrd="0" presId="urn:microsoft.com/office/officeart/2005/8/layout/hProcess6"/>
    <dgm:cxn modelId="{4FFC65E5-288B-4D74-9746-0EBD991D03EA}" type="presParOf" srcId="{87D39E90-53BC-43B5-928C-444AAE3124B6}" destId="{77C01C73-3009-4F8E-9559-E5DFAE7EFD46}" srcOrd="1" destOrd="0" presId="urn:microsoft.com/office/officeart/2005/8/layout/hProcess6"/>
    <dgm:cxn modelId="{6B0B48B2-8F2C-4A06-8BF2-E093DC8F1D75}" type="presParOf" srcId="{87D39E90-53BC-43B5-928C-444AAE3124B6}" destId="{54909D5A-858C-4EA5-9487-F83B49874A9F}" srcOrd="2" destOrd="0" presId="urn:microsoft.com/office/officeart/2005/8/layout/hProcess6"/>
    <dgm:cxn modelId="{2FBC580A-EB3E-4079-9C9D-6C1FD5874B5E}" type="presParOf" srcId="{87D39E90-53BC-43B5-928C-444AAE3124B6}" destId="{C7D2FD10-ED4A-4D4C-AF54-B0BF0CF840A8}" srcOrd="3" destOrd="0" presId="urn:microsoft.com/office/officeart/2005/8/layout/hProcess6"/>
    <dgm:cxn modelId="{C0E8A67A-7BE0-4C25-B08D-597126D1B21F}" type="presParOf" srcId="{8D386430-DDC0-4AFD-B8C9-2C9B2459D174}" destId="{C7E5AEC9-B583-4063-9601-3B756802513A}" srcOrd="1" destOrd="0" presId="urn:microsoft.com/office/officeart/2005/8/layout/hProcess6"/>
    <dgm:cxn modelId="{A782EEAF-068F-44DF-AF29-16F26903FA33}" type="presParOf" srcId="{8D386430-DDC0-4AFD-B8C9-2C9B2459D174}" destId="{7C9F68E8-8CED-43E2-9246-5D68DFF63F3B}" srcOrd="2" destOrd="0" presId="urn:microsoft.com/office/officeart/2005/8/layout/hProcess6"/>
    <dgm:cxn modelId="{FE307190-E9CC-42CE-ABFE-19C9C3C83AAA}" type="presParOf" srcId="{7C9F68E8-8CED-43E2-9246-5D68DFF63F3B}" destId="{A679F1CC-D47F-4F88-8C63-AD5C98C85C09}" srcOrd="0" destOrd="0" presId="urn:microsoft.com/office/officeart/2005/8/layout/hProcess6"/>
    <dgm:cxn modelId="{5BC79B19-CC5C-4190-887F-89F884EA14F3}" type="presParOf" srcId="{7C9F68E8-8CED-43E2-9246-5D68DFF63F3B}" destId="{7C98D80F-615A-4505-AE02-CFE0C986F840}" srcOrd="1" destOrd="0" presId="urn:microsoft.com/office/officeart/2005/8/layout/hProcess6"/>
    <dgm:cxn modelId="{B5A7DB0C-5EF2-4482-A5A9-9E4B768B7614}" type="presParOf" srcId="{7C9F68E8-8CED-43E2-9246-5D68DFF63F3B}" destId="{3C7873DE-813E-4359-B3E7-E20F925DAFE1}" srcOrd="2" destOrd="0" presId="urn:microsoft.com/office/officeart/2005/8/layout/hProcess6"/>
    <dgm:cxn modelId="{5F01F55F-6E0F-4EB2-94DD-FF678EED4126}" type="presParOf" srcId="{7C9F68E8-8CED-43E2-9246-5D68DFF63F3B}" destId="{568E49CF-031B-4F4D-9324-7D3B736672C0}" srcOrd="3" destOrd="0" presId="urn:microsoft.com/office/officeart/2005/8/layout/hProcess6"/>
    <dgm:cxn modelId="{79440C9D-DD85-44AA-8699-3C4D92E0A7BA}" type="presParOf" srcId="{8D386430-DDC0-4AFD-B8C9-2C9B2459D174}" destId="{C0AD1210-DE95-4DC6-B7B9-1813E7E802EF}" srcOrd="3" destOrd="0" presId="urn:microsoft.com/office/officeart/2005/8/layout/hProcess6"/>
    <dgm:cxn modelId="{D595967B-6729-4E27-9483-31CB8FD2500A}" type="presParOf" srcId="{8D386430-DDC0-4AFD-B8C9-2C9B2459D174}" destId="{BFC1C933-F7EE-40CC-88A9-A6E2480F49DB}" srcOrd="4" destOrd="0" presId="urn:microsoft.com/office/officeart/2005/8/layout/hProcess6"/>
    <dgm:cxn modelId="{401E0D5A-1549-432E-9333-D201A6F3B474}" type="presParOf" srcId="{BFC1C933-F7EE-40CC-88A9-A6E2480F49DB}" destId="{ACAEB38C-F55D-4113-99BB-3F4EF26AAF0B}" srcOrd="0" destOrd="0" presId="urn:microsoft.com/office/officeart/2005/8/layout/hProcess6"/>
    <dgm:cxn modelId="{986D103D-9BC2-4D9C-B859-01ABB0BE54E5}" type="presParOf" srcId="{BFC1C933-F7EE-40CC-88A9-A6E2480F49DB}" destId="{C7289E06-7BCF-4281-B1AC-22362FA782C0}" srcOrd="1" destOrd="0" presId="urn:microsoft.com/office/officeart/2005/8/layout/hProcess6"/>
    <dgm:cxn modelId="{73018D16-7C3B-4DC7-B589-31616D551D24}" type="presParOf" srcId="{BFC1C933-F7EE-40CC-88A9-A6E2480F49DB}" destId="{5B34B6A6-CD95-4FC1-82BF-B1D0F9D4BA43}" srcOrd="2" destOrd="0" presId="urn:microsoft.com/office/officeart/2005/8/layout/hProcess6"/>
    <dgm:cxn modelId="{4BF258DB-5BC8-4D52-AF5A-C80DBA86F072}" type="presParOf" srcId="{BFC1C933-F7EE-40CC-88A9-A6E2480F49DB}" destId="{F3EA21C5-3FC3-4210-AF9C-14E3E54F31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EC5FA4-E13B-405C-B140-585DAFBAC7F2}" type="doc">
      <dgm:prSet loTypeId="urn:microsoft.com/office/officeart/2005/8/layout/h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767FE61E-0E97-4605-AF50-94BD66C54C80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" sz="2800" dirty="0"/>
            <a:t>Medidas de protección contra el riesgo eléctrico</a:t>
          </a:r>
        </a:p>
      </dgm:t>
    </dgm:pt>
    <dgm:pt modelId="{A6DE6AD6-707E-4C6A-A3B0-ADC84AF43D03}" type="parTrans" cxnId="{C26060DF-C23C-410E-81CB-E23D7E01BBD4}">
      <dgm:prSet/>
      <dgm:spPr/>
      <dgm:t>
        <a:bodyPr/>
        <a:lstStyle/>
        <a:p>
          <a:endParaRPr lang="es-ES"/>
        </a:p>
      </dgm:t>
    </dgm:pt>
    <dgm:pt modelId="{4742BB43-672D-4E97-ABC6-886F8B3BEB88}" type="sibTrans" cxnId="{C26060DF-C23C-410E-81CB-E23D7E01BBD4}">
      <dgm:prSet/>
      <dgm:spPr/>
      <dgm:t>
        <a:bodyPr/>
        <a:lstStyle/>
        <a:p>
          <a:endParaRPr lang="es-ES"/>
        </a:p>
      </dgm:t>
    </dgm:pt>
    <dgm:pt modelId="{D95B2288-B110-46F8-A25F-9BDE34CDC20A}">
      <dgm:prSet phldrT="[Texto]" phldr="1"/>
      <dgm:spPr/>
      <dgm:t>
        <a:bodyPr/>
        <a:lstStyle/>
        <a:p>
          <a:endParaRPr lang="es-ES"/>
        </a:p>
      </dgm:t>
    </dgm:pt>
    <dgm:pt modelId="{69203447-D4C2-40E6-B4D2-0AAF4C48D322}" type="parTrans" cxnId="{C3FEF4FB-E6AD-4C2C-AFE1-D9024AA5558C}">
      <dgm:prSet/>
      <dgm:spPr/>
      <dgm:t>
        <a:bodyPr/>
        <a:lstStyle/>
        <a:p>
          <a:endParaRPr lang="es-ES"/>
        </a:p>
      </dgm:t>
    </dgm:pt>
    <dgm:pt modelId="{DEC44208-0DD8-4EF1-9A6B-8041835C06AE}" type="sibTrans" cxnId="{C3FEF4FB-E6AD-4C2C-AFE1-D9024AA5558C}">
      <dgm:prSet/>
      <dgm:spPr/>
      <dgm:t>
        <a:bodyPr/>
        <a:lstStyle/>
        <a:p>
          <a:endParaRPr lang="es-ES"/>
        </a:p>
      </dgm:t>
    </dgm:pt>
    <dgm:pt modelId="{368C5DA1-1F98-45A8-9030-A7F3D7B20BF3}">
      <dgm:prSet phldrT="[Texto]" phldr="1"/>
      <dgm:spPr/>
      <dgm:t>
        <a:bodyPr/>
        <a:lstStyle/>
        <a:p>
          <a:endParaRPr lang="es-ES"/>
        </a:p>
      </dgm:t>
    </dgm:pt>
    <dgm:pt modelId="{B7F3AFB1-2F15-4C7E-B385-3DA72FBBA733}" type="parTrans" cxnId="{730A128C-CBBB-44BB-B9DE-ACF9E340E5C1}">
      <dgm:prSet/>
      <dgm:spPr/>
      <dgm:t>
        <a:bodyPr/>
        <a:lstStyle/>
        <a:p>
          <a:endParaRPr lang="es-ES"/>
        </a:p>
      </dgm:t>
    </dgm:pt>
    <dgm:pt modelId="{32413F2C-BEC0-4D39-8F4F-4A793065986C}" type="sibTrans" cxnId="{730A128C-CBBB-44BB-B9DE-ACF9E340E5C1}">
      <dgm:prSet/>
      <dgm:spPr/>
      <dgm:t>
        <a:bodyPr/>
        <a:lstStyle/>
        <a:p>
          <a:endParaRPr lang="es-ES"/>
        </a:p>
      </dgm:t>
    </dgm:pt>
    <dgm:pt modelId="{8805FEE8-AB3B-45E7-8F1F-022117835AAE}">
      <dgm:prSet phldrT="[Texto]" phldr="1"/>
      <dgm:spPr/>
      <dgm:t>
        <a:bodyPr/>
        <a:lstStyle/>
        <a:p>
          <a:endParaRPr lang="es-ES"/>
        </a:p>
      </dgm:t>
    </dgm:pt>
    <dgm:pt modelId="{703D421F-7B9F-40D7-A0F8-5B36D89E4BAD}" type="parTrans" cxnId="{E88C089C-26C5-45D6-AB33-BB56A87331A1}">
      <dgm:prSet/>
      <dgm:spPr/>
      <dgm:t>
        <a:bodyPr/>
        <a:lstStyle/>
        <a:p>
          <a:endParaRPr lang="es-ES"/>
        </a:p>
      </dgm:t>
    </dgm:pt>
    <dgm:pt modelId="{8B907ABF-BC43-4570-8555-535DD58893CF}" type="sibTrans" cxnId="{E88C089C-26C5-45D6-AB33-BB56A87331A1}">
      <dgm:prSet/>
      <dgm:spPr/>
      <dgm:t>
        <a:bodyPr/>
        <a:lstStyle/>
        <a:p>
          <a:endParaRPr lang="es-ES"/>
        </a:p>
      </dgm:t>
    </dgm:pt>
    <dgm:pt modelId="{BA05A561-3AB3-405B-A6CE-EAE6D5EC3992}">
      <dgm:prSet/>
      <dgm:spPr/>
      <dgm:t>
        <a:bodyPr/>
        <a:lstStyle/>
        <a:p>
          <a:endParaRPr lang="en-US"/>
        </a:p>
      </dgm:t>
    </dgm:pt>
    <dgm:pt modelId="{576D5477-2B12-4141-8612-7E0B25167200}" type="parTrans" cxnId="{AC68C00F-9AA7-4364-9240-63DA1EF19E55}">
      <dgm:prSet/>
      <dgm:spPr/>
      <dgm:t>
        <a:bodyPr/>
        <a:lstStyle/>
        <a:p>
          <a:endParaRPr lang="es-ES"/>
        </a:p>
      </dgm:t>
    </dgm:pt>
    <dgm:pt modelId="{D759A7EF-4619-438C-B843-381A89B16453}" type="sibTrans" cxnId="{AC68C00F-9AA7-4364-9240-63DA1EF19E55}">
      <dgm:prSet/>
      <dgm:spPr/>
      <dgm:t>
        <a:bodyPr/>
        <a:lstStyle/>
        <a:p>
          <a:endParaRPr lang="es-ES"/>
        </a:p>
      </dgm:t>
    </dgm:pt>
    <dgm:pt modelId="{732BFD73-7EFB-4C14-B039-CD27ADFF3A4D}">
      <dgm:prSet/>
      <dgm:spPr/>
      <dgm:t>
        <a:bodyPr/>
        <a:lstStyle/>
        <a:p>
          <a:endParaRPr lang="es-ES"/>
        </a:p>
      </dgm:t>
    </dgm:pt>
    <dgm:pt modelId="{42E98BDF-D107-4EE3-A3F7-44D42E5E1D20}" type="parTrans" cxnId="{3620D24E-8390-4620-AC82-C5B4C2B6ECDB}">
      <dgm:prSet/>
      <dgm:spPr/>
      <dgm:t>
        <a:bodyPr/>
        <a:lstStyle/>
        <a:p>
          <a:endParaRPr lang="es-ES"/>
        </a:p>
      </dgm:t>
    </dgm:pt>
    <dgm:pt modelId="{EC655AA3-76CF-4850-8490-9960F1D3CF23}" type="sibTrans" cxnId="{3620D24E-8390-4620-AC82-C5B4C2B6ECDB}">
      <dgm:prSet/>
      <dgm:spPr/>
      <dgm:t>
        <a:bodyPr/>
        <a:lstStyle/>
        <a:p>
          <a:endParaRPr lang="es-ES"/>
        </a:p>
      </dgm:t>
    </dgm:pt>
    <dgm:pt modelId="{1EF7E766-19FD-4E00-8D7B-85B7D6DF1133}">
      <dgm:prSet/>
      <dgm:spPr/>
      <dgm:t>
        <a:bodyPr/>
        <a:lstStyle/>
        <a:p>
          <a:endParaRPr lang="es-ES" dirty="0"/>
        </a:p>
      </dgm:t>
    </dgm:pt>
    <dgm:pt modelId="{D40E38A4-EEB3-43EE-8566-FD2B1BBFB5D8}" type="parTrans" cxnId="{76841C7C-9ABF-4B0E-9C69-5A139DA8C9FE}">
      <dgm:prSet/>
      <dgm:spPr/>
      <dgm:t>
        <a:bodyPr/>
        <a:lstStyle/>
        <a:p>
          <a:endParaRPr lang="es-ES"/>
        </a:p>
      </dgm:t>
    </dgm:pt>
    <dgm:pt modelId="{A2111FD0-9B95-4AE7-8E1F-0AAC4199C122}" type="sibTrans" cxnId="{76841C7C-9ABF-4B0E-9C69-5A139DA8C9FE}">
      <dgm:prSet/>
      <dgm:spPr/>
      <dgm:t>
        <a:bodyPr/>
        <a:lstStyle/>
        <a:p>
          <a:endParaRPr lang="es-ES"/>
        </a:p>
      </dgm:t>
    </dgm:pt>
    <dgm:pt modelId="{B8C8B82C-2A46-4222-AFF8-8FFB2A537260}">
      <dgm:prSet phldrT="[Texto]"/>
      <dgm:spPr/>
      <dgm:t>
        <a:bodyPr/>
        <a:lstStyle/>
        <a:p>
          <a:endParaRPr lang="es-ES" dirty="0"/>
        </a:p>
      </dgm:t>
    </dgm:pt>
    <dgm:pt modelId="{3132A061-58CD-4685-8C1A-7E3A80E6387F}" type="parTrans" cxnId="{04AC463F-ABE3-4D36-80F6-E42943CB9CB7}">
      <dgm:prSet/>
      <dgm:spPr/>
      <dgm:t>
        <a:bodyPr/>
        <a:lstStyle/>
        <a:p>
          <a:endParaRPr lang="es-ES"/>
        </a:p>
      </dgm:t>
    </dgm:pt>
    <dgm:pt modelId="{D20FD946-B5FF-4702-BD04-B330F2D6B993}" type="sibTrans" cxnId="{04AC463F-ABE3-4D36-80F6-E42943CB9CB7}">
      <dgm:prSet/>
      <dgm:spPr/>
      <dgm:t>
        <a:bodyPr/>
        <a:lstStyle/>
        <a:p>
          <a:endParaRPr lang="es-ES"/>
        </a:p>
      </dgm:t>
    </dgm:pt>
    <dgm:pt modelId="{1091D4DA-752E-4B87-B960-ED014AB427CF}">
      <dgm:prSet phldrT="[Texto]" custT="1"/>
      <dgm:spPr/>
      <dgm:t>
        <a:bodyPr/>
        <a:lstStyle/>
        <a:p>
          <a:pPr algn="ctr"/>
          <a:endParaRPr lang="es-ES" sz="2400" dirty="0"/>
        </a:p>
        <a:p>
          <a:pPr algn="ctr"/>
          <a:r>
            <a:rPr lang="es-ES" sz="2400" dirty="0">
              <a:solidFill>
                <a:schemeClr val="tx1"/>
              </a:solidFill>
            </a:rPr>
            <a:t>Sobre las Instalaciones y equipos	</a:t>
          </a:r>
        </a:p>
        <a:p>
          <a:pPr algn="ctr"/>
          <a:r>
            <a:rPr lang="es-ES" sz="1600" dirty="0">
              <a:solidFill>
                <a:schemeClr val="tx1"/>
              </a:solidFill>
            </a:rPr>
            <a:t>Aislantes, diferenciales , toma a tierra, neutro, separación de instalaciones, muros, protección, etc.</a:t>
          </a:r>
        </a:p>
      </dgm:t>
    </dgm:pt>
    <dgm:pt modelId="{0530036E-D3FB-4926-901C-0C24DA55F460}" type="parTrans" cxnId="{4B9B6183-D1E0-4BFD-B14D-4F365EB944D5}">
      <dgm:prSet/>
      <dgm:spPr/>
      <dgm:t>
        <a:bodyPr/>
        <a:lstStyle/>
        <a:p>
          <a:endParaRPr lang="es-ES"/>
        </a:p>
      </dgm:t>
    </dgm:pt>
    <dgm:pt modelId="{59AA73E8-E097-448C-8D77-207C69003C97}" type="sibTrans" cxnId="{4B9B6183-D1E0-4BFD-B14D-4F365EB944D5}">
      <dgm:prSet/>
      <dgm:spPr/>
      <dgm:t>
        <a:bodyPr/>
        <a:lstStyle/>
        <a:p>
          <a:endParaRPr lang="es-ES"/>
        </a:p>
      </dgm:t>
    </dgm:pt>
    <dgm:pt modelId="{962AE15D-A719-47EC-A330-E8A950B6313E}">
      <dgm:prSet phldrT="[Texto]" custT="1"/>
      <dgm:spPr/>
      <dgm:t>
        <a:bodyPr/>
        <a:lstStyle/>
        <a:p>
          <a:r>
            <a:rPr lang="es-ES" sz="2400" dirty="0">
              <a:solidFill>
                <a:schemeClr val="tx1"/>
              </a:solidFill>
            </a:rPr>
            <a:t>Sobre el trabajador</a:t>
          </a:r>
        </a:p>
        <a:p>
          <a:r>
            <a:rPr lang="es-ES" sz="1600" dirty="0">
              <a:solidFill>
                <a:schemeClr val="tx1"/>
              </a:solidFill>
            </a:rPr>
            <a:t>Información, formación señalización, equipos de protección… </a:t>
          </a:r>
        </a:p>
      </dgm:t>
    </dgm:pt>
    <dgm:pt modelId="{62BA6F7C-86DC-4DE1-8AB0-C92041D086A2}" type="parTrans" cxnId="{16941058-7264-408D-8FC8-6273E11A966A}">
      <dgm:prSet/>
      <dgm:spPr/>
      <dgm:t>
        <a:bodyPr/>
        <a:lstStyle/>
        <a:p>
          <a:endParaRPr lang="es-ES"/>
        </a:p>
      </dgm:t>
    </dgm:pt>
    <dgm:pt modelId="{92E7497C-7E38-47AB-B607-68B7FD1859A4}" type="sibTrans" cxnId="{16941058-7264-408D-8FC8-6273E11A966A}">
      <dgm:prSet/>
      <dgm:spPr/>
      <dgm:t>
        <a:bodyPr/>
        <a:lstStyle/>
        <a:p>
          <a:endParaRPr lang="es-ES"/>
        </a:p>
      </dgm:t>
    </dgm:pt>
    <dgm:pt modelId="{4CCD3FC8-7D99-4CFB-B61B-9A2F9F78DC82}" type="pres">
      <dgm:prSet presAssocID="{0CEC5FA4-E13B-405C-B140-585DAFBAC7F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A67F6D-9001-4065-97DD-4F818F56E0DC}" type="pres">
      <dgm:prSet presAssocID="{767FE61E-0E97-4605-AF50-94BD66C54C80}" presName="roof" presStyleLbl="dkBgShp" presStyleIdx="0" presStyleCnt="2" custLinFactNeighborX="598" custLinFactNeighborY="-22753"/>
      <dgm:spPr/>
      <dgm:t>
        <a:bodyPr/>
        <a:lstStyle/>
        <a:p>
          <a:endParaRPr lang="es-ES"/>
        </a:p>
      </dgm:t>
    </dgm:pt>
    <dgm:pt modelId="{98A499B7-E9CF-449F-8ED8-A1879D9AEB08}" type="pres">
      <dgm:prSet presAssocID="{767FE61E-0E97-4605-AF50-94BD66C54C80}" presName="pillars" presStyleCnt="0"/>
      <dgm:spPr/>
    </dgm:pt>
    <dgm:pt modelId="{72CB6D01-5E04-4725-9DF1-79CE4622E195}" type="pres">
      <dgm:prSet presAssocID="{767FE61E-0E97-4605-AF50-94BD66C54C80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ED7376-1870-40F9-A369-25947D836062}" type="pres">
      <dgm:prSet presAssocID="{962AE15D-A719-47EC-A330-E8A950B6313E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C98671-1BBC-4D38-B2C8-852AC952ED2B}" type="pres">
      <dgm:prSet presAssocID="{767FE61E-0E97-4605-AF50-94BD66C54C80}" presName="base" presStyleLbl="dkBgShp" presStyleIdx="1" presStyleCnt="2"/>
      <dgm:spPr>
        <a:solidFill>
          <a:schemeClr val="accent1"/>
        </a:solidFill>
      </dgm:spPr>
    </dgm:pt>
  </dgm:ptLst>
  <dgm:cxnLst>
    <dgm:cxn modelId="{4B9B6183-D1E0-4BFD-B14D-4F365EB944D5}" srcId="{767FE61E-0E97-4605-AF50-94BD66C54C80}" destId="{1091D4DA-752E-4B87-B960-ED014AB427CF}" srcOrd="0" destOrd="0" parTransId="{0530036E-D3FB-4926-901C-0C24DA55F460}" sibTransId="{59AA73E8-E097-448C-8D77-207C69003C97}"/>
    <dgm:cxn modelId="{C3FEF4FB-E6AD-4C2C-AFE1-D9024AA5558C}" srcId="{1EF7E766-19FD-4E00-8D7B-85B7D6DF1133}" destId="{D95B2288-B110-46F8-A25F-9BDE34CDC20A}" srcOrd="0" destOrd="0" parTransId="{69203447-D4C2-40E6-B4D2-0AAF4C48D322}" sibTransId="{DEC44208-0DD8-4EF1-9A6B-8041835C06AE}"/>
    <dgm:cxn modelId="{76841C7C-9ABF-4B0E-9C69-5A139DA8C9FE}" srcId="{0CEC5FA4-E13B-405C-B140-585DAFBAC7F2}" destId="{1EF7E766-19FD-4E00-8D7B-85B7D6DF1133}" srcOrd="2" destOrd="0" parTransId="{D40E38A4-EEB3-43EE-8566-FD2B1BBFB5D8}" sibTransId="{A2111FD0-9B95-4AE7-8E1F-0AAC4199C122}"/>
    <dgm:cxn modelId="{AC68C00F-9AA7-4364-9240-63DA1EF19E55}" srcId="{0CEC5FA4-E13B-405C-B140-585DAFBAC7F2}" destId="{BA05A561-3AB3-405B-A6CE-EAE6D5EC3992}" srcOrd="3" destOrd="0" parTransId="{576D5477-2B12-4141-8612-7E0B25167200}" sibTransId="{D759A7EF-4619-438C-B843-381A89B16453}"/>
    <dgm:cxn modelId="{730A128C-CBBB-44BB-B9DE-ACF9E340E5C1}" srcId="{1EF7E766-19FD-4E00-8D7B-85B7D6DF1133}" destId="{368C5DA1-1F98-45A8-9030-A7F3D7B20BF3}" srcOrd="1" destOrd="0" parTransId="{B7F3AFB1-2F15-4C7E-B385-3DA72FBBA733}" sibTransId="{32413F2C-BEC0-4D39-8F4F-4A793065986C}"/>
    <dgm:cxn modelId="{93873980-9D85-4BDE-9D6E-3A2B1F0D307E}" type="presOf" srcId="{767FE61E-0E97-4605-AF50-94BD66C54C80}" destId="{E1A67F6D-9001-4065-97DD-4F818F56E0DC}" srcOrd="0" destOrd="0" presId="urn:microsoft.com/office/officeart/2005/8/layout/hList3"/>
    <dgm:cxn modelId="{0053B0FE-5F5C-4343-A939-C2AC56EFA56D}" type="presOf" srcId="{0CEC5FA4-E13B-405C-B140-585DAFBAC7F2}" destId="{4CCD3FC8-7D99-4CFB-B61B-9A2F9F78DC82}" srcOrd="0" destOrd="0" presId="urn:microsoft.com/office/officeart/2005/8/layout/hList3"/>
    <dgm:cxn modelId="{C26060DF-C23C-410E-81CB-E23D7E01BBD4}" srcId="{0CEC5FA4-E13B-405C-B140-585DAFBAC7F2}" destId="{767FE61E-0E97-4605-AF50-94BD66C54C80}" srcOrd="0" destOrd="0" parTransId="{A6DE6AD6-707E-4C6A-A3B0-ADC84AF43D03}" sibTransId="{4742BB43-672D-4E97-ABC6-886F8B3BEB88}"/>
    <dgm:cxn modelId="{16941058-7264-408D-8FC8-6273E11A966A}" srcId="{767FE61E-0E97-4605-AF50-94BD66C54C80}" destId="{962AE15D-A719-47EC-A330-E8A950B6313E}" srcOrd="1" destOrd="0" parTransId="{62BA6F7C-86DC-4DE1-8AB0-C92041D086A2}" sibTransId="{92E7497C-7E38-47AB-B607-68B7FD1859A4}"/>
    <dgm:cxn modelId="{3620D24E-8390-4620-AC82-C5B4C2B6ECDB}" srcId="{0CEC5FA4-E13B-405C-B140-585DAFBAC7F2}" destId="{732BFD73-7EFB-4C14-B039-CD27ADFF3A4D}" srcOrd="4" destOrd="0" parTransId="{42E98BDF-D107-4EE3-A3F7-44D42E5E1D20}" sibTransId="{EC655AA3-76CF-4850-8490-9960F1D3CF23}"/>
    <dgm:cxn modelId="{31ED3D50-E904-40FB-9A30-7A213C0764C0}" type="presOf" srcId="{962AE15D-A719-47EC-A330-E8A950B6313E}" destId="{9DED7376-1870-40F9-A369-25947D836062}" srcOrd="0" destOrd="0" presId="urn:microsoft.com/office/officeart/2005/8/layout/hList3"/>
    <dgm:cxn modelId="{DB1D5FFC-BD4C-4D82-B73C-283758744D79}" type="presOf" srcId="{1091D4DA-752E-4B87-B960-ED014AB427CF}" destId="{72CB6D01-5E04-4725-9DF1-79CE4622E195}" srcOrd="0" destOrd="0" presId="urn:microsoft.com/office/officeart/2005/8/layout/hList3"/>
    <dgm:cxn modelId="{04AC463F-ABE3-4D36-80F6-E42943CB9CB7}" srcId="{0CEC5FA4-E13B-405C-B140-585DAFBAC7F2}" destId="{B8C8B82C-2A46-4222-AFF8-8FFB2A537260}" srcOrd="1" destOrd="0" parTransId="{3132A061-58CD-4685-8C1A-7E3A80E6387F}" sibTransId="{D20FD946-B5FF-4702-BD04-B330F2D6B993}"/>
    <dgm:cxn modelId="{E88C089C-26C5-45D6-AB33-BB56A87331A1}" srcId="{1EF7E766-19FD-4E00-8D7B-85B7D6DF1133}" destId="{8805FEE8-AB3B-45E7-8F1F-022117835AAE}" srcOrd="2" destOrd="0" parTransId="{703D421F-7B9F-40D7-A0F8-5B36D89E4BAD}" sibTransId="{8B907ABF-BC43-4570-8555-535DD58893CF}"/>
    <dgm:cxn modelId="{929B9EDC-FD4F-4F81-874E-8D6F5B613206}" type="presParOf" srcId="{4CCD3FC8-7D99-4CFB-B61B-9A2F9F78DC82}" destId="{E1A67F6D-9001-4065-97DD-4F818F56E0DC}" srcOrd="0" destOrd="0" presId="urn:microsoft.com/office/officeart/2005/8/layout/hList3"/>
    <dgm:cxn modelId="{93A1EECA-9BBC-45C2-9240-25F120639E3C}" type="presParOf" srcId="{4CCD3FC8-7D99-4CFB-B61B-9A2F9F78DC82}" destId="{98A499B7-E9CF-449F-8ED8-A1879D9AEB08}" srcOrd="1" destOrd="0" presId="urn:microsoft.com/office/officeart/2005/8/layout/hList3"/>
    <dgm:cxn modelId="{BEDD9B4D-992C-4133-99B9-0F341391C67F}" type="presParOf" srcId="{98A499B7-E9CF-449F-8ED8-A1879D9AEB08}" destId="{72CB6D01-5E04-4725-9DF1-79CE4622E195}" srcOrd="0" destOrd="0" presId="urn:microsoft.com/office/officeart/2005/8/layout/hList3"/>
    <dgm:cxn modelId="{0A8B9DB3-C65A-4C1D-9E69-5B2329B5B3DA}" type="presParOf" srcId="{98A499B7-E9CF-449F-8ED8-A1879D9AEB08}" destId="{9DED7376-1870-40F9-A369-25947D836062}" srcOrd="1" destOrd="0" presId="urn:microsoft.com/office/officeart/2005/8/layout/hList3"/>
    <dgm:cxn modelId="{E0270E3F-B2CA-4A47-BC60-FF01D9B53F3D}" type="presParOf" srcId="{4CCD3FC8-7D99-4CFB-B61B-9A2F9F78DC82}" destId="{27C98671-1BBC-4D38-B2C8-852AC952ED2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76CB0B-91A7-4138-AF39-C38D8DAACD2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D62C5DB-4053-4618-B99E-E590398853B7}">
      <dgm:prSet phldrT="[Texto]" custT="1"/>
      <dgm:spPr/>
      <dgm:t>
        <a:bodyPr/>
        <a:lstStyle/>
        <a:p>
          <a:r>
            <a:rPr lang="es-ES" sz="2400" dirty="0"/>
            <a:t>Gases tóxicos</a:t>
          </a:r>
        </a:p>
      </dgm:t>
    </dgm:pt>
    <dgm:pt modelId="{5D278C97-6FAE-4EBF-B57B-0FE78ACA6A58}" type="parTrans" cxnId="{773C69E6-060C-4030-B3A8-10A61D95CF6F}">
      <dgm:prSet/>
      <dgm:spPr/>
      <dgm:t>
        <a:bodyPr/>
        <a:lstStyle/>
        <a:p>
          <a:endParaRPr lang="es-ES"/>
        </a:p>
      </dgm:t>
    </dgm:pt>
    <dgm:pt modelId="{D946624B-12E2-46BE-A716-649AE88F071E}" type="sibTrans" cxnId="{773C69E6-060C-4030-B3A8-10A61D95CF6F}">
      <dgm:prSet/>
      <dgm:spPr/>
      <dgm:t>
        <a:bodyPr/>
        <a:lstStyle/>
        <a:p>
          <a:endParaRPr lang="es-ES"/>
        </a:p>
      </dgm:t>
    </dgm:pt>
    <dgm:pt modelId="{6B6F8BA0-0AF5-4902-B47A-19E5F1EE5DAD}">
      <dgm:prSet phldrT="[Texto]" custT="1"/>
      <dgm:spPr/>
      <dgm:t>
        <a:bodyPr/>
        <a:lstStyle/>
        <a:p>
          <a:r>
            <a:rPr lang="es-ES" sz="2000" dirty="0"/>
            <a:t>Intoxicación</a:t>
          </a:r>
        </a:p>
      </dgm:t>
    </dgm:pt>
    <dgm:pt modelId="{A4C7A0B5-A00D-4B12-A62E-9B4A878298CF}" type="parTrans" cxnId="{A85D75D8-8727-4AC7-805C-173EE6F2E236}">
      <dgm:prSet/>
      <dgm:spPr/>
      <dgm:t>
        <a:bodyPr/>
        <a:lstStyle/>
        <a:p>
          <a:endParaRPr lang="es-ES"/>
        </a:p>
      </dgm:t>
    </dgm:pt>
    <dgm:pt modelId="{64666207-EA54-4F9B-9673-1F4350863599}" type="sibTrans" cxnId="{A85D75D8-8727-4AC7-805C-173EE6F2E236}">
      <dgm:prSet/>
      <dgm:spPr/>
      <dgm:t>
        <a:bodyPr/>
        <a:lstStyle/>
        <a:p>
          <a:endParaRPr lang="es-ES"/>
        </a:p>
      </dgm:t>
    </dgm:pt>
    <dgm:pt modelId="{E38DF79C-CB15-40C7-A7CF-E296889A7142}">
      <dgm:prSet phldrT="[Texto]" custT="1"/>
      <dgm:spPr/>
      <dgm:t>
        <a:bodyPr/>
        <a:lstStyle/>
        <a:p>
          <a:r>
            <a:rPr lang="es-ES" sz="2000" dirty="0"/>
            <a:t>Muerte </a:t>
          </a:r>
        </a:p>
      </dgm:t>
    </dgm:pt>
    <dgm:pt modelId="{E2F7259E-0DEC-4AE6-AF6C-C14364DE30D9}" type="parTrans" cxnId="{2E1BACD6-C18D-4695-9D95-15120C490E2A}">
      <dgm:prSet/>
      <dgm:spPr/>
      <dgm:t>
        <a:bodyPr/>
        <a:lstStyle/>
        <a:p>
          <a:endParaRPr lang="es-ES"/>
        </a:p>
      </dgm:t>
    </dgm:pt>
    <dgm:pt modelId="{D49B3E7B-523B-459B-9287-37AFF8D067DE}" type="sibTrans" cxnId="{2E1BACD6-C18D-4695-9D95-15120C490E2A}">
      <dgm:prSet/>
      <dgm:spPr/>
      <dgm:t>
        <a:bodyPr/>
        <a:lstStyle/>
        <a:p>
          <a:endParaRPr lang="es-ES"/>
        </a:p>
      </dgm:t>
    </dgm:pt>
    <dgm:pt modelId="{4A3FE01B-616C-41D3-ACE9-059433099E0E}">
      <dgm:prSet phldrT="[Texto]" custT="1"/>
      <dgm:spPr/>
      <dgm:t>
        <a:bodyPr/>
        <a:lstStyle/>
        <a:p>
          <a:r>
            <a:rPr lang="es-ES" sz="2400" dirty="0"/>
            <a:t>Humos y gases calientes</a:t>
          </a:r>
        </a:p>
      </dgm:t>
    </dgm:pt>
    <dgm:pt modelId="{A03BDC21-D994-432E-B767-CA5BD0392EB6}" type="parTrans" cxnId="{5E341439-11E7-4A4F-8C75-0E8F2859E838}">
      <dgm:prSet/>
      <dgm:spPr/>
      <dgm:t>
        <a:bodyPr/>
        <a:lstStyle/>
        <a:p>
          <a:endParaRPr lang="es-ES"/>
        </a:p>
      </dgm:t>
    </dgm:pt>
    <dgm:pt modelId="{6E674B82-2C64-4A2F-B5B1-820D15555933}" type="sibTrans" cxnId="{5E341439-11E7-4A4F-8C75-0E8F2859E838}">
      <dgm:prSet/>
      <dgm:spPr/>
      <dgm:t>
        <a:bodyPr/>
        <a:lstStyle/>
        <a:p>
          <a:endParaRPr lang="es-ES"/>
        </a:p>
      </dgm:t>
    </dgm:pt>
    <dgm:pt modelId="{C747BF11-3C83-4309-8EE1-81161C7C4812}">
      <dgm:prSet phldrT="[Texto]" custT="1"/>
      <dgm:spPr/>
      <dgm:t>
        <a:bodyPr/>
        <a:lstStyle/>
        <a:p>
          <a:r>
            <a:rPr lang="es-ES" sz="2000" dirty="0"/>
            <a:t>Quemaduras </a:t>
          </a:r>
        </a:p>
      </dgm:t>
    </dgm:pt>
    <dgm:pt modelId="{DB9BC91C-D38A-4A04-B92C-606F9B5B636C}" type="parTrans" cxnId="{27F7D01A-1E78-49C4-9F96-D3556B91F2C0}">
      <dgm:prSet/>
      <dgm:spPr/>
      <dgm:t>
        <a:bodyPr/>
        <a:lstStyle/>
        <a:p>
          <a:endParaRPr lang="es-ES"/>
        </a:p>
      </dgm:t>
    </dgm:pt>
    <dgm:pt modelId="{C66A44AB-1C92-4AB8-AF31-6FCE42604AEC}" type="sibTrans" cxnId="{27F7D01A-1E78-49C4-9F96-D3556B91F2C0}">
      <dgm:prSet/>
      <dgm:spPr/>
      <dgm:t>
        <a:bodyPr/>
        <a:lstStyle/>
        <a:p>
          <a:endParaRPr lang="es-ES"/>
        </a:p>
      </dgm:t>
    </dgm:pt>
    <dgm:pt modelId="{92821F9B-A87D-4F61-8A94-BD9E36B6D3BC}">
      <dgm:prSet phldrT="[Texto]" custT="1"/>
      <dgm:spPr/>
      <dgm:t>
        <a:bodyPr/>
        <a:lstStyle/>
        <a:p>
          <a:r>
            <a:rPr lang="es-ES" sz="2000" dirty="0"/>
            <a:t>Dificulta la visión</a:t>
          </a:r>
        </a:p>
      </dgm:t>
    </dgm:pt>
    <dgm:pt modelId="{C53C7731-8547-44C7-8D6A-00A1AEFD2840}" type="parTrans" cxnId="{E401FBA6-EF12-433B-814E-65896801E548}">
      <dgm:prSet/>
      <dgm:spPr/>
      <dgm:t>
        <a:bodyPr/>
        <a:lstStyle/>
        <a:p>
          <a:endParaRPr lang="es-ES"/>
        </a:p>
      </dgm:t>
    </dgm:pt>
    <dgm:pt modelId="{7B92CFBB-C356-4333-AB12-06E80A751695}" type="sibTrans" cxnId="{E401FBA6-EF12-433B-814E-65896801E548}">
      <dgm:prSet/>
      <dgm:spPr/>
      <dgm:t>
        <a:bodyPr/>
        <a:lstStyle/>
        <a:p>
          <a:endParaRPr lang="es-ES"/>
        </a:p>
      </dgm:t>
    </dgm:pt>
    <dgm:pt modelId="{020E8DAE-DFD2-438E-8A2C-BAE2A857DB9E}">
      <dgm:prSet phldrT="[Texto]" custT="1"/>
      <dgm:spPr/>
      <dgm:t>
        <a:bodyPr/>
        <a:lstStyle/>
        <a:p>
          <a:r>
            <a:rPr lang="es-ES" sz="2400" dirty="0"/>
            <a:t>Calor</a:t>
          </a:r>
        </a:p>
      </dgm:t>
    </dgm:pt>
    <dgm:pt modelId="{F26623BF-7FF7-4984-BD39-3157C36EE0AC}" type="parTrans" cxnId="{231A61E7-362A-46CB-A42C-3EF0E1CBC974}">
      <dgm:prSet/>
      <dgm:spPr/>
      <dgm:t>
        <a:bodyPr/>
        <a:lstStyle/>
        <a:p>
          <a:endParaRPr lang="es-ES"/>
        </a:p>
      </dgm:t>
    </dgm:pt>
    <dgm:pt modelId="{756BBA45-AE39-4D8E-A2D1-9B6D215E5099}" type="sibTrans" cxnId="{231A61E7-362A-46CB-A42C-3EF0E1CBC974}">
      <dgm:prSet/>
      <dgm:spPr/>
      <dgm:t>
        <a:bodyPr/>
        <a:lstStyle/>
        <a:p>
          <a:endParaRPr lang="es-ES"/>
        </a:p>
      </dgm:t>
    </dgm:pt>
    <dgm:pt modelId="{5AE73FA7-0EDE-4377-9DC3-4E44766139A7}">
      <dgm:prSet phldrT="[Texto]" custT="1"/>
      <dgm:spPr/>
      <dgm:t>
        <a:bodyPr/>
        <a:lstStyle/>
        <a:p>
          <a:r>
            <a:rPr lang="es-ES" sz="2000" dirty="0"/>
            <a:t>Deshidratación</a:t>
          </a:r>
        </a:p>
      </dgm:t>
    </dgm:pt>
    <dgm:pt modelId="{65818A52-9D2E-4F0C-A64C-1265D8F0BAD2}" type="parTrans" cxnId="{989E3969-D52D-4B24-87F4-E16A197EFB4D}">
      <dgm:prSet/>
      <dgm:spPr/>
      <dgm:t>
        <a:bodyPr/>
        <a:lstStyle/>
        <a:p>
          <a:endParaRPr lang="es-ES"/>
        </a:p>
      </dgm:t>
    </dgm:pt>
    <dgm:pt modelId="{14CB1E40-57A4-4388-BB73-65E944CE0487}" type="sibTrans" cxnId="{989E3969-D52D-4B24-87F4-E16A197EFB4D}">
      <dgm:prSet/>
      <dgm:spPr/>
      <dgm:t>
        <a:bodyPr/>
        <a:lstStyle/>
        <a:p>
          <a:endParaRPr lang="es-ES"/>
        </a:p>
      </dgm:t>
    </dgm:pt>
    <dgm:pt modelId="{D4D2E48C-1328-41AD-8065-7485827CF8BA}">
      <dgm:prSet phldrT="[Texto]" custT="1"/>
      <dgm:spPr/>
      <dgm:t>
        <a:bodyPr/>
        <a:lstStyle/>
        <a:p>
          <a:r>
            <a:rPr lang="es-ES" sz="2000" dirty="0"/>
            <a:t>Bloqueo respiratorio</a:t>
          </a:r>
        </a:p>
      </dgm:t>
    </dgm:pt>
    <dgm:pt modelId="{F06288B4-1E30-41E6-9577-6C136926CA5E}" type="parTrans" cxnId="{21D6B3F3-2129-43AA-87AC-8ECC2A462A27}">
      <dgm:prSet/>
      <dgm:spPr/>
      <dgm:t>
        <a:bodyPr/>
        <a:lstStyle/>
        <a:p>
          <a:endParaRPr lang="es-ES"/>
        </a:p>
      </dgm:t>
    </dgm:pt>
    <dgm:pt modelId="{0041ECA8-2577-4109-B2DF-E880E0BEC61E}" type="sibTrans" cxnId="{21D6B3F3-2129-43AA-87AC-8ECC2A462A27}">
      <dgm:prSet/>
      <dgm:spPr/>
      <dgm:t>
        <a:bodyPr/>
        <a:lstStyle/>
        <a:p>
          <a:endParaRPr lang="es-ES"/>
        </a:p>
      </dgm:t>
    </dgm:pt>
    <dgm:pt modelId="{D734B6CC-06B3-4580-A9D0-39F9BAC546C4}" type="pres">
      <dgm:prSet presAssocID="{5776CB0B-91A7-4138-AF39-C38D8DAACD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A1AA98B-6FCD-4E0F-87BD-D16C2A7CAC9B}" type="pres">
      <dgm:prSet presAssocID="{8D62C5DB-4053-4618-B99E-E590398853B7}" presName="composite" presStyleCnt="0"/>
      <dgm:spPr/>
    </dgm:pt>
    <dgm:pt modelId="{F68568F1-7F1E-4833-9D17-E60C0F70DC76}" type="pres">
      <dgm:prSet presAssocID="{8D62C5DB-4053-4618-B99E-E590398853B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BE5F9C-1ABF-46F6-904B-536F1B091561}" type="pres">
      <dgm:prSet presAssocID="{8D62C5DB-4053-4618-B99E-E590398853B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287080-44ED-4AF0-B52B-99667AFE43DD}" type="pres">
      <dgm:prSet presAssocID="{D946624B-12E2-46BE-A716-649AE88F071E}" presName="space" presStyleCnt="0"/>
      <dgm:spPr/>
    </dgm:pt>
    <dgm:pt modelId="{9F408EBF-A232-455A-A22E-3806FA3EF969}" type="pres">
      <dgm:prSet presAssocID="{4A3FE01B-616C-41D3-ACE9-059433099E0E}" presName="composite" presStyleCnt="0"/>
      <dgm:spPr/>
    </dgm:pt>
    <dgm:pt modelId="{DC8600A5-F55D-47B3-B9CE-48567C3C0C97}" type="pres">
      <dgm:prSet presAssocID="{4A3FE01B-616C-41D3-ACE9-059433099E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AE2BE8-03EA-47F0-A18B-A6E3A8E6054E}" type="pres">
      <dgm:prSet presAssocID="{4A3FE01B-616C-41D3-ACE9-059433099E0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12C2C3-069B-418C-AC2F-F09E374E2D95}" type="pres">
      <dgm:prSet presAssocID="{6E674B82-2C64-4A2F-B5B1-820D15555933}" presName="space" presStyleCnt="0"/>
      <dgm:spPr/>
    </dgm:pt>
    <dgm:pt modelId="{6ADEB543-AD16-49B0-A216-B4A72AD3E3BC}" type="pres">
      <dgm:prSet presAssocID="{020E8DAE-DFD2-438E-8A2C-BAE2A857DB9E}" presName="composite" presStyleCnt="0"/>
      <dgm:spPr/>
    </dgm:pt>
    <dgm:pt modelId="{2F34B195-6192-4691-B2D1-1F9B688427C2}" type="pres">
      <dgm:prSet presAssocID="{020E8DAE-DFD2-438E-8A2C-BAE2A857DB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5F734-2098-4298-AFDD-1DBB94FA2C69}" type="pres">
      <dgm:prSet presAssocID="{020E8DAE-DFD2-438E-8A2C-BAE2A857DB9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3C69E6-060C-4030-B3A8-10A61D95CF6F}" srcId="{5776CB0B-91A7-4138-AF39-C38D8DAACD27}" destId="{8D62C5DB-4053-4618-B99E-E590398853B7}" srcOrd="0" destOrd="0" parTransId="{5D278C97-6FAE-4EBF-B57B-0FE78ACA6A58}" sibTransId="{D946624B-12E2-46BE-A716-649AE88F071E}"/>
    <dgm:cxn modelId="{B934AF36-A513-427D-BBDC-BCE6304C61E0}" type="presOf" srcId="{020E8DAE-DFD2-438E-8A2C-BAE2A857DB9E}" destId="{2F34B195-6192-4691-B2D1-1F9B688427C2}" srcOrd="0" destOrd="0" presId="urn:microsoft.com/office/officeart/2005/8/layout/hList1"/>
    <dgm:cxn modelId="{27F7D01A-1E78-49C4-9F96-D3556B91F2C0}" srcId="{4A3FE01B-616C-41D3-ACE9-059433099E0E}" destId="{C747BF11-3C83-4309-8EE1-81161C7C4812}" srcOrd="0" destOrd="0" parTransId="{DB9BC91C-D38A-4A04-B92C-606F9B5B636C}" sibTransId="{C66A44AB-1C92-4AB8-AF31-6FCE42604AEC}"/>
    <dgm:cxn modelId="{C6836EB9-2439-44C4-8B54-DBB2C3382472}" type="presOf" srcId="{6B6F8BA0-0AF5-4902-B47A-19E5F1EE5DAD}" destId="{11BE5F9C-1ABF-46F6-904B-536F1B091561}" srcOrd="0" destOrd="0" presId="urn:microsoft.com/office/officeart/2005/8/layout/hList1"/>
    <dgm:cxn modelId="{989E3969-D52D-4B24-87F4-E16A197EFB4D}" srcId="{020E8DAE-DFD2-438E-8A2C-BAE2A857DB9E}" destId="{5AE73FA7-0EDE-4377-9DC3-4E44766139A7}" srcOrd="0" destOrd="0" parTransId="{65818A52-9D2E-4F0C-A64C-1265D8F0BAD2}" sibTransId="{14CB1E40-57A4-4388-BB73-65E944CE0487}"/>
    <dgm:cxn modelId="{A85D75D8-8727-4AC7-805C-173EE6F2E236}" srcId="{8D62C5DB-4053-4618-B99E-E590398853B7}" destId="{6B6F8BA0-0AF5-4902-B47A-19E5F1EE5DAD}" srcOrd="0" destOrd="0" parTransId="{A4C7A0B5-A00D-4B12-A62E-9B4A878298CF}" sibTransId="{64666207-EA54-4F9B-9673-1F4350863599}"/>
    <dgm:cxn modelId="{84BEEC6F-4818-45E1-93C1-86BC93112BDB}" type="presOf" srcId="{D4D2E48C-1328-41AD-8065-7485827CF8BA}" destId="{3225F734-2098-4298-AFDD-1DBB94FA2C69}" srcOrd="0" destOrd="1" presId="urn:microsoft.com/office/officeart/2005/8/layout/hList1"/>
    <dgm:cxn modelId="{1CA9FEAB-6271-4151-AFD1-6EABFCF0C41C}" type="presOf" srcId="{C747BF11-3C83-4309-8EE1-81161C7C4812}" destId="{85AE2BE8-03EA-47F0-A18B-A6E3A8E6054E}" srcOrd="0" destOrd="0" presId="urn:microsoft.com/office/officeart/2005/8/layout/hList1"/>
    <dgm:cxn modelId="{1AD5F643-61E3-4F96-8641-6B425117FAEB}" type="presOf" srcId="{8D62C5DB-4053-4618-B99E-E590398853B7}" destId="{F68568F1-7F1E-4833-9D17-E60C0F70DC76}" srcOrd="0" destOrd="0" presId="urn:microsoft.com/office/officeart/2005/8/layout/hList1"/>
    <dgm:cxn modelId="{231A61E7-362A-46CB-A42C-3EF0E1CBC974}" srcId="{5776CB0B-91A7-4138-AF39-C38D8DAACD27}" destId="{020E8DAE-DFD2-438E-8A2C-BAE2A857DB9E}" srcOrd="2" destOrd="0" parTransId="{F26623BF-7FF7-4984-BD39-3157C36EE0AC}" sibTransId="{756BBA45-AE39-4D8E-A2D1-9B6D215E5099}"/>
    <dgm:cxn modelId="{21D6B3F3-2129-43AA-87AC-8ECC2A462A27}" srcId="{020E8DAE-DFD2-438E-8A2C-BAE2A857DB9E}" destId="{D4D2E48C-1328-41AD-8065-7485827CF8BA}" srcOrd="1" destOrd="0" parTransId="{F06288B4-1E30-41E6-9577-6C136926CA5E}" sibTransId="{0041ECA8-2577-4109-B2DF-E880E0BEC61E}"/>
    <dgm:cxn modelId="{E97CBFE4-D183-4623-A9B2-E25648469B19}" type="presOf" srcId="{4A3FE01B-616C-41D3-ACE9-059433099E0E}" destId="{DC8600A5-F55D-47B3-B9CE-48567C3C0C97}" srcOrd="0" destOrd="0" presId="urn:microsoft.com/office/officeart/2005/8/layout/hList1"/>
    <dgm:cxn modelId="{F02E24F6-9561-4A16-80A4-49BC479252E7}" type="presOf" srcId="{92821F9B-A87D-4F61-8A94-BD9E36B6D3BC}" destId="{85AE2BE8-03EA-47F0-A18B-A6E3A8E6054E}" srcOrd="0" destOrd="1" presId="urn:microsoft.com/office/officeart/2005/8/layout/hList1"/>
    <dgm:cxn modelId="{90E2DE2D-CB8E-400A-A637-63DB7502A248}" type="presOf" srcId="{5776CB0B-91A7-4138-AF39-C38D8DAACD27}" destId="{D734B6CC-06B3-4580-A9D0-39F9BAC546C4}" srcOrd="0" destOrd="0" presId="urn:microsoft.com/office/officeart/2005/8/layout/hList1"/>
    <dgm:cxn modelId="{E401FBA6-EF12-433B-814E-65896801E548}" srcId="{4A3FE01B-616C-41D3-ACE9-059433099E0E}" destId="{92821F9B-A87D-4F61-8A94-BD9E36B6D3BC}" srcOrd="1" destOrd="0" parTransId="{C53C7731-8547-44C7-8D6A-00A1AEFD2840}" sibTransId="{7B92CFBB-C356-4333-AB12-06E80A751695}"/>
    <dgm:cxn modelId="{DDB6A39D-3C61-49AD-878B-D32FDBF427E5}" type="presOf" srcId="{E38DF79C-CB15-40C7-A7CF-E296889A7142}" destId="{11BE5F9C-1ABF-46F6-904B-536F1B091561}" srcOrd="0" destOrd="1" presId="urn:microsoft.com/office/officeart/2005/8/layout/hList1"/>
    <dgm:cxn modelId="{5E341439-11E7-4A4F-8C75-0E8F2859E838}" srcId="{5776CB0B-91A7-4138-AF39-C38D8DAACD27}" destId="{4A3FE01B-616C-41D3-ACE9-059433099E0E}" srcOrd="1" destOrd="0" parTransId="{A03BDC21-D994-432E-B767-CA5BD0392EB6}" sibTransId="{6E674B82-2C64-4A2F-B5B1-820D15555933}"/>
    <dgm:cxn modelId="{5AB0AED2-16B0-4B71-8670-2598DD843628}" type="presOf" srcId="{5AE73FA7-0EDE-4377-9DC3-4E44766139A7}" destId="{3225F734-2098-4298-AFDD-1DBB94FA2C69}" srcOrd="0" destOrd="0" presId="urn:microsoft.com/office/officeart/2005/8/layout/hList1"/>
    <dgm:cxn modelId="{2E1BACD6-C18D-4695-9D95-15120C490E2A}" srcId="{8D62C5DB-4053-4618-B99E-E590398853B7}" destId="{E38DF79C-CB15-40C7-A7CF-E296889A7142}" srcOrd="1" destOrd="0" parTransId="{E2F7259E-0DEC-4AE6-AF6C-C14364DE30D9}" sibTransId="{D49B3E7B-523B-459B-9287-37AFF8D067DE}"/>
    <dgm:cxn modelId="{AE91DEE0-5CF1-4749-A724-7DCEC08875D4}" type="presParOf" srcId="{D734B6CC-06B3-4580-A9D0-39F9BAC546C4}" destId="{9A1AA98B-6FCD-4E0F-87BD-D16C2A7CAC9B}" srcOrd="0" destOrd="0" presId="urn:microsoft.com/office/officeart/2005/8/layout/hList1"/>
    <dgm:cxn modelId="{7EDDD4F8-34B0-4531-B00C-E61559123B21}" type="presParOf" srcId="{9A1AA98B-6FCD-4E0F-87BD-D16C2A7CAC9B}" destId="{F68568F1-7F1E-4833-9D17-E60C0F70DC76}" srcOrd="0" destOrd="0" presId="urn:microsoft.com/office/officeart/2005/8/layout/hList1"/>
    <dgm:cxn modelId="{C658FDC0-C143-41A7-8E55-3258A977B98B}" type="presParOf" srcId="{9A1AA98B-6FCD-4E0F-87BD-D16C2A7CAC9B}" destId="{11BE5F9C-1ABF-46F6-904B-536F1B091561}" srcOrd="1" destOrd="0" presId="urn:microsoft.com/office/officeart/2005/8/layout/hList1"/>
    <dgm:cxn modelId="{8A8CF95D-69CF-44C1-B924-38F1D4F4900E}" type="presParOf" srcId="{D734B6CC-06B3-4580-A9D0-39F9BAC546C4}" destId="{67287080-44ED-4AF0-B52B-99667AFE43DD}" srcOrd="1" destOrd="0" presId="urn:microsoft.com/office/officeart/2005/8/layout/hList1"/>
    <dgm:cxn modelId="{5433A586-3291-4275-BE95-727802C824A9}" type="presParOf" srcId="{D734B6CC-06B3-4580-A9D0-39F9BAC546C4}" destId="{9F408EBF-A232-455A-A22E-3806FA3EF969}" srcOrd="2" destOrd="0" presId="urn:microsoft.com/office/officeart/2005/8/layout/hList1"/>
    <dgm:cxn modelId="{63E02E2E-5327-462D-B345-BF6A71A63416}" type="presParOf" srcId="{9F408EBF-A232-455A-A22E-3806FA3EF969}" destId="{DC8600A5-F55D-47B3-B9CE-48567C3C0C97}" srcOrd="0" destOrd="0" presId="urn:microsoft.com/office/officeart/2005/8/layout/hList1"/>
    <dgm:cxn modelId="{EB868C96-0ACB-4D8E-9D65-F04FFDB484B5}" type="presParOf" srcId="{9F408EBF-A232-455A-A22E-3806FA3EF969}" destId="{85AE2BE8-03EA-47F0-A18B-A6E3A8E6054E}" srcOrd="1" destOrd="0" presId="urn:microsoft.com/office/officeart/2005/8/layout/hList1"/>
    <dgm:cxn modelId="{50BE61BD-1A42-4E21-9A79-FFE50AED03BC}" type="presParOf" srcId="{D734B6CC-06B3-4580-A9D0-39F9BAC546C4}" destId="{D612C2C3-069B-418C-AC2F-F09E374E2D95}" srcOrd="3" destOrd="0" presId="urn:microsoft.com/office/officeart/2005/8/layout/hList1"/>
    <dgm:cxn modelId="{FEE84BA3-8265-4B9E-8F18-C7D713BDE459}" type="presParOf" srcId="{D734B6CC-06B3-4580-A9D0-39F9BAC546C4}" destId="{6ADEB543-AD16-49B0-A216-B4A72AD3E3BC}" srcOrd="4" destOrd="0" presId="urn:microsoft.com/office/officeart/2005/8/layout/hList1"/>
    <dgm:cxn modelId="{27F77C6D-CDB7-47F3-8B04-AE4044F77098}" type="presParOf" srcId="{6ADEB543-AD16-49B0-A216-B4A72AD3E3BC}" destId="{2F34B195-6192-4691-B2D1-1F9B688427C2}" srcOrd="0" destOrd="0" presId="urn:microsoft.com/office/officeart/2005/8/layout/hList1"/>
    <dgm:cxn modelId="{9DDB1F93-2D25-465D-8546-DF0BA63DA2AE}" type="presParOf" srcId="{6ADEB543-AD16-49B0-A216-B4A72AD3E3BC}" destId="{3225F734-2098-4298-AFDD-1DBB94FA2C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D65E15-AC8D-4261-8406-BC3A519A4790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E46C24B-9F44-4C7C-A53B-7F465FF7FE6D}">
      <dgm:prSet phldrT="[Texto]"/>
      <dgm:spPr/>
      <dgm:t>
        <a:bodyPr/>
        <a:lstStyle/>
        <a:p>
          <a:r>
            <a:rPr lang="es-ES" dirty="0"/>
            <a:t>Carga física Sobresfuerzos</a:t>
          </a:r>
        </a:p>
      </dgm:t>
    </dgm:pt>
    <dgm:pt modelId="{E97B116A-E448-40D9-993A-DB349FC2D6FA}" type="parTrans" cxnId="{48660236-CDA7-4DB8-993D-B4C9CCD2EF89}">
      <dgm:prSet/>
      <dgm:spPr/>
      <dgm:t>
        <a:bodyPr/>
        <a:lstStyle/>
        <a:p>
          <a:endParaRPr lang="es-ES"/>
        </a:p>
      </dgm:t>
    </dgm:pt>
    <dgm:pt modelId="{EB34AD34-1AF3-4857-B01B-5DC7B355B472}" type="sibTrans" cxnId="{48660236-CDA7-4DB8-993D-B4C9CCD2EF89}">
      <dgm:prSet/>
      <dgm:spPr/>
      <dgm:t>
        <a:bodyPr/>
        <a:lstStyle/>
        <a:p>
          <a:endParaRPr lang="es-ES"/>
        </a:p>
      </dgm:t>
    </dgm:pt>
    <dgm:pt modelId="{4AEFE36C-C2FF-4EA7-A556-92FFB2CE706E}">
      <dgm:prSet phldrT="[Texto]"/>
      <dgm:spPr/>
      <dgm:t>
        <a:bodyPr/>
        <a:lstStyle/>
        <a:p>
          <a:r>
            <a:rPr lang="es-ES" dirty="0"/>
            <a:t>Posturas </a:t>
          </a:r>
        </a:p>
      </dgm:t>
    </dgm:pt>
    <dgm:pt modelId="{4A0AB49F-4B8C-490A-AE56-1FC10AD8E625}" type="parTrans" cxnId="{E43350D8-DD01-454D-BF75-D2535B3D844B}">
      <dgm:prSet/>
      <dgm:spPr/>
      <dgm:t>
        <a:bodyPr/>
        <a:lstStyle/>
        <a:p>
          <a:endParaRPr lang="es-ES"/>
        </a:p>
      </dgm:t>
    </dgm:pt>
    <dgm:pt modelId="{33E7F140-9B1D-4BCE-8FEE-DA44F69CAC85}" type="sibTrans" cxnId="{E43350D8-DD01-454D-BF75-D2535B3D844B}">
      <dgm:prSet/>
      <dgm:spPr/>
      <dgm:t>
        <a:bodyPr/>
        <a:lstStyle/>
        <a:p>
          <a:endParaRPr lang="es-ES"/>
        </a:p>
      </dgm:t>
    </dgm:pt>
    <dgm:pt modelId="{670D5A80-D01A-4C0B-A5D6-CB717E552179}">
      <dgm:prSet phldrT="[Texto]"/>
      <dgm:spPr/>
      <dgm:t>
        <a:bodyPr/>
        <a:lstStyle/>
        <a:p>
          <a:r>
            <a:rPr lang="es-ES" dirty="0"/>
            <a:t>Cargas manuales</a:t>
          </a:r>
        </a:p>
      </dgm:t>
    </dgm:pt>
    <dgm:pt modelId="{B7861490-319F-4A86-84F3-24EC65E5DD75}" type="parTrans" cxnId="{90609C51-D4C7-4CBB-8989-FFC2160F51F0}">
      <dgm:prSet/>
      <dgm:spPr/>
      <dgm:t>
        <a:bodyPr/>
        <a:lstStyle/>
        <a:p>
          <a:endParaRPr lang="es-ES"/>
        </a:p>
      </dgm:t>
    </dgm:pt>
    <dgm:pt modelId="{9DE93AC7-10E4-46DC-955C-DBB79631DC3D}" type="sibTrans" cxnId="{90609C51-D4C7-4CBB-8989-FFC2160F51F0}">
      <dgm:prSet/>
      <dgm:spPr/>
      <dgm:t>
        <a:bodyPr/>
        <a:lstStyle/>
        <a:p>
          <a:endParaRPr lang="es-ES"/>
        </a:p>
      </dgm:t>
    </dgm:pt>
    <dgm:pt modelId="{FE5B9194-1F2E-4A14-8827-4E66A167B3BD}">
      <dgm:prSet phldrT="[Texto]"/>
      <dgm:spPr/>
      <dgm:t>
        <a:bodyPr/>
        <a:lstStyle/>
        <a:p>
          <a:r>
            <a:rPr lang="es-ES" dirty="0"/>
            <a:t>Movimientos repetitivos</a:t>
          </a:r>
        </a:p>
      </dgm:t>
    </dgm:pt>
    <dgm:pt modelId="{571297B0-12D9-4294-80F3-919FCC65C8EF}" type="parTrans" cxnId="{7EA427D8-A78C-4B59-8B79-0FFCC226E328}">
      <dgm:prSet/>
      <dgm:spPr/>
      <dgm:t>
        <a:bodyPr/>
        <a:lstStyle/>
        <a:p>
          <a:endParaRPr lang="es-ES"/>
        </a:p>
      </dgm:t>
    </dgm:pt>
    <dgm:pt modelId="{04F694D4-3C08-43FA-9857-69ABFC53E69B}" type="sibTrans" cxnId="{7EA427D8-A78C-4B59-8B79-0FFCC226E328}">
      <dgm:prSet/>
      <dgm:spPr/>
      <dgm:t>
        <a:bodyPr/>
        <a:lstStyle/>
        <a:p>
          <a:endParaRPr lang="es-ES"/>
        </a:p>
      </dgm:t>
    </dgm:pt>
    <dgm:pt modelId="{C86FEE60-B9BE-42CA-9A49-65D67A904269}">
      <dgm:prSet phldrT="[Texto]"/>
      <dgm:spPr/>
      <dgm:t>
        <a:bodyPr/>
        <a:lstStyle/>
        <a:p>
          <a:r>
            <a:rPr lang="es-ES" dirty="0"/>
            <a:t>Recomendaciones</a:t>
          </a:r>
        </a:p>
      </dgm:t>
    </dgm:pt>
    <dgm:pt modelId="{1BEC57D5-5719-43B0-9945-2994AC6BEE1D}" type="parTrans" cxnId="{6C8A3525-7EA5-48C3-A87B-78B4A58AF279}">
      <dgm:prSet/>
      <dgm:spPr/>
      <dgm:t>
        <a:bodyPr/>
        <a:lstStyle/>
        <a:p>
          <a:endParaRPr lang="es-ES"/>
        </a:p>
      </dgm:t>
    </dgm:pt>
    <dgm:pt modelId="{80620A2B-31C0-4AF1-944D-E9D1E2397CB2}" type="sibTrans" cxnId="{6C8A3525-7EA5-48C3-A87B-78B4A58AF279}">
      <dgm:prSet/>
      <dgm:spPr/>
      <dgm:t>
        <a:bodyPr/>
        <a:lstStyle/>
        <a:p>
          <a:endParaRPr lang="es-ES"/>
        </a:p>
      </dgm:t>
    </dgm:pt>
    <dgm:pt modelId="{D8C19A83-2E78-4C16-ACF9-C98034D0CD7D}" type="pres">
      <dgm:prSet presAssocID="{08D65E15-AC8D-4261-8406-BC3A519A479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F272E72-5902-45C8-A620-B2A48B08A00F}" type="pres">
      <dgm:prSet presAssocID="{08D65E15-AC8D-4261-8406-BC3A519A4790}" presName="matrix" presStyleCnt="0"/>
      <dgm:spPr/>
    </dgm:pt>
    <dgm:pt modelId="{9BE327F7-E761-408B-AE8B-98CD853178B6}" type="pres">
      <dgm:prSet presAssocID="{08D65E15-AC8D-4261-8406-BC3A519A4790}" presName="tile1" presStyleLbl="node1" presStyleIdx="0" presStyleCnt="4"/>
      <dgm:spPr/>
      <dgm:t>
        <a:bodyPr/>
        <a:lstStyle/>
        <a:p>
          <a:endParaRPr lang="es-ES"/>
        </a:p>
      </dgm:t>
    </dgm:pt>
    <dgm:pt modelId="{23A9B2E9-C98F-4405-8D8C-CAD2F3FBD84E}" type="pres">
      <dgm:prSet presAssocID="{08D65E15-AC8D-4261-8406-BC3A519A479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84E44A-D6B3-4D26-B9AC-7CFB59DE9A2E}" type="pres">
      <dgm:prSet presAssocID="{08D65E15-AC8D-4261-8406-BC3A519A4790}" presName="tile2" presStyleLbl="node1" presStyleIdx="1" presStyleCnt="4"/>
      <dgm:spPr/>
      <dgm:t>
        <a:bodyPr/>
        <a:lstStyle/>
        <a:p>
          <a:endParaRPr lang="es-ES"/>
        </a:p>
      </dgm:t>
    </dgm:pt>
    <dgm:pt modelId="{A874029E-1904-4CFC-82C0-17D4BADB4096}" type="pres">
      <dgm:prSet presAssocID="{08D65E15-AC8D-4261-8406-BC3A519A479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7DD78C-3131-439B-AF88-C9A7CD2091FF}" type="pres">
      <dgm:prSet presAssocID="{08D65E15-AC8D-4261-8406-BC3A519A4790}" presName="tile3" presStyleLbl="node1" presStyleIdx="2" presStyleCnt="4"/>
      <dgm:spPr/>
      <dgm:t>
        <a:bodyPr/>
        <a:lstStyle/>
        <a:p>
          <a:endParaRPr lang="es-ES"/>
        </a:p>
      </dgm:t>
    </dgm:pt>
    <dgm:pt modelId="{6CEF2ECC-1DBF-43A8-B894-C3FCF6134800}" type="pres">
      <dgm:prSet presAssocID="{08D65E15-AC8D-4261-8406-BC3A519A479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CDF2B2-0CAA-43FD-A461-828D25642825}" type="pres">
      <dgm:prSet presAssocID="{08D65E15-AC8D-4261-8406-BC3A519A4790}" presName="tile4" presStyleLbl="node1" presStyleIdx="3" presStyleCnt="4"/>
      <dgm:spPr/>
      <dgm:t>
        <a:bodyPr/>
        <a:lstStyle/>
        <a:p>
          <a:endParaRPr lang="es-ES"/>
        </a:p>
      </dgm:t>
    </dgm:pt>
    <dgm:pt modelId="{C868F17A-B733-48BF-9DA5-F3483CE31FB6}" type="pres">
      <dgm:prSet presAssocID="{08D65E15-AC8D-4261-8406-BC3A519A479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581ED9-BB67-4521-B0D2-7ABF16E8F2AE}" type="pres">
      <dgm:prSet presAssocID="{08D65E15-AC8D-4261-8406-BC3A519A479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D1FC2745-F930-40C6-8A4B-ED38856389FE}" type="presOf" srcId="{670D5A80-D01A-4C0B-A5D6-CB717E552179}" destId="{A874029E-1904-4CFC-82C0-17D4BADB4096}" srcOrd="1" destOrd="0" presId="urn:microsoft.com/office/officeart/2005/8/layout/matrix1"/>
    <dgm:cxn modelId="{48660236-CDA7-4DB8-993D-B4C9CCD2EF89}" srcId="{08D65E15-AC8D-4261-8406-BC3A519A4790}" destId="{FE46C24B-9F44-4C7C-A53B-7F465FF7FE6D}" srcOrd="0" destOrd="0" parTransId="{E97B116A-E448-40D9-993A-DB349FC2D6FA}" sibTransId="{EB34AD34-1AF3-4857-B01B-5DC7B355B472}"/>
    <dgm:cxn modelId="{1815152D-4C31-43DD-90D7-5A083ABE1E2A}" type="presOf" srcId="{4AEFE36C-C2FF-4EA7-A556-92FFB2CE706E}" destId="{9BE327F7-E761-408B-AE8B-98CD853178B6}" srcOrd="0" destOrd="0" presId="urn:microsoft.com/office/officeart/2005/8/layout/matrix1"/>
    <dgm:cxn modelId="{8B10DA64-BFDC-440E-A115-AEF31046F087}" type="presOf" srcId="{4AEFE36C-C2FF-4EA7-A556-92FFB2CE706E}" destId="{23A9B2E9-C98F-4405-8D8C-CAD2F3FBD84E}" srcOrd="1" destOrd="0" presId="urn:microsoft.com/office/officeart/2005/8/layout/matrix1"/>
    <dgm:cxn modelId="{6DAD1935-4E69-4C35-9359-8897EBE79A35}" type="presOf" srcId="{FE5B9194-1F2E-4A14-8827-4E66A167B3BD}" destId="{6B7DD78C-3131-439B-AF88-C9A7CD2091FF}" srcOrd="0" destOrd="0" presId="urn:microsoft.com/office/officeart/2005/8/layout/matrix1"/>
    <dgm:cxn modelId="{6C8A3525-7EA5-48C3-A87B-78B4A58AF279}" srcId="{FE46C24B-9F44-4C7C-A53B-7F465FF7FE6D}" destId="{C86FEE60-B9BE-42CA-9A49-65D67A904269}" srcOrd="3" destOrd="0" parTransId="{1BEC57D5-5719-43B0-9945-2994AC6BEE1D}" sibTransId="{80620A2B-31C0-4AF1-944D-E9D1E2397CB2}"/>
    <dgm:cxn modelId="{F89F0D1D-29C3-4BF7-BBE4-C9905185B0DB}" type="presOf" srcId="{C86FEE60-B9BE-42CA-9A49-65D67A904269}" destId="{C868F17A-B733-48BF-9DA5-F3483CE31FB6}" srcOrd="1" destOrd="0" presId="urn:microsoft.com/office/officeart/2005/8/layout/matrix1"/>
    <dgm:cxn modelId="{8A1A1F1A-F9DB-4104-B67B-97E041E55BD7}" type="presOf" srcId="{FE46C24B-9F44-4C7C-A53B-7F465FF7FE6D}" destId="{EB581ED9-BB67-4521-B0D2-7ABF16E8F2AE}" srcOrd="0" destOrd="0" presId="urn:microsoft.com/office/officeart/2005/8/layout/matrix1"/>
    <dgm:cxn modelId="{797953D3-FDB1-453B-B82B-9BF9DF7B4970}" type="presOf" srcId="{670D5A80-D01A-4C0B-A5D6-CB717E552179}" destId="{4484E44A-D6B3-4D26-B9AC-7CFB59DE9A2E}" srcOrd="0" destOrd="0" presId="urn:microsoft.com/office/officeart/2005/8/layout/matrix1"/>
    <dgm:cxn modelId="{E43350D8-DD01-454D-BF75-D2535B3D844B}" srcId="{FE46C24B-9F44-4C7C-A53B-7F465FF7FE6D}" destId="{4AEFE36C-C2FF-4EA7-A556-92FFB2CE706E}" srcOrd="0" destOrd="0" parTransId="{4A0AB49F-4B8C-490A-AE56-1FC10AD8E625}" sibTransId="{33E7F140-9B1D-4BCE-8FEE-DA44F69CAC85}"/>
    <dgm:cxn modelId="{90609C51-D4C7-4CBB-8989-FFC2160F51F0}" srcId="{FE46C24B-9F44-4C7C-A53B-7F465FF7FE6D}" destId="{670D5A80-D01A-4C0B-A5D6-CB717E552179}" srcOrd="1" destOrd="0" parTransId="{B7861490-319F-4A86-84F3-24EC65E5DD75}" sibTransId="{9DE93AC7-10E4-46DC-955C-DBB79631DC3D}"/>
    <dgm:cxn modelId="{7EA427D8-A78C-4B59-8B79-0FFCC226E328}" srcId="{FE46C24B-9F44-4C7C-A53B-7F465FF7FE6D}" destId="{FE5B9194-1F2E-4A14-8827-4E66A167B3BD}" srcOrd="2" destOrd="0" parTransId="{571297B0-12D9-4294-80F3-919FCC65C8EF}" sibTransId="{04F694D4-3C08-43FA-9857-69ABFC53E69B}"/>
    <dgm:cxn modelId="{B3B6DE90-B583-4A9C-A18F-77D265B44449}" type="presOf" srcId="{FE5B9194-1F2E-4A14-8827-4E66A167B3BD}" destId="{6CEF2ECC-1DBF-43A8-B894-C3FCF6134800}" srcOrd="1" destOrd="0" presId="urn:microsoft.com/office/officeart/2005/8/layout/matrix1"/>
    <dgm:cxn modelId="{E955BED2-169D-443A-8F60-7722E83855B0}" type="presOf" srcId="{08D65E15-AC8D-4261-8406-BC3A519A4790}" destId="{D8C19A83-2E78-4C16-ACF9-C98034D0CD7D}" srcOrd="0" destOrd="0" presId="urn:microsoft.com/office/officeart/2005/8/layout/matrix1"/>
    <dgm:cxn modelId="{20E059A0-9BAC-466B-8A83-00480B992633}" type="presOf" srcId="{C86FEE60-B9BE-42CA-9A49-65D67A904269}" destId="{08CDF2B2-0CAA-43FD-A461-828D25642825}" srcOrd="0" destOrd="0" presId="urn:microsoft.com/office/officeart/2005/8/layout/matrix1"/>
    <dgm:cxn modelId="{4213505F-6355-495A-B541-FED84700A46C}" type="presParOf" srcId="{D8C19A83-2E78-4C16-ACF9-C98034D0CD7D}" destId="{2F272E72-5902-45C8-A620-B2A48B08A00F}" srcOrd="0" destOrd="0" presId="urn:microsoft.com/office/officeart/2005/8/layout/matrix1"/>
    <dgm:cxn modelId="{8928C27B-A5D2-442E-BB37-EA8E71F56F68}" type="presParOf" srcId="{2F272E72-5902-45C8-A620-B2A48B08A00F}" destId="{9BE327F7-E761-408B-AE8B-98CD853178B6}" srcOrd="0" destOrd="0" presId="urn:microsoft.com/office/officeart/2005/8/layout/matrix1"/>
    <dgm:cxn modelId="{28A04B0D-634E-4E4B-8D93-21F47D45D58B}" type="presParOf" srcId="{2F272E72-5902-45C8-A620-B2A48B08A00F}" destId="{23A9B2E9-C98F-4405-8D8C-CAD2F3FBD84E}" srcOrd="1" destOrd="0" presId="urn:microsoft.com/office/officeart/2005/8/layout/matrix1"/>
    <dgm:cxn modelId="{69CD6DD4-325C-4676-9A2E-C2F075FC61F1}" type="presParOf" srcId="{2F272E72-5902-45C8-A620-B2A48B08A00F}" destId="{4484E44A-D6B3-4D26-B9AC-7CFB59DE9A2E}" srcOrd="2" destOrd="0" presId="urn:microsoft.com/office/officeart/2005/8/layout/matrix1"/>
    <dgm:cxn modelId="{23C96641-279E-4425-BE75-B10060C2DBE5}" type="presParOf" srcId="{2F272E72-5902-45C8-A620-B2A48B08A00F}" destId="{A874029E-1904-4CFC-82C0-17D4BADB4096}" srcOrd="3" destOrd="0" presId="urn:microsoft.com/office/officeart/2005/8/layout/matrix1"/>
    <dgm:cxn modelId="{61798ED9-3BAD-4E12-A726-C8A66EFB79E3}" type="presParOf" srcId="{2F272E72-5902-45C8-A620-B2A48B08A00F}" destId="{6B7DD78C-3131-439B-AF88-C9A7CD2091FF}" srcOrd="4" destOrd="0" presId="urn:microsoft.com/office/officeart/2005/8/layout/matrix1"/>
    <dgm:cxn modelId="{889F8D81-2701-43A8-86DB-5780577FF95C}" type="presParOf" srcId="{2F272E72-5902-45C8-A620-B2A48B08A00F}" destId="{6CEF2ECC-1DBF-43A8-B894-C3FCF6134800}" srcOrd="5" destOrd="0" presId="urn:microsoft.com/office/officeart/2005/8/layout/matrix1"/>
    <dgm:cxn modelId="{A73C34A8-C88E-42F7-B1E7-F61419FAA7E2}" type="presParOf" srcId="{2F272E72-5902-45C8-A620-B2A48B08A00F}" destId="{08CDF2B2-0CAA-43FD-A461-828D25642825}" srcOrd="6" destOrd="0" presId="urn:microsoft.com/office/officeart/2005/8/layout/matrix1"/>
    <dgm:cxn modelId="{F989A699-4243-4ADF-AB9E-A800E4C2A241}" type="presParOf" srcId="{2F272E72-5902-45C8-A620-B2A48B08A00F}" destId="{C868F17A-B733-48BF-9DA5-F3483CE31FB6}" srcOrd="7" destOrd="0" presId="urn:microsoft.com/office/officeart/2005/8/layout/matrix1"/>
    <dgm:cxn modelId="{807C04B8-A0FA-47D8-A57E-C481E356DC70}" type="presParOf" srcId="{D8C19A83-2E78-4C16-ACF9-C98034D0CD7D}" destId="{EB581ED9-BB67-4521-B0D2-7ABF16E8F2A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AF9452-C44A-4016-9026-FA3E50D9C667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14BF0C8-973D-421E-87F9-7AA7BDA6472C}">
      <dgm:prSet phldrT="[Texto]"/>
      <dgm:spPr/>
      <dgm:t>
        <a:bodyPr/>
        <a:lstStyle/>
        <a:p>
          <a:r>
            <a:rPr lang="es-ES" dirty="0"/>
            <a:t>Exigencias profesionales</a:t>
          </a:r>
        </a:p>
      </dgm:t>
    </dgm:pt>
    <dgm:pt modelId="{6890AE89-50FC-42E9-B27B-1F241424B198}" type="parTrans" cxnId="{D4BC0D7D-398B-4730-84AA-22445E90ECDF}">
      <dgm:prSet/>
      <dgm:spPr/>
      <dgm:t>
        <a:bodyPr/>
        <a:lstStyle/>
        <a:p>
          <a:endParaRPr lang="es-ES"/>
        </a:p>
      </dgm:t>
    </dgm:pt>
    <dgm:pt modelId="{DF264097-DE5A-458F-869B-0783465C053D}" type="sibTrans" cxnId="{D4BC0D7D-398B-4730-84AA-22445E90ECDF}">
      <dgm:prSet/>
      <dgm:spPr/>
      <dgm:t>
        <a:bodyPr/>
        <a:lstStyle/>
        <a:p>
          <a:endParaRPr lang="es-ES"/>
        </a:p>
      </dgm:t>
    </dgm:pt>
    <dgm:pt modelId="{457364ED-7768-4BDF-8C74-40B65B7B147B}">
      <dgm:prSet phldrT="[Texto]"/>
      <dgm:spPr/>
      <dgm:t>
        <a:bodyPr/>
        <a:lstStyle/>
        <a:p>
          <a:r>
            <a:rPr lang="es-ES" dirty="0"/>
            <a:t>Características individuo</a:t>
          </a:r>
        </a:p>
      </dgm:t>
    </dgm:pt>
    <dgm:pt modelId="{907068C2-7C52-41F5-ABC1-C7AB6037B342}" type="parTrans" cxnId="{F8A9E638-31DA-43E2-9B31-D484E18EEB07}">
      <dgm:prSet/>
      <dgm:spPr/>
      <dgm:t>
        <a:bodyPr/>
        <a:lstStyle/>
        <a:p>
          <a:endParaRPr lang="es-ES"/>
        </a:p>
      </dgm:t>
    </dgm:pt>
    <dgm:pt modelId="{945E2450-9460-4A53-A0D6-065D4CF21875}" type="sibTrans" cxnId="{F8A9E638-31DA-43E2-9B31-D484E18EEB07}">
      <dgm:prSet/>
      <dgm:spPr/>
      <dgm:t>
        <a:bodyPr/>
        <a:lstStyle/>
        <a:p>
          <a:endParaRPr lang="es-ES"/>
        </a:p>
      </dgm:t>
    </dgm:pt>
    <dgm:pt modelId="{C9C03DAB-2AED-4EE8-B6EB-E49634B28990}" type="pres">
      <dgm:prSet presAssocID="{8EAF9452-C44A-4016-9026-FA3E50D9C66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F6E179-1E0B-453A-B5A7-4BC34B706B40}" type="pres">
      <dgm:prSet presAssocID="{8EAF9452-C44A-4016-9026-FA3E50D9C667}" presName="ribbon" presStyleLbl="node1" presStyleIdx="0" presStyleCnt="1" custScaleX="44562" custScaleY="49160" custLinFactNeighborX="18355" custLinFactNeighborY="-22120"/>
      <dgm:spPr/>
    </dgm:pt>
    <dgm:pt modelId="{D07E7480-3309-4C80-8295-1D61E6C09FEA}" type="pres">
      <dgm:prSet presAssocID="{8EAF9452-C44A-4016-9026-FA3E50D9C667}" presName="leftArrowText" presStyleLbl="node1" presStyleIdx="0" presStyleCnt="1" custScaleX="88636" custScaleY="33322" custLinFactX="1666" custLinFactY="-29679" custLinFactNeighborX="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E2FC1E-9A75-4749-A85A-1BDB765385C3}" type="pres">
      <dgm:prSet presAssocID="{8EAF9452-C44A-4016-9026-FA3E50D9C667}" presName="rightArrowText" presStyleLbl="node1" presStyleIdx="0" presStyleCnt="1" custScaleX="77530" custScaleY="42168" custLinFactNeighborX="35747" custLinFactNeighborY="96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6D668F-4061-4869-8FA4-FB642491E0CB}" type="presOf" srcId="{C14BF0C8-973D-421E-87F9-7AA7BDA6472C}" destId="{D07E7480-3309-4C80-8295-1D61E6C09FEA}" srcOrd="0" destOrd="0" presId="urn:microsoft.com/office/officeart/2005/8/layout/arrow6"/>
    <dgm:cxn modelId="{9CB8CEBB-A331-44CE-B238-03505EBEDFFB}" type="presOf" srcId="{8EAF9452-C44A-4016-9026-FA3E50D9C667}" destId="{C9C03DAB-2AED-4EE8-B6EB-E49634B28990}" srcOrd="0" destOrd="0" presId="urn:microsoft.com/office/officeart/2005/8/layout/arrow6"/>
    <dgm:cxn modelId="{D4BC0D7D-398B-4730-84AA-22445E90ECDF}" srcId="{8EAF9452-C44A-4016-9026-FA3E50D9C667}" destId="{C14BF0C8-973D-421E-87F9-7AA7BDA6472C}" srcOrd="0" destOrd="0" parTransId="{6890AE89-50FC-42E9-B27B-1F241424B198}" sibTransId="{DF264097-DE5A-458F-869B-0783465C053D}"/>
    <dgm:cxn modelId="{F8A9E638-31DA-43E2-9B31-D484E18EEB07}" srcId="{8EAF9452-C44A-4016-9026-FA3E50D9C667}" destId="{457364ED-7768-4BDF-8C74-40B65B7B147B}" srcOrd="1" destOrd="0" parTransId="{907068C2-7C52-41F5-ABC1-C7AB6037B342}" sibTransId="{945E2450-9460-4A53-A0D6-065D4CF21875}"/>
    <dgm:cxn modelId="{1A96142C-BA81-44AF-A100-F45B035300AB}" type="presOf" srcId="{457364ED-7768-4BDF-8C74-40B65B7B147B}" destId="{14E2FC1E-9A75-4749-A85A-1BDB765385C3}" srcOrd="0" destOrd="0" presId="urn:microsoft.com/office/officeart/2005/8/layout/arrow6"/>
    <dgm:cxn modelId="{B43312EE-98BD-4E9E-B0EB-CA5A15AEA330}" type="presParOf" srcId="{C9C03DAB-2AED-4EE8-B6EB-E49634B28990}" destId="{94F6E179-1E0B-453A-B5A7-4BC34B706B40}" srcOrd="0" destOrd="0" presId="urn:microsoft.com/office/officeart/2005/8/layout/arrow6"/>
    <dgm:cxn modelId="{73F93779-40EA-446B-B033-C4C3A6EBCF9A}" type="presParOf" srcId="{C9C03DAB-2AED-4EE8-B6EB-E49634B28990}" destId="{D07E7480-3309-4C80-8295-1D61E6C09FEA}" srcOrd="1" destOrd="0" presId="urn:microsoft.com/office/officeart/2005/8/layout/arrow6"/>
    <dgm:cxn modelId="{C794EB97-12DF-4A4D-9A93-5CB0EBF1AC87}" type="presParOf" srcId="{C9C03DAB-2AED-4EE8-B6EB-E49634B28990}" destId="{14E2FC1E-9A75-4749-A85A-1BDB765385C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8D53D2-52DF-49C2-93CD-AE56CFB915BF}">
      <dsp:nvSpPr>
        <dsp:cNvPr id="0" name=""/>
        <dsp:cNvSpPr/>
      </dsp:nvSpPr>
      <dsp:spPr>
        <a:xfrm>
          <a:off x="0" y="0"/>
          <a:ext cx="9080500" cy="1088231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/>
            <a:t>Los riesgos por las condiciones de seguridad pueden ser originados por:  </a:t>
          </a:r>
        </a:p>
      </dsp:txBody>
      <dsp:txXfrm>
        <a:off x="0" y="0"/>
        <a:ext cx="9080500" cy="1088231"/>
      </dsp:txXfrm>
    </dsp:sp>
    <dsp:sp modelId="{0E706553-CB64-41F9-AE9B-52A3B8A0E1BD}">
      <dsp:nvSpPr>
        <dsp:cNvPr id="0" name=""/>
        <dsp:cNvSpPr/>
      </dsp:nvSpPr>
      <dsp:spPr>
        <a:xfrm>
          <a:off x="0" y="1088231"/>
          <a:ext cx="2270124" cy="22852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Los lugares de trabajo</a:t>
          </a:r>
        </a:p>
      </dsp:txBody>
      <dsp:txXfrm>
        <a:off x="0" y="1088231"/>
        <a:ext cx="2270124" cy="2285285"/>
      </dsp:txXfrm>
    </dsp:sp>
    <dsp:sp modelId="{D493E129-AA25-4AC3-9EA8-204D2EE542B2}">
      <dsp:nvSpPr>
        <dsp:cNvPr id="0" name=""/>
        <dsp:cNvSpPr/>
      </dsp:nvSpPr>
      <dsp:spPr>
        <a:xfrm>
          <a:off x="2270125" y="1088231"/>
          <a:ext cx="2270124" cy="228528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Los equipos de trabajo</a:t>
          </a:r>
        </a:p>
      </dsp:txBody>
      <dsp:txXfrm>
        <a:off x="2270125" y="1088231"/>
        <a:ext cx="2270124" cy="2285285"/>
      </dsp:txXfrm>
    </dsp:sp>
    <dsp:sp modelId="{C17023A0-00DA-445A-9838-7D812DDB393D}">
      <dsp:nvSpPr>
        <dsp:cNvPr id="0" name=""/>
        <dsp:cNvSpPr/>
      </dsp:nvSpPr>
      <dsp:spPr>
        <a:xfrm>
          <a:off x="4540250" y="1088231"/>
          <a:ext cx="2270124" cy="2285285"/>
        </a:xfrm>
        <a:prstGeom prst="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Las instalaciones eléctricas</a:t>
          </a:r>
        </a:p>
      </dsp:txBody>
      <dsp:txXfrm>
        <a:off x="4540250" y="1088231"/>
        <a:ext cx="2270124" cy="2285285"/>
      </dsp:txXfrm>
    </dsp:sp>
    <dsp:sp modelId="{E23C3B9A-3E12-493A-8B24-B7DE2A0C07B1}">
      <dsp:nvSpPr>
        <dsp:cNvPr id="0" name=""/>
        <dsp:cNvSpPr/>
      </dsp:nvSpPr>
      <dsp:spPr>
        <a:xfrm>
          <a:off x="6810375" y="1088231"/>
          <a:ext cx="2270124" cy="2285285"/>
        </a:xfrm>
        <a:prstGeom prst="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Incendios</a:t>
          </a:r>
        </a:p>
      </dsp:txBody>
      <dsp:txXfrm>
        <a:off x="6810375" y="1088231"/>
        <a:ext cx="2270124" cy="2285285"/>
      </dsp:txXfrm>
    </dsp:sp>
    <dsp:sp modelId="{5097BB7F-1360-4E87-9FB5-42BBC701DE10}">
      <dsp:nvSpPr>
        <dsp:cNvPr id="0" name=""/>
        <dsp:cNvSpPr/>
      </dsp:nvSpPr>
      <dsp:spPr>
        <a:xfrm>
          <a:off x="0" y="3373517"/>
          <a:ext cx="9080500" cy="25392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4C7582-7B42-40B5-BDD9-377FB0C82686}">
      <dsp:nvSpPr>
        <dsp:cNvPr id="0" name=""/>
        <dsp:cNvSpPr/>
      </dsp:nvSpPr>
      <dsp:spPr>
        <a:xfrm>
          <a:off x="0" y="97247"/>
          <a:ext cx="4156842" cy="415684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C65E5-A064-4371-B584-3098AFC3A1C2}">
      <dsp:nvSpPr>
        <dsp:cNvPr id="0" name=""/>
        <dsp:cNvSpPr/>
      </dsp:nvSpPr>
      <dsp:spPr>
        <a:xfrm>
          <a:off x="2078421" y="97247"/>
          <a:ext cx="4849649" cy="41568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Estrés</a:t>
          </a:r>
        </a:p>
      </dsp:txBody>
      <dsp:txXfrm>
        <a:off x="2078421" y="97247"/>
        <a:ext cx="2424824" cy="1247055"/>
      </dsp:txXfrm>
    </dsp:sp>
    <dsp:sp modelId="{DCD09245-AD06-45AC-8F51-13C28CAA99C4}">
      <dsp:nvSpPr>
        <dsp:cNvPr id="0" name=""/>
        <dsp:cNvSpPr/>
      </dsp:nvSpPr>
      <dsp:spPr>
        <a:xfrm>
          <a:off x="727448" y="1344303"/>
          <a:ext cx="2701944" cy="270194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DF3D-B58B-4EF3-BC02-A54C60F36D9B}">
      <dsp:nvSpPr>
        <dsp:cNvPr id="0" name=""/>
        <dsp:cNvSpPr/>
      </dsp:nvSpPr>
      <dsp:spPr>
        <a:xfrm>
          <a:off x="2078421" y="1344303"/>
          <a:ext cx="4849649" cy="27019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i="1" kern="1200" dirty="0" err="1"/>
            <a:t>Mobbing</a:t>
          </a:r>
          <a:r>
            <a:rPr lang="es-ES" sz="3200" i="1" kern="1200" dirty="0"/>
            <a:t> </a:t>
          </a:r>
        </a:p>
      </dsp:txBody>
      <dsp:txXfrm>
        <a:off x="2078421" y="1344303"/>
        <a:ext cx="2424824" cy="1247051"/>
      </dsp:txXfrm>
    </dsp:sp>
    <dsp:sp modelId="{8185FBE5-E9FF-40FF-A4F0-1061BF43FF2B}">
      <dsp:nvSpPr>
        <dsp:cNvPr id="0" name=""/>
        <dsp:cNvSpPr/>
      </dsp:nvSpPr>
      <dsp:spPr>
        <a:xfrm>
          <a:off x="1454895" y="2591354"/>
          <a:ext cx="1247051" cy="1247051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79263-CD9E-4A74-AB99-BCC8037CDA6E}">
      <dsp:nvSpPr>
        <dsp:cNvPr id="0" name=""/>
        <dsp:cNvSpPr/>
      </dsp:nvSpPr>
      <dsp:spPr>
        <a:xfrm>
          <a:off x="2078421" y="2591354"/>
          <a:ext cx="4849649" cy="1247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i="1" kern="1200" dirty="0"/>
            <a:t>Burnout</a:t>
          </a:r>
        </a:p>
      </dsp:txBody>
      <dsp:txXfrm>
        <a:off x="2078421" y="2591354"/>
        <a:ext cx="2424824" cy="1247051"/>
      </dsp:txXfrm>
    </dsp:sp>
    <dsp:sp modelId="{B6C7C9B8-5415-4529-AA63-CB2594DFE37B}">
      <dsp:nvSpPr>
        <dsp:cNvPr id="0" name=""/>
        <dsp:cNvSpPr/>
      </dsp:nvSpPr>
      <dsp:spPr>
        <a:xfrm>
          <a:off x="4503246" y="97247"/>
          <a:ext cx="2424824" cy="12470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Causas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Efectos</a:t>
          </a:r>
        </a:p>
      </dsp:txBody>
      <dsp:txXfrm>
        <a:off x="4503246" y="97247"/>
        <a:ext cx="2424824" cy="1247055"/>
      </dsp:txXfrm>
    </dsp:sp>
    <dsp:sp modelId="{AD328428-DFE7-4C9D-B74A-45D494F2DD89}">
      <dsp:nvSpPr>
        <dsp:cNvPr id="0" name=""/>
        <dsp:cNvSpPr/>
      </dsp:nvSpPr>
      <dsp:spPr>
        <a:xfrm>
          <a:off x="4503246" y="1344303"/>
          <a:ext cx="2424824" cy="12470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Causas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Efectos</a:t>
          </a:r>
        </a:p>
      </dsp:txBody>
      <dsp:txXfrm>
        <a:off x="4503246" y="1344303"/>
        <a:ext cx="2424824" cy="1247051"/>
      </dsp:txXfrm>
    </dsp:sp>
    <dsp:sp modelId="{89743A48-E234-42BD-B276-52FF042C0256}">
      <dsp:nvSpPr>
        <dsp:cNvPr id="0" name=""/>
        <dsp:cNvSpPr/>
      </dsp:nvSpPr>
      <dsp:spPr>
        <a:xfrm>
          <a:off x="4503246" y="2591354"/>
          <a:ext cx="2424824" cy="12470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Causas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Efectos</a:t>
          </a:r>
        </a:p>
      </dsp:txBody>
      <dsp:txXfrm>
        <a:off x="4503246" y="2591354"/>
        <a:ext cx="2424824" cy="12470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3FA8A1-6A7D-42F1-9287-1812D4999ED2}">
      <dsp:nvSpPr>
        <dsp:cNvPr id="0" name=""/>
        <dsp:cNvSpPr/>
      </dsp:nvSpPr>
      <dsp:spPr>
        <a:xfrm>
          <a:off x="3832472" y="2111162"/>
          <a:ext cx="1439671" cy="1361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Requisitos mínimos </a:t>
          </a:r>
        </a:p>
      </dsp:txBody>
      <dsp:txXfrm>
        <a:off x="3832472" y="2111162"/>
        <a:ext cx="1439671" cy="1361572"/>
      </dsp:txXfrm>
    </dsp:sp>
    <dsp:sp modelId="{F2AA25E4-AC64-4D16-9EF5-071EAEFCA8CA}">
      <dsp:nvSpPr>
        <dsp:cNvPr id="0" name=""/>
        <dsp:cNvSpPr/>
      </dsp:nvSpPr>
      <dsp:spPr>
        <a:xfrm rot="16231933">
          <a:off x="4084401" y="1632506"/>
          <a:ext cx="9573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73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0087B-113B-4BBE-9837-A8387C7786F8}">
      <dsp:nvSpPr>
        <dsp:cNvPr id="0" name=""/>
        <dsp:cNvSpPr/>
      </dsp:nvSpPr>
      <dsp:spPr>
        <a:xfrm>
          <a:off x="3898796" y="-19690"/>
          <a:ext cx="1348357" cy="1173541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Espacios de trabajo y  zonas  peligrosas</a:t>
          </a:r>
        </a:p>
      </dsp:txBody>
      <dsp:txXfrm>
        <a:off x="3898796" y="-19690"/>
        <a:ext cx="1348357" cy="1173541"/>
      </dsp:txXfrm>
    </dsp:sp>
    <dsp:sp modelId="{86994A25-D707-4318-A828-18894616C1FF}">
      <dsp:nvSpPr>
        <dsp:cNvPr id="0" name=""/>
        <dsp:cNvSpPr/>
      </dsp:nvSpPr>
      <dsp:spPr>
        <a:xfrm rot="71701">
          <a:off x="5272045" y="2816421"/>
          <a:ext cx="9068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682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8F4F8-D37C-4D16-B06D-20E3CCCF0427}">
      <dsp:nvSpPr>
        <dsp:cNvPr id="0" name=""/>
        <dsp:cNvSpPr/>
      </dsp:nvSpPr>
      <dsp:spPr>
        <a:xfrm>
          <a:off x="6178768" y="2132717"/>
          <a:ext cx="1291617" cy="1413262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Vías de  circulación</a:t>
          </a:r>
        </a:p>
      </dsp:txBody>
      <dsp:txXfrm>
        <a:off x="6178768" y="2132717"/>
        <a:ext cx="1291617" cy="1413262"/>
      </dsp:txXfrm>
    </dsp:sp>
    <dsp:sp modelId="{89147E2C-C462-44B5-86D0-E1E981FF8C0D}">
      <dsp:nvSpPr>
        <dsp:cNvPr id="0" name=""/>
        <dsp:cNvSpPr/>
      </dsp:nvSpPr>
      <dsp:spPr>
        <a:xfrm rot="5400000">
          <a:off x="4293797" y="3731246"/>
          <a:ext cx="5170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702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2C2E-8B7C-4802-BEBB-899F27E0ED9F}">
      <dsp:nvSpPr>
        <dsp:cNvPr id="0" name=""/>
        <dsp:cNvSpPr/>
      </dsp:nvSpPr>
      <dsp:spPr>
        <a:xfrm>
          <a:off x="3885636" y="3989758"/>
          <a:ext cx="1333343" cy="1194158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Orden y  </a:t>
          </a:r>
          <a:r>
            <a:rPr lang="es-ES" sz="1800" kern="1200" dirty="0" err="1"/>
            <a:t>manteni</a:t>
          </a:r>
          <a:r>
            <a:rPr lang="es-ES" sz="1800" kern="1200" dirty="0"/>
            <a:t>-miento</a:t>
          </a:r>
        </a:p>
      </dsp:txBody>
      <dsp:txXfrm>
        <a:off x="3885636" y="3989758"/>
        <a:ext cx="1333343" cy="1194158"/>
      </dsp:txXfrm>
    </dsp:sp>
    <dsp:sp modelId="{2917C54E-14CA-41D2-BB3F-FDB8A32F0C56}">
      <dsp:nvSpPr>
        <dsp:cNvPr id="0" name=""/>
        <dsp:cNvSpPr/>
      </dsp:nvSpPr>
      <dsp:spPr>
        <a:xfrm rot="10728299">
          <a:off x="2934858" y="2816326"/>
          <a:ext cx="897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77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29ED7-FC1C-4E8A-9AB5-E60E135B3F5D}">
      <dsp:nvSpPr>
        <dsp:cNvPr id="0" name=""/>
        <dsp:cNvSpPr/>
      </dsp:nvSpPr>
      <dsp:spPr>
        <a:xfrm>
          <a:off x="1625122" y="2163963"/>
          <a:ext cx="1309833" cy="135077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Suelos,  aberturas y desniveles</a:t>
          </a:r>
        </a:p>
      </dsp:txBody>
      <dsp:txXfrm>
        <a:off x="1625122" y="2163963"/>
        <a:ext cx="1309833" cy="13507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AA9847-D36C-4CE4-83E6-464D541B133B}">
      <dsp:nvSpPr>
        <dsp:cNvPr id="0" name=""/>
        <dsp:cNvSpPr/>
      </dsp:nvSpPr>
      <dsp:spPr>
        <a:xfrm>
          <a:off x="0" y="2735251"/>
          <a:ext cx="1005320" cy="748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Riesgos que originan</a:t>
          </a:r>
        </a:p>
      </dsp:txBody>
      <dsp:txXfrm>
        <a:off x="0" y="2735251"/>
        <a:ext cx="1005320" cy="748364"/>
      </dsp:txXfrm>
    </dsp:sp>
    <dsp:sp modelId="{BDC856A6-A8C1-4100-8B30-0DF8B8A803DC}">
      <dsp:nvSpPr>
        <dsp:cNvPr id="0" name=""/>
        <dsp:cNvSpPr/>
      </dsp:nvSpPr>
      <dsp:spPr>
        <a:xfrm rot="20326191">
          <a:off x="913227" y="2611984"/>
          <a:ext cx="271394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713942" y="6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20326191">
        <a:off x="2202350" y="2550205"/>
        <a:ext cx="135697" cy="135697"/>
      </dsp:txXfrm>
    </dsp:sp>
    <dsp:sp modelId="{2D2FB1EA-A3B1-4FC9-80C9-38EEE14AC69C}">
      <dsp:nvSpPr>
        <dsp:cNvPr id="0" name=""/>
        <dsp:cNvSpPr/>
      </dsp:nvSpPr>
      <dsp:spPr>
        <a:xfrm>
          <a:off x="3535076" y="1942535"/>
          <a:ext cx="736557" cy="368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Máquinas </a:t>
          </a:r>
        </a:p>
      </dsp:txBody>
      <dsp:txXfrm>
        <a:off x="3535076" y="1942535"/>
        <a:ext cx="736557" cy="368278"/>
      </dsp:txXfrm>
    </dsp:sp>
    <dsp:sp modelId="{71C24A4E-B576-41C7-A15F-042A33F59B20}">
      <dsp:nvSpPr>
        <dsp:cNvPr id="0" name=""/>
        <dsp:cNvSpPr/>
      </dsp:nvSpPr>
      <dsp:spPr>
        <a:xfrm rot="18327866">
          <a:off x="3771017" y="1149337"/>
          <a:ext cx="238501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85012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8327866">
        <a:off x="4903898" y="1095781"/>
        <a:ext cx="119250" cy="119250"/>
      </dsp:txXfrm>
    </dsp:sp>
    <dsp:sp modelId="{B9CE9159-D64D-4DEE-984C-565F20FD142A}">
      <dsp:nvSpPr>
        <dsp:cNvPr id="0" name=""/>
        <dsp:cNvSpPr/>
      </dsp:nvSpPr>
      <dsp:spPr>
        <a:xfrm>
          <a:off x="5655412" y="0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/>
            <a:t>Atrapamien</a:t>
          </a:r>
          <a:r>
            <a:rPr lang="es-ES" sz="1000" kern="1200" dirty="0"/>
            <a:t>-tos</a:t>
          </a:r>
        </a:p>
      </dsp:txBody>
      <dsp:txXfrm>
        <a:off x="5655412" y="0"/>
        <a:ext cx="736557" cy="368278"/>
      </dsp:txXfrm>
    </dsp:sp>
    <dsp:sp modelId="{6853D188-01F2-4D25-85F7-270CD4B76490}">
      <dsp:nvSpPr>
        <dsp:cNvPr id="0" name=""/>
        <dsp:cNvSpPr/>
      </dsp:nvSpPr>
      <dsp:spPr>
        <a:xfrm rot="18728779">
          <a:off x="3935794" y="1363696"/>
          <a:ext cx="204174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041743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8728779">
        <a:off x="4905622" y="1318722"/>
        <a:ext cx="102087" cy="102087"/>
      </dsp:txXfrm>
    </dsp:sp>
    <dsp:sp modelId="{A1245888-1CC2-4702-90C2-F3B5596EF2F8}">
      <dsp:nvSpPr>
        <dsp:cNvPr id="0" name=""/>
        <dsp:cNvSpPr/>
      </dsp:nvSpPr>
      <dsp:spPr>
        <a:xfrm>
          <a:off x="5641698" y="428717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Cortes </a:t>
          </a:r>
        </a:p>
      </dsp:txBody>
      <dsp:txXfrm>
        <a:off x="5641698" y="428717"/>
        <a:ext cx="736557" cy="368278"/>
      </dsp:txXfrm>
    </dsp:sp>
    <dsp:sp modelId="{56957500-B9D6-4C00-B2DB-A435F5FA5695}">
      <dsp:nvSpPr>
        <dsp:cNvPr id="0" name=""/>
        <dsp:cNvSpPr/>
      </dsp:nvSpPr>
      <dsp:spPr>
        <a:xfrm rot="19289233">
          <a:off x="4081192" y="1575456"/>
          <a:ext cx="175094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750948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19289233">
        <a:off x="4912892" y="1537752"/>
        <a:ext cx="87547" cy="87547"/>
      </dsp:txXfrm>
    </dsp:sp>
    <dsp:sp modelId="{69278AAB-79AE-434A-BBF6-7516BEDF57DB}">
      <dsp:nvSpPr>
        <dsp:cNvPr id="0" name=""/>
        <dsp:cNvSpPr/>
      </dsp:nvSpPr>
      <dsp:spPr>
        <a:xfrm>
          <a:off x="5641698" y="852238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Golpes</a:t>
          </a:r>
        </a:p>
      </dsp:txBody>
      <dsp:txXfrm>
        <a:off x="5641698" y="852238"/>
        <a:ext cx="736557" cy="368278"/>
      </dsp:txXfrm>
    </dsp:sp>
    <dsp:sp modelId="{8911E8A0-670B-4809-A2DC-B6A863C86E73}">
      <dsp:nvSpPr>
        <dsp:cNvPr id="0" name=""/>
        <dsp:cNvSpPr/>
      </dsp:nvSpPr>
      <dsp:spPr>
        <a:xfrm rot="20042937">
          <a:off x="4194815" y="1787217"/>
          <a:ext cx="152370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523700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042937">
        <a:off x="4918573" y="1755194"/>
        <a:ext cx="76185" cy="76185"/>
      </dsp:txXfrm>
    </dsp:sp>
    <dsp:sp modelId="{B275D01E-DC55-422C-9822-964E830C2DE7}">
      <dsp:nvSpPr>
        <dsp:cNvPr id="0" name=""/>
        <dsp:cNvSpPr/>
      </dsp:nvSpPr>
      <dsp:spPr>
        <a:xfrm>
          <a:off x="5641698" y="1275759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Proyección de partículas </a:t>
          </a:r>
        </a:p>
      </dsp:txBody>
      <dsp:txXfrm>
        <a:off x="5641698" y="1275759"/>
        <a:ext cx="736557" cy="368278"/>
      </dsp:txXfrm>
    </dsp:sp>
    <dsp:sp modelId="{4DA05650-8806-47E5-A7EE-3E136C11815C}">
      <dsp:nvSpPr>
        <dsp:cNvPr id="0" name=""/>
        <dsp:cNvSpPr/>
      </dsp:nvSpPr>
      <dsp:spPr>
        <a:xfrm rot="20995921">
          <a:off x="4260920" y="1998977"/>
          <a:ext cx="13914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91491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995921">
        <a:off x="4921879" y="1970259"/>
        <a:ext cx="69574" cy="69574"/>
      </dsp:txXfrm>
    </dsp:sp>
    <dsp:sp modelId="{819D575C-C977-4380-875A-B12A05D3F5DF}">
      <dsp:nvSpPr>
        <dsp:cNvPr id="0" name=""/>
        <dsp:cNvSpPr/>
      </dsp:nvSpPr>
      <dsp:spPr>
        <a:xfrm>
          <a:off x="5641698" y="1699279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Descargas eléctricas</a:t>
          </a:r>
        </a:p>
      </dsp:txBody>
      <dsp:txXfrm>
        <a:off x="5641698" y="1699279"/>
        <a:ext cx="736557" cy="368278"/>
      </dsp:txXfrm>
    </dsp:sp>
    <dsp:sp modelId="{8EF4CD6F-A451-4741-84AF-4ED3213B2E2B}">
      <dsp:nvSpPr>
        <dsp:cNvPr id="0" name=""/>
        <dsp:cNvSpPr/>
      </dsp:nvSpPr>
      <dsp:spPr>
        <a:xfrm rot="449736">
          <a:off x="4265730" y="2210737"/>
          <a:ext cx="138187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81871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449736">
        <a:off x="4922119" y="2182260"/>
        <a:ext cx="69093" cy="69093"/>
      </dsp:txXfrm>
    </dsp:sp>
    <dsp:sp modelId="{7D9696E1-EC31-4AD2-93DD-983AF1842206}">
      <dsp:nvSpPr>
        <dsp:cNvPr id="0" name=""/>
        <dsp:cNvSpPr/>
      </dsp:nvSpPr>
      <dsp:spPr>
        <a:xfrm>
          <a:off x="5641698" y="2122800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Vibraciones</a:t>
          </a:r>
        </a:p>
      </dsp:txBody>
      <dsp:txXfrm>
        <a:off x="5641698" y="2122800"/>
        <a:ext cx="736557" cy="368278"/>
      </dsp:txXfrm>
    </dsp:sp>
    <dsp:sp modelId="{FA425EDD-A6BE-481B-8306-43A59D305D48}">
      <dsp:nvSpPr>
        <dsp:cNvPr id="0" name=""/>
        <dsp:cNvSpPr/>
      </dsp:nvSpPr>
      <dsp:spPr>
        <a:xfrm rot="1426983">
          <a:off x="4208062" y="2422498"/>
          <a:ext cx="14972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497207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426983">
        <a:off x="4919236" y="2391137"/>
        <a:ext cx="74860" cy="74860"/>
      </dsp:txXfrm>
    </dsp:sp>
    <dsp:sp modelId="{8A6FCA04-D4FB-49A3-A52C-637485F94412}">
      <dsp:nvSpPr>
        <dsp:cNvPr id="0" name=""/>
        <dsp:cNvSpPr/>
      </dsp:nvSpPr>
      <dsp:spPr>
        <a:xfrm>
          <a:off x="5641698" y="2546321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Contacto eléctrico</a:t>
          </a:r>
        </a:p>
      </dsp:txBody>
      <dsp:txXfrm>
        <a:off x="5641698" y="2546321"/>
        <a:ext cx="736557" cy="368278"/>
      </dsp:txXfrm>
    </dsp:sp>
    <dsp:sp modelId="{BE6B7E9D-1E54-422D-8DFE-C0D23B0FCD85}">
      <dsp:nvSpPr>
        <dsp:cNvPr id="0" name=""/>
        <dsp:cNvSpPr/>
      </dsp:nvSpPr>
      <dsp:spPr>
        <a:xfrm rot="2211806">
          <a:off x="4100449" y="2634258"/>
          <a:ext cx="171243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712434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2211806">
        <a:off x="4913855" y="2597517"/>
        <a:ext cx="85621" cy="85621"/>
      </dsp:txXfrm>
    </dsp:sp>
    <dsp:sp modelId="{589E6EDF-882A-4B69-8913-15307FEA65F0}">
      <dsp:nvSpPr>
        <dsp:cNvPr id="0" name=""/>
        <dsp:cNvSpPr/>
      </dsp:nvSpPr>
      <dsp:spPr>
        <a:xfrm>
          <a:off x="5641698" y="2969841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Quemaduras</a:t>
          </a:r>
        </a:p>
      </dsp:txBody>
      <dsp:txXfrm>
        <a:off x="5641698" y="2969841"/>
        <a:ext cx="736557" cy="368278"/>
      </dsp:txXfrm>
    </dsp:sp>
    <dsp:sp modelId="{27657B6A-43DB-4A0F-9918-1C646CF41030}">
      <dsp:nvSpPr>
        <dsp:cNvPr id="0" name=""/>
        <dsp:cNvSpPr/>
      </dsp:nvSpPr>
      <dsp:spPr>
        <a:xfrm rot="2798398">
          <a:off x="3958922" y="2846018"/>
          <a:ext cx="199548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995488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2798398">
        <a:off x="4906779" y="2802201"/>
        <a:ext cx="99774" cy="99774"/>
      </dsp:txXfrm>
    </dsp:sp>
    <dsp:sp modelId="{A71E7781-EAB7-480C-8C40-BB94BBE7A0BD}">
      <dsp:nvSpPr>
        <dsp:cNvPr id="0" name=""/>
        <dsp:cNvSpPr/>
      </dsp:nvSpPr>
      <dsp:spPr>
        <a:xfrm>
          <a:off x="5641698" y="3393362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Ruido</a:t>
          </a:r>
          <a:r>
            <a:rPr lang="es-ES" sz="900" kern="1200" dirty="0"/>
            <a:t> </a:t>
          </a:r>
        </a:p>
      </dsp:txBody>
      <dsp:txXfrm>
        <a:off x="5641698" y="3393362"/>
        <a:ext cx="736557" cy="368278"/>
      </dsp:txXfrm>
    </dsp:sp>
    <dsp:sp modelId="{DAFEEB44-EEF0-4138-8A1B-43FF9078CE8C}">
      <dsp:nvSpPr>
        <dsp:cNvPr id="0" name=""/>
        <dsp:cNvSpPr/>
      </dsp:nvSpPr>
      <dsp:spPr>
        <a:xfrm rot="1644843">
          <a:off x="870421" y="3656445"/>
          <a:ext cx="240251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02519" y="6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644843">
        <a:off x="2011618" y="3602452"/>
        <a:ext cx="120125" cy="120125"/>
      </dsp:txXfrm>
    </dsp:sp>
    <dsp:sp modelId="{64A2E2AB-0452-4504-8179-BC6A3DCCCBBC}">
      <dsp:nvSpPr>
        <dsp:cNvPr id="0" name=""/>
        <dsp:cNvSpPr/>
      </dsp:nvSpPr>
      <dsp:spPr>
        <a:xfrm>
          <a:off x="3138042" y="4031457"/>
          <a:ext cx="736557" cy="368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/>
            <a:t>Herra</a:t>
          </a:r>
          <a:r>
            <a:rPr lang="es-ES" sz="1200" kern="1200" dirty="0"/>
            <a:t>-mientas </a:t>
          </a:r>
        </a:p>
      </dsp:txBody>
      <dsp:txXfrm>
        <a:off x="3138042" y="4031457"/>
        <a:ext cx="736557" cy="368278"/>
      </dsp:txXfrm>
    </dsp:sp>
    <dsp:sp modelId="{00BED4D8-89AE-4A28-99E2-E6E3CB1197EE}">
      <dsp:nvSpPr>
        <dsp:cNvPr id="0" name=""/>
        <dsp:cNvSpPr/>
      </dsp:nvSpPr>
      <dsp:spPr>
        <a:xfrm rot="17929430">
          <a:off x="3661357" y="3848781"/>
          <a:ext cx="82352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23520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7929430">
        <a:off x="4052529" y="3834262"/>
        <a:ext cx="41176" cy="41176"/>
      </dsp:txXfrm>
    </dsp:sp>
    <dsp:sp modelId="{8E0C58EF-3716-4D8B-A581-3EA646D26D87}">
      <dsp:nvSpPr>
        <dsp:cNvPr id="0" name=""/>
        <dsp:cNvSpPr/>
      </dsp:nvSpPr>
      <dsp:spPr>
        <a:xfrm>
          <a:off x="4271634" y="3309965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Golpes </a:t>
          </a:r>
        </a:p>
      </dsp:txBody>
      <dsp:txXfrm>
        <a:off x="4271634" y="3309965"/>
        <a:ext cx="736557" cy="368278"/>
      </dsp:txXfrm>
    </dsp:sp>
    <dsp:sp modelId="{3B53D332-CDA4-4AEA-9480-4A3EEBC76AD1}">
      <dsp:nvSpPr>
        <dsp:cNvPr id="0" name=""/>
        <dsp:cNvSpPr/>
      </dsp:nvSpPr>
      <dsp:spPr>
        <a:xfrm rot="21481910">
          <a:off x="3874487" y="4202920"/>
          <a:ext cx="38474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84746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1481910">
        <a:off x="4057241" y="4199370"/>
        <a:ext cx="19237" cy="19237"/>
      </dsp:txXfrm>
    </dsp:sp>
    <dsp:sp modelId="{4BAF9B6F-7199-4F21-887E-6D105ACA528D}">
      <dsp:nvSpPr>
        <dsp:cNvPr id="0" name=""/>
        <dsp:cNvSpPr/>
      </dsp:nvSpPr>
      <dsp:spPr>
        <a:xfrm>
          <a:off x="4259120" y="4018243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Contacto eléctrico</a:t>
          </a:r>
        </a:p>
      </dsp:txBody>
      <dsp:txXfrm>
        <a:off x="4259120" y="4018243"/>
        <a:ext cx="736557" cy="368278"/>
      </dsp:txXfrm>
    </dsp:sp>
    <dsp:sp modelId="{139D5D9E-EAAE-40DF-B924-24708E490B8F}">
      <dsp:nvSpPr>
        <dsp:cNvPr id="0" name=""/>
        <dsp:cNvSpPr/>
      </dsp:nvSpPr>
      <dsp:spPr>
        <a:xfrm rot="3225741">
          <a:off x="3737294" y="4480392"/>
          <a:ext cx="67164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71645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225741">
        <a:off x="4056326" y="4469670"/>
        <a:ext cx="33582" cy="33582"/>
      </dsp:txXfrm>
    </dsp:sp>
    <dsp:sp modelId="{689EA7B6-5A98-46EA-8CB3-808E63003B1B}">
      <dsp:nvSpPr>
        <dsp:cNvPr id="0" name=""/>
        <dsp:cNvSpPr/>
      </dsp:nvSpPr>
      <dsp:spPr>
        <a:xfrm>
          <a:off x="4271634" y="4573187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Proyecciones de partículas </a:t>
          </a:r>
        </a:p>
      </dsp:txBody>
      <dsp:txXfrm>
        <a:off x="4271634" y="4573187"/>
        <a:ext cx="736557" cy="368278"/>
      </dsp:txXfrm>
    </dsp:sp>
    <dsp:sp modelId="{9EECBAC0-962B-4A24-A84E-152B2CA1EC25}">
      <dsp:nvSpPr>
        <dsp:cNvPr id="0" name=""/>
        <dsp:cNvSpPr/>
      </dsp:nvSpPr>
      <dsp:spPr>
        <a:xfrm rot="4166382">
          <a:off x="3507852" y="4738785"/>
          <a:ext cx="113052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30529" y="6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4166382">
        <a:off x="4044854" y="4716592"/>
        <a:ext cx="56526" cy="56526"/>
      </dsp:txXfrm>
    </dsp:sp>
    <dsp:sp modelId="{70005EE4-607B-4B7A-89FC-247CE887B732}">
      <dsp:nvSpPr>
        <dsp:cNvPr id="0" name=""/>
        <dsp:cNvSpPr/>
      </dsp:nvSpPr>
      <dsp:spPr>
        <a:xfrm>
          <a:off x="4271634" y="5089975"/>
          <a:ext cx="736557" cy="3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Sobresfuerzos</a:t>
          </a:r>
        </a:p>
      </dsp:txBody>
      <dsp:txXfrm>
        <a:off x="4271634" y="5089975"/>
        <a:ext cx="736557" cy="36827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C01C73-3009-4F8E-9559-E5DFAE7EFD46}">
      <dsp:nvSpPr>
        <dsp:cNvPr id="0" name=""/>
        <dsp:cNvSpPr/>
      </dsp:nvSpPr>
      <dsp:spPr>
        <a:xfrm>
          <a:off x="1622161" y="0"/>
          <a:ext cx="1981364" cy="17319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FD10-ED4A-4D4C-AF54-B0BF0CF840A8}">
      <dsp:nvSpPr>
        <dsp:cNvPr id="0" name=""/>
        <dsp:cNvSpPr/>
      </dsp:nvSpPr>
      <dsp:spPr>
        <a:xfrm>
          <a:off x="992691" y="394297"/>
          <a:ext cx="1258939" cy="9433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Contacto directo</a:t>
          </a:r>
        </a:p>
      </dsp:txBody>
      <dsp:txXfrm>
        <a:off x="992691" y="394297"/>
        <a:ext cx="1258939" cy="943367"/>
      </dsp:txXfrm>
    </dsp:sp>
    <dsp:sp modelId="{7C98D80F-615A-4505-AE02-CFE0C986F840}">
      <dsp:nvSpPr>
        <dsp:cNvPr id="0" name=""/>
        <dsp:cNvSpPr/>
      </dsp:nvSpPr>
      <dsp:spPr>
        <a:xfrm>
          <a:off x="4253224" y="0"/>
          <a:ext cx="1981364" cy="17319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E49CF-031B-4F4D-9324-7D3B736672C0}">
      <dsp:nvSpPr>
        <dsp:cNvPr id="0" name=""/>
        <dsp:cNvSpPr/>
      </dsp:nvSpPr>
      <dsp:spPr>
        <a:xfrm>
          <a:off x="3757883" y="370639"/>
          <a:ext cx="990682" cy="990682"/>
        </a:xfrm>
        <a:prstGeom prst="ellips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Elementos en tensión </a:t>
          </a:r>
        </a:p>
      </dsp:txBody>
      <dsp:txXfrm>
        <a:off x="3757883" y="370639"/>
        <a:ext cx="990682" cy="990682"/>
      </dsp:txXfrm>
    </dsp:sp>
    <dsp:sp modelId="{C7289E06-7BCF-4281-B1AC-22362FA782C0}">
      <dsp:nvSpPr>
        <dsp:cNvPr id="0" name=""/>
        <dsp:cNvSpPr/>
      </dsp:nvSpPr>
      <dsp:spPr>
        <a:xfrm>
          <a:off x="6428642" y="0"/>
          <a:ext cx="2892653" cy="17319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Fibrilación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Paro respiratorio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Asfixia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Quemaduras</a:t>
          </a:r>
        </a:p>
      </dsp:txBody>
      <dsp:txXfrm>
        <a:off x="7151806" y="0"/>
        <a:ext cx="2169490" cy="1731962"/>
      </dsp:txXfrm>
    </dsp:sp>
    <dsp:sp modelId="{F3EA21C5-3FC3-4210-AF9C-14E3E54F311A}">
      <dsp:nvSpPr>
        <dsp:cNvPr id="0" name=""/>
        <dsp:cNvSpPr/>
      </dsp:nvSpPr>
      <dsp:spPr>
        <a:xfrm>
          <a:off x="6208463" y="370639"/>
          <a:ext cx="990682" cy="990682"/>
        </a:xfrm>
        <a:prstGeom prst="ellips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Efectos</a:t>
          </a:r>
        </a:p>
      </dsp:txBody>
      <dsp:txXfrm>
        <a:off x="6208463" y="370639"/>
        <a:ext cx="990682" cy="9906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C01C73-3009-4F8E-9559-E5DFAE7EFD46}">
      <dsp:nvSpPr>
        <dsp:cNvPr id="0" name=""/>
        <dsp:cNvSpPr/>
      </dsp:nvSpPr>
      <dsp:spPr>
        <a:xfrm>
          <a:off x="1721887" y="0"/>
          <a:ext cx="1981200" cy="17318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2FD10-ED4A-4D4C-AF54-B0BF0CF840A8}">
      <dsp:nvSpPr>
        <dsp:cNvPr id="0" name=""/>
        <dsp:cNvSpPr/>
      </dsp:nvSpPr>
      <dsp:spPr>
        <a:xfrm>
          <a:off x="1092469" y="394264"/>
          <a:ext cx="1258835" cy="9432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Contacto indirecto</a:t>
          </a:r>
        </a:p>
      </dsp:txBody>
      <dsp:txXfrm>
        <a:off x="1092469" y="394264"/>
        <a:ext cx="1258835" cy="943289"/>
      </dsp:txXfrm>
    </dsp:sp>
    <dsp:sp modelId="{7C98D80F-615A-4505-AE02-CFE0C986F840}">
      <dsp:nvSpPr>
        <dsp:cNvPr id="0" name=""/>
        <dsp:cNvSpPr/>
      </dsp:nvSpPr>
      <dsp:spPr>
        <a:xfrm>
          <a:off x="4356785" y="0"/>
          <a:ext cx="1981200" cy="17318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E49CF-031B-4F4D-9324-7D3B736672C0}">
      <dsp:nvSpPr>
        <dsp:cNvPr id="0" name=""/>
        <dsp:cNvSpPr/>
      </dsp:nvSpPr>
      <dsp:spPr>
        <a:xfrm>
          <a:off x="3861485" y="370609"/>
          <a:ext cx="990600" cy="990600"/>
        </a:xfrm>
        <a:prstGeom prst="ellips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Masas en tensión </a:t>
          </a:r>
        </a:p>
      </dsp:txBody>
      <dsp:txXfrm>
        <a:off x="3861485" y="370609"/>
        <a:ext cx="990600" cy="990600"/>
      </dsp:txXfrm>
    </dsp:sp>
    <dsp:sp modelId="{C7289E06-7BCF-4281-B1AC-22362FA782C0}">
      <dsp:nvSpPr>
        <dsp:cNvPr id="0" name=""/>
        <dsp:cNvSpPr/>
      </dsp:nvSpPr>
      <dsp:spPr>
        <a:xfrm>
          <a:off x="6742330" y="0"/>
          <a:ext cx="2479908" cy="17318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Quemaduras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Golpes</a:t>
          </a:r>
        </a:p>
      </dsp:txBody>
      <dsp:txXfrm>
        <a:off x="7362307" y="0"/>
        <a:ext cx="1859931" cy="1731819"/>
      </dsp:txXfrm>
    </dsp:sp>
    <dsp:sp modelId="{F3EA21C5-3FC3-4210-AF9C-14E3E54F311A}">
      <dsp:nvSpPr>
        <dsp:cNvPr id="0" name=""/>
        <dsp:cNvSpPr/>
      </dsp:nvSpPr>
      <dsp:spPr>
        <a:xfrm>
          <a:off x="6388101" y="370609"/>
          <a:ext cx="990600" cy="990600"/>
        </a:xfrm>
        <a:prstGeom prst="ellips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Efectos</a:t>
          </a:r>
        </a:p>
      </dsp:txBody>
      <dsp:txXfrm>
        <a:off x="6388101" y="370609"/>
        <a:ext cx="990600" cy="990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A67F6D-9001-4065-97DD-4F818F56E0DC}">
      <dsp:nvSpPr>
        <dsp:cNvPr id="0" name=""/>
        <dsp:cNvSpPr/>
      </dsp:nvSpPr>
      <dsp:spPr>
        <a:xfrm>
          <a:off x="0" y="0"/>
          <a:ext cx="7051842" cy="1360209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Medidas de protección contra el riesgo eléctrico</a:t>
          </a:r>
        </a:p>
      </dsp:txBody>
      <dsp:txXfrm>
        <a:off x="0" y="0"/>
        <a:ext cx="7051842" cy="1360209"/>
      </dsp:txXfrm>
    </dsp:sp>
    <dsp:sp modelId="{72CB6D01-5E04-4725-9DF1-79CE4622E195}">
      <dsp:nvSpPr>
        <dsp:cNvPr id="0" name=""/>
        <dsp:cNvSpPr/>
      </dsp:nvSpPr>
      <dsp:spPr>
        <a:xfrm>
          <a:off x="0" y="1360209"/>
          <a:ext cx="3525921" cy="2856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solidFill>
                <a:schemeClr val="tx1"/>
              </a:solidFill>
            </a:rPr>
            <a:t>Sobre las Instalaciones y equipos	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solidFill>
                <a:schemeClr val="tx1"/>
              </a:solidFill>
            </a:rPr>
            <a:t>Aislantes, diferenciales , toma a tierra, neutro, separación de instalaciones, muros, protección, etc.</a:t>
          </a:r>
        </a:p>
      </dsp:txBody>
      <dsp:txXfrm>
        <a:off x="0" y="1360209"/>
        <a:ext cx="3525921" cy="2856440"/>
      </dsp:txXfrm>
    </dsp:sp>
    <dsp:sp modelId="{9DED7376-1870-40F9-A369-25947D836062}">
      <dsp:nvSpPr>
        <dsp:cNvPr id="0" name=""/>
        <dsp:cNvSpPr/>
      </dsp:nvSpPr>
      <dsp:spPr>
        <a:xfrm>
          <a:off x="3525921" y="1360209"/>
          <a:ext cx="3525921" cy="2856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solidFill>
                <a:schemeClr val="tx1"/>
              </a:solidFill>
            </a:rPr>
            <a:t>Sobre el trabajador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solidFill>
                <a:schemeClr val="tx1"/>
              </a:solidFill>
            </a:rPr>
            <a:t>Información, formación señalización, equipos de protección… </a:t>
          </a:r>
        </a:p>
      </dsp:txBody>
      <dsp:txXfrm>
        <a:off x="3525921" y="1360209"/>
        <a:ext cx="3525921" cy="2856440"/>
      </dsp:txXfrm>
    </dsp:sp>
    <dsp:sp modelId="{27C98671-1BBC-4D38-B2C8-852AC952ED2B}">
      <dsp:nvSpPr>
        <dsp:cNvPr id="0" name=""/>
        <dsp:cNvSpPr/>
      </dsp:nvSpPr>
      <dsp:spPr>
        <a:xfrm>
          <a:off x="0" y="4216650"/>
          <a:ext cx="7051842" cy="317382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8568F1-7F1E-4833-9D17-E60C0F70DC76}">
      <dsp:nvSpPr>
        <dsp:cNvPr id="0" name=""/>
        <dsp:cNvSpPr/>
      </dsp:nvSpPr>
      <dsp:spPr>
        <a:xfrm>
          <a:off x="2297" y="26634"/>
          <a:ext cx="2239847" cy="86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Gases tóxicos</a:t>
          </a:r>
        </a:p>
      </dsp:txBody>
      <dsp:txXfrm>
        <a:off x="2297" y="26634"/>
        <a:ext cx="2239847" cy="864998"/>
      </dsp:txXfrm>
    </dsp:sp>
    <dsp:sp modelId="{11BE5F9C-1ABF-46F6-904B-536F1B091561}">
      <dsp:nvSpPr>
        <dsp:cNvPr id="0" name=""/>
        <dsp:cNvSpPr/>
      </dsp:nvSpPr>
      <dsp:spPr>
        <a:xfrm>
          <a:off x="2297" y="891633"/>
          <a:ext cx="2239847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Intoxicación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Muerte </a:t>
          </a:r>
        </a:p>
      </dsp:txBody>
      <dsp:txXfrm>
        <a:off x="2297" y="891633"/>
        <a:ext cx="2239847" cy="1317600"/>
      </dsp:txXfrm>
    </dsp:sp>
    <dsp:sp modelId="{DC8600A5-F55D-47B3-B9CE-48567C3C0C97}">
      <dsp:nvSpPr>
        <dsp:cNvPr id="0" name=""/>
        <dsp:cNvSpPr/>
      </dsp:nvSpPr>
      <dsp:spPr>
        <a:xfrm>
          <a:off x="2555723" y="26634"/>
          <a:ext cx="2239847" cy="86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Humos y gases calientes</a:t>
          </a:r>
        </a:p>
      </dsp:txBody>
      <dsp:txXfrm>
        <a:off x="2555723" y="26634"/>
        <a:ext cx="2239847" cy="864998"/>
      </dsp:txXfrm>
    </dsp:sp>
    <dsp:sp modelId="{85AE2BE8-03EA-47F0-A18B-A6E3A8E6054E}">
      <dsp:nvSpPr>
        <dsp:cNvPr id="0" name=""/>
        <dsp:cNvSpPr/>
      </dsp:nvSpPr>
      <dsp:spPr>
        <a:xfrm>
          <a:off x="2555723" y="891633"/>
          <a:ext cx="2239847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Quemaduras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Dificulta la visión</a:t>
          </a:r>
        </a:p>
      </dsp:txBody>
      <dsp:txXfrm>
        <a:off x="2555723" y="891633"/>
        <a:ext cx="2239847" cy="1317600"/>
      </dsp:txXfrm>
    </dsp:sp>
    <dsp:sp modelId="{2F34B195-6192-4691-B2D1-1F9B688427C2}">
      <dsp:nvSpPr>
        <dsp:cNvPr id="0" name=""/>
        <dsp:cNvSpPr/>
      </dsp:nvSpPr>
      <dsp:spPr>
        <a:xfrm>
          <a:off x="5109150" y="26634"/>
          <a:ext cx="2239847" cy="86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Calor</a:t>
          </a:r>
        </a:p>
      </dsp:txBody>
      <dsp:txXfrm>
        <a:off x="5109150" y="26634"/>
        <a:ext cx="2239847" cy="864998"/>
      </dsp:txXfrm>
    </dsp:sp>
    <dsp:sp modelId="{3225F734-2098-4298-AFDD-1DBB94FA2C69}">
      <dsp:nvSpPr>
        <dsp:cNvPr id="0" name=""/>
        <dsp:cNvSpPr/>
      </dsp:nvSpPr>
      <dsp:spPr>
        <a:xfrm>
          <a:off x="5109150" y="891633"/>
          <a:ext cx="2239847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Deshidratación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Bloqueo respiratorio</a:t>
          </a:r>
        </a:p>
      </dsp:txBody>
      <dsp:txXfrm>
        <a:off x="5109150" y="891633"/>
        <a:ext cx="2239847" cy="13176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E327F7-E761-408B-AE8B-98CD853178B6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Posturas </a:t>
          </a:r>
        </a:p>
      </dsp:txBody>
      <dsp:txXfrm rot="16200000">
        <a:off x="1813024" y="-1813024"/>
        <a:ext cx="1631751" cy="5257800"/>
      </dsp:txXfrm>
    </dsp:sp>
    <dsp:sp modelId="{4484E44A-D6B3-4D26-B9AC-7CFB59DE9A2E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Cargas manuales</a:t>
          </a:r>
        </a:p>
      </dsp:txBody>
      <dsp:txXfrm>
        <a:off x="5257800" y="0"/>
        <a:ext cx="5257800" cy="1631751"/>
      </dsp:txXfrm>
    </dsp:sp>
    <dsp:sp modelId="{6B7DD78C-3131-439B-AF88-C9A7CD2091FF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Movimientos repetitivos</a:t>
          </a:r>
        </a:p>
      </dsp:txBody>
      <dsp:txXfrm rot="10800000">
        <a:off x="0" y="2719586"/>
        <a:ext cx="5257800" cy="1631751"/>
      </dsp:txXfrm>
    </dsp:sp>
    <dsp:sp modelId="{08CDF2B2-0CAA-43FD-A461-828D2564282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Recomendaciones</a:t>
          </a:r>
        </a:p>
      </dsp:txBody>
      <dsp:txXfrm rot="5400000">
        <a:off x="7070824" y="906562"/>
        <a:ext cx="1631751" cy="5257800"/>
      </dsp:txXfrm>
    </dsp:sp>
    <dsp:sp modelId="{EB581ED9-BB67-4521-B0D2-7ABF16E8F2AE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Carga física Sobresfuerzos</a:t>
          </a:r>
        </a:p>
      </dsp:txBody>
      <dsp:txXfrm>
        <a:off x="3680460" y="1631751"/>
        <a:ext cx="3154680" cy="108783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F6E179-1E0B-453A-B5A7-4BC34B706B40}">
      <dsp:nvSpPr>
        <dsp:cNvPr id="0" name=""/>
        <dsp:cNvSpPr/>
      </dsp:nvSpPr>
      <dsp:spPr>
        <a:xfrm>
          <a:off x="3279650" y="587793"/>
          <a:ext cx="3120995" cy="137721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7480-3309-4C80-8295-1D61E6C09FEA}">
      <dsp:nvSpPr>
        <dsp:cNvPr id="0" name=""/>
        <dsp:cNvSpPr/>
      </dsp:nvSpPr>
      <dsp:spPr>
        <a:xfrm>
          <a:off x="3374259" y="0"/>
          <a:ext cx="2048578" cy="4574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Exigencias profesionales</a:t>
          </a:r>
        </a:p>
      </dsp:txBody>
      <dsp:txXfrm>
        <a:off x="3374259" y="0"/>
        <a:ext cx="2048578" cy="457420"/>
      </dsp:txXfrm>
    </dsp:sp>
    <dsp:sp modelId="{14E2FC1E-9A75-4749-A85A-1BDB765385C3}">
      <dsp:nvSpPr>
        <dsp:cNvPr id="0" name=""/>
        <dsp:cNvSpPr/>
      </dsp:nvSpPr>
      <dsp:spPr>
        <a:xfrm>
          <a:off x="4837906" y="1844027"/>
          <a:ext cx="2117692" cy="5788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Características individuo</a:t>
          </a:r>
        </a:p>
      </dsp:txBody>
      <dsp:txXfrm>
        <a:off x="4837906" y="1844027"/>
        <a:ext cx="2117692" cy="57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9637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7383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59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101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36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8678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72592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742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16597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78536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76536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F0D9-CE3E-8F42-A45A-82E45651A8ED}" type="datetimeFigureOut">
              <a:rPr lang="es-ES_tradnl" smtClean="0"/>
              <a:pPr/>
              <a:t>30/05/2017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Rectángulo 7"/>
          <p:cNvSpPr/>
          <p:nvPr userDrawn="1"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 descr="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944" y="315565"/>
            <a:ext cx="859185" cy="85918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 userDrawn="1"/>
        </p:nvSpPr>
        <p:spPr>
          <a:xfrm>
            <a:off x="0" y="6564539"/>
            <a:ext cx="12192000" cy="61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0" name="Imagen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4647" y="102090"/>
            <a:ext cx="1342020" cy="10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75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8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5128" y="1644832"/>
            <a:ext cx="1213323" cy="1213323"/>
          </a:xfrm>
          <a:prstGeom prst="rect">
            <a:avLst/>
          </a:prstGeom>
        </p:spPr>
      </p:pic>
      <p:sp>
        <p:nvSpPr>
          <p:cNvPr id="7" name="CuadroTexto 11"/>
          <p:cNvSpPr txBox="1"/>
          <p:nvPr/>
        </p:nvSpPr>
        <p:spPr>
          <a:xfrm>
            <a:off x="2914650" y="2898931"/>
            <a:ext cx="5029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cs typeface="Verdana"/>
              </a:rPr>
              <a:t>Unidad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riesgos laborales de las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condiciones de seguridad,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ergonómicas y psicosociales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7650" y="3751531"/>
            <a:ext cx="1342020" cy="1022491"/>
          </a:xfrm>
          <a:prstGeom prst="rect">
            <a:avLst/>
          </a:prstGeom>
        </p:spPr>
      </p:pic>
      <p:cxnSp>
        <p:nvCxnSpPr>
          <p:cNvPr id="9" name="Conector recto 13"/>
          <p:cNvCxnSpPr/>
          <p:nvPr/>
        </p:nvCxnSpPr>
        <p:spPr>
          <a:xfrm flipH="1">
            <a:off x="2914650" y="4824191"/>
            <a:ext cx="6295021" cy="0"/>
          </a:xfrm>
          <a:prstGeom prst="line">
            <a:avLst/>
          </a:prstGeom>
          <a:ln>
            <a:solidFill>
              <a:srgbClr val="20AA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951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82449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34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carga mental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3955042620"/>
              </p:ext>
            </p:extLst>
          </p:nvPr>
        </p:nvGraphicFramePr>
        <p:xfrm>
          <a:off x="1206500" y="2498181"/>
          <a:ext cx="7003716" cy="379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248400" y="4530181"/>
            <a:ext cx="265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Características del individuo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191000" y="240623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Exigencias </a:t>
            </a:r>
          </a:p>
          <a:p>
            <a:r>
              <a:rPr lang="es-ES" dirty="0"/>
              <a:t>profesionales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63170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Los riesgos psicosociales (I)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contenido 2"/>
          <p:cNvSpPr txBox="1">
            <a:spLocks/>
          </p:cNvSpPr>
          <p:nvPr/>
        </p:nvSpPr>
        <p:spPr>
          <a:xfrm>
            <a:off x="2597959" y="1682121"/>
            <a:ext cx="7602078" cy="491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Factores de riesgos psicosociales.</a:t>
            </a:r>
          </a:p>
          <a:p>
            <a:pPr lvl="1"/>
            <a:endParaRPr lang="es-ES" dirty="0"/>
          </a:p>
          <a:p>
            <a:pPr lvl="1"/>
            <a:r>
              <a:rPr lang="es-ES" sz="2000" dirty="0"/>
              <a:t>Contenido del trabajo.</a:t>
            </a:r>
          </a:p>
          <a:p>
            <a:pPr lvl="1"/>
            <a:r>
              <a:rPr lang="es-ES" sz="2000" dirty="0"/>
              <a:t>Carga y ritmo de trabajo.</a:t>
            </a:r>
          </a:p>
          <a:p>
            <a:pPr lvl="1"/>
            <a:r>
              <a:rPr lang="es-ES" sz="2000" dirty="0"/>
              <a:t>Tiempo de trabajo.</a:t>
            </a:r>
          </a:p>
          <a:p>
            <a:pPr lvl="1"/>
            <a:r>
              <a:rPr lang="es-ES" sz="2000" dirty="0"/>
              <a:t>Participación y control.</a:t>
            </a:r>
          </a:p>
          <a:p>
            <a:pPr lvl="1"/>
            <a:r>
              <a:rPr lang="es-ES" sz="2000" dirty="0"/>
              <a:t>Cultura organizacional.</a:t>
            </a:r>
          </a:p>
          <a:p>
            <a:pPr lvl="1"/>
            <a:r>
              <a:rPr lang="es-ES" sz="2000" dirty="0"/>
              <a:t>Condiciones laborales.</a:t>
            </a:r>
          </a:p>
          <a:p>
            <a:pPr lvl="1"/>
            <a:r>
              <a:rPr lang="es-ES" sz="2000" dirty="0"/>
              <a:t>Relaciones interpersonales.</a:t>
            </a:r>
          </a:p>
          <a:p>
            <a:pPr lvl="1"/>
            <a:r>
              <a:rPr lang="es-ES" sz="2000" dirty="0"/>
              <a:t>Acoso.</a:t>
            </a:r>
          </a:p>
          <a:p>
            <a:pPr lvl="1"/>
            <a:r>
              <a:rPr lang="es-ES" sz="2000" dirty="0"/>
              <a:t>Posibilidades de desarrollo.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578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Los riesgos psicosociales (II)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3703532347"/>
              </p:ext>
            </p:extLst>
          </p:nvPr>
        </p:nvGraphicFramePr>
        <p:xfrm>
          <a:off x="2028989" y="1680897"/>
          <a:ext cx="69280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608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por las condiciones de seguridad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4054813"/>
              </p:ext>
            </p:extLst>
          </p:nvPr>
        </p:nvGraphicFramePr>
        <p:xfrm>
          <a:off x="1858748" y="1935135"/>
          <a:ext cx="90805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888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¿Qué riesgos existen en los lugares de trabajo?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contenido 2"/>
          <p:cNvSpPr txBox="1">
            <a:spLocks/>
          </p:cNvSpPr>
          <p:nvPr/>
        </p:nvSpPr>
        <p:spPr>
          <a:xfrm>
            <a:off x="2315154" y="1682121"/>
            <a:ext cx="816768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Caídas al mismo nivel.</a:t>
            </a:r>
          </a:p>
          <a:p>
            <a:r>
              <a:rPr lang="es-ES" sz="2400" dirty="0"/>
              <a:t>Caídas a distinto nivel. </a:t>
            </a:r>
          </a:p>
          <a:p>
            <a:r>
              <a:rPr lang="es-ES" sz="2400" dirty="0"/>
              <a:t>Pisadas sobre objetos. </a:t>
            </a:r>
          </a:p>
          <a:p>
            <a:r>
              <a:rPr lang="es-ES" sz="2400" dirty="0"/>
              <a:t>Choques contra objetos inmóviles.</a:t>
            </a:r>
          </a:p>
          <a:p>
            <a:r>
              <a:rPr lang="es-ES" sz="2400" dirty="0"/>
              <a:t>Choques contra objetos móviles.</a:t>
            </a:r>
          </a:p>
          <a:p>
            <a:r>
              <a:rPr lang="es-ES" sz="2400" dirty="0"/>
              <a:t>Atropellos con vehículos. </a:t>
            </a:r>
          </a:p>
          <a:p>
            <a:r>
              <a:rPr lang="es-ES" sz="2400" dirty="0"/>
              <a:t>Caídas de objetos por desplome o derrumbamiento.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675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Los lugares de trabajo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2748247647"/>
              </p:ext>
            </p:extLst>
          </p:nvPr>
        </p:nvGraphicFramePr>
        <p:xfrm>
          <a:off x="1851243" y="1265518"/>
          <a:ext cx="9095509" cy="56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243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Equipos de trabajo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28001489"/>
              </p:ext>
            </p:extLst>
          </p:nvPr>
        </p:nvGraphicFramePr>
        <p:xfrm>
          <a:off x="1710555" y="1051996"/>
          <a:ext cx="9688830" cy="546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888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 eléctrico (I)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03225000"/>
              </p:ext>
            </p:extLst>
          </p:nvPr>
        </p:nvGraphicFramePr>
        <p:xfrm>
          <a:off x="1242004" y="1478921"/>
          <a:ext cx="10313988" cy="173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04990064"/>
              </p:ext>
            </p:extLst>
          </p:nvPr>
        </p:nvGraphicFramePr>
        <p:xfrm>
          <a:off x="1118937" y="3732468"/>
          <a:ext cx="10314709" cy="1731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22623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 eléctrico (II)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1220966790"/>
              </p:ext>
            </p:extLst>
          </p:nvPr>
        </p:nvGraphicFramePr>
        <p:xfrm>
          <a:off x="2873077" y="1571625"/>
          <a:ext cx="7051842" cy="453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519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Incendios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1527152664"/>
              </p:ext>
            </p:extLst>
          </p:nvPr>
        </p:nvGraphicFramePr>
        <p:xfrm>
          <a:off x="2723350" y="2856832"/>
          <a:ext cx="7351295" cy="2235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037962" y="1440228"/>
            <a:ext cx="8426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principales productos de la combustión y sus efectos sobre las personas son: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5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Riesgos derivados de la carga de trabajo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09708636"/>
              </p:ext>
            </p:extLst>
          </p:nvPr>
        </p:nvGraphicFramePr>
        <p:xfrm>
          <a:off x="927100" y="16309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91904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334</Words>
  <Application>Microsoft Office PowerPoint</Application>
  <PresentationFormat>Personalizado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1_Tema de Office</vt:lpstr>
      <vt:lpstr>Diapositiva 1</vt:lpstr>
      <vt:lpstr>Riesgos por las condiciones de seguridad </vt:lpstr>
      <vt:lpstr>¿Qué riesgos existen en los lugares de trabajo? </vt:lpstr>
      <vt:lpstr>Los lugares de trabajo </vt:lpstr>
      <vt:lpstr>Equipos de trabajo </vt:lpstr>
      <vt:lpstr>Riesgo eléctrico (I) </vt:lpstr>
      <vt:lpstr>Riesgo eléctrico (II) </vt:lpstr>
      <vt:lpstr>Incendios </vt:lpstr>
      <vt:lpstr>Riesgos derivados de la carga de trabajo </vt:lpstr>
      <vt:lpstr>La carga mental </vt:lpstr>
      <vt:lpstr>Los riesgos psicosociales (I) </vt:lpstr>
      <vt:lpstr>Los riesgos psicosociales (II)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Castano, Jorge</dc:creator>
  <cp:lastModifiedBy>Artext</cp:lastModifiedBy>
  <cp:revision>4</cp:revision>
  <dcterms:created xsi:type="dcterms:W3CDTF">2017-05-25T11:00:33Z</dcterms:created>
  <dcterms:modified xsi:type="dcterms:W3CDTF">2017-05-30T09:35:24Z</dcterms:modified>
</cp:coreProperties>
</file>