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8" r:id="rId3"/>
    <p:sldId id="259" r:id="rId4"/>
    <p:sldId id="257" r:id="rId5"/>
    <p:sldId id="261" r:id="rId6"/>
    <p:sldId id="260" r:id="rId7"/>
    <p:sldId id="262" r:id="rId8"/>
    <p:sldId id="263" r:id="rId9"/>
    <p:sldId id="264" r:id="rId10"/>
    <p:sldId id="265" r:id="rId11"/>
    <p:sldId id="266" r:id="rId12"/>
    <p:sldId id="267" r:id="rId13"/>
    <p:sldId id="268" r:id="rId14"/>
    <p:sldId id="269" r:id="rId15"/>
    <p:sldId id="270" r:id="rId16"/>
    <p:sldId id="297" r:id="rId17"/>
    <p:sldId id="298" r:id="rId18"/>
    <p:sldId id="299" r:id="rId19"/>
    <p:sldId id="300" r:id="rId20"/>
    <p:sldId id="301" r:id="rId21"/>
    <p:sldId id="302" r:id="rId22"/>
    <p:sldId id="303" r:id="rId23"/>
    <p:sldId id="304"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3E7E9"/>
          </a:solidFill>
        </a:fill>
      </a:tcStyle>
    </a:wholeTbl>
    <a:band1H>
      <a:tcStyle>
        <a:tcBdr/>
        <a:fill>
          <a:solidFill>
            <a:srgbClr val="E6CCCF"/>
          </a:solidFill>
        </a:fill>
      </a:tcStyle>
    </a:band1H>
    <a:band2H>
      <a:tcStyle>
        <a:tcBdr/>
      </a:tcStyle>
    </a:band2H>
    <a:band1V>
      <a:tcStyle>
        <a:tcBdr/>
        <a:fill>
          <a:solidFill>
            <a:srgbClr val="E6CCCF"/>
          </a:solidFill>
        </a:fill>
      </a:tcStyle>
    </a:band1V>
    <a:band2V>
      <a:tcStyle>
        <a:tcBdr/>
      </a:tcStyle>
    </a:band2V>
    <a:lastCol>
      <a:tcTxStyle b="on">
        <a:font>
          <a:latin typeface="+mn-lt"/>
          <a:ea typeface="+mn-ea"/>
          <a:cs typeface="+mn-cs"/>
        </a:font>
        <a:srgbClr val="FFFFFF"/>
      </a:tcTxStyle>
      <a:tcStyle>
        <a:tcBdr/>
        <a:fill>
          <a:solidFill>
            <a:srgbClr val="B71E42"/>
          </a:solidFill>
        </a:fill>
      </a:tcStyle>
    </a:lastCol>
    <a:firstCol>
      <a:tcTxStyle b="on">
        <a:font>
          <a:latin typeface="+mn-lt"/>
          <a:ea typeface="+mn-ea"/>
          <a:cs typeface="+mn-cs"/>
        </a:font>
        <a:srgbClr val="FFFFFF"/>
      </a:tcTxStyle>
      <a:tcStyle>
        <a:tcBdr/>
        <a:fill>
          <a:solidFill>
            <a:srgbClr val="B71E4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B71E4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B71E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7" autoAdjust="0"/>
    <p:restoredTop sz="94660"/>
  </p:normalViewPr>
  <p:slideViewPr>
    <p:cSldViewPr snapToGrid="0">
      <p:cViewPr>
        <p:scale>
          <a:sx n="71" d="100"/>
          <a:sy n="71" d="100"/>
        </p:scale>
        <p:origin x="-1206" y="-3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2F4F239-4BCD-4509-837D-E07566B5FE73}"/>
    <pc:docChg chg="modSld">
      <pc:chgData name="" userId="" providerId="" clId="Web-{02F4F239-4BCD-4509-837D-E07566B5FE73}" dt="2019-04-08T16:20:15.102" v="84" actId="1076"/>
      <pc:docMkLst>
        <pc:docMk/>
      </pc:docMkLst>
      <pc:sldChg chg="addSp modSp">
        <pc:chgData name="" userId="" providerId="" clId="Web-{02F4F239-4BCD-4509-837D-E07566B5FE73}" dt="2019-04-08T16:20:15.102" v="84" actId="1076"/>
        <pc:sldMkLst>
          <pc:docMk/>
          <pc:sldMk cId="0" sldId="289"/>
        </pc:sldMkLst>
        <pc:spChg chg="mod">
          <ac:chgData name="" userId="" providerId="" clId="Web-{02F4F239-4BCD-4509-837D-E07566B5FE73}" dt="2019-04-08T16:19:04.164" v="65" actId="14100"/>
          <ac:spMkLst>
            <pc:docMk/>
            <pc:sldMk cId="0" sldId="289"/>
            <ac:spMk id="4" creationId="{00000000-0000-0000-0000-000000000000}"/>
          </ac:spMkLst>
        </pc:spChg>
        <pc:spChg chg="mod">
          <ac:chgData name="" userId="" providerId="" clId="Web-{02F4F239-4BCD-4509-837D-E07566B5FE73}" dt="2019-04-08T16:19:48.633" v="79" actId="14100"/>
          <ac:spMkLst>
            <pc:docMk/>
            <pc:sldMk cId="0" sldId="289"/>
            <ac:spMk id="5" creationId="{00000000-0000-0000-0000-000000000000}"/>
          </ac:spMkLst>
        </pc:spChg>
        <pc:spChg chg="mod">
          <ac:chgData name="" userId="" providerId="" clId="Web-{02F4F239-4BCD-4509-837D-E07566B5FE73}" dt="2019-04-08T16:18:46.742" v="61" actId="1076"/>
          <ac:spMkLst>
            <pc:docMk/>
            <pc:sldMk cId="0" sldId="289"/>
            <ac:spMk id="8" creationId="{00000000-0000-0000-0000-000000000000}"/>
          </ac:spMkLst>
        </pc:spChg>
        <pc:spChg chg="mod">
          <ac:chgData name="" userId="" providerId="" clId="Web-{02F4F239-4BCD-4509-837D-E07566B5FE73}" dt="2019-04-08T16:19:43.711" v="78" actId="20577"/>
          <ac:spMkLst>
            <pc:docMk/>
            <pc:sldMk cId="0" sldId="289"/>
            <ac:spMk id="9" creationId="{00000000-0000-0000-0000-000000000000}"/>
          </ac:spMkLst>
        </pc:spChg>
        <pc:spChg chg="add mod">
          <ac:chgData name="" userId="" providerId="" clId="Web-{02F4F239-4BCD-4509-837D-E07566B5FE73}" dt="2019-04-08T16:20:03.164" v="81" actId="1076"/>
          <ac:spMkLst>
            <pc:docMk/>
            <pc:sldMk cId="0" sldId="289"/>
            <ac:spMk id="10" creationId="{FD7938A2-A3FD-4CE7-943B-F924FE2A9464}"/>
          </ac:spMkLst>
        </pc:spChg>
        <pc:spChg chg="add mod">
          <ac:chgData name="" userId="" providerId="" clId="Web-{02F4F239-4BCD-4509-837D-E07566B5FE73}" dt="2019-04-08T16:20:15.102" v="84" actId="1076"/>
          <ac:spMkLst>
            <pc:docMk/>
            <pc:sldMk cId="0" sldId="289"/>
            <ac:spMk id="11" creationId="{FB268C30-97B2-4C2E-8A81-978F4AFA18B2}"/>
          </ac:spMkLst>
        </pc:spChg>
      </pc:sldChg>
      <pc:sldChg chg="addSp delSp modSp">
        <pc:chgData name="" userId="" providerId="" clId="Web-{02F4F239-4BCD-4509-837D-E07566B5FE73}" dt="2019-04-08T16:04:20.735" v="15" actId="1076"/>
        <pc:sldMkLst>
          <pc:docMk/>
          <pc:sldMk cId="3842978328" sldId="302"/>
        </pc:sldMkLst>
        <pc:spChg chg="mod">
          <ac:chgData name="" userId="" providerId="" clId="Web-{02F4F239-4BCD-4509-837D-E07566B5FE73}" dt="2019-04-08T16:04:20.735" v="15" actId="1076"/>
          <ac:spMkLst>
            <pc:docMk/>
            <pc:sldMk cId="3842978328" sldId="302"/>
            <ac:spMk id="2" creationId="{7E4CEF94-E212-455C-A98F-5117CA0C1ECD}"/>
          </ac:spMkLst>
        </pc:spChg>
        <pc:spChg chg="del">
          <ac:chgData name="" userId="" providerId="" clId="Web-{02F4F239-4BCD-4509-837D-E07566B5FE73}" dt="2019-04-08T15:59:59.811" v="0"/>
          <ac:spMkLst>
            <pc:docMk/>
            <pc:sldMk cId="3842978328" sldId="302"/>
            <ac:spMk id="169" creationId="{27B93550-247B-43B1-A9A4-E70910F03CA1}"/>
          </ac:spMkLst>
        </pc:spChg>
        <pc:graphicFrameChg chg="add mod ord modGraphic">
          <ac:chgData name="" userId="" providerId="" clId="Web-{02F4F239-4BCD-4509-837D-E07566B5FE73}" dt="2019-04-08T16:03:51.954" v="14" actId="1076"/>
          <ac:graphicFrameMkLst>
            <pc:docMk/>
            <pc:sldMk cId="3842978328" sldId="302"/>
            <ac:graphicFrameMk id="3" creationId="{8DC7F333-BF5C-4449-87FB-04BEC20A4B61}"/>
          </ac:graphicFrameMkLst>
        </pc:graphicFrameChg>
      </pc:sldChg>
    </pc:docChg>
  </pc:docChgLst>
  <pc:docChgLst>
    <pc:chgData name="Sonia Ramallo López" userId="217131865_tp_dropbox" providerId="OAuth2" clId="{C3736A68-3560-EC48-9C47-49D03A842440}"/>
    <pc:docChg chg="undo custSel modSld">
      <pc:chgData name="Sonia Ramallo López" userId="217131865_tp_dropbox" providerId="OAuth2" clId="{C3736A68-3560-EC48-9C47-49D03A842440}" dt="2019-03-26T08:30:31.203" v="33" actId="1076"/>
      <pc:docMkLst>
        <pc:docMk/>
      </pc:docMkLst>
      <pc:sldChg chg="addSp modSp">
        <pc:chgData name="Sonia Ramallo López" userId="217131865_tp_dropbox" providerId="OAuth2" clId="{C3736A68-3560-EC48-9C47-49D03A842440}" dt="2019-03-26T08:30:31.203" v="33" actId="1076"/>
        <pc:sldMkLst>
          <pc:docMk/>
          <pc:sldMk cId="0" sldId="257"/>
        </pc:sldMkLst>
        <pc:spChg chg="add mod">
          <ac:chgData name="Sonia Ramallo López" userId="217131865_tp_dropbox" providerId="OAuth2" clId="{C3736A68-3560-EC48-9C47-49D03A842440}" dt="2019-03-26T08:30:31.203" v="33" actId="1076"/>
          <ac:spMkLst>
            <pc:docMk/>
            <pc:sldMk cId="0" sldId="257"/>
            <ac:spMk id="3" creationId="{CFE99D54-447B-8B48-95AD-094C50FB574F}"/>
          </ac:spMkLst>
        </pc:spChg>
        <pc:spChg chg="mod">
          <ac:chgData name="Sonia Ramallo López" userId="217131865_tp_dropbox" providerId="OAuth2" clId="{C3736A68-3560-EC48-9C47-49D03A842440}" dt="2019-03-26T08:29:07.634" v="5" actId="1076"/>
          <ac:spMkLst>
            <pc:docMk/>
            <pc:sldMk cId="0" sldId="257"/>
            <ac:spMk id="5" creationId="{00000000-0000-0000-0000-000000000000}"/>
          </ac:spMkLst>
        </pc:spChg>
        <pc:picChg chg="mod">
          <ac:chgData name="Sonia Ramallo López" userId="217131865_tp_dropbox" providerId="OAuth2" clId="{C3736A68-3560-EC48-9C47-49D03A842440}" dt="2019-03-26T08:29:03.319" v="4" actId="1076"/>
          <ac:picMkLst>
            <pc:docMk/>
            <pc:sldMk cId="0" sldId="257"/>
            <ac:picMk id="4" creationId="{00000000-0000-0000-0000-000000000000}"/>
          </ac:picMkLst>
        </pc:picChg>
      </pc:sldChg>
    </pc:docChg>
  </pc:docChgLst>
  <pc:docChgLst>
    <pc:chgData clId="Web-{75A26246-B785-4767-BB8C-23D94E3CD074}"/>
    <pc:docChg chg="addSld modSld sldOrd">
      <pc:chgData name="" userId="" providerId="" clId="Web-{75A26246-B785-4767-BB8C-23D94E3CD074}" dt="2019-04-08T15:58:17.478" v="154"/>
      <pc:docMkLst>
        <pc:docMk/>
      </pc:docMkLst>
      <pc:sldChg chg="modSp">
        <pc:chgData name="" userId="" providerId="" clId="Web-{75A26246-B785-4767-BB8C-23D94E3CD074}" dt="2019-04-08T15:43:35.409" v="6" actId="20577"/>
        <pc:sldMkLst>
          <pc:docMk/>
          <pc:sldMk cId="0" sldId="285"/>
        </pc:sldMkLst>
        <pc:spChg chg="mod">
          <ac:chgData name="" userId="" providerId="" clId="Web-{75A26246-B785-4767-BB8C-23D94E3CD074}" dt="2019-04-08T15:43:35.409" v="6" actId="20577"/>
          <ac:spMkLst>
            <pc:docMk/>
            <pc:sldMk cId="0" sldId="285"/>
            <ac:spMk id="2" creationId="{00000000-0000-0000-0000-000000000000}"/>
          </ac:spMkLst>
        </pc:spChg>
      </pc:sldChg>
      <pc:sldChg chg="modSp">
        <pc:chgData name="" userId="" providerId="" clId="Web-{75A26246-B785-4767-BB8C-23D94E3CD074}" dt="2019-04-08T15:43:46.003" v="11" actId="20577"/>
        <pc:sldMkLst>
          <pc:docMk/>
          <pc:sldMk cId="0" sldId="288"/>
        </pc:sldMkLst>
        <pc:spChg chg="mod">
          <ac:chgData name="" userId="" providerId="" clId="Web-{75A26246-B785-4767-BB8C-23D94E3CD074}" dt="2019-04-08T15:43:46.003" v="11" actId="20577"/>
          <ac:spMkLst>
            <pc:docMk/>
            <pc:sldMk cId="0" sldId="288"/>
            <ac:spMk id="2" creationId="{00000000-0000-0000-0000-000000000000}"/>
          </ac:spMkLst>
        </pc:spChg>
      </pc:sldChg>
      <pc:sldChg chg="modSp ord">
        <pc:chgData name="" userId="" providerId="" clId="Web-{75A26246-B785-4767-BB8C-23D94E3CD074}" dt="2019-04-08T15:50:39.147" v="49" actId="14100"/>
        <pc:sldMkLst>
          <pc:docMk/>
          <pc:sldMk cId="0" sldId="289"/>
        </pc:sldMkLst>
        <pc:spChg chg="mod">
          <ac:chgData name="" userId="" providerId="" clId="Web-{75A26246-B785-4767-BB8C-23D94E3CD074}" dt="2019-04-08T15:47:56.489" v="33" actId="20577"/>
          <ac:spMkLst>
            <pc:docMk/>
            <pc:sldMk cId="0" sldId="289"/>
            <ac:spMk id="2" creationId="{00000000-0000-0000-0000-000000000000}"/>
          </ac:spMkLst>
        </pc:spChg>
        <pc:spChg chg="mod">
          <ac:chgData name="" userId="" providerId="" clId="Web-{75A26246-B785-4767-BB8C-23D94E3CD074}" dt="2019-04-08T15:48:24.568" v="41" actId="20577"/>
          <ac:spMkLst>
            <pc:docMk/>
            <pc:sldMk cId="0" sldId="289"/>
            <ac:spMk id="3" creationId="{00000000-0000-0000-0000-000000000000}"/>
          </ac:spMkLst>
        </pc:spChg>
        <pc:spChg chg="mod">
          <ac:chgData name="" userId="" providerId="" clId="Web-{75A26246-B785-4767-BB8C-23D94E3CD074}" dt="2019-04-08T15:50:39.147" v="49" actId="14100"/>
          <ac:spMkLst>
            <pc:docMk/>
            <pc:sldMk cId="0" sldId="289"/>
            <ac:spMk id="4" creationId="{00000000-0000-0000-0000-000000000000}"/>
          </ac:spMkLst>
        </pc:spChg>
        <pc:spChg chg="mod">
          <ac:chgData name="" userId="" providerId="" clId="Web-{75A26246-B785-4767-BB8C-23D94E3CD074}" dt="2019-04-08T15:50:20.678" v="45" actId="1076"/>
          <ac:spMkLst>
            <pc:docMk/>
            <pc:sldMk cId="0" sldId="289"/>
            <ac:spMk id="5" creationId="{00000000-0000-0000-0000-000000000000}"/>
          </ac:spMkLst>
        </pc:spChg>
        <pc:spChg chg="mod">
          <ac:chgData name="" userId="" providerId="" clId="Web-{75A26246-B785-4767-BB8C-23D94E3CD074}" dt="2019-04-08T15:50:33.334" v="48" actId="14100"/>
          <ac:spMkLst>
            <pc:docMk/>
            <pc:sldMk cId="0" sldId="289"/>
            <ac:spMk id="8" creationId="{00000000-0000-0000-0000-000000000000}"/>
          </ac:spMkLst>
        </pc:spChg>
        <pc:spChg chg="mod">
          <ac:chgData name="" userId="" providerId="" clId="Web-{75A26246-B785-4767-BB8C-23D94E3CD074}" dt="2019-04-08T15:50:16.865" v="44" actId="1076"/>
          <ac:spMkLst>
            <pc:docMk/>
            <pc:sldMk cId="0" sldId="289"/>
            <ac:spMk id="9" creationId="{00000000-0000-0000-0000-000000000000}"/>
          </ac:spMkLst>
        </pc:spChg>
      </pc:sldChg>
      <pc:sldChg chg="addSp delSp modSp new mod modClrScheme chgLayout">
        <pc:chgData name="" userId="" providerId="" clId="Web-{75A26246-B785-4767-BB8C-23D94E3CD074}" dt="2019-04-08T15:58:17.478" v="154"/>
        <pc:sldMkLst>
          <pc:docMk/>
          <pc:sldMk cId="3842978328" sldId="302"/>
        </pc:sldMkLst>
        <pc:spChg chg="add mod">
          <ac:chgData name="" userId="" providerId="" clId="Web-{75A26246-B785-4767-BB8C-23D94E3CD074}" dt="2019-04-08T15:56:17.305" v="151" actId="14100"/>
          <ac:spMkLst>
            <pc:docMk/>
            <pc:sldMk cId="3842978328" sldId="302"/>
            <ac:spMk id="2" creationId="{7E4CEF94-E212-455C-A98F-5117CA0C1ECD}"/>
          </ac:spMkLst>
        </pc:spChg>
        <pc:spChg chg="add del mod">
          <ac:chgData name="" userId="" providerId="" clId="Web-{75A26246-B785-4767-BB8C-23D94E3CD074}" dt="2019-04-08T15:56:21.540" v="152"/>
          <ac:spMkLst>
            <pc:docMk/>
            <pc:sldMk cId="3842978328" sldId="302"/>
            <ac:spMk id="3" creationId="{42E31925-E119-4498-AF6B-A45EDA395135}"/>
          </ac:spMkLst>
        </pc:spChg>
        <pc:spChg chg="add mod">
          <ac:chgData name="" userId="" providerId="" clId="Web-{75A26246-B785-4767-BB8C-23D94E3CD074}" dt="2019-04-08T15:58:17.478" v="154"/>
          <ac:spMkLst>
            <pc:docMk/>
            <pc:sldMk cId="3842978328" sldId="302"/>
            <ac:spMk id="169" creationId="{27B93550-247B-43B1-A9A4-E70910F03CA1}"/>
          </ac:spMkLst>
        </pc:spChg>
        <pc:graphicFrameChg chg="add del mod ord modGraphic">
          <ac:chgData name="" userId="" providerId="" clId="Web-{75A26246-B785-4767-BB8C-23D94E3CD074}" dt="2019-04-08T15:58:17.478" v="154"/>
          <ac:graphicFrameMkLst>
            <pc:docMk/>
            <pc:sldMk cId="3842978328" sldId="302"/>
            <ac:graphicFrameMk id="4" creationId="{07F1BF51-2FAF-4B02-B81B-F68958F5563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F2345-FA36-45FA-A96A-FBB52B40A22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682A7E3A-7378-4DD4-8908-96D23FBC7825}">
      <dgm:prSet phldrT="[Texto]"/>
      <dgm:spPr>
        <a:solidFill>
          <a:schemeClr val="accent5"/>
        </a:solidFill>
      </dgm:spPr>
      <dgm:t>
        <a:bodyPr/>
        <a:lstStyle/>
        <a:p>
          <a:r>
            <a:rPr lang="es-ES" b="1" dirty="0" smtClean="0">
              <a:solidFill>
                <a:schemeClr val="tx1"/>
              </a:solidFill>
            </a:rPr>
            <a:t>Ley 31/1995 de Prevención de Riesgos Laborales</a:t>
          </a:r>
        </a:p>
        <a:p>
          <a:r>
            <a:rPr lang="es-ES" b="1" dirty="0" smtClean="0">
              <a:solidFill>
                <a:schemeClr val="tx1"/>
              </a:solidFill>
            </a:rPr>
            <a:t>(LPRL)</a:t>
          </a:r>
          <a:endParaRPr lang="es-ES" b="1" dirty="0">
            <a:solidFill>
              <a:schemeClr val="tx1"/>
            </a:solidFill>
          </a:endParaRPr>
        </a:p>
      </dgm:t>
    </dgm:pt>
    <dgm:pt modelId="{2D5CB926-223F-4967-851D-271D35D990FB}" type="parTrans" cxnId="{3F534C46-FBEB-46A3-9C1E-89E2C1F69019}">
      <dgm:prSet/>
      <dgm:spPr/>
      <dgm:t>
        <a:bodyPr/>
        <a:lstStyle/>
        <a:p>
          <a:endParaRPr lang="es-ES"/>
        </a:p>
      </dgm:t>
    </dgm:pt>
    <dgm:pt modelId="{A558E356-BD7B-45A4-B02B-31D896F1705B}" type="sibTrans" cxnId="{3F534C46-FBEB-46A3-9C1E-89E2C1F69019}">
      <dgm:prSet/>
      <dgm:spPr/>
      <dgm:t>
        <a:bodyPr/>
        <a:lstStyle/>
        <a:p>
          <a:endParaRPr lang="es-ES"/>
        </a:p>
      </dgm:t>
    </dgm:pt>
    <dgm:pt modelId="{B0A3C2B5-AC3E-4410-90FF-B1C77C9C5AE7}">
      <dgm:prSet phldrT="[Texto]"/>
      <dgm:spPr>
        <a:solidFill>
          <a:schemeClr val="accent5"/>
        </a:solidFill>
      </dgm:spPr>
      <dgm:t>
        <a:bodyPr/>
        <a:lstStyle/>
        <a:p>
          <a:r>
            <a:rPr lang="es-ES" dirty="0" smtClean="0">
              <a:solidFill>
                <a:schemeClr val="tx1"/>
              </a:solidFill>
            </a:rPr>
            <a:t>Nuevo planteamiento de actuación</a:t>
          </a:r>
          <a:endParaRPr lang="es-ES" dirty="0">
            <a:solidFill>
              <a:schemeClr val="tx1"/>
            </a:solidFill>
          </a:endParaRPr>
        </a:p>
      </dgm:t>
    </dgm:pt>
    <dgm:pt modelId="{FC25CB47-42FB-4048-A8F6-FD5CC6077C3D}" type="parTrans" cxnId="{3A6DAD97-5FCE-4FF4-B184-9816DB653156}">
      <dgm:prSet/>
      <dgm:spPr/>
      <dgm:t>
        <a:bodyPr/>
        <a:lstStyle/>
        <a:p>
          <a:endParaRPr lang="es-ES"/>
        </a:p>
      </dgm:t>
    </dgm:pt>
    <dgm:pt modelId="{6C7BE22F-9601-4461-8CE5-4C4BCEB343E1}" type="sibTrans" cxnId="{3A6DAD97-5FCE-4FF4-B184-9816DB653156}">
      <dgm:prSet/>
      <dgm:spPr/>
      <dgm:t>
        <a:bodyPr/>
        <a:lstStyle/>
        <a:p>
          <a:endParaRPr lang="es-ES"/>
        </a:p>
      </dgm:t>
    </dgm:pt>
    <dgm:pt modelId="{A0C064AD-65ED-4B46-A586-A0630D12898D}">
      <dgm:prSet phldrT="[Texto]"/>
      <dgm:spPr>
        <a:solidFill>
          <a:schemeClr val="accent5">
            <a:lumMod val="60000"/>
            <a:lumOff val="40000"/>
          </a:schemeClr>
        </a:solidFill>
      </dgm:spPr>
      <dgm:t>
        <a:bodyPr/>
        <a:lstStyle/>
        <a:p>
          <a:r>
            <a:rPr lang="es-ES" dirty="0" smtClean="0">
              <a:solidFill>
                <a:schemeClr val="tx1"/>
              </a:solidFill>
            </a:rPr>
            <a:t>Actuar antes de que se produzcan los daños</a:t>
          </a:r>
          <a:endParaRPr lang="es-ES" dirty="0">
            <a:solidFill>
              <a:schemeClr val="tx1"/>
            </a:solidFill>
          </a:endParaRPr>
        </a:p>
      </dgm:t>
    </dgm:pt>
    <dgm:pt modelId="{BDD9572A-0F4C-4E7C-92EA-E17C71A0E828}" type="parTrans" cxnId="{6324D6A4-6705-4F44-B7C6-35C25A8CEA56}">
      <dgm:prSet/>
      <dgm:spPr/>
      <dgm:t>
        <a:bodyPr/>
        <a:lstStyle/>
        <a:p>
          <a:endParaRPr lang="es-ES"/>
        </a:p>
      </dgm:t>
    </dgm:pt>
    <dgm:pt modelId="{5CA205E8-E808-4D46-960C-DBAB7135E06C}" type="sibTrans" cxnId="{6324D6A4-6705-4F44-B7C6-35C25A8CEA56}">
      <dgm:prSet/>
      <dgm:spPr/>
      <dgm:t>
        <a:bodyPr/>
        <a:lstStyle/>
        <a:p>
          <a:endParaRPr lang="es-ES"/>
        </a:p>
      </dgm:t>
    </dgm:pt>
    <dgm:pt modelId="{6225ACC9-28AB-4E6A-83A2-2078D9440D73}">
      <dgm:prSet phldrT="[Texto]"/>
      <dgm:spPr>
        <a:solidFill>
          <a:schemeClr val="accent5"/>
        </a:solidFill>
      </dgm:spPr>
      <dgm:t>
        <a:bodyPr/>
        <a:lstStyle/>
        <a:p>
          <a:r>
            <a:rPr lang="es-ES" dirty="0" smtClean="0">
              <a:solidFill>
                <a:schemeClr val="tx1"/>
              </a:solidFill>
            </a:rPr>
            <a:t>Obligación de Gestión empresarial de la actividad preventiva</a:t>
          </a:r>
          <a:endParaRPr lang="es-ES" dirty="0">
            <a:solidFill>
              <a:schemeClr val="tx1"/>
            </a:solidFill>
          </a:endParaRPr>
        </a:p>
      </dgm:t>
    </dgm:pt>
    <dgm:pt modelId="{A0F009BA-E4F0-4355-8697-CBEE079E43AF}" type="parTrans" cxnId="{C3AF1FCA-4D19-46AC-A4DA-29B1117CB537}">
      <dgm:prSet/>
      <dgm:spPr/>
      <dgm:t>
        <a:bodyPr/>
        <a:lstStyle/>
        <a:p>
          <a:endParaRPr lang="es-ES"/>
        </a:p>
      </dgm:t>
    </dgm:pt>
    <dgm:pt modelId="{51C3E571-C4E0-4A4F-BC1D-8EF95E52BC2C}" type="sibTrans" cxnId="{C3AF1FCA-4D19-46AC-A4DA-29B1117CB537}">
      <dgm:prSet/>
      <dgm:spPr/>
      <dgm:t>
        <a:bodyPr/>
        <a:lstStyle/>
        <a:p>
          <a:endParaRPr lang="es-ES"/>
        </a:p>
      </dgm:t>
    </dgm:pt>
    <dgm:pt modelId="{F0C51F41-2748-4CA5-B174-8963CEBA7BEC}">
      <dgm:prSet phldrT="[Texto]"/>
      <dgm:spPr>
        <a:solidFill>
          <a:schemeClr val="accent5">
            <a:lumMod val="60000"/>
            <a:lumOff val="40000"/>
          </a:schemeClr>
        </a:solidFill>
      </dgm:spPr>
      <dgm:t>
        <a:bodyPr/>
        <a:lstStyle/>
        <a:p>
          <a:r>
            <a:rPr lang="es-ES" dirty="0" smtClean="0">
              <a:solidFill>
                <a:schemeClr val="tx1"/>
              </a:solidFill>
            </a:rPr>
            <a:t>Sistema de Gestión de la Prevención</a:t>
          </a:r>
          <a:endParaRPr lang="es-ES" dirty="0">
            <a:solidFill>
              <a:schemeClr val="tx1"/>
            </a:solidFill>
          </a:endParaRPr>
        </a:p>
      </dgm:t>
    </dgm:pt>
    <dgm:pt modelId="{6BD90338-5681-4C89-A771-B79055521C3A}" type="parTrans" cxnId="{CF6DB6F8-2871-4B7E-8065-A3F2854770CD}">
      <dgm:prSet/>
      <dgm:spPr/>
      <dgm:t>
        <a:bodyPr/>
        <a:lstStyle/>
        <a:p>
          <a:endParaRPr lang="es-ES"/>
        </a:p>
      </dgm:t>
    </dgm:pt>
    <dgm:pt modelId="{FA473A39-602E-47B0-A078-9A05C183E5BD}" type="sibTrans" cxnId="{CF6DB6F8-2871-4B7E-8065-A3F2854770CD}">
      <dgm:prSet/>
      <dgm:spPr/>
      <dgm:t>
        <a:bodyPr/>
        <a:lstStyle/>
        <a:p>
          <a:endParaRPr lang="es-ES"/>
        </a:p>
      </dgm:t>
    </dgm:pt>
    <dgm:pt modelId="{8694C391-DC8D-495E-BDB6-A98E073F0C22}">
      <dgm:prSet/>
      <dgm:spPr>
        <a:solidFill>
          <a:schemeClr val="accent5">
            <a:lumMod val="60000"/>
            <a:lumOff val="40000"/>
          </a:schemeClr>
        </a:solidFill>
      </dgm:spPr>
      <dgm:t>
        <a:bodyPr/>
        <a:lstStyle/>
        <a:p>
          <a:r>
            <a:rPr lang="es-ES" dirty="0" smtClean="0">
              <a:solidFill>
                <a:schemeClr val="tx1"/>
              </a:solidFill>
            </a:rPr>
            <a:t>Dotar de recursos materiales y humanos para la acción preventiva</a:t>
          </a:r>
          <a:endParaRPr lang="es-ES" dirty="0">
            <a:solidFill>
              <a:schemeClr val="tx1"/>
            </a:solidFill>
          </a:endParaRPr>
        </a:p>
      </dgm:t>
    </dgm:pt>
    <dgm:pt modelId="{8FD7F6C2-FA1D-49F2-9D92-CD29B6BD394F}" type="parTrans" cxnId="{EA98F23A-4A2A-4A66-BB7B-9B44E268FB3C}">
      <dgm:prSet/>
      <dgm:spPr/>
      <dgm:t>
        <a:bodyPr/>
        <a:lstStyle/>
        <a:p>
          <a:endParaRPr lang="es-ES"/>
        </a:p>
      </dgm:t>
    </dgm:pt>
    <dgm:pt modelId="{F3E58014-794E-4A05-885F-80664689F5AC}" type="sibTrans" cxnId="{EA98F23A-4A2A-4A66-BB7B-9B44E268FB3C}">
      <dgm:prSet/>
      <dgm:spPr/>
      <dgm:t>
        <a:bodyPr/>
        <a:lstStyle/>
        <a:p>
          <a:endParaRPr lang="es-ES"/>
        </a:p>
      </dgm:t>
    </dgm:pt>
    <dgm:pt modelId="{E514435F-AC1D-4FC1-A8D3-ABD42B72BD42}" type="pres">
      <dgm:prSet presAssocID="{C81F2345-FA36-45FA-A96A-FBB52B40A226}" presName="diagram" presStyleCnt="0">
        <dgm:presLayoutVars>
          <dgm:chPref val="1"/>
          <dgm:dir/>
          <dgm:animOne val="branch"/>
          <dgm:animLvl val="lvl"/>
          <dgm:resizeHandles val="exact"/>
        </dgm:presLayoutVars>
      </dgm:prSet>
      <dgm:spPr/>
      <dgm:t>
        <a:bodyPr/>
        <a:lstStyle/>
        <a:p>
          <a:endParaRPr lang="es-ES"/>
        </a:p>
      </dgm:t>
    </dgm:pt>
    <dgm:pt modelId="{CE595319-BA87-4B8D-9B6E-9F615211380B}" type="pres">
      <dgm:prSet presAssocID="{682A7E3A-7378-4DD4-8908-96D23FBC7825}" presName="root1" presStyleCnt="0"/>
      <dgm:spPr/>
    </dgm:pt>
    <dgm:pt modelId="{FD66F022-B8BB-44A6-9077-88C57E31F22E}" type="pres">
      <dgm:prSet presAssocID="{682A7E3A-7378-4DD4-8908-96D23FBC7825}" presName="LevelOneTextNode" presStyleLbl="node0" presStyleIdx="0" presStyleCnt="1" custScaleX="131725" custLinFactNeighborX="1471">
        <dgm:presLayoutVars>
          <dgm:chPref val="3"/>
        </dgm:presLayoutVars>
      </dgm:prSet>
      <dgm:spPr/>
      <dgm:t>
        <a:bodyPr/>
        <a:lstStyle/>
        <a:p>
          <a:endParaRPr lang="es-ES"/>
        </a:p>
      </dgm:t>
    </dgm:pt>
    <dgm:pt modelId="{D977F2D7-0A49-41D8-9024-228CDA97384F}" type="pres">
      <dgm:prSet presAssocID="{682A7E3A-7378-4DD4-8908-96D23FBC7825}" presName="level2hierChild" presStyleCnt="0"/>
      <dgm:spPr/>
    </dgm:pt>
    <dgm:pt modelId="{B9A96E8D-C857-46F0-958A-76B0A68DC5E7}" type="pres">
      <dgm:prSet presAssocID="{FC25CB47-42FB-4048-A8F6-FD5CC6077C3D}" presName="conn2-1" presStyleLbl="parChTrans1D2" presStyleIdx="0" presStyleCnt="2"/>
      <dgm:spPr/>
      <dgm:t>
        <a:bodyPr/>
        <a:lstStyle/>
        <a:p>
          <a:endParaRPr lang="es-ES"/>
        </a:p>
      </dgm:t>
    </dgm:pt>
    <dgm:pt modelId="{16BB8EF8-C68C-4C99-B63E-268DE796504C}" type="pres">
      <dgm:prSet presAssocID="{FC25CB47-42FB-4048-A8F6-FD5CC6077C3D}" presName="connTx" presStyleLbl="parChTrans1D2" presStyleIdx="0" presStyleCnt="2"/>
      <dgm:spPr/>
      <dgm:t>
        <a:bodyPr/>
        <a:lstStyle/>
        <a:p>
          <a:endParaRPr lang="es-ES"/>
        </a:p>
      </dgm:t>
    </dgm:pt>
    <dgm:pt modelId="{7EE5DCAF-54AD-4652-8C64-533939D07C87}" type="pres">
      <dgm:prSet presAssocID="{B0A3C2B5-AC3E-4410-90FF-B1C77C9C5AE7}" presName="root2" presStyleCnt="0"/>
      <dgm:spPr/>
    </dgm:pt>
    <dgm:pt modelId="{3A8546DC-B0C2-47B1-9781-BD1ADC2AEE6D}" type="pres">
      <dgm:prSet presAssocID="{B0A3C2B5-AC3E-4410-90FF-B1C77C9C5AE7}" presName="LevelTwoTextNode" presStyleLbl="node2" presStyleIdx="0" presStyleCnt="2">
        <dgm:presLayoutVars>
          <dgm:chPref val="3"/>
        </dgm:presLayoutVars>
      </dgm:prSet>
      <dgm:spPr/>
      <dgm:t>
        <a:bodyPr/>
        <a:lstStyle/>
        <a:p>
          <a:endParaRPr lang="es-ES"/>
        </a:p>
      </dgm:t>
    </dgm:pt>
    <dgm:pt modelId="{02FD1AD2-3293-4357-9C3A-FB214440CF2E}" type="pres">
      <dgm:prSet presAssocID="{B0A3C2B5-AC3E-4410-90FF-B1C77C9C5AE7}" presName="level3hierChild" presStyleCnt="0"/>
      <dgm:spPr/>
    </dgm:pt>
    <dgm:pt modelId="{95A0DBED-7D81-47F9-AF30-5097F36CEBB9}" type="pres">
      <dgm:prSet presAssocID="{BDD9572A-0F4C-4E7C-92EA-E17C71A0E828}" presName="conn2-1" presStyleLbl="parChTrans1D3" presStyleIdx="0" presStyleCnt="3"/>
      <dgm:spPr/>
      <dgm:t>
        <a:bodyPr/>
        <a:lstStyle/>
        <a:p>
          <a:endParaRPr lang="es-ES"/>
        </a:p>
      </dgm:t>
    </dgm:pt>
    <dgm:pt modelId="{0066709C-222F-4373-BEB5-C7B9E45D8E23}" type="pres">
      <dgm:prSet presAssocID="{BDD9572A-0F4C-4E7C-92EA-E17C71A0E828}" presName="connTx" presStyleLbl="parChTrans1D3" presStyleIdx="0" presStyleCnt="3"/>
      <dgm:spPr/>
      <dgm:t>
        <a:bodyPr/>
        <a:lstStyle/>
        <a:p>
          <a:endParaRPr lang="es-ES"/>
        </a:p>
      </dgm:t>
    </dgm:pt>
    <dgm:pt modelId="{3DAB4267-7CFD-4C0D-AB87-972627FAB662}" type="pres">
      <dgm:prSet presAssocID="{A0C064AD-65ED-4B46-A586-A0630D12898D}" presName="root2" presStyleCnt="0"/>
      <dgm:spPr/>
    </dgm:pt>
    <dgm:pt modelId="{B317BAC5-1864-4B49-8DB1-7BBDC5DEFBEF}" type="pres">
      <dgm:prSet presAssocID="{A0C064AD-65ED-4B46-A586-A0630D12898D}" presName="LevelTwoTextNode" presStyleLbl="node3" presStyleIdx="0" presStyleCnt="3" custLinFactNeighborX="127" custLinFactNeighborY="-2943">
        <dgm:presLayoutVars>
          <dgm:chPref val="3"/>
        </dgm:presLayoutVars>
      </dgm:prSet>
      <dgm:spPr/>
      <dgm:t>
        <a:bodyPr/>
        <a:lstStyle/>
        <a:p>
          <a:endParaRPr lang="es-ES"/>
        </a:p>
      </dgm:t>
    </dgm:pt>
    <dgm:pt modelId="{5840B697-85AA-4C10-8FDB-601673887A80}" type="pres">
      <dgm:prSet presAssocID="{A0C064AD-65ED-4B46-A586-A0630D12898D}" presName="level3hierChild" presStyleCnt="0"/>
      <dgm:spPr/>
    </dgm:pt>
    <dgm:pt modelId="{7D02A142-9483-44C0-B5DD-CF5EA5729F32}" type="pres">
      <dgm:prSet presAssocID="{A0F009BA-E4F0-4355-8697-CBEE079E43AF}" presName="conn2-1" presStyleLbl="parChTrans1D2" presStyleIdx="1" presStyleCnt="2"/>
      <dgm:spPr/>
      <dgm:t>
        <a:bodyPr/>
        <a:lstStyle/>
        <a:p>
          <a:endParaRPr lang="es-ES"/>
        </a:p>
      </dgm:t>
    </dgm:pt>
    <dgm:pt modelId="{B6D25994-6B2D-4CAB-9A32-84B0CCBE5246}" type="pres">
      <dgm:prSet presAssocID="{A0F009BA-E4F0-4355-8697-CBEE079E43AF}" presName="connTx" presStyleLbl="parChTrans1D2" presStyleIdx="1" presStyleCnt="2"/>
      <dgm:spPr/>
      <dgm:t>
        <a:bodyPr/>
        <a:lstStyle/>
        <a:p>
          <a:endParaRPr lang="es-ES"/>
        </a:p>
      </dgm:t>
    </dgm:pt>
    <dgm:pt modelId="{58D94856-832C-4E57-9FAA-91B32F884892}" type="pres">
      <dgm:prSet presAssocID="{6225ACC9-28AB-4E6A-83A2-2078D9440D73}" presName="root2" presStyleCnt="0"/>
      <dgm:spPr/>
    </dgm:pt>
    <dgm:pt modelId="{AE7D38FE-5B6B-41BF-BB25-DC974D73FC0A}" type="pres">
      <dgm:prSet presAssocID="{6225ACC9-28AB-4E6A-83A2-2078D9440D73}" presName="LevelTwoTextNode" presStyleLbl="node2" presStyleIdx="1" presStyleCnt="2">
        <dgm:presLayoutVars>
          <dgm:chPref val="3"/>
        </dgm:presLayoutVars>
      </dgm:prSet>
      <dgm:spPr/>
      <dgm:t>
        <a:bodyPr/>
        <a:lstStyle/>
        <a:p>
          <a:endParaRPr lang="es-ES"/>
        </a:p>
      </dgm:t>
    </dgm:pt>
    <dgm:pt modelId="{6804407E-A2B9-4688-BA30-58A9850AE906}" type="pres">
      <dgm:prSet presAssocID="{6225ACC9-28AB-4E6A-83A2-2078D9440D73}" presName="level3hierChild" presStyleCnt="0"/>
      <dgm:spPr/>
    </dgm:pt>
    <dgm:pt modelId="{4951BC27-E5BB-49D5-9D75-ACDC0E43F476}" type="pres">
      <dgm:prSet presAssocID="{6BD90338-5681-4C89-A771-B79055521C3A}" presName="conn2-1" presStyleLbl="parChTrans1D3" presStyleIdx="1" presStyleCnt="3"/>
      <dgm:spPr/>
      <dgm:t>
        <a:bodyPr/>
        <a:lstStyle/>
        <a:p>
          <a:endParaRPr lang="es-ES"/>
        </a:p>
      </dgm:t>
    </dgm:pt>
    <dgm:pt modelId="{603DFF27-2019-4DDF-A06F-4F6E0E5EA1F2}" type="pres">
      <dgm:prSet presAssocID="{6BD90338-5681-4C89-A771-B79055521C3A}" presName="connTx" presStyleLbl="parChTrans1D3" presStyleIdx="1" presStyleCnt="3"/>
      <dgm:spPr/>
      <dgm:t>
        <a:bodyPr/>
        <a:lstStyle/>
        <a:p>
          <a:endParaRPr lang="es-ES"/>
        </a:p>
      </dgm:t>
    </dgm:pt>
    <dgm:pt modelId="{D6953DE5-7663-4234-BEF6-A9C294B66C8B}" type="pres">
      <dgm:prSet presAssocID="{F0C51F41-2748-4CA5-B174-8963CEBA7BEC}" presName="root2" presStyleCnt="0"/>
      <dgm:spPr/>
    </dgm:pt>
    <dgm:pt modelId="{94A11B15-7AE5-43FF-A23F-4266796947D9}" type="pres">
      <dgm:prSet presAssocID="{F0C51F41-2748-4CA5-B174-8963CEBA7BEC}" presName="LevelTwoTextNode" presStyleLbl="node3" presStyleIdx="1" presStyleCnt="3">
        <dgm:presLayoutVars>
          <dgm:chPref val="3"/>
        </dgm:presLayoutVars>
      </dgm:prSet>
      <dgm:spPr/>
      <dgm:t>
        <a:bodyPr/>
        <a:lstStyle/>
        <a:p>
          <a:endParaRPr lang="es-ES"/>
        </a:p>
      </dgm:t>
    </dgm:pt>
    <dgm:pt modelId="{89C321ED-4D12-4C4D-9539-F67032CDFEDD}" type="pres">
      <dgm:prSet presAssocID="{F0C51F41-2748-4CA5-B174-8963CEBA7BEC}" presName="level3hierChild" presStyleCnt="0"/>
      <dgm:spPr/>
    </dgm:pt>
    <dgm:pt modelId="{48E3DC70-E56B-45E2-8876-247C892DA2AC}" type="pres">
      <dgm:prSet presAssocID="{8FD7F6C2-FA1D-49F2-9D92-CD29B6BD394F}" presName="conn2-1" presStyleLbl="parChTrans1D3" presStyleIdx="2" presStyleCnt="3"/>
      <dgm:spPr/>
      <dgm:t>
        <a:bodyPr/>
        <a:lstStyle/>
        <a:p>
          <a:endParaRPr lang="es-ES"/>
        </a:p>
      </dgm:t>
    </dgm:pt>
    <dgm:pt modelId="{736B874D-7FAD-413C-ADBB-4B31C96F05A0}" type="pres">
      <dgm:prSet presAssocID="{8FD7F6C2-FA1D-49F2-9D92-CD29B6BD394F}" presName="connTx" presStyleLbl="parChTrans1D3" presStyleIdx="2" presStyleCnt="3"/>
      <dgm:spPr/>
      <dgm:t>
        <a:bodyPr/>
        <a:lstStyle/>
        <a:p>
          <a:endParaRPr lang="es-ES"/>
        </a:p>
      </dgm:t>
    </dgm:pt>
    <dgm:pt modelId="{453317DE-8E21-4FE5-A287-689811075C26}" type="pres">
      <dgm:prSet presAssocID="{8694C391-DC8D-495E-BDB6-A98E073F0C22}" presName="root2" presStyleCnt="0"/>
      <dgm:spPr/>
    </dgm:pt>
    <dgm:pt modelId="{EC468318-F4B4-47AF-9FF5-CFBDC973BA21}" type="pres">
      <dgm:prSet presAssocID="{8694C391-DC8D-495E-BDB6-A98E073F0C22}" presName="LevelTwoTextNode" presStyleLbl="node3" presStyleIdx="2" presStyleCnt="3">
        <dgm:presLayoutVars>
          <dgm:chPref val="3"/>
        </dgm:presLayoutVars>
      </dgm:prSet>
      <dgm:spPr/>
      <dgm:t>
        <a:bodyPr/>
        <a:lstStyle/>
        <a:p>
          <a:endParaRPr lang="es-ES"/>
        </a:p>
      </dgm:t>
    </dgm:pt>
    <dgm:pt modelId="{12C35E85-559A-46FC-8DDD-9F991EBE4FF3}" type="pres">
      <dgm:prSet presAssocID="{8694C391-DC8D-495E-BDB6-A98E073F0C22}" presName="level3hierChild" presStyleCnt="0"/>
      <dgm:spPr/>
    </dgm:pt>
  </dgm:ptLst>
  <dgm:cxnLst>
    <dgm:cxn modelId="{8B017CEB-05CD-432C-BFB2-FEAB126C3233}" type="presOf" srcId="{B0A3C2B5-AC3E-4410-90FF-B1C77C9C5AE7}" destId="{3A8546DC-B0C2-47B1-9781-BD1ADC2AEE6D}" srcOrd="0" destOrd="0" presId="urn:microsoft.com/office/officeart/2005/8/layout/hierarchy2"/>
    <dgm:cxn modelId="{8B0291FF-75A2-410C-B35E-74BECE141CC5}" type="presOf" srcId="{8FD7F6C2-FA1D-49F2-9D92-CD29B6BD394F}" destId="{736B874D-7FAD-413C-ADBB-4B31C96F05A0}" srcOrd="1" destOrd="0" presId="urn:microsoft.com/office/officeart/2005/8/layout/hierarchy2"/>
    <dgm:cxn modelId="{E1C92ED4-A9BF-4CFD-B5A3-F882B4DB7A7C}" type="presOf" srcId="{F0C51F41-2748-4CA5-B174-8963CEBA7BEC}" destId="{94A11B15-7AE5-43FF-A23F-4266796947D9}" srcOrd="0" destOrd="0" presId="urn:microsoft.com/office/officeart/2005/8/layout/hierarchy2"/>
    <dgm:cxn modelId="{DFB01583-3A45-47CE-AD6E-898205B9AC37}" type="presOf" srcId="{FC25CB47-42FB-4048-A8F6-FD5CC6077C3D}" destId="{16BB8EF8-C68C-4C99-B63E-268DE796504C}" srcOrd="1" destOrd="0" presId="urn:microsoft.com/office/officeart/2005/8/layout/hierarchy2"/>
    <dgm:cxn modelId="{4326CE55-0DE6-429A-AAC8-6815E8D86D18}" type="presOf" srcId="{6BD90338-5681-4C89-A771-B79055521C3A}" destId="{4951BC27-E5BB-49D5-9D75-ACDC0E43F476}" srcOrd="0" destOrd="0" presId="urn:microsoft.com/office/officeart/2005/8/layout/hierarchy2"/>
    <dgm:cxn modelId="{C3AF1FCA-4D19-46AC-A4DA-29B1117CB537}" srcId="{682A7E3A-7378-4DD4-8908-96D23FBC7825}" destId="{6225ACC9-28AB-4E6A-83A2-2078D9440D73}" srcOrd="1" destOrd="0" parTransId="{A0F009BA-E4F0-4355-8697-CBEE079E43AF}" sibTransId="{51C3E571-C4E0-4A4F-BC1D-8EF95E52BC2C}"/>
    <dgm:cxn modelId="{6324D6A4-6705-4F44-B7C6-35C25A8CEA56}" srcId="{B0A3C2B5-AC3E-4410-90FF-B1C77C9C5AE7}" destId="{A0C064AD-65ED-4B46-A586-A0630D12898D}" srcOrd="0" destOrd="0" parTransId="{BDD9572A-0F4C-4E7C-92EA-E17C71A0E828}" sibTransId="{5CA205E8-E808-4D46-960C-DBAB7135E06C}"/>
    <dgm:cxn modelId="{CF6DB6F8-2871-4B7E-8065-A3F2854770CD}" srcId="{6225ACC9-28AB-4E6A-83A2-2078D9440D73}" destId="{F0C51F41-2748-4CA5-B174-8963CEBA7BEC}" srcOrd="0" destOrd="0" parTransId="{6BD90338-5681-4C89-A771-B79055521C3A}" sibTransId="{FA473A39-602E-47B0-A078-9A05C183E5BD}"/>
    <dgm:cxn modelId="{43D09150-ED0E-4CE1-AD2F-FE1740C59F63}" type="presOf" srcId="{C81F2345-FA36-45FA-A96A-FBB52B40A226}" destId="{E514435F-AC1D-4FC1-A8D3-ABD42B72BD42}" srcOrd="0" destOrd="0" presId="urn:microsoft.com/office/officeart/2005/8/layout/hierarchy2"/>
    <dgm:cxn modelId="{3C0F63D9-77A8-453C-A00D-45668AB02602}" type="presOf" srcId="{A0C064AD-65ED-4B46-A586-A0630D12898D}" destId="{B317BAC5-1864-4B49-8DB1-7BBDC5DEFBEF}" srcOrd="0" destOrd="0" presId="urn:microsoft.com/office/officeart/2005/8/layout/hierarchy2"/>
    <dgm:cxn modelId="{1AF4E2A3-DD93-4CD0-A821-8900060DED3C}" type="presOf" srcId="{BDD9572A-0F4C-4E7C-92EA-E17C71A0E828}" destId="{0066709C-222F-4373-BEB5-C7B9E45D8E23}" srcOrd="1" destOrd="0" presId="urn:microsoft.com/office/officeart/2005/8/layout/hierarchy2"/>
    <dgm:cxn modelId="{0C9DED7D-293F-4ECF-BA17-89F52FBE97FE}" type="presOf" srcId="{FC25CB47-42FB-4048-A8F6-FD5CC6077C3D}" destId="{B9A96E8D-C857-46F0-958A-76B0A68DC5E7}" srcOrd="0" destOrd="0" presId="urn:microsoft.com/office/officeart/2005/8/layout/hierarchy2"/>
    <dgm:cxn modelId="{558048A8-92CA-4C87-9D35-A8D4A16FC31C}" type="presOf" srcId="{8694C391-DC8D-495E-BDB6-A98E073F0C22}" destId="{EC468318-F4B4-47AF-9FF5-CFBDC973BA21}" srcOrd="0" destOrd="0" presId="urn:microsoft.com/office/officeart/2005/8/layout/hierarchy2"/>
    <dgm:cxn modelId="{4D65FAE6-4D06-424C-92A7-C0763D6B368C}" type="presOf" srcId="{A0F009BA-E4F0-4355-8697-CBEE079E43AF}" destId="{B6D25994-6B2D-4CAB-9A32-84B0CCBE5246}" srcOrd="1" destOrd="0" presId="urn:microsoft.com/office/officeart/2005/8/layout/hierarchy2"/>
    <dgm:cxn modelId="{78719276-A96C-4116-86FC-1B2291D2C52D}" type="presOf" srcId="{6BD90338-5681-4C89-A771-B79055521C3A}" destId="{603DFF27-2019-4DDF-A06F-4F6E0E5EA1F2}" srcOrd="1" destOrd="0" presId="urn:microsoft.com/office/officeart/2005/8/layout/hierarchy2"/>
    <dgm:cxn modelId="{3A6DAD97-5FCE-4FF4-B184-9816DB653156}" srcId="{682A7E3A-7378-4DD4-8908-96D23FBC7825}" destId="{B0A3C2B5-AC3E-4410-90FF-B1C77C9C5AE7}" srcOrd="0" destOrd="0" parTransId="{FC25CB47-42FB-4048-A8F6-FD5CC6077C3D}" sibTransId="{6C7BE22F-9601-4461-8CE5-4C4BCEB343E1}"/>
    <dgm:cxn modelId="{F03C4496-2906-4616-920E-1F1D7E8B0BEA}" type="presOf" srcId="{682A7E3A-7378-4DD4-8908-96D23FBC7825}" destId="{FD66F022-B8BB-44A6-9077-88C57E31F22E}" srcOrd="0" destOrd="0" presId="urn:microsoft.com/office/officeart/2005/8/layout/hierarchy2"/>
    <dgm:cxn modelId="{3E8E1499-76B7-4821-A525-ADCE92096002}" type="presOf" srcId="{BDD9572A-0F4C-4E7C-92EA-E17C71A0E828}" destId="{95A0DBED-7D81-47F9-AF30-5097F36CEBB9}" srcOrd="0" destOrd="0" presId="urn:microsoft.com/office/officeart/2005/8/layout/hierarchy2"/>
    <dgm:cxn modelId="{70D145C8-E8D5-490E-9952-8B53CFE2811C}" type="presOf" srcId="{6225ACC9-28AB-4E6A-83A2-2078D9440D73}" destId="{AE7D38FE-5B6B-41BF-BB25-DC974D73FC0A}" srcOrd="0" destOrd="0" presId="urn:microsoft.com/office/officeart/2005/8/layout/hierarchy2"/>
    <dgm:cxn modelId="{84E488DE-EF4E-4B44-8968-E9C26C0C1A0F}" type="presOf" srcId="{8FD7F6C2-FA1D-49F2-9D92-CD29B6BD394F}" destId="{48E3DC70-E56B-45E2-8876-247C892DA2AC}" srcOrd="0" destOrd="0" presId="urn:microsoft.com/office/officeart/2005/8/layout/hierarchy2"/>
    <dgm:cxn modelId="{EA98F23A-4A2A-4A66-BB7B-9B44E268FB3C}" srcId="{6225ACC9-28AB-4E6A-83A2-2078D9440D73}" destId="{8694C391-DC8D-495E-BDB6-A98E073F0C22}" srcOrd="1" destOrd="0" parTransId="{8FD7F6C2-FA1D-49F2-9D92-CD29B6BD394F}" sibTransId="{F3E58014-794E-4A05-885F-80664689F5AC}"/>
    <dgm:cxn modelId="{CF1DCA5D-B71D-4D76-9CEE-88C514F26E19}" type="presOf" srcId="{A0F009BA-E4F0-4355-8697-CBEE079E43AF}" destId="{7D02A142-9483-44C0-B5DD-CF5EA5729F32}" srcOrd="0" destOrd="0" presId="urn:microsoft.com/office/officeart/2005/8/layout/hierarchy2"/>
    <dgm:cxn modelId="{3F534C46-FBEB-46A3-9C1E-89E2C1F69019}" srcId="{C81F2345-FA36-45FA-A96A-FBB52B40A226}" destId="{682A7E3A-7378-4DD4-8908-96D23FBC7825}" srcOrd="0" destOrd="0" parTransId="{2D5CB926-223F-4967-851D-271D35D990FB}" sibTransId="{A558E356-BD7B-45A4-B02B-31D896F1705B}"/>
    <dgm:cxn modelId="{173E9A4C-50A6-4C96-94CC-61521C506193}" type="presParOf" srcId="{E514435F-AC1D-4FC1-A8D3-ABD42B72BD42}" destId="{CE595319-BA87-4B8D-9B6E-9F615211380B}" srcOrd="0" destOrd="0" presId="urn:microsoft.com/office/officeart/2005/8/layout/hierarchy2"/>
    <dgm:cxn modelId="{58F38E1D-BD8C-4A44-A5A7-0FA80CE74156}" type="presParOf" srcId="{CE595319-BA87-4B8D-9B6E-9F615211380B}" destId="{FD66F022-B8BB-44A6-9077-88C57E31F22E}" srcOrd="0" destOrd="0" presId="urn:microsoft.com/office/officeart/2005/8/layout/hierarchy2"/>
    <dgm:cxn modelId="{10CB0521-A2F7-419B-855C-16EB1D357921}" type="presParOf" srcId="{CE595319-BA87-4B8D-9B6E-9F615211380B}" destId="{D977F2D7-0A49-41D8-9024-228CDA97384F}" srcOrd="1" destOrd="0" presId="urn:microsoft.com/office/officeart/2005/8/layout/hierarchy2"/>
    <dgm:cxn modelId="{8EF3E645-D5A2-4E36-BFA5-F1BF72DF6EE8}" type="presParOf" srcId="{D977F2D7-0A49-41D8-9024-228CDA97384F}" destId="{B9A96E8D-C857-46F0-958A-76B0A68DC5E7}" srcOrd="0" destOrd="0" presId="urn:microsoft.com/office/officeart/2005/8/layout/hierarchy2"/>
    <dgm:cxn modelId="{2DD63DBE-1169-4FA3-8857-55403EB0192C}" type="presParOf" srcId="{B9A96E8D-C857-46F0-958A-76B0A68DC5E7}" destId="{16BB8EF8-C68C-4C99-B63E-268DE796504C}" srcOrd="0" destOrd="0" presId="urn:microsoft.com/office/officeart/2005/8/layout/hierarchy2"/>
    <dgm:cxn modelId="{99D192C4-F86E-4258-84F4-52EF3214F249}" type="presParOf" srcId="{D977F2D7-0A49-41D8-9024-228CDA97384F}" destId="{7EE5DCAF-54AD-4652-8C64-533939D07C87}" srcOrd="1" destOrd="0" presId="urn:microsoft.com/office/officeart/2005/8/layout/hierarchy2"/>
    <dgm:cxn modelId="{B6117B50-D128-4E8A-BCF6-6D071A25BD97}" type="presParOf" srcId="{7EE5DCAF-54AD-4652-8C64-533939D07C87}" destId="{3A8546DC-B0C2-47B1-9781-BD1ADC2AEE6D}" srcOrd="0" destOrd="0" presId="urn:microsoft.com/office/officeart/2005/8/layout/hierarchy2"/>
    <dgm:cxn modelId="{9949CDB2-2970-4582-8F61-965CEE2BB63A}" type="presParOf" srcId="{7EE5DCAF-54AD-4652-8C64-533939D07C87}" destId="{02FD1AD2-3293-4357-9C3A-FB214440CF2E}" srcOrd="1" destOrd="0" presId="urn:microsoft.com/office/officeart/2005/8/layout/hierarchy2"/>
    <dgm:cxn modelId="{0B793006-2C26-4A2D-8800-2CA6B4286ABE}" type="presParOf" srcId="{02FD1AD2-3293-4357-9C3A-FB214440CF2E}" destId="{95A0DBED-7D81-47F9-AF30-5097F36CEBB9}" srcOrd="0" destOrd="0" presId="urn:microsoft.com/office/officeart/2005/8/layout/hierarchy2"/>
    <dgm:cxn modelId="{0AD89514-D652-4359-AC65-9F917C93651B}" type="presParOf" srcId="{95A0DBED-7D81-47F9-AF30-5097F36CEBB9}" destId="{0066709C-222F-4373-BEB5-C7B9E45D8E23}" srcOrd="0" destOrd="0" presId="urn:microsoft.com/office/officeart/2005/8/layout/hierarchy2"/>
    <dgm:cxn modelId="{5BD74217-8C80-4A45-A009-887A4ABCA179}" type="presParOf" srcId="{02FD1AD2-3293-4357-9C3A-FB214440CF2E}" destId="{3DAB4267-7CFD-4C0D-AB87-972627FAB662}" srcOrd="1" destOrd="0" presId="urn:microsoft.com/office/officeart/2005/8/layout/hierarchy2"/>
    <dgm:cxn modelId="{C1D318FA-40B7-4E6B-B751-B99EF141498F}" type="presParOf" srcId="{3DAB4267-7CFD-4C0D-AB87-972627FAB662}" destId="{B317BAC5-1864-4B49-8DB1-7BBDC5DEFBEF}" srcOrd="0" destOrd="0" presId="urn:microsoft.com/office/officeart/2005/8/layout/hierarchy2"/>
    <dgm:cxn modelId="{807AB040-2F29-4069-8545-C1376FD7C7D0}" type="presParOf" srcId="{3DAB4267-7CFD-4C0D-AB87-972627FAB662}" destId="{5840B697-85AA-4C10-8FDB-601673887A80}" srcOrd="1" destOrd="0" presId="urn:microsoft.com/office/officeart/2005/8/layout/hierarchy2"/>
    <dgm:cxn modelId="{F6DCC0B1-966D-4ADC-9BE6-6F186E3B4601}" type="presParOf" srcId="{D977F2D7-0A49-41D8-9024-228CDA97384F}" destId="{7D02A142-9483-44C0-B5DD-CF5EA5729F32}" srcOrd="2" destOrd="0" presId="urn:microsoft.com/office/officeart/2005/8/layout/hierarchy2"/>
    <dgm:cxn modelId="{7961C7C2-CBA1-4213-9B8F-7321BFA5D4B6}" type="presParOf" srcId="{7D02A142-9483-44C0-B5DD-CF5EA5729F32}" destId="{B6D25994-6B2D-4CAB-9A32-84B0CCBE5246}" srcOrd="0" destOrd="0" presId="urn:microsoft.com/office/officeart/2005/8/layout/hierarchy2"/>
    <dgm:cxn modelId="{1196A6CC-52CD-4AA0-A6AE-99EF65775062}" type="presParOf" srcId="{D977F2D7-0A49-41D8-9024-228CDA97384F}" destId="{58D94856-832C-4E57-9FAA-91B32F884892}" srcOrd="3" destOrd="0" presId="urn:microsoft.com/office/officeart/2005/8/layout/hierarchy2"/>
    <dgm:cxn modelId="{B4017F0A-633A-4CFC-8DF4-210C384CF6A0}" type="presParOf" srcId="{58D94856-832C-4E57-9FAA-91B32F884892}" destId="{AE7D38FE-5B6B-41BF-BB25-DC974D73FC0A}" srcOrd="0" destOrd="0" presId="urn:microsoft.com/office/officeart/2005/8/layout/hierarchy2"/>
    <dgm:cxn modelId="{79649475-6263-4AC3-AEFA-0765EE2D0251}" type="presParOf" srcId="{58D94856-832C-4E57-9FAA-91B32F884892}" destId="{6804407E-A2B9-4688-BA30-58A9850AE906}" srcOrd="1" destOrd="0" presId="urn:microsoft.com/office/officeart/2005/8/layout/hierarchy2"/>
    <dgm:cxn modelId="{F81F4135-56AB-4A0E-88EE-9D718AA2F335}" type="presParOf" srcId="{6804407E-A2B9-4688-BA30-58A9850AE906}" destId="{4951BC27-E5BB-49D5-9D75-ACDC0E43F476}" srcOrd="0" destOrd="0" presId="urn:microsoft.com/office/officeart/2005/8/layout/hierarchy2"/>
    <dgm:cxn modelId="{DDBDB462-9D2D-4412-8D35-ED0FB9B51907}" type="presParOf" srcId="{4951BC27-E5BB-49D5-9D75-ACDC0E43F476}" destId="{603DFF27-2019-4DDF-A06F-4F6E0E5EA1F2}" srcOrd="0" destOrd="0" presId="urn:microsoft.com/office/officeart/2005/8/layout/hierarchy2"/>
    <dgm:cxn modelId="{71755FD7-6DD2-4AFC-BE6D-F70C8E113696}" type="presParOf" srcId="{6804407E-A2B9-4688-BA30-58A9850AE906}" destId="{D6953DE5-7663-4234-BEF6-A9C294B66C8B}" srcOrd="1" destOrd="0" presId="urn:microsoft.com/office/officeart/2005/8/layout/hierarchy2"/>
    <dgm:cxn modelId="{5D36D8DC-7317-4BC5-BF04-B1359648B6AA}" type="presParOf" srcId="{D6953DE5-7663-4234-BEF6-A9C294B66C8B}" destId="{94A11B15-7AE5-43FF-A23F-4266796947D9}" srcOrd="0" destOrd="0" presId="urn:microsoft.com/office/officeart/2005/8/layout/hierarchy2"/>
    <dgm:cxn modelId="{88435C42-8FD6-43D5-BFA3-A53A1CF17215}" type="presParOf" srcId="{D6953DE5-7663-4234-BEF6-A9C294B66C8B}" destId="{89C321ED-4D12-4C4D-9539-F67032CDFEDD}" srcOrd="1" destOrd="0" presId="urn:microsoft.com/office/officeart/2005/8/layout/hierarchy2"/>
    <dgm:cxn modelId="{05A9FEE0-4571-4CFD-802F-BAA6DFC5C2E0}" type="presParOf" srcId="{6804407E-A2B9-4688-BA30-58A9850AE906}" destId="{48E3DC70-E56B-45E2-8876-247C892DA2AC}" srcOrd="2" destOrd="0" presId="urn:microsoft.com/office/officeart/2005/8/layout/hierarchy2"/>
    <dgm:cxn modelId="{896A8B49-3C2D-48D7-AA2C-2F375AD47C8C}" type="presParOf" srcId="{48E3DC70-E56B-45E2-8876-247C892DA2AC}" destId="{736B874D-7FAD-413C-ADBB-4B31C96F05A0}" srcOrd="0" destOrd="0" presId="urn:microsoft.com/office/officeart/2005/8/layout/hierarchy2"/>
    <dgm:cxn modelId="{B8D2BC29-0253-4DE6-988E-C8CEBD98FA87}" type="presParOf" srcId="{6804407E-A2B9-4688-BA30-58A9850AE906}" destId="{453317DE-8E21-4FE5-A287-689811075C26}" srcOrd="3" destOrd="0" presId="urn:microsoft.com/office/officeart/2005/8/layout/hierarchy2"/>
    <dgm:cxn modelId="{CD681F40-DD22-465E-887A-512B5BCC7ED7}" type="presParOf" srcId="{453317DE-8E21-4FE5-A287-689811075C26}" destId="{EC468318-F4B4-47AF-9FF5-CFBDC973BA21}" srcOrd="0" destOrd="0" presId="urn:microsoft.com/office/officeart/2005/8/layout/hierarchy2"/>
    <dgm:cxn modelId="{8C461055-8854-4FC1-BB50-8677A4C2ECE8}" type="presParOf" srcId="{453317DE-8E21-4FE5-A287-689811075C26}" destId="{12C35E85-559A-46FC-8DDD-9F991EBE4FF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35BAB0-3193-4B69-BF00-D6869CE88F6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ES"/>
        </a:p>
      </dgm:t>
    </dgm:pt>
    <dgm:pt modelId="{7DDCA24A-5E4C-4683-A5B9-419C24EB3131}">
      <dgm:prSet phldrT="[Texto]" custT="1"/>
      <dgm:spPr/>
      <dgm:t>
        <a:bodyPr/>
        <a:lstStyle/>
        <a:p>
          <a:r>
            <a:rPr lang="es-ES" sz="3600" dirty="0"/>
            <a:t>A. Delegados de prevención</a:t>
          </a:r>
        </a:p>
      </dgm:t>
    </dgm:pt>
    <dgm:pt modelId="{F6DAC162-25E9-4315-B70F-0155F29644FC}" type="parTrans" cxnId="{CDB1B699-00F1-4C58-BD9C-44DD00A06CB3}">
      <dgm:prSet/>
      <dgm:spPr/>
      <dgm:t>
        <a:bodyPr/>
        <a:lstStyle/>
        <a:p>
          <a:endParaRPr lang="es-ES"/>
        </a:p>
      </dgm:t>
    </dgm:pt>
    <dgm:pt modelId="{63BD346C-0EA3-466E-AF53-ADE964ECC5C5}" type="sibTrans" cxnId="{CDB1B699-00F1-4C58-BD9C-44DD00A06CB3}">
      <dgm:prSet/>
      <dgm:spPr/>
      <dgm:t>
        <a:bodyPr/>
        <a:lstStyle/>
        <a:p>
          <a:endParaRPr lang="es-ES"/>
        </a:p>
      </dgm:t>
    </dgm:pt>
    <dgm:pt modelId="{A42F32BC-1F59-4E2F-83C7-7CA95A81BB45}">
      <dgm:prSet phldrT="[Texto]" custT="1"/>
      <dgm:spPr/>
      <dgm:t>
        <a:bodyPr/>
        <a:lstStyle/>
        <a:p>
          <a:r>
            <a:rPr lang="es-ES" sz="1400" dirty="0"/>
            <a:t> Colaborar en la mejora de la acción preventiva.</a:t>
          </a:r>
        </a:p>
      </dgm:t>
    </dgm:pt>
    <dgm:pt modelId="{4E59912F-703D-4184-BDE2-D0BBDFFB7646}" type="parTrans" cxnId="{19FD4DD9-4E07-41D4-A3F3-CB083DA0B7D4}">
      <dgm:prSet/>
      <dgm:spPr/>
      <dgm:t>
        <a:bodyPr/>
        <a:lstStyle/>
        <a:p>
          <a:endParaRPr lang="es-ES"/>
        </a:p>
      </dgm:t>
    </dgm:pt>
    <dgm:pt modelId="{F807E31B-952E-459B-B6B6-D5AE84B0D8F0}" type="sibTrans" cxnId="{19FD4DD9-4E07-41D4-A3F3-CB083DA0B7D4}">
      <dgm:prSet/>
      <dgm:spPr/>
      <dgm:t>
        <a:bodyPr/>
        <a:lstStyle/>
        <a:p>
          <a:endParaRPr lang="es-ES"/>
        </a:p>
      </dgm:t>
    </dgm:pt>
    <dgm:pt modelId="{6E3A55AD-0C27-4D1C-A7D5-A32EF17DCEBD}">
      <dgm:prSet phldrT="[Texto]" custT="1"/>
      <dgm:spPr/>
      <dgm:t>
        <a:bodyPr/>
        <a:lstStyle/>
        <a:p>
          <a:r>
            <a:rPr lang="es-ES" sz="1400" dirty="0"/>
            <a:t> Promover y fomentar las buenas prácticas preventivas de los trabajadores. </a:t>
          </a:r>
        </a:p>
      </dgm:t>
    </dgm:pt>
    <dgm:pt modelId="{7D1872DF-33DE-4C45-AF03-7FDF1ABEC607}" type="parTrans" cxnId="{6079851A-8E2B-473B-8FCD-A4EB1AE9CD14}">
      <dgm:prSet/>
      <dgm:spPr/>
      <dgm:t>
        <a:bodyPr/>
        <a:lstStyle/>
        <a:p>
          <a:endParaRPr lang="es-ES"/>
        </a:p>
      </dgm:t>
    </dgm:pt>
    <dgm:pt modelId="{7947D780-8F37-40E7-A948-41414BA109A0}" type="sibTrans" cxnId="{6079851A-8E2B-473B-8FCD-A4EB1AE9CD14}">
      <dgm:prSet/>
      <dgm:spPr/>
      <dgm:t>
        <a:bodyPr/>
        <a:lstStyle/>
        <a:p>
          <a:endParaRPr lang="es-ES"/>
        </a:p>
      </dgm:t>
    </dgm:pt>
    <dgm:pt modelId="{42370ACD-56F7-4215-9B58-4125E09E340E}">
      <dgm:prSet phldrT="[Texto]" custT="1"/>
      <dgm:spPr/>
      <dgm:t>
        <a:bodyPr/>
        <a:lstStyle/>
        <a:p>
          <a:r>
            <a:rPr lang="es-ES" sz="1400" dirty="0"/>
            <a:t>Atender consultas acerca de las decisiones en materia de seguridad y salud en el trabajo. </a:t>
          </a:r>
        </a:p>
      </dgm:t>
    </dgm:pt>
    <dgm:pt modelId="{971F68A0-4EDC-4817-B93E-215AE1C86407}" type="parTrans" cxnId="{46A36FF8-8B2D-4C8F-8188-70466A136152}">
      <dgm:prSet/>
      <dgm:spPr/>
      <dgm:t>
        <a:bodyPr/>
        <a:lstStyle/>
        <a:p>
          <a:endParaRPr lang="es-ES"/>
        </a:p>
      </dgm:t>
    </dgm:pt>
    <dgm:pt modelId="{C68247E0-661B-46F2-A129-3F707138F0D5}" type="sibTrans" cxnId="{46A36FF8-8B2D-4C8F-8188-70466A136152}">
      <dgm:prSet/>
      <dgm:spPr/>
      <dgm:t>
        <a:bodyPr/>
        <a:lstStyle/>
        <a:p>
          <a:endParaRPr lang="es-ES"/>
        </a:p>
      </dgm:t>
    </dgm:pt>
    <dgm:pt modelId="{1F51AAFC-D5E7-49E4-846E-804918F7E02A}">
      <dgm:prSet phldrT="[Texto]" custT="1"/>
      <dgm:spPr/>
      <dgm:t>
        <a:bodyPr/>
        <a:lstStyle/>
        <a:p>
          <a:r>
            <a:rPr lang="es-ES" sz="1400" dirty="0"/>
            <a:t>Vigilancia y control sobre el cumplimiento de la normativa de prevención de riesgos laborales.</a:t>
          </a:r>
        </a:p>
      </dgm:t>
    </dgm:pt>
    <dgm:pt modelId="{A5F50B17-806D-49AB-A1A5-E2EC6D3D1084}" type="parTrans" cxnId="{8CCE05A0-8128-415A-8BE8-2A5B722D58BD}">
      <dgm:prSet/>
      <dgm:spPr/>
      <dgm:t>
        <a:bodyPr/>
        <a:lstStyle/>
        <a:p>
          <a:endParaRPr lang="es-ES"/>
        </a:p>
      </dgm:t>
    </dgm:pt>
    <dgm:pt modelId="{1E298876-4A20-49D9-91F5-55D4C7B68CF7}" type="sibTrans" cxnId="{8CCE05A0-8128-415A-8BE8-2A5B722D58BD}">
      <dgm:prSet/>
      <dgm:spPr/>
      <dgm:t>
        <a:bodyPr/>
        <a:lstStyle/>
        <a:p>
          <a:endParaRPr lang="es-ES"/>
        </a:p>
      </dgm:t>
    </dgm:pt>
    <dgm:pt modelId="{8931A1D8-FA11-425A-AFD2-F259A36D954B}">
      <dgm:prSet phldrT="[Texto]" custT="1"/>
      <dgm:spPr/>
      <dgm:t>
        <a:bodyPr/>
        <a:lstStyle/>
        <a:p>
          <a:r>
            <a:rPr lang="es-ES" sz="1400" dirty="0" smtClean="0"/>
            <a:t>Acompañar a los técnicos en las evaluaciones de riesgos.</a:t>
          </a:r>
          <a:endParaRPr lang="es-ES" sz="1400" dirty="0"/>
        </a:p>
      </dgm:t>
    </dgm:pt>
    <dgm:pt modelId="{09052961-A428-46F8-9038-4B080AD5743F}" type="parTrans" cxnId="{89C149CC-2A7A-4D9C-8C7F-FD01190269BB}">
      <dgm:prSet/>
      <dgm:spPr/>
      <dgm:t>
        <a:bodyPr/>
        <a:lstStyle/>
        <a:p>
          <a:endParaRPr lang="es-ES"/>
        </a:p>
      </dgm:t>
    </dgm:pt>
    <dgm:pt modelId="{638363DE-E001-4732-A520-E1A8330DDD6D}" type="sibTrans" cxnId="{89C149CC-2A7A-4D9C-8C7F-FD01190269BB}">
      <dgm:prSet/>
      <dgm:spPr/>
      <dgm:t>
        <a:bodyPr/>
        <a:lstStyle/>
        <a:p>
          <a:endParaRPr lang="es-ES"/>
        </a:p>
      </dgm:t>
    </dgm:pt>
    <dgm:pt modelId="{C84316C0-43A2-4C71-9F6E-6D694BCD79E9}">
      <dgm:prSet custT="1"/>
      <dgm:spPr/>
      <dgm:t>
        <a:bodyPr/>
        <a:lstStyle/>
        <a:p>
          <a:r>
            <a:rPr lang="es-ES" sz="1400" dirty="0" smtClean="0"/>
            <a:t>Tener </a:t>
          </a:r>
          <a:r>
            <a:rPr lang="es-ES" sz="1400" dirty="0"/>
            <a:t>acceso a la información </a:t>
          </a:r>
          <a:r>
            <a:rPr lang="es-ES" sz="1400" dirty="0" smtClean="0"/>
            <a:t>y documentación sobre condiciones de trabajo.</a:t>
          </a:r>
          <a:endParaRPr lang="es-ES" sz="1400" dirty="0"/>
        </a:p>
      </dgm:t>
    </dgm:pt>
    <dgm:pt modelId="{987C199B-505C-4340-B596-916FA934ED18}" type="parTrans" cxnId="{98CBA7F8-C2F7-490A-98AE-71812BF442EF}">
      <dgm:prSet/>
      <dgm:spPr/>
      <dgm:t>
        <a:bodyPr/>
        <a:lstStyle/>
        <a:p>
          <a:endParaRPr lang="es-ES"/>
        </a:p>
      </dgm:t>
    </dgm:pt>
    <dgm:pt modelId="{17F00933-5879-4BCA-BE40-93E54A289A95}" type="sibTrans" cxnId="{98CBA7F8-C2F7-490A-98AE-71812BF442EF}">
      <dgm:prSet/>
      <dgm:spPr/>
      <dgm:t>
        <a:bodyPr/>
        <a:lstStyle/>
        <a:p>
          <a:endParaRPr lang="es-ES"/>
        </a:p>
      </dgm:t>
    </dgm:pt>
    <dgm:pt modelId="{FA4FC305-1040-4E56-A3A7-B8F90554C6E6}">
      <dgm:prSet custT="1"/>
      <dgm:spPr/>
      <dgm:t>
        <a:bodyPr/>
        <a:lstStyle/>
        <a:p>
          <a:r>
            <a:rPr lang="es-ES" sz="1400" dirty="0" smtClean="0"/>
            <a:t> </a:t>
          </a:r>
          <a:r>
            <a:rPr lang="es-ES" sz="1400" dirty="0"/>
            <a:t>Visitar los lugares de trabajo </a:t>
          </a:r>
          <a:r>
            <a:rPr lang="es-ES" sz="1400" dirty="0" smtClean="0"/>
            <a:t>para comprobar las condiciones en que se desarrollan las actividades.</a:t>
          </a:r>
          <a:endParaRPr lang="es-ES" sz="1400" dirty="0"/>
        </a:p>
      </dgm:t>
    </dgm:pt>
    <dgm:pt modelId="{B96BEF1D-3B87-4546-AD79-88B755ECA752}" type="sibTrans" cxnId="{54387DCC-CB6A-4F56-9B40-28676EDE8549}">
      <dgm:prSet/>
      <dgm:spPr/>
      <dgm:t>
        <a:bodyPr/>
        <a:lstStyle/>
        <a:p>
          <a:endParaRPr lang="es-ES"/>
        </a:p>
      </dgm:t>
    </dgm:pt>
    <dgm:pt modelId="{EBE59E93-BC96-47D2-9249-C195E7898055}" type="parTrans" cxnId="{54387DCC-CB6A-4F56-9B40-28676EDE8549}">
      <dgm:prSet/>
      <dgm:spPr/>
      <dgm:t>
        <a:bodyPr/>
        <a:lstStyle/>
        <a:p>
          <a:endParaRPr lang="es-ES"/>
        </a:p>
      </dgm:t>
    </dgm:pt>
    <dgm:pt modelId="{277FD2DB-7E5E-4E63-8082-A7C9D5013CED}">
      <dgm:prSet phldrT="[Texto]" custT="1"/>
      <dgm:spPr/>
      <dgm:t>
        <a:bodyPr/>
        <a:lstStyle/>
        <a:p>
          <a:endParaRPr lang="es-ES" sz="1400" dirty="0"/>
        </a:p>
      </dgm:t>
    </dgm:pt>
    <dgm:pt modelId="{D584946B-008A-491C-B0C8-A49EFB8A91B8}" type="parTrans" cxnId="{C6A72ED0-2E80-46A9-9A62-0775BE2F5F47}">
      <dgm:prSet/>
      <dgm:spPr/>
      <dgm:t>
        <a:bodyPr/>
        <a:lstStyle/>
        <a:p>
          <a:endParaRPr lang="es-ES"/>
        </a:p>
      </dgm:t>
    </dgm:pt>
    <dgm:pt modelId="{CA3C115A-42D6-4E3D-A592-DBDCF796B813}" type="sibTrans" cxnId="{C6A72ED0-2E80-46A9-9A62-0775BE2F5F47}">
      <dgm:prSet/>
      <dgm:spPr/>
      <dgm:t>
        <a:bodyPr/>
        <a:lstStyle/>
        <a:p>
          <a:endParaRPr lang="es-ES"/>
        </a:p>
      </dgm:t>
    </dgm:pt>
    <dgm:pt modelId="{001B11E5-96B9-4E08-9E81-6260A414BFCF}">
      <dgm:prSet phldrT="[Texto]" custT="1"/>
      <dgm:spPr/>
      <dgm:t>
        <a:bodyPr/>
        <a:lstStyle/>
        <a:p>
          <a:endParaRPr lang="es-ES" sz="1400" dirty="0"/>
        </a:p>
      </dgm:t>
    </dgm:pt>
    <dgm:pt modelId="{9CD80311-5A8D-4762-A71C-E3C4D4DF176B}" type="parTrans" cxnId="{7496DC05-58B6-4250-B0E5-1221BAC466E9}">
      <dgm:prSet/>
      <dgm:spPr/>
      <dgm:t>
        <a:bodyPr/>
        <a:lstStyle/>
        <a:p>
          <a:endParaRPr lang="es-ES"/>
        </a:p>
      </dgm:t>
    </dgm:pt>
    <dgm:pt modelId="{2D962AB5-1AA8-4395-BDE0-3835B1B575F8}" type="sibTrans" cxnId="{7496DC05-58B6-4250-B0E5-1221BAC466E9}">
      <dgm:prSet/>
      <dgm:spPr/>
      <dgm:t>
        <a:bodyPr/>
        <a:lstStyle/>
        <a:p>
          <a:endParaRPr lang="es-ES"/>
        </a:p>
      </dgm:t>
    </dgm:pt>
    <dgm:pt modelId="{1D2AFC35-E4E4-4F97-85FA-07D82C6C8E1B}">
      <dgm:prSet phldrT="[Texto]" custT="1"/>
      <dgm:spPr/>
      <dgm:t>
        <a:bodyPr/>
        <a:lstStyle/>
        <a:p>
          <a:endParaRPr lang="es-ES" sz="1400" dirty="0"/>
        </a:p>
      </dgm:t>
    </dgm:pt>
    <dgm:pt modelId="{E5E2A59D-9A1D-47A7-B9E8-AA7217D3AAC4}" type="parTrans" cxnId="{56952D3A-FF70-45BE-ACF9-4DB506A7859D}">
      <dgm:prSet/>
      <dgm:spPr/>
      <dgm:t>
        <a:bodyPr/>
        <a:lstStyle/>
        <a:p>
          <a:endParaRPr lang="es-ES"/>
        </a:p>
      </dgm:t>
    </dgm:pt>
    <dgm:pt modelId="{C1CDD8E5-EBF4-4B4F-AB8D-ACDE24A294CB}" type="sibTrans" cxnId="{56952D3A-FF70-45BE-ACF9-4DB506A7859D}">
      <dgm:prSet/>
      <dgm:spPr/>
      <dgm:t>
        <a:bodyPr/>
        <a:lstStyle/>
        <a:p>
          <a:endParaRPr lang="es-ES"/>
        </a:p>
      </dgm:t>
    </dgm:pt>
    <dgm:pt modelId="{DDDFCC7F-E9BA-4161-97BA-644DAB824765}">
      <dgm:prSet phldrT="[Texto]" custT="1"/>
      <dgm:spPr/>
      <dgm:t>
        <a:bodyPr/>
        <a:lstStyle/>
        <a:p>
          <a:endParaRPr lang="es-ES" sz="1400" dirty="0"/>
        </a:p>
      </dgm:t>
    </dgm:pt>
    <dgm:pt modelId="{0F1C3378-A234-4803-A75F-C7A29F0814E5}" type="parTrans" cxnId="{5DC9BC2E-7EC1-477A-BF05-FBD7AE5FF8D0}">
      <dgm:prSet/>
      <dgm:spPr/>
      <dgm:t>
        <a:bodyPr/>
        <a:lstStyle/>
        <a:p>
          <a:endParaRPr lang="es-ES"/>
        </a:p>
      </dgm:t>
    </dgm:pt>
    <dgm:pt modelId="{AB003FD9-88B2-4B5B-9037-B053DE6CFD78}" type="sibTrans" cxnId="{5DC9BC2E-7EC1-477A-BF05-FBD7AE5FF8D0}">
      <dgm:prSet/>
      <dgm:spPr/>
      <dgm:t>
        <a:bodyPr/>
        <a:lstStyle/>
        <a:p>
          <a:endParaRPr lang="es-ES"/>
        </a:p>
      </dgm:t>
    </dgm:pt>
    <dgm:pt modelId="{F02A95E5-FB7B-4DD6-B8AB-662B35DC4622}">
      <dgm:prSet phldrT="[Texto]" custT="1"/>
      <dgm:spPr/>
      <dgm:t>
        <a:bodyPr/>
        <a:lstStyle/>
        <a:p>
          <a:endParaRPr lang="es-ES" sz="1400" dirty="0"/>
        </a:p>
      </dgm:t>
    </dgm:pt>
    <dgm:pt modelId="{9B350224-DE1F-44E9-8CEA-EDE48A882717}" type="parTrans" cxnId="{C6FE08D1-220A-44C1-9B52-8858346CBF15}">
      <dgm:prSet/>
      <dgm:spPr/>
      <dgm:t>
        <a:bodyPr/>
        <a:lstStyle/>
        <a:p>
          <a:endParaRPr lang="es-ES"/>
        </a:p>
      </dgm:t>
    </dgm:pt>
    <dgm:pt modelId="{D7168540-8ABA-411F-AC23-3A4A91F199DA}" type="sibTrans" cxnId="{C6FE08D1-220A-44C1-9B52-8858346CBF15}">
      <dgm:prSet/>
      <dgm:spPr/>
      <dgm:t>
        <a:bodyPr/>
        <a:lstStyle/>
        <a:p>
          <a:endParaRPr lang="es-ES"/>
        </a:p>
      </dgm:t>
    </dgm:pt>
    <dgm:pt modelId="{DB39DE8A-5341-42BF-8AB0-F1D2F4109A46}">
      <dgm:prSet custT="1"/>
      <dgm:spPr/>
      <dgm:t>
        <a:bodyPr/>
        <a:lstStyle/>
        <a:p>
          <a:endParaRPr lang="es-ES" sz="1400" dirty="0"/>
        </a:p>
      </dgm:t>
    </dgm:pt>
    <dgm:pt modelId="{DFE981CD-B6AB-4BA7-B7EA-1A6B31717110}" type="parTrans" cxnId="{A7767D01-6A43-428A-84A9-14BC486904D6}">
      <dgm:prSet/>
      <dgm:spPr/>
      <dgm:t>
        <a:bodyPr/>
        <a:lstStyle/>
        <a:p>
          <a:endParaRPr lang="es-ES"/>
        </a:p>
      </dgm:t>
    </dgm:pt>
    <dgm:pt modelId="{A372BB93-3AEE-48CF-BB16-494324BBE43A}" type="sibTrans" cxnId="{A7767D01-6A43-428A-84A9-14BC486904D6}">
      <dgm:prSet/>
      <dgm:spPr/>
      <dgm:t>
        <a:bodyPr/>
        <a:lstStyle/>
        <a:p>
          <a:endParaRPr lang="es-ES"/>
        </a:p>
      </dgm:t>
    </dgm:pt>
    <dgm:pt modelId="{95BCDE03-D962-416C-89FD-5F642A3508FB}" type="pres">
      <dgm:prSet presAssocID="{B835BAB0-3193-4B69-BF00-D6869CE88F66}" presName="Name0" presStyleCnt="0">
        <dgm:presLayoutVars>
          <dgm:dir/>
          <dgm:animLvl val="lvl"/>
          <dgm:resizeHandles val="exact"/>
        </dgm:presLayoutVars>
      </dgm:prSet>
      <dgm:spPr/>
      <dgm:t>
        <a:bodyPr/>
        <a:lstStyle/>
        <a:p>
          <a:endParaRPr lang="es-ES"/>
        </a:p>
      </dgm:t>
    </dgm:pt>
    <dgm:pt modelId="{EE1A0AAE-508E-4669-96BB-B4591C93E96D}" type="pres">
      <dgm:prSet presAssocID="{7DDCA24A-5E4C-4683-A5B9-419C24EB3131}" presName="composite" presStyleCnt="0"/>
      <dgm:spPr/>
    </dgm:pt>
    <dgm:pt modelId="{E3BDE494-54AF-4860-924C-1BDE540EB5E7}" type="pres">
      <dgm:prSet presAssocID="{7DDCA24A-5E4C-4683-A5B9-419C24EB3131}" presName="parTx" presStyleLbl="alignNode1" presStyleIdx="0" presStyleCnt="1" custLinFactNeighborX="49" custLinFactNeighborY="16386">
        <dgm:presLayoutVars>
          <dgm:chMax val="0"/>
          <dgm:chPref val="0"/>
          <dgm:bulletEnabled val="1"/>
        </dgm:presLayoutVars>
      </dgm:prSet>
      <dgm:spPr/>
      <dgm:t>
        <a:bodyPr/>
        <a:lstStyle/>
        <a:p>
          <a:endParaRPr lang="es-ES"/>
        </a:p>
      </dgm:t>
    </dgm:pt>
    <dgm:pt modelId="{48F4B376-2FA8-44FE-85D1-AEAA7D21240C}" type="pres">
      <dgm:prSet presAssocID="{7DDCA24A-5E4C-4683-A5B9-419C24EB3131}" presName="desTx" presStyleLbl="alignAccFollowNode1" presStyleIdx="0" presStyleCnt="1" custScaleY="100000" custLinFactNeighborX="-2315" custLinFactNeighborY="30579">
        <dgm:presLayoutVars>
          <dgm:bulletEnabled val="1"/>
        </dgm:presLayoutVars>
      </dgm:prSet>
      <dgm:spPr/>
      <dgm:t>
        <a:bodyPr/>
        <a:lstStyle/>
        <a:p>
          <a:endParaRPr lang="es-ES"/>
        </a:p>
      </dgm:t>
    </dgm:pt>
  </dgm:ptLst>
  <dgm:cxnLst>
    <dgm:cxn modelId="{FAAF0A66-AFB3-40A4-AA57-813B3D763CEF}" type="presOf" srcId="{DB39DE8A-5341-42BF-8AB0-F1D2F4109A46}" destId="{48F4B376-2FA8-44FE-85D1-AEAA7D21240C}" srcOrd="0" destOrd="11" presId="urn:microsoft.com/office/officeart/2005/8/layout/hList1"/>
    <dgm:cxn modelId="{89C149CC-2A7A-4D9C-8C7F-FD01190269BB}" srcId="{7DDCA24A-5E4C-4683-A5B9-419C24EB3131}" destId="{8931A1D8-FA11-425A-AFD2-F259A36D954B}" srcOrd="8" destOrd="0" parTransId="{09052961-A428-46F8-9038-4B080AD5743F}" sibTransId="{638363DE-E001-4732-A520-E1A8330DDD6D}"/>
    <dgm:cxn modelId="{B8FB2E3A-B38F-48CB-AD47-1E438C68893B}" type="presOf" srcId="{7DDCA24A-5E4C-4683-A5B9-419C24EB3131}" destId="{E3BDE494-54AF-4860-924C-1BDE540EB5E7}" srcOrd="0" destOrd="0" presId="urn:microsoft.com/office/officeart/2005/8/layout/hList1"/>
    <dgm:cxn modelId="{B39EC5A5-7093-47E1-9E49-3D50D7FBE888}" type="presOf" srcId="{C84316C0-43A2-4C71-9F6E-6D694BCD79E9}" destId="{48F4B376-2FA8-44FE-85D1-AEAA7D21240C}" srcOrd="0" destOrd="10" presId="urn:microsoft.com/office/officeart/2005/8/layout/hList1"/>
    <dgm:cxn modelId="{F22DE4C1-6ABA-49E1-AEA0-3FE4B8E68B4A}" type="presOf" srcId="{DDDFCC7F-E9BA-4161-97BA-644DAB824765}" destId="{48F4B376-2FA8-44FE-85D1-AEAA7D21240C}" srcOrd="0" destOrd="7" presId="urn:microsoft.com/office/officeart/2005/8/layout/hList1"/>
    <dgm:cxn modelId="{A7767D01-6A43-428A-84A9-14BC486904D6}" srcId="{7DDCA24A-5E4C-4683-A5B9-419C24EB3131}" destId="{DB39DE8A-5341-42BF-8AB0-F1D2F4109A46}" srcOrd="11" destOrd="0" parTransId="{DFE981CD-B6AB-4BA7-B7EA-1A6B31717110}" sibTransId="{A372BB93-3AEE-48CF-BB16-494324BBE43A}"/>
    <dgm:cxn modelId="{46A36FF8-8B2D-4C8F-8188-70466A136152}" srcId="{7DDCA24A-5E4C-4683-A5B9-419C24EB3131}" destId="{42370ACD-56F7-4215-9B58-4125E09E340E}" srcOrd="4" destOrd="0" parTransId="{971F68A0-4EDC-4817-B93E-215AE1C86407}" sibTransId="{C68247E0-661B-46F2-A129-3F707138F0D5}"/>
    <dgm:cxn modelId="{B3912491-DE20-4150-8996-06E68C9C8506}" type="presOf" srcId="{42370ACD-56F7-4215-9B58-4125E09E340E}" destId="{48F4B376-2FA8-44FE-85D1-AEAA7D21240C}" srcOrd="0" destOrd="4" presId="urn:microsoft.com/office/officeart/2005/8/layout/hList1"/>
    <dgm:cxn modelId="{56952D3A-FF70-45BE-ACF9-4DB506A7859D}" srcId="{7DDCA24A-5E4C-4683-A5B9-419C24EB3131}" destId="{1D2AFC35-E4E4-4F97-85FA-07D82C6C8E1B}" srcOrd="5" destOrd="0" parTransId="{E5E2A59D-9A1D-47A7-B9E8-AA7217D3AAC4}" sibTransId="{C1CDD8E5-EBF4-4B4F-AB8D-ACDE24A294CB}"/>
    <dgm:cxn modelId="{16E3FF46-0C3D-4E1C-99D2-8BD305352127}" type="presOf" srcId="{8931A1D8-FA11-425A-AFD2-F259A36D954B}" destId="{48F4B376-2FA8-44FE-85D1-AEAA7D21240C}" srcOrd="0" destOrd="8" presId="urn:microsoft.com/office/officeart/2005/8/layout/hList1"/>
    <dgm:cxn modelId="{8CCE05A0-8128-415A-8BE8-2A5B722D58BD}" srcId="{7DDCA24A-5E4C-4683-A5B9-419C24EB3131}" destId="{1F51AAFC-D5E7-49E4-846E-804918F7E02A}" srcOrd="6" destOrd="0" parTransId="{A5F50B17-806D-49AB-A1A5-E2EC6D3D1084}" sibTransId="{1E298876-4A20-49D9-91F5-55D4C7B68CF7}"/>
    <dgm:cxn modelId="{C6FE08D1-220A-44C1-9B52-8858346CBF15}" srcId="{7DDCA24A-5E4C-4683-A5B9-419C24EB3131}" destId="{F02A95E5-FB7B-4DD6-B8AB-662B35DC4622}" srcOrd="9" destOrd="0" parTransId="{9B350224-DE1F-44E9-8CEA-EDE48A882717}" sibTransId="{D7168540-8ABA-411F-AC23-3A4A91F199DA}"/>
    <dgm:cxn modelId="{78E18E3E-2DF5-4FDC-83FC-88DE42628AD2}" type="presOf" srcId="{F02A95E5-FB7B-4DD6-B8AB-662B35DC4622}" destId="{48F4B376-2FA8-44FE-85D1-AEAA7D21240C}" srcOrd="0" destOrd="9" presId="urn:microsoft.com/office/officeart/2005/8/layout/hList1"/>
    <dgm:cxn modelId="{6079851A-8E2B-473B-8FCD-A4EB1AE9CD14}" srcId="{7DDCA24A-5E4C-4683-A5B9-419C24EB3131}" destId="{6E3A55AD-0C27-4D1C-A7D5-A32EF17DCEBD}" srcOrd="2" destOrd="0" parTransId="{7D1872DF-33DE-4C45-AF03-7FDF1ABEC607}" sibTransId="{7947D780-8F37-40E7-A948-41414BA109A0}"/>
    <dgm:cxn modelId="{9A51CA3D-AC25-4916-86BE-136A9A1AB43B}" type="presOf" srcId="{1F51AAFC-D5E7-49E4-846E-804918F7E02A}" destId="{48F4B376-2FA8-44FE-85D1-AEAA7D21240C}" srcOrd="0" destOrd="6" presId="urn:microsoft.com/office/officeart/2005/8/layout/hList1"/>
    <dgm:cxn modelId="{7496DC05-58B6-4250-B0E5-1221BAC466E9}" srcId="{7DDCA24A-5E4C-4683-A5B9-419C24EB3131}" destId="{001B11E5-96B9-4E08-9E81-6260A414BFCF}" srcOrd="3" destOrd="0" parTransId="{9CD80311-5A8D-4762-A71C-E3C4D4DF176B}" sibTransId="{2D962AB5-1AA8-4395-BDE0-3835B1B575F8}"/>
    <dgm:cxn modelId="{6C4946B6-A225-4805-A552-8046DE34BC6B}" type="presOf" srcId="{001B11E5-96B9-4E08-9E81-6260A414BFCF}" destId="{48F4B376-2FA8-44FE-85D1-AEAA7D21240C}" srcOrd="0" destOrd="3" presId="urn:microsoft.com/office/officeart/2005/8/layout/hList1"/>
    <dgm:cxn modelId="{B2C86D99-A516-4CD2-9C2E-0966B0F5B0D0}" type="presOf" srcId="{277FD2DB-7E5E-4E63-8082-A7C9D5013CED}" destId="{48F4B376-2FA8-44FE-85D1-AEAA7D21240C}" srcOrd="0" destOrd="1" presId="urn:microsoft.com/office/officeart/2005/8/layout/hList1"/>
    <dgm:cxn modelId="{FB48ABA8-F943-424D-BE58-599957F03712}" type="presOf" srcId="{A42F32BC-1F59-4E2F-83C7-7CA95A81BB45}" destId="{48F4B376-2FA8-44FE-85D1-AEAA7D21240C}" srcOrd="0" destOrd="0" presId="urn:microsoft.com/office/officeart/2005/8/layout/hList1"/>
    <dgm:cxn modelId="{AE8A0286-163B-4CEF-807B-62D827D004F0}" type="presOf" srcId="{FA4FC305-1040-4E56-A3A7-B8F90554C6E6}" destId="{48F4B376-2FA8-44FE-85D1-AEAA7D21240C}" srcOrd="0" destOrd="12" presId="urn:microsoft.com/office/officeart/2005/8/layout/hList1"/>
    <dgm:cxn modelId="{CDB1B699-00F1-4C58-BD9C-44DD00A06CB3}" srcId="{B835BAB0-3193-4B69-BF00-D6869CE88F66}" destId="{7DDCA24A-5E4C-4683-A5B9-419C24EB3131}" srcOrd="0" destOrd="0" parTransId="{F6DAC162-25E9-4315-B70F-0155F29644FC}" sibTransId="{63BD346C-0EA3-466E-AF53-ADE964ECC5C5}"/>
    <dgm:cxn modelId="{577D8884-8B2B-4F09-8F5F-50760BD07683}" type="presOf" srcId="{1D2AFC35-E4E4-4F97-85FA-07D82C6C8E1B}" destId="{48F4B376-2FA8-44FE-85D1-AEAA7D21240C}" srcOrd="0" destOrd="5" presId="urn:microsoft.com/office/officeart/2005/8/layout/hList1"/>
    <dgm:cxn modelId="{610026B7-32FA-4BC8-882E-5DDCAAD21CD4}" type="presOf" srcId="{B835BAB0-3193-4B69-BF00-D6869CE88F66}" destId="{95BCDE03-D962-416C-89FD-5F642A3508FB}" srcOrd="0" destOrd="0" presId="urn:microsoft.com/office/officeart/2005/8/layout/hList1"/>
    <dgm:cxn modelId="{19FD4DD9-4E07-41D4-A3F3-CB083DA0B7D4}" srcId="{7DDCA24A-5E4C-4683-A5B9-419C24EB3131}" destId="{A42F32BC-1F59-4E2F-83C7-7CA95A81BB45}" srcOrd="0" destOrd="0" parTransId="{4E59912F-703D-4184-BDE2-D0BBDFFB7646}" sibTransId="{F807E31B-952E-459B-B6B6-D5AE84B0D8F0}"/>
    <dgm:cxn modelId="{54387DCC-CB6A-4F56-9B40-28676EDE8549}" srcId="{7DDCA24A-5E4C-4683-A5B9-419C24EB3131}" destId="{FA4FC305-1040-4E56-A3A7-B8F90554C6E6}" srcOrd="12" destOrd="0" parTransId="{EBE59E93-BC96-47D2-9249-C195E7898055}" sibTransId="{B96BEF1D-3B87-4546-AD79-88B755ECA752}"/>
    <dgm:cxn modelId="{98CBA7F8-C2F7-490A-98AE-71812BF442EF}" srcId="{7DDCA24A-5E4C-4683-A5B9-419C24EB3131}" destId="{C84316C0-43A2-4C71-9F6E-6D694BCD79E9}" srcOrd="10" destOrd="0" parTransId="{987C199B-505C-4340-B596-916FA934ED18}" sibTransId="{17F00933-5879-4BCA-BE40-93E54A289A95}"/>
    <dgm:cxn modelId="{C6A72ED0-2E80-46A9-9A62-0775BE2F5F47}" srcId="{7DDCA24A-5E4C-4683-A5B9-419C24EB3131}" destId="{277FD2DB-7E5E-4E63-8082-A7C9D5013CED}" srcOrd="1" destOrd="0" parTransId="{D584946B-008A-491C-B0C8-A49EFB8A91B8}" sibTransId="{CA3C115A-42D6-4E3D-A592-DBDCF796B813}"/>
    <dgm:cxn modelId="{5DC9BC2E-7EC1-477A-BF05-FBD7AE5FF8D0}" srcId="{7DDCA24A-5E4C-4683-A5B9-419C24EB3131}" destId="{DDDFCC7F-E9BA-4161-97BA-644DAB824765}" srcOrd="7" destOrd="0" parTransId="{0F1C3378-A234-4803-A75F-C7A29F0814E5}" sibTransId="{AB003FD9-88B2-4B5B-9037-B053DE6CFD78}"/>
    <dgm:cxn modelId="{E8E63F41-C25B-4847-8BDA-730E705735D5}" type="presOf" srcId="{6E3A55AD-0C27-4D1C-A7D5-A32EF17DCEBD}" destId="{48F4B376-2FA8-44FE-85D1-AEAA7D21240C}" srcOrd="0" destOrd="2" presId="urn:microsoft.com/office/officeart/2005/8/layout/hList1"/>
    <dgm:cxn modelId="{3A2BE976-38A2-4A73-92FD-F03868C7DB39}" type="presParOf" srcId="{95BCDE03-D962-416C-89FD-5F642A3508FB}" destId="{EE1A0AAE-508E-4669-96BB-B4591C93E96D}" srcOrd="0" destOrd="0" presId="urn:microsoft.com/office/officeart/2005/8/layout/hList1"/>
    <dgm:cxn modelId="{A70D7FDF-73C7-434A-BCED-1F72B6B9B0E3}" type="presParOf" srcId="{EE1A0AAE-508E-4669-96BB-B4591C93E96D}" destId="{E3BDE494-54AF-4860-924C-1BDE540EB5E7}" srcOrd="0" destOrd="0" presId="urn:microsoft.com/office/officeart/2005/8/layout/hList1"/>
    <dgm:cxn modelId="{93C65D57-724F-4015-BBA3-B8135F34DFA0}" type="presParOf" srcId="{EE1A0AAE-508E-4669-96BB-B4591C93E96D}" destId="{48F4B376-2FA8-44FE-85D1-AEAA7D2124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35BAB0-3193-4B69-BF00-D6869CE88F6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ES"/>
        </a:p>
      </dgm:t>
    </dgm:pt>
    <dgm:pt modelId="{7DDCA24A-5E4C-4683-A5B9-419C24EB3131}">
      <dgm:prSet phldrT="[Texto]" custT="1"/>
      <dgm:spPr/>
      <dgm:t>
        <a:bodyPr/>
        <a:lstStyle/>
        <a:p>
          <a:r>
            <a:rPr lang="es-ES" sz="3600" dirty="0" smtClean="0"/>
            <a:t>B. Comité de Seguridad y Salud</a:t>
          </a:r>
          <a:endParaRPr lang="es-ES" sz="3600" dirty="0"/>
        </a:p>
      </dgm:t>
    </dgm:pt>
    <dgm:pt modelId="{F6DAC162-25E9-4315-B70F-0155F29644FC}" type="parTrans" cxnId="{CDB1B699-00F1-4C58-BD9C-44DD00A06CB3}">
      <dgm:prSet/>
      <dgm:spPr/>
      <dgm:t>
        <a:bodyPr/>
        <a:lstStyle/>
        <a:p>
          <a:endParaRPr lang="es-ES"/>
        </a:p>
      </dgm:t>
    </dgm:pt>
    <dgm:pt modelId="{63BD346C-0EA3-466E-AF53-ADE964ECC5C5}" type="sibTrans" cxnId="{CDB1B699-00F1-4C58-BD9C-44DD00A06CB3}">
      <dgm:prSet/>
      <dgm:spPr/>
      <dgm:t>
        <a:bodyPr/>
        <a:lstStyle/>
        <a:p>
          <a:endParaRPr lang="es-ES"/>
        </a:p>
      </dgm:t>
    </dgm:pt>
    <dgm:pt modelId="{A42F32BC-1F59-4E2F-83C7-7CA95A81BB45}">
      <dgm:prSet phldrT="[Texto]" custT="1"/>
      <dgm:spPr/>
      <dgm:t>
        <a:bodyPr/>
        <a:lstStyle/>
        <a:p>
          <a:r>
            <a:rPr lang="es-ES" sz="1400" dirty="0"/>
            <a:t> </a:t>
          </a:r>
        </a:p>
      </dgm:t>
    </dgm:pt>
    <dgm:pt modelId="{4E59912F-703D-4184-BDE2-D0BBDFFB7646}" type="parTrans" cxnId="{19FD4DD9-4E07-41D4-A3F3-CB083DA0B7D4}">
      <dgm:prSet/>
      <dgm:spPr/>
      <dgm:t>
        <a:bodyPr/>
        <a:lstStyle/>
        <a:p>
          <a:endParaRPr lang="es-ES"/>
        </a:p>
      </dgm:t>
    </dgm:pt>
    <dgm:pt modelId="{F807E31B-952E-459B-B6B6-D5AE84B0D8F0}" type="sibTrans" cxnId="{19FD4DD9-4E07-41D4-A3F3-CB083DA0B7D4}">
      <dgm:prSet/>
      <dgm:spPr/>
      <dgm:t>
        <a:bodyPr/>
        <a:lstStyle/>
        <a:p>
          <a:endParaRPr lang="es-ES"/>
        </a:p>
      </dgm:t>
    </dgm:pt>
    <dgm:pt modelId="{DD1C7CC7-10B8-4E70-9EF5-A3571134473B}">
      <dgm:prSet custT="1"/>
      <dgm:spPr/>
      <dgm:t>
        <a:bodyPr/>
        <a:lstStyle/>
        <a:p>
          <a:endParaRPr lang="es-ES" sz="1400" dirty="0"/>
        </a:p>
      </dgm:t>
    </dgm:pt>
    <dgm:pt modelId="{14763E90-7D79-4636-B6EC-02207B3D2993}" type="parTrans" cxnId="{90C3D5C5-49D7-4608-A7B4-764D221BDE7A}">
      <dgm:prSet/>
      <dgm:spPr/>
      <dgm:t>
        <a:bodyPr/>
        <a:lstStyle/>
        <a:p>
          <a:endParaRPr lang="es-ES"/>
        </a:p>
      </dgm:t>
    </dgm:pt>
    <dgm:pt modelId="{478F7DBC-0EEE-45FA-89B5-EA52B4A01520}" type="sibTrans" cxnId="{90C3D5C5-49D7-4608-A7B4-764D221BDE7A}">
      <dgm:prSet/>
      <dgm:spPr/>
      <dgm:t>
        <a:bodyPr/>
        <a:lstStyle/>
        <a:p>
          <a:endParaRPr lang="es-ES"/>
        </a:p>
      </dgm:t>
    </dgm:pt>
    <dgm:pt modelId="{5E6514E8-D1A7-4C7D-BA7E-5AE0794E96F8}">
      <dgm:prSet custT="1"/>
      <dgm:spPr/>
      <dgm:t>
        <a:bodyPr/>
        <a:lstStyle/>
        <a:p>
          <a:r>
            <a:rPr lang="es-ES" sz="1400" dirty="0" smtClean="0"/>
            <a:t>Debe constituirse en todas las empresas con 50 o más trabajadores</a:t>
          </a:r>
          <a:endParaRPr lang="es-ES" sz="1400" dirty="0"/>
        </a:p>
      </dgm:t>
    </dgm:pt>
    <dgm:pt modelId="{241BF967-195D-4C57-A4DA-6D1D1ECF4C90}" type="parTrans" cxnId="{4C43A674-DCD2-491C-9C9D-8A79EE8A09E9}">
      <dgm:prSet/>
      <dgm:spPr/>
      <dgm:t>
        <a:bodyPr/>
        <a:lstStyle/>
        <a:p>
          <a:endParaRPr lang="es-ES"/>
        </a:p>
      </dgm:t>
    </dgm:pt>
    <dgm:pt modelId="{8127F0E5-93C6-4BF1-B9DA-4C106812E60A}" type="sibTrans" cxnId="{4C43A674-DCD2-491C-9C9D-8A79EE8A09E9}">
      <dgm:prSet/>
      <dgm:spPr/>
      <dgm:t>
        <a:bodyPr/>
        <a:lstStyle/>
        <a:p>
          <a:endParaRPr lang="es-ES"/>
        </a:p>
      </dgm:t>
    </dgm:pt>
    <dgm:pt modelId="{4F510F9F-96DA-40FF-893F-DDD6BCEA1107}">
      <dgm:prSet custT="1"/>
      <dgm:spPr/>
      <dgm:t>
        <a:bodyPr/>
        <a:lstStyle/>
        <a:p>
          <a:endParaRPr lang="es-ES" sz="1400" dirty="0"/>
        </a:p>
      </dgm:t>
    </dgm:pt>
    <dgm:pt modelId="{62D290AC-0400-4A4D-AE04-3AE5E09F060B}" type="parTrans" cxnId="{99840B01-050D-4BAF-8611-3E4A9CF8FFE4}">
      <dgm:prSet/>
      <dgm:spPr/>
      <dgm:t>
        <a:bodyPr/>
        <a:lstStyle/>
        <a:p>
          <a:endParaRPr lang="es-ES"/>
        </a:p>
      </dgm:t>
    </dgm:pt>
    <dgm:pt modelId="{4C75682C-56F1-4F59-BE72-7406ADE27281}" type="sibTrans" cxnId="{99840B01-050D-4BAF-8611-3E4A9CF8FFE4}">
      <dgm:prSet/>
      <dgm:spPr/>
      <dgm:t>
        <a:bodyPr/>
        <a:lstStyle/>
        <a:p>
          <a:endParaRPr lang="es-ES"/>
        </a:p>
      </dgm:t>
    </dgm:pt>
    <dgm:pt modelId="{A904BF1F-E8E1-443C-B3CD-EED99608290D}">
      <dgm:prSet custT="1"/>
      <dgm:spPr/>
      <dgm:t>
        <a:bodyPr/>
        <a:lstStyle/>
        <a:p>
          <a:r>
            <a:rPr lang="es-ES" sz="1400" dirty="0" smtClean="0"/>
            <a:t>Órgano paritario y colegiado =&gt; Formado por delegados de prevención y representantes de la empresa en igual número</a:t>
          </a:r>
          <a:endParaRPr lang="es-ES" sz="1400" dirty="0"/>
        </a:p>
      </dgm:t>
    </dgm:pt>
    <dgm:pt modelId="{F44F350E-9CDA-4C2E-8812-185302E5B1B8}" type="parTrans" cxnId="{631A752D-93D4-4B4E-99D8-3686ACBF2D64}">
      <dgm:prSet/>
      <dgm:spPr/>
      <dgm:t>
        <a:bodyPr/>
        <a:lstStyle/>
        <a:p>
          <a:endParaRPr lang="es-ES"/>
        </a:p>
      </dgm:t>
    </dgm:pt>
    <dgm:pt modelId="{3FCD4939-0C64-44A3-92D0-80D9A560F79F}" type="sibTrans" cxnId="{631A752D-93D4-4B4E-99D8-3686ACBF2D64}">
      <dgm:prSet/>
      <dgm:spPr/>
      <dgm:t>
        <a:bodyPr/>
        <a:lstStyle/>
        <a:p>
          <a:endParaRPr lang="es-ES"/>
        </a:p>
      </dgm:t>
    </dgm:pt>
    <dgm:pt modelId="{70069909-039E-405D-A336-1218E8108FE1}">
      <dgm:prSet custT="1"/>
      <dgm:spPr/>
      <dgm:t>
        <a:bodyPr/>
        <a:lstStyle/>
        <a:p>
          <a:endParaRPr lang="es-ES" sz="1400" dirty="0"/>
        </a:p>
      </dgm:t>
    </dgm:pt>
    <dgm:pt modelId="{E23ED6D2-C6BF-42D7-82ED-AB797D8F9B71}" type="parTrans" cxnId="{25A57ECC-8144-4611-948E-409DF5282357}">
      <dgm:prSet/>
      <dgm:spPr/>
      <dgm:t>
        <a:bodyPr/>
        <a:lstStyle/>
        <a:p>
          <a:endParaRPr lang="es-ES"/>
        </a:p>
      </dgm:t>
    </dgm:pt>
    <dgm:pt modelId="{1CEAC592-695B-4195-B7E1-A1B667DD1E6C}" type="sibTrans" cxnId="{25A57ECC-8144-4611-948E-409DF5282357}">
      <dgm:prSet/>
      <dgm:spPr/>
      <dgm:t>
        <a:bodyPr/>
        <a:lstStyle/>
        <a:p>
          <a:endParaRPr lang="es-ES"/>
        </a:p>
      </dgm:t>
    </dgm:pt>
    <dgm:pt modelId="{A820C51B-E32C-4277-BDE7-1F09AAED60D3}">
      <dgm:prSet custT="1"/>
      <dgm:spPr/>
      <dgm:t>
        <a:bodyPr/>
        <a:lstStyle/>
        <a:p>
          <a:r>
            <a:rPr lang="es-ES" sz="1400" dirty="0" smtClean="0"/>
            <a:t>Participa en la elaboración, puesta en práctica y evaluación de los planes de prevención. </a:t>
          </a:r>
          <a:endParaRPr lang="es-ES" sz="1400" dirty="0"/>
        </a:p>
      </dgm:t>
    </dgm:pt>
    <dgm:pt modelId="{E866E136-6417-4E61-83ED-9B68525E7047}" type="parTrans" cxnId="{2F334D98-19D5-445C-A723-B3ABE1D9ADAE}">
      <dgm:prSet/>
      <dgm:spPr/>
      <dgm:t>
        <a:bodyPr/>
        <a:lstStyle/>
        <a:p>
          <a:endParaRPr lang="es-ES"/>
        </a:p>
      </dgm:t>
    </dgm:pt>
    <dgm:pt modelId="{6140C112-1E41-4081-8A0B-BA861A42C9B0}" type="sibTrans" cxnId="{2F334D98-19D5-445C-A723-B3ABE1D9ADAE}">
      <dgm:prSet/>
      <dgm:spPr/>
      <dgm:t>
        <a:bodyPr/>
        <a:lstStyle/>
        <a:p>
          <a:endParaRPr lang="es-ES"/>
        </a:p>
      </dgm:t>
    </dgm:pt>
    <dgm:pt modelId="{4ACC747F-AF40-4580-9E76-3EE12761516C}">
      <dgm:prSet custT="1"/>
      <dgm:spPr/>
      <dgm:t>
        <a:bodyPr/>
        <a:lstStyle/>
        <a:p>
          <a:endParaRPr lang="es-ES" sz="1400" dirty="0"/>
        </a:p>
      </dgm:t>
    </dgm:pt>
    <dgm:pt modelId="{6980258C-3C5B-43E6-BFE8-988B5C97CAD2}" type="parTrans" cxnId="{689C3362-0E9D-4DF9-B3D8-73929C20CABA}">
      <dgm:prSet/>
      <dgm:spPr/>
      <dgm:t>
        <a:bodyPr/>
        <a:lstStyle/>
        <a:p>
          <a:endParaRPr lang="es-ES"/>
        </a:p>
      </dgm:t>
    </dgm:pt>
    <dgm:pt modelId="{33D5E706-4700-4531-8547-299BAFEB0D18}" type="sibTrans" cxnId="{689C3362-0E9D-4DF9-B3D8-73929C20CABA}">
      <dgm:prSet/>
      <dgm:spPr/>
      <dgm:t>
        <a:bodyPr/>
        <a:lstStyle/>
        <a:p>
          <a:endParaRPr lang="es-ES"/>
        </a:p>
      </dgm:t>
    </dgm:pt>
    <dgm:pt modelId="{70797AA6-4167-4333-9142-B8C98410F40A}">
      <dgm:prSet custT="1"/>
      <dgm:spPr/>
      <dgm:t>
        <a:bodyPr/>
        <a:lstStyle/>
        <a:p>
          <a:r>
            <a:rPr lang="es-ES" sz="1400" dirty="0" smtClean="0"/>
            <a:t>Informa a la empresa de las deficiencias existentes y de su corrección. </a:t>
          </a:r>
          <a:endParaRPr lang="es-ES" sz="1400" dirty="0"/>
        </a:p>
      </dgm:t>
    </dgm:pt>
    <dgm:pt modelId="{06D190C4-0BBE-451B-8D97-88B30A3D138D}" type="parTrans" cxnId="{97D7D42F-469B-4AF2-A53C-B5D134094ED2}">
      <dgm:prSet/>
      <dgm:spPr/>
      <dgm:t>
        <a:bodyPr/>
        <a:lstStyle/>
        <a:p>
          <a:endParaRPr lang="es-ES"/>
        </a:p>
      </dgm:t>
    </dgm:pt>
    <dgm:pt modelId="{94A1A420-07A8-4E3F-8DA6-75865F538FBD}" type="sibTrans" cxnId="{97D7D42F-469B-4AF2-A53C-B5D134094ED2}">
      <dgm:prSet/>
      <dgm:spPr/>
      <dgm:t>
        <a:bodyPr/>
        <a:lstStyle/>
        <a:p>
          <a:endParaRPr lang="es-ES"/>
        </a:p>
      </dgm:t>
    </dgm:pt>
    <dgm:pt modelId="{41D04548-4881-470C-A3E4-9313415CB806}">
      <dgm:prSet custT="1"/>
      <dgm:spPr/>
      <dgm:t>
        <a:bodyPr/>
        <a:lstStyle/>
        <a:p>
          <a:endParaRPr lang="es-ES" sz="1400" dirty="0"/>
        </a:p>
      </dgm:t>
    </dgm:pt>
    <dgm:pt modelId="{81FBFEBD-0B69-4790-80B7-F3638F859386}" type="parTrans" cxnId="{868471CA-7F34-4D17-B79A-0B90014F0BE3}">
      <dgm:prSet/>
      <dgm:spPr/>
      <dgm:t>
        <a:bodyPr/>
        <a:lstStyle/>
        <a:p>
          <a:endParaRPr lang="es-ES"/>
        </a:p>
      </dgm:t>
    </dgm:pt>
    <dgm:pt modelId="{C8EB31A8-A62C-42BC-8159-9D9E9613587C}" type="sibTrans" cxnId="{868471CA-7F34-4D17-B79A-0B90014F0BE3}">
      <dgm:prSet/>
      <dgm:spPr/>
      <dgm:t>
        <a:bodyPr/>
        <a:lstStyle/>
        <a:p>
          <a:endParaRPr lang="es-ES"/>
        </a:p>
      </dgm:t>
    </dgm:pt>
    <dgm:pt modelId="{156C8734-0CCC-4C22-875E-CF29917B2EC5}">
      <dgm:prSet custT="1"/>
      <dgm:spPr/>
      <dgm:t>
        <a:bodyPr/>
        <a:lstStyle/>
        <a:p>
          <a:r>
            <a:rPr lang="es-ES" sz="1400" dirty="0" smtClean="0"/>
            <a:t>Conoce y analiza los daños para la salud de los trabajadores.</a:t>
          </a:r>
          <a:endParaRPr lang="es-ES" sz="1400" dirty="0"/>
        </a:p>
      </dgm:t>
    </dgm:pt>
    <dgm:pt modelId="{7C043164-61D7-4CF1-8DBA-85194546BBCE}" type="parTrans" cxnId="{4CA8A5EA-7627-46E6-97FF-797B90E53788}">
      <dgm:prSet/>
      <dgm:spPr/>
      <dgm:t>
        <a:bodyPr/>
        <a:lstStyle/>
        <a:p>
          <a:endParaRPr lang="es-ES"/>
        </a:p>
      </dgm:t>
    </dgm:pt>
    <dgm:pt modelId="{93F1411E-535C-40B7-A4E6-8B11A384C8B7}" type="sibTrans" cxnId="{4CA8A5EA-7627-46E6-97FF-797B90E53788}">
      <dgm:prSet/>
      <dgm:spPr/>
      <dgm:t>
        <a:bodyPr/>
        <a:lstStyle/>
        <a:p>
          <a:endParaRPr lang="es-ES"/>
        </a:p>
      </dgm:t>
    </dgm:pt>
    <dgm:pt modelId="{A770D9F8-C0A3-4D14-AC1D-DDBE51F5BACB}">
      <dgm:prSet custT="1"/>
      <dgm:spPr/>
      <dgm:t>
        <a:bodyPr/>
        <a:lstStyle/>
        <a:p>
          <a:endParaRPr lang="es-ES" sz="1400" dirty="0"/>
        </a:p>
      </dgm:t>
    </dgm:pt>
    <dgm:pt modelId="{3FFE2B71-BD08-41BD-8377-97A1320687C6}" type="parTrans" cxnId="{DA1B13BE-E698-45E4-9048-8CE354509F52}">
      <dgm:prSet/>
      <dgm:spPr/>
      <dgm:t>
        <a:bodyPr/>
        <a:lstStyle/>
        <a:p>
          <a:endParaRPr lang="es-ES"/>
        </a:p>
      </dgm:t>
    </dgm:pt>
    <dgm:pt modelId="{941C6133-1B2E-49D8-B938-045FEA7C4DAC}" type="sibTrans" cxnId="{DA1B13BE-E698-45E4-9048-8CE354509F52}">
      <dgm:prSet/>
      <dgm:spPr/>
      <dgm:t>
        <a:bodyPr/>
        <a:lstStyle/>
        <a:p>
          <a:endParaRPr lang="es-ES"/>
        </a:p>
      </dgm:t>
    </dgm:pt>
    <dgm:pt modelId="{58EEF5E8-A8AE-40D6-B518-1174D54446FD}">
      <dgm:prSet/>
      <dgm:spPr/>
      <dgm:t>
        <a:bodyPr/>
        <a:lstStyle/>
        <a:p>
          <a:endParaRPr lang="es-ES" sz="500" dirty="0"/>
        </a:p>
      </dgm:t>
    </dgm:pt>
    <dgm:pt modelId="{9C4BD7F0-D35F-4705-9CF7-C85A62BEB6A6}" type="parTrans" cxnId="{85917184-C278-416B-B2F5-92AD5C4AE0AC}">
      <dgm:prSet/>
      <dgm:spPr/>
      <dgm:t>
        <a:bodyPr/>
        <a:lstStyle/>
        <a:p>
          <a:endParaRPr lang="es-ES"/>
        </a:p>
      </dgm:t>
    </dgm:pt>
    <dgm:pt modelId="{21198092-A954-4BA6-8DD6-8779E96AF3C0}" type="sibTrans" cxnId="{85917184-C278-416B-B2F5-92AD5C4AE0AC}">
      <dgm:prSet/>
      <dgm:spPr/>
      <dgm:t>
        <a:bodyPr/>
        <a:lstStyle/>
        <a:p>
          <a:endParaRPr lang="es-ES"/>
        </a:p>
      </dgm:t>
    </dgm:pt>
    <dgm:pt modelId="{2C5C6E75-45C9-4F89-BF5B-B76B0AB920B9}">
      <dgm:prSet phldrT="[Texto]" custT="1"/>
      <dgm:spPr/>
      <dgm:t>
        <a:bodyPr/>
        <a:lstStyle/>
        <a:p>
          <a:r>
            <a:rPr lang="es-ES" sz="1400" dirty="0" smtClean="0"/>
            <a:t>Órgano de participación y consulta en materia de actividad preventiva de la empresa.</a:t>
          </a:r>
          <a:endParaRPr lang="es-ES" sz="1400" dirty="0"/>
        </a:p>
      </dgm:t>
    </dgm:pt>
    <dgm:pt modelId="{7E040538-0F84-4DA0-BEE3-59EF80662BFF}" type="parTrans" cxnId="{D779ACAE-B02A-4E06-B4C1-1CBF017B2B7E}">
      <dgm:prSet/>
      <dgm:spPr/>
      <dgm:t>
        <a:bodyPr/>
        <a:lstStyle/>
        <a:p>
          <a:endParaRPr lang="es-ES"/>
        </a:p>
      </dgm:t>
    </dgm:pt>
    <dgm:pt modelId="{DAEAECA4-4034-42FB-8B1C-C8F78761ADF4}" type="sibTrans" cxnId="{D779ACAE-B02A-4E06-B4C1-1CBF017B2B7E}">
      <dgm:prSet/>
      <dgm:spPr/>
      <dgm:t>
        <a:bodyPr/>
        <a:lstStyle/>
        <a:p>
          <a:endParaRPr lang="es-ES"/>
        </a:p>
      </dgm:t>
    </dgm:pt>
    <dgm:pt modelId="{95BCDE03-D962-416C-89FD-5F642A3508FB}" type="pres">
      <dgm:prSet presAssocID="{B835BAB0-3193-4B69-BF00-D6869CE88F66}" presName="Name0" presStyleCnt="0">
        <dgm:presLayoutVars>
          <dgm:dir/>
          <dgm:animLvl val="lvl"/>
          <dgm:resizeHandles val="exact"/>
        </dgm:presLayoutVars>
      </dgm:prSet>
      <dgm:spPr/>
      <dgm:t>
        <a:bodyPr/>
        <a:lstStyle/>
        <a:p>
          <a:endParaRPr lang="es-ES"/>
        </a:p>
      </dgm:t>
    </dgm:pt>
    <dgm:pt modelId="{EE1A0AAE-508E-4669-96BB-B4591C93E96D}" type="pres">
      <dgm:prSet presAssocID="{7DDCA24A-5E4C-4683-A5B9-419C24EB3131}" presName="composite" presStyleCnt="0"/>
      <dgm:spPr/>
    </dgm:pt>
    <dgm:pt modelId="{E3BDE494-54AF-4860-924C-1BDE540EB5E7}" type="pres">
      <dgm:prSet presAssocID="{7DDCA24A-5E4C-4683-A5B9-419C24EB3131}" presName="parTx" presStyleLbl="alignNode1" presStyleIdx="0" presStyleCnt="1" custLinFactNeighborX="-282" custLinFactNeighborY="10294">
        <dgm:presLayoutVars>
          <dgm:chMax val="0"/>
          <dgm:chPref val="0"/>
          <dgm:bulletEnabled val="1"/>
        </dgm:presLayoutVars>
      </dgm:prSet>
      <dgm:spPr/>
      <dgm:t>
        <a:bodyPr/>
        <a:lstStyle/>
        <a:p>
          <a:endParaRPr lang="es-ES"/>
        </a:p>
      </dgm:t>
    </dgm:pt>
    <dgm:pt modelId="{48F4B376-2FA8-44FE-85D1-AEAA7D21240C}" type="pres">
      <dgm:prSet presAssocID="{7DDCA24A-5E4C-4683-A5B9-419C24EB3131}" presName="desTx" presStyleLbl="alignAccFollowNode1" presStyleIdx="0" presStyleCnt="1" custScaleY="100000" custLinFactNeighborX="-380" custLinFactNeighborY="32353">
        <dgm:presLayoutVars>
          <dgm:bulletEnabled val="1"/>
        </dgm:presLayoutVars>
      </dgm:prSet>
      <dgm:spPr/>
      <dgm:t>
        <a:bodyPr/>
        <a:lstStyle/>
        <a:p>
          <a:endParaRPr lang="es-ES"/>
        </a:p>
      </dgm:t>
    </dgm:pt>
  </dgm:ptLst>
  <dgm:cxnLst>
    <dgm:cxn modelId="{90C3D5C5-49D7-4608-A7B4-764D221BDE7A}" srcId="{7DDCA24A-5E4C-4683-A5B9-419C24EB3131}" destId="{DD1C7CC7-10B8-4E70-9EF5-A3571134473B}" srcOrd="2" destOrd="0" parTransId="{14763E90-7D79-4636-B6EC-02207B3D2993}" sibTransId="{478F7DBC-0EEE-45FA-89B5-EA52B4A01520}"/>
    <dgm:cxn modelId="{4C43A674-DCD2-491C-9C9D-8A79EE8A09E9}" srcId="{7DDCA24A-5E4C-4683-A5B9-419C24EB3131}" destId="{5E6514E8-D1A7-4C7D-BA7E-5AE0794E96F8}" srcOrd="3" destOrd="0" parTransId="{241BF967-195D-4C57-A4DA-6D1D1ECF4C90}" sibTransId="{8127F0E5-93C6-4BF1-B9DA-4C106812E60A}"/>
    <dgm:cxn modelId="{689C3362-0E9D-4DF9-B3D8-73929C20CABA}" srcId="{7DDCA24A-5E4C-4683-A5B9-419C24EB3131}" destId="{4ACC747F-AF40-4580-9E76-3EE12761516C}" srcOrd="8" destOrd="0" parTransId="{6980258C-3C5B-43E6-BFE8-988B5C97CAD2}" sibTransId="{33D5E706-4700-4531-8547-299BAFEB0D18}"/>
    <dgm:cxn modelId="{36837DCD-853D-43B2-8B36-9070053A56C1}" type="presOf" srcId="{5E6514E8-D1A7-4C7D-BA7E-5AE0794E96F8}" destId="{48F4B376-2FA8-44FE-85D1-AEAA7D21240C}" srcOrd="0" destOrd="3" presId="urn:microsoft.com/office/officeart/2005/8/layout/hList1"/>
    <dgm:cxn modelId="{97D7D42F-469B-4AF2-A53C-B5D134094ED2}" srcId="{7DDCA24A-5E4C-4683-A5B9-419C24EB3131}" destId="{70797AA6-4167-4333-9142-B8C98410F40A}" srcOrd="9" destOrd="0" parTransId="{06D190C4-0BBE-451B-8D97-88B30A3D138D}" sibTransId="{94A1A420-07A8-4E3F-8DA6-75865F538FBD}"/>
    <dgm:cxn modelId="{4CA8A5EA-7627-46E6-97FF-797B90E53788}" srcId="{7DDCA24A-5E4C-4683-A5B9-419C24EB3131}" destId="{156C8734-0CCC-4C22-875E-CF29917B2EC5}" srcOrd="11" destOrd="0" parTransId="{7C043164-61D7-4CF1-8DBA-85194546BBCE}" sibTransId="{93F1411E-535C-40B7-A4E6-8B11A384C8B7}"/>
    <dgm:cxn modelId="{D779ACAE-B02A-4E06-B4C1-1CBF017B2B7E}" srcId="{7DDCA24A-5E4C-4683-A5B9-419C24EB3131}" destId="{2C5C6E75-45C9-4F89-BF5B-B76B0AB920B9}" srcOrd="1" destOrd="0" parTransId="{7E040538-0F84-4DA0-BEE3-59EF80662BFF}" sibTransId="{DAEAECA4-4034-42FB-8B1C-C8F78761ADF4}"/>
    <dgm:cxn modelId="{99840B01-050D-4BAF-8611-3E4A9CF8FFE4}" srcId="{7DDCA24A-5E4C-4683-A5B9-419C24EB3131}" destId="{4F510F9F-96DA-40FF-893F-DDD6BCEA1107}" srcOrd="4" destOrd="0" parTransId="{62D290AC-0400-4A4D-AE04-3AE5E09F060B}" sibTransId="{4C75682C-56F1-4F59-BE72-7406ADE27281}"/>
    <dgm:cxn modelId="{2CEB1AFD-34E3-455B-9645-93B3DCD7BBD7}" type="presOf" srcId="{A904BF1F-E8E1-443C-B3CD-EED99608290D}" destId="{48F4B376-2FA8-44FE-85D1-AEAA7D21240C}" srcOrd="0" destOrd="5" presId="urn:microsoft.com/office/officeart/2005/8/layout/hList1"/>
    <dgm:cxn modelId="{19FD4DD9-4E07-41D4-A3F3-CB083DA0B7D4}" srcId="{7DDCA24A-5E4C-4683-A5B9-419C24EB3131}" destId="{A42F32BC-1F59-4E2F-83C7-7CA95A81BB45}" srcOrd="0" destOrd="0" parTransId="{4E59912F-703D-4184-BDE2-D0BBDFFB7646}" sibTransId="{F807E31B-952E-459B-B6B6-D5AE84B0D8F0}"/>
    <dgm:cxn modelId="{25A57ECC-8144-4611-948E-409DF5282357}" srcId="{7DDCA24A-5E4C-4683-A5B9-419C24EB3131}" destId="{70069909-039E-405D-A336-1218E8108FE1}" srcOrd="6" destOrd="0" parTransId="{E23ED6D2-C6BF-42D7-82ED-AB797D8F9B71}" sibTransId="{1CEAC592-695B-4195-B7E1-A1B667DD1E6C}"/>
    <dgm:cxn modelId="{9B436217-A98F-4421-A070-3B1FDC3DA58A}" type="presOf" srcId="{A42F32BC-1F59-4E2F-83C7-7CA95A81BB45}" destId="{48F4B376-2FA8-44FE-85D1-AEAA7D21240C}" srcOrd="0" destOrd="0" presId="urn:microsoft.com/office/officeart/2005/8/layout/hList1"/>
    <dgm:cxn modelId="{F2F88874-E2AC-4A99-9F88-4B4A445DFB87}" type="presOf" srcId="{70069909-039E-405D-A336-1218E8108FE1}" destId="{48F4B376-2FA8-44FE-85D1-AEAA7D21240C}" srcOrd="0" destOrd="6" presId="urn:microsoft.com/office/officeart/2005/8/layout/hList1"/>
    <dgm:cxn modelId="{CDB1B699-00F1-4C58-BD9C-44DD00A06CB3}" srcId="{B835BAB0-3193-4B69-BF00-D6869CE88F66}" destId="{7DDCA24A-5E4C-4683-A5B9-419C24EB3131}" srcOrd="0" destOrd="0" parTransId="{F6DAC162-25E9-4315-B70F-0155F29644FC}" sibTransId="{63BD346C-0EA3-466E-AF53-ADE964ECC5C5}"/>
    <dgm:cxn modelId="{836F5799-04D0-49E4-96E3-BBB582215389}" type="presOf" srcId="{A770D9F8-C0A3-4D14-AC1D-DDBE51F5BACB}" destId="{48F4B376-2FA8-44FE-85D1-AEAA7D21240C}" srcOrd="0" destOrd="12" presId="urn:microsoft.com/office/officeart/2005/8/layout/hList1"/>
    <dgm:cxn modelId="{DA1B13BE-E698-45E4-9048-8CE354509F52}" srcId="{7DDCA24A-5E4C-4683-A5B9-419C24EB3131}" destId="{A770D9F8-C0A3-4D14-AC1D-DDBE51F5BACB}" srcOrd="12" destOrd="0" parTransId="{3FFE2B71-BD08-41BD-8377-97A1320687C6}" sibTransId="{941C6133-1B2E-49D8-B938-045FEA7C4DAC}"/>
    <dgm:cxn modelId="{61772FF4-3FCB-4F0E-913B-5AFD68847283}" type="presOf" srcId="{58EEF5E8-A8AE-40D6-B518-1174D54446FD}" destId="{48F4B376-2FA8-44FE-85D1-AEAA7D21240C}" srcOrd="0" destOrd="13" presId="urn:microsoft.com/office/officeart/2005/8/layout/hList1"/>
    <dgm:cxn modelId="{85917184-C278-416B-B2F5-92AD5C4AE0AC}" srcId="{7DDCA24A-5E4C-4683-A5B9-419C24EB3131}" destId="{58EEF5E8-A8AE-40D6-B518-1174D54446FD}" srcOrd="13" destOrd="0" parTransId="{9C4BD7F0-D35F-4705-9CF7-C85A62BEB6A6}" sibTransId="{21198092-A954-4BA6-8DD6-8779E96AF3C0}"/>
    <dgm:cxn modelId="{C913BC53-64B1-4C52-B143-3C04E8C1ADD8}" type="presOf" srcId="{156C8734-0CCC-4C22-875E-CF29917B2EC5}" destId="{48F4B376-2FA8-44FE-85D1-AEAA7D21240C}" srcOrd="0" destOrd="11" presId="urn:microsoft.com/office/officeart/2005/8/layout/hList1"/>
    <dgm:cxn modelId="{5607B86B-FD8B-42F7-BBB1-AAB6EA284F68}" type="presOf" srcId="{70797AA6-4167-4333-9142-B8C98410F40A}" destId="{48F4B376-2FA8-44FE-85D1-AEAA7D21240C}" srcOrd="0" destOrd="9" presId="urn:microsoft.com/office/officeart/2005/8/layout/hList1"/>
    <dgm:cxn modelId="{631A752D-93D4-4B4E-99D8-3686ACBF2D64}" srcId="{7DDCA24A-5E4C-4683-A5B9-419C24EB3131}" destId="{A904BF1F-E8E1-443C-B3CD-EED99608290D}" srcOrd="5" destOrd="0" parTransId="{F44F350E-9CDA-4C2E-8812-185302E5B1B8}" sibTransId="{3FCD4939-0C64-44A3-92D0-80D9A560F79F}"/>
    <dgm:cxn modelId="{6A9D44FF-86CB-4E8D-B0F6-F2BE17FEFC3E}" type="presOf" srcId="{4F510F9F-96DA-40FF-893F-DDD6BCEA1107}" destId="{48F4B376-2FA8-44FE-85D1-AEAA7D21240C}" srcOrd="0" destOrd="4" presId="urn:microsoft.com/office/officeart/2005/8/layout/hList1"/>
    <dgm:cxn modelId="{DDACAD50-447C-4AC0-A03C-F774FA9E8A0D}" type="presOf" srcId="{7DDCA24A-5E4C-4683-A5B9-419C24EB3131}" destId="{E3BDE494-54AF-4860-924C-1BDE540EB5E7}" srcOrd="0" destOrd="0" presId="urn:microsoft.com/office/officeart/2005/8/layout/hList1"/>
    <dgm:cxn modelId="{7B10AD33-C8EA-4B1E-94D2-F2BF05751934}" type="presOf" srcId="{2C5C6E75-45C9-4F89-BF5B-B76B0AB920B9}" destId="{48F4B376-2FA8-44FE-85D1-AEAA7D21240C}" srcOrd="0" destOrd="1" presId="urn:microsoft.com/office/officeart/2005/8/layout/hList1"/>
    <dgm:cxn modelId="{AE59B60E-A324-4A48-A84E-992FE665F890}" type="presOf" srcId="{DD1C7CC7-10B8-4E70-9EF5-A3571134473B}" destId="{48F4B376-2FA8-44FE-85D1-AEAA7D21240C}" srcOrd="0" destOrd="2" presId="urn:microsoft.com/office/officeart/2005/8/layout/hList1"/>
    <dgm:cxn modelId="{868471CA-7F34-4D17-B79A-0B90014F0BE3}" srcId="{7DDCA24A-5E4C-4683-A5B9-419C24EB3131}" destId="{41D04548-4881-470C-A3E4-9313415CB806}" srcOrd="10" destOrd="0" parTransId="{81FBFEBD-0B69-4790-80B7-F3638F859386}" sibTransId="{C8EB31A8-A62C-42BC-8159-9D9E9613587C}"/>
    <dgm:cxn modelId="{259C247A-5845-4395-8B9E-DD82B90CCF60}" type="presOf" srcId="{4ACC747F-AF40-4580-9E76-3EE12761516C}" destId="{48F4B376-2FA8-44FE-85D1-AEAA7D21240C}" srcOrd="0" destOrd="8" presId="urn:microsoft.com/office/officeart/2005/8/layout/hList1"/>
    <dgm:cxn modelId="{5F964F09-5C5D-494E-93D1-D3072FF7C794}" type="presOf" srcId="{B835BAB0-3193-4B69-BF00-D6869CE88F66}" destId="{95BCDE03-D962-416C-89FD-5F642A3508FB}" srcOrd="0" destOrd="0" presId="urn:microsoft.com/office/officeart/2005/8/layout/hList1"/>
    <dgm:cxn modelId="{B70E15F1-5F0C-4895-99D6-B444004F40A5}" type="presOf" srcId="{41D04548-4881-470C-A3E4-9313415CB806}" destId="{48F4B376-2FA8-44FE-85D1-AEAA7D21240C}" srcOrd="0" destOrd="10" presId="urn:microsoft.com/office/officeart/2005/8/layout/hList1"/>
    <dgm:cxn modelId="{F158E509-292B-4963-B877-DD55FA2A7824}" type="presOf" srcId="{A820C51B-E32C-4277-BDE7-1F09AAED60D3}" destId="{48F4B376-2FA8-44FE-85D1-AEAA7D21240C}" srcOrd="0" destOrd="7" presId="urn:microsoft.com/office/officeart/2005/8/layout/hList1"/>
    <dgm:cxn modelId="{2F334D98-19D5-445C-A723-B3ABE1D9ADAE}" srcId="{7DDCA24A-5E4C-4683-A5B9-419C24EB3131}" destId="{A820C51B-E32C-4277-BDE7-1F09AAED60D3}" srcOrd="7" destOrd="0" parTransId="{E866E136-6417-4E61-83ED-9B68525E7047}" sibTransId="{6140C112-1E41-4081-8A0B-BA861A42C9B0}"/>
    <dgm:cxn modelId="{E401AEED-9534-4460-93E5-58E0DEDAAFB7}" type="presParOf" srcId="{95BCDE03-D962-416C-89FD-5F642A3508FB}" destId="{EE1A0AAE-508E-4669-96BB-B4591C93E96D}" srcOrd="0" destOrd="0" presId="urn:microsoft.com/office/officeart/2005/8/layout/hList1"/>
    <dgm:cxn modelId="{92FFE4B9-D606-48E5-A38C-276238D3AEAA}" type="presParOf" srcId="{EE1A0AAE-508E-4669-96BB-B4591C93E96D}" destId="{E3BDE494-54AF-4860-924C-1BDE540EB5E7}" srcOrd="0" destOrd="0" presId="urn:microsoft.com/office/officeart/2005/8/layout/hList1"/>
    <dgm:cxn modelId="{7B3A210C-50C9-43F2-88CA-FA3BE9F9B618}" type="presParOf" srcId="{EE1A0AAE-508E-4669-96BB-B4591C93E96D}" destId="{48F4B376-2FA8-44FE-85D1-AEAA7D2124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CE8238B-F09F-4FF9-A9EA-DD0F8DB2785E}"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s-ES"/>
        </a:p>
      </dgm:t>
    </dgm:pt>
    <dgm:pt modelId="{6A50AD8F-C612-49CD-945B-EBCC756741DB}">
      <dgm:prSet/>
      <dgm:spPr/>
      <dgm:t>
        <a:bodyPr/>
        <a:lstStyle/>
        <a:p>
          <a:pPr rtl="0"/>
          <a:r>
            <a:rPr lang="es-ES" dirty="0"/>
            <a:t>Instituto Nacional de Seguridad e Higiene en el Trabajo (INSHT)</a:t>
          </a:r>
        </a:p>
      </dgm:t>
    </dgm:pt>
    <dgm:pt modelId="{BAEFC867-BDAC-48E5-82A3-DD27F9759C71}" type="parTrans" cxnId="{9EDD2F74-82A6-45BF-A770-E431163CD3EA}">
      <dgm:prSet/>
      <dgm:spPr/>
      <dgm:t>
        <a:bodyPr/>
        <a:lstStyle/>
        <a:p>
          <a:endParaRPr lang="es-ES"/>
        </a:p>
      </dgm:t>
    </dgm:pt>
    <dgm:pt modelId="{A95C9ABB-AF84-410F-93FC-F3D5945D651D}" type="sibTrans" cxnId="{9EDD2F74-82A6-45BF-A770-E431163CD3EA}">
      <dgm:prSet/>
      <dgm:spPr/>
      <dgm:t>
        <a:bodyPr/>
        <a:lstStyle/>
        <a:p>
          <a:endParaRPr lang="es-ES"/>
        </a:p>
      </dgm:t>
    </dgm:pt>
    <dgm:pt modelId="{E53872C7-D0DB-45B8-AE74-5D26BD8EFE8E}">
      <dgm:prSet custT="1"/>
      <dgm:spPr/>
      <dgm:t>
        <a:bodyPr/>
        <a:lstStyle/>
        <a:p>
          <a:pPr rtl="0"/>
          <a:r>
            <a:rPr lang="es-ES" sz="1200" dirty="0"/>
            <a:t>Tiene como misión el </a:t>
          </a:r>
          <a:r>
            <a:rPr lang="es-ES" sz="1200" b="1" dirty="0"/>
            <a:t>análisis y estudio de las condiciones de seguridad y salud </a:t>
          </a:r>
          <a:r>
            <a:rPr lang="es-ES" sz="1200" dirty="0"/>
            <a:t>en el trabajo, así como la promoción y apoyo a la mejora de las mismas. Constituye el </a:t>
          </a:r>
          <a:r>
            <a:rPr lang="es-ES" sz="1200" b="1" dirty="0"/>
            <a:t>centro de referencia nacional.</a:t>
          </a:r>
        </a:p>
      </dgm:t>
    </dgm:pt>
    <dgm:pt modelId="{E3F1F7D1-4412-4A2D-BC78-68273236B108}" type="parTrans" cxnId="{87475FED-9556-4300-A162-8F5CF359E664}">
      <dgm:prSet/>
      <dgm:spPr/>
      <dgm:t>
        <a:bodyPr/>
        <a:lstStyle/>
        <a:p>
          <a:endParaRPr lang="es-ES"/>
        </a:p>
      </dgm:t>
    </dgm:pt>
    <dgm:pt modelId="{5D298A41-3AE4-4B43-A05D-4E5AF2A5091B}" type="sibTrans" cxnId="{87475FED-9556-4300-A162-8F5CF359E664}">
      <dgm:prSet/>
      <dgm:spPr/>
      <dgm:t>
        <a:bodyPr/>
        <a:lstStyle/>
        <a:p>
          <a:endParaRPr lang="es-ES"/>
        </a:p>
      </dgm:t>
    </dgm:pt>
    <dgm:pt modelId="{3091C695-F041-4F15-9DC3-C5A5582BC40C}">
      <dgm:prSet/>
      <dgm:spPr/>
      <dgm:t>
        <a:bodyPr/>
        <a:lstStyle/>
        <a:p>
          <a:pPr rtl="0"/>
          <a:r>
            <a:rPr lang="es-ES"/>
            <a:t>Organismos técnicos de las comunidades autónomas</a:t>
          </a:r>
        </a:p>
      </dgm:t>
    </dgm:pt>
    <dgm:pt modelId="{B457A9EB-E2EA-4B2D-A472-A80F905D8117}" type="parTrans" cxnId="{A266D8DF-FB6D-41D1-A4F3-42BFA5D66BC7}">
      <dgm:prSet/>
      <dgm:spPr/>
      <dgm:t>
        <a:bodyPr/>
        <a:lstStyle/>
        <a:p>
          <a:endParaRPr lang="es-ES"/>
        </a:p>
      </dgm:t>
    </dgm:pt>
    <dgm:pt modelId="{D713168F-B5CB-47DF-87BB-711EE00CD3C1}" type="sibTrans" cxnId="{A266D8DF-FB6D-41D1-A4F3-42BFA5D66BC7}">
      <dgm:prSet/>
      <dgm:spPr/>
      <dgm:t>
        <a:bodyPr/>
        <a:lstStyle/>
        <a:p>
          <a:endParaRPr lang="es-ES"/>
        </a:p>
      </dgm:t>
    </dgm:pt>
    <dgm:pt modelId="{36C7548D-CB07-4ED2-875A-01D296D33947}">
      <dgm:prSet custT="1"/>
      <dgm:spPr/>
      <dgm:t>
        <a:bodyPr/>
        <a:lstStyle/>
        <a:p>
          <a:pPr algn="ctr" rtl="0"/>
          <a:r>
            <a:rPr lang="es-ES" sz="1200" dirty="0"/>
            <a:t>Las comunidades autónomas desarrollan, dentro de su ámbito de competencia, </a:t>
          </a:r>
          <a:r>
            <a:rPr lang="es-ES" sz="1200" b="1" dirty="0"/>
            <a:t>funciones de promoción de la prevención, asesoramiento técnico, vigilancia y control del cumplimiento</a:t>
          </a:r>
          <a:r>
            <a:rPr lang="es-ES" sz="1200" dirty="0"/>
            <a:t> de la normativa de prevención de riesgos laborales.</a:t>
          </a:r>
        </a:p>
      </dgm:t>
    </dgm:pt>
    <dgm:pt modelId="{B621F889-B2B7-4D9B-AF51-7E44DA0B0DC1}" type="parTrans" cxnId="{3902EF50-5C44-4C06-9FA3-6C090B07DE2F}">
      <dgm:prSet/>
      <dgm:spPr/>
      <dgm:t>
        <a:bodyPr/>
        <a:lstStyle/>
        <a:p>
          <a:endParaRPr lang="es-ES"/>
        </a:p>
      </dgm:t>
    </dgm:pt>
    <dgm:pt modelId="{2063F727-999A-4F4B-92E9-A780E583815F}" type="sibTrans" cxnId="{3902EF50-5C44-4C06-9FA3-6C090B07DE2F}">
      <dgm:prSet/>
      <dgm:spPr/>
      <dgm:t>
        <a:bodyPr/>
        <a:lstStyle/>
        <a:p>
          <a:endParaRPr lang="es-ES"/>
        </a:p>
      </dgm:t>
    </dgm:pt>
    <dgm:pt modelId="{DB02B1B9-BA3B-46CA-83B8-35FC70C088CB}">
      <dgm:prSet/>
      <dgm:spPr/>
      <dgm:t>
        <a:bodyPr/>
        <a:lstStyle/>
        <a:p>
          <a:pPr rtl="0"/>
          <a:r>
            <a:rPr lang="es-ES"/>
            <a:t>Comisión Nacional de Seguridad y Salud en el Trabajo</a:t>
          </a:r>
        </a:p>
      </dgm:t>
    </dgm:pt>
    <dgm:pt modelId="{1491B49A-604C-4A86-BB1C-A2256A3DF2F4}" type="parTrans" cxnId="{A416AB8D-C1A8-4841-8D76-8D814C49216D}">
      <dgm:prSet/>
      <dgm:spPr/>
      <dgm:t>
        <a:bodyPr/>
        <a:lstStyle/>
        <a:p>
          <a:endParaRPr lang="es-ES"/>
        </a:p>
      </dgm:t>
    </dgm:pt>
    <dgm:pt modelId="{BE60CB48-8B36-498B-9775-515AD6F2D7CE}" type="sibTrans" cxnId="{A416AB8D-C1A8-4841-8D76-8D814C49216D}">
      <dgm:prSet/>
      <dgm:spPr/>
      <dgm:t>
        <a:bodyPr/>
        <a:lstStyle/>
        <a:p>
          <a:endParaRPr lang="es-ES"/>
        </a:p>
      </dgm:t>
    </dgm:pt>
    <dgm:pt modelId="{9DBEF018-EA9D-4379-AF0F-FCB98F89470F}">
      <dgm:prSet custT="1"/>
      <dgm:spPr/>
      <dgm:t>
        <a:bodyPr/>
        <a:lstStyle/>
        <a:p>
          <a:pPr rtl="0"/>
          <a:r>
            <a:rPr lang="es-ES" sz="1200" dirty="0"/>
            <a:t>Es un órgano de participación institucional en materia de seguridad y salud en el trabajo. Es un </a:t>
          </a:r>
          <a:r>
            <a:rPr lang="es-ES" sz="1200" b="1" dirty="0"/>
            <a:t>órgano de naturaleza consultiva</a:t>
          </a:r>
          <a:r>
            <a:rPr lang="es-ES" sz="1300" dirty="0"/>
            <a:t>.</a:t>
          </a:r>
        </a:p>
      </dgm:t>
    </dgm:pt>
    <dgm:pt modelId="{F04B496D-AE7A-49F7-A2B6-F0B682C8D0F7}" type="parTrans" cxnId="{BC1BBDD5-35B5-45EA-9A8D-52EA378DF140}">
      <dgm:prSet/>
      <dgm:spPr/>
      <dgm:t>
        <a:bodyPr/>
        <a:lstStyle/>
        <a:p>
          <a:endParaRPr lang="es-ES"/>
        </a:p>
      </dgm:t>
    </dgm:pt>
    <dgm:pt modelId="{90E4F5E1-FD6D-42B4-9EFD-A7178EFFFBC1}" type="sibTrans" cxnId="{BC1BBDD5-35B5-45EA-9A8D-52EA378DF140}">
      <dgm:prSet/>
      <dgm:spPr/>
      <dgm:t>
        <a:bodyPr/>
        <a:lstStyle/>
        <a:p>
          <a:endParaRPr lang="es-ES"/>
        </a:p>
      </dgm:t>
    </dgm:pt>
    <dgm:pt modelId="{31B5831B-89E1-489F-9112-73508ADBD35A}">
      <dgm:prSet/>
      <dgm:spPr/>
      <dgm:t>
        <a:bodyPr/>
        <a:lstStyle/>
        <a:p>
          <a:pPr rtl="0"/>
          <a:r>
            <a:rPr lang="es-ES"/>
            <a:t>Inspección de Trabajo y Seguridad Social</a:t>
          </a:r>
        </a:p>
      </dgm:t>
    </dgm:pt>
    <dgm:pt modelId="{591FF53A-E7F3-429D-885A-0E6BF50A55B2}" type="parTrans" cxnId="{587C1563-4E46-4ABF-9E4A-D279784F0A98}">
      <dgm:prSet/>
      <dgm:spPr/>
      <dgm:t>
        <a:bodyPr/>
        <a:lstStyle/>
        <a:p>
          <a:endParaRPr lang="es-ES"/>
        </a:p>
      </dgm:t>
    </dgm:pt>
    <dgm:pt modelId="{DC57ECCB-CB50-4A42-B735-7C7BAB47ECD2}" type="sibTrans" cxnId="{587C1563-4E46-4ABF-9E4A-D279784F0A98}">
      <dgm:prSet/>
      <dgm:spPr/>
      <dgm:t>
        <a:bodyPr/>
        <a:lstStyle/>
        <a:p>
          <a:endParaRPr lang="es-ES"/>
        </a:p>
      </dgm:t>
    </dgm:pt>
    <dgm:pt modelId="{57B6A631-9EFA-4891-A84A-7E7FAB064DBC}">
      <dgm:prSet custT="1"/>
      <dgm:spPr/>
      <dgm:t>
        <a:bodyPr/>
        <a:lstStyle/>
        <a:p>
          <a:pPr rtl="0"/>
          <a:r>
            <a:rPr lang="es-ES" sz="1200" dirty="0"/>
            <a:t>Tiene la función de </a:t>
          </a:r>
          <a:r>
            <a:rPr lang="es-ES" sz="1200" b="1" dirty="0"/>
            <a:t>vigilancia y control </a:t>
          </a:r>
          <a:r>
            <a:rPr lang="es-ES" sz="1200" dirty="0"/>
            <a:t>de la normativa sobre prevención de riesgos laborales.</a:t>
          </a:r>
        </a:p>
      </dgm:t>
    </dgm:pt>
    <dgm:pt modelId="{447B90C3-99B0-4E63-8B11-E9D3AEEAF4A1}" type="parTrans" cxnId="{F9F7B62A-4F66-42F6-A327-AEE82D5C12AC}">
      <dgm:prSet/>
      <dgm:spPr/>
      <dgm:t>
        <a:bodyPr/>
        <a:lstStyle/>
        <a:p>
          <a:endParaRPr lang="es-ES"/>
        </a:p>
      </dgm:t>
    </dgm:pt>
    <dgm:pt modelId="{033AD42A-39B7-417A-96C8-653922C149B9}" type="sibTrans" cxnId="{F9F7B62A-4F66-42F6-A327-AEE82D5C12AC}">
      <dgm:prSet/>
      <dgm:spPr/>
      <dgm:t>
        <a:bodyPr/>
        <a:lstStyle/>
        <a:p>
          <a:endParaRPr lang="es-ES"/>
        </a:p>
      </dgm:t>
    </dgm:pt>
    <dgm:pt modelId="{A826E98C-7332-410A-A42E-A116F77C3B43}" type="pres">
      <dgm:prSet presAssocID="{CCE8238B-F09F-4FF9-A9EA-DD0F8DB2785E}" presName="diagram" presStyleCnt="0">
        <dgm:presLayoutVars>
          <dgm:chPref val="1"/>
          <dgm:dir/>
          <dgm:animOne val="branch"/>
          <dgm:animLvl val="lvl"/>
          <dgm:resizeHandles/>
        </dgm:presLayoutVars>
      </dgm:prSet>
      <dgm:spPr/>
      <dgm:t>
        <a:bodyPr/>
        <a:lstStyle/>
        <a:p>
          <a:endParaRPr lang="es-ES"/>
        </a:p>
      </dgm:t>
    </dgm:pt>
    <dgm:pt modelId="{762AED69-DBC1-4C7A-88D7-F42F16122F7B}" type="pres">
      <dgm:prSet presAssocID="{6A50AD8F-C612-49CD-945B-EBCC756741DB}" presName="root" presStyleCnt="0"/>
      <dgm:spPr/>
    </dgm:pt>
    <dgm:pt modelId="{373DAF16-CF08-41E2-ACA1-55CF3312998F}" type="pres">
      <dgm:prSet presAssocID="{6A50AD8F-C612-49CD-945B-EBCC756741DB}" presName="rootComposite" presStyleCnt="0"/>
      <dgm:spPr/>
    </dgm:pt>
    <dgm:pt modelId="{77B86C4C-714D-4F26-9513-C00B477720F7}" type="pres">
      <dgm:prSet presAssocID="{6A50AD8F-C612-49CD-945B-EBCC756741DB}" presName="rootText" presStyleLbl="node1" presStyleIdx="0" presStyleCnt="4"/>
      <dgm:spPr/>
      <dgm:t>
        <a:bodyPr/>
        <a:lstStyle/>
        <a:p>
          <a:endParaRPr lang="es-ES"/>
        </a:p>
      </dgm:t>
    </dgm:pt>
    <dgm:pt modelId="{8641726D-754B-46A3-9EE9-1D04FC9C7510}" type="pres">
      <dgm:prSet presAssocID="{6A50AD8F-C612-49CD-945B-EBCC756741DB}" presName="rootConnector" presStyleLbl="node1" presStyleIdx="0" presStyleCnt="4"/>
      <dgm:spPr/>
      <dgm:t>
        <a:bodyPr/>
        <a:lstStyle/>
        <a:p>
          <a:endParaRPr lang="es-ES"/>
        </a:p>
      </dgm:t>
    </dgm:pt>
    <dgm:pt modelId="{A13895FD-9B65-4438-885E-FBFA5BFB3D69}" type="pres">
      <dgm:prSet presAssocID="{6A50AD8F-C612-49CD-945B-EBCC756741DB}" presName="childShape" presStyleCnt="0"/>
      <dgm:spPr/>
    </dgm:pt>
    <dgm:pt modelId="{46E0218C-4810-499F-B61F-D9F0685D1AD0}" type="pres">
      <dgm:prSet presAssocID="{E3F1F7D1-4412-4A2D-BC78-68273236B108}" presName="Name13" presStyleLbl="parChTrans1D2" presStyleIdx="0" presStyleCnt="4"/>
      <dgm:spPr/>
      <dgm:t>
        <a:bodyPr/>
        <a:lstStyle/>
        <a:p>
          <a:endParaRPr lang="es-ES"/>
        </a:p>
      </dgm:t>
    </dgm:pt>
    <dgm:pt modelId="{52F39650-A81B-4E04-A1FA-F2046EFC55DE}" type="pres">
      <dgm:prSet presAssocID="{E53872C7-D0DB-45B8-AE74-5D26BD8EFE8E}" presName="childText" presStyleLbl="bgAcc1" presStyleIdx="0" presStyleCnt="4" custScaleY="259869">
        <dgm:presLayoutVars>
          <dgm:bulletEnabled val="1"/>
        </dgm:presLayoutVars>
      </dgm:prSet>
      <dgm:spPr/>
      <dgm:t>
        <a:bodyPr/>
        <a:lstStyle/>
        <a:p>
          <a:endParaRPr lang="es-ES"/>
        </a:p>
      </dgm:t>
    </dgm:pt>
    <dgm:pt modelId="{74B045C2-25BA-4B78-86B7-6940085D47A7}" type="pres">
      <dgm:prSet presAssocID="{3091C695-F041-4F15-9DC3-C5A5582BC40C}" presName="root" presStyleCnt="0"/>
      <dgm:spPr/>
    </dgm:pt>
    <dgm:pt modelId="{E7905045-D29E-486A-A37D-2745280E68BD}" type="pres">
      <dgm:prSet presAssocID="{3091C695-F041-4F15-9DC3-C5A5582BC40C}" presName="rootComposite" presStyleCnt="0"/>
      <dgm:spPr/>
    </dgm:pt>
    <dgm:pt modelId="{613FB891-3B4C-400B-997D-F9265600532E}" type="pres">
      <dgm:prSet presAssocID="{3091C695-F041-4F15-9DC3-C5A5582BC40C}" presName="rootText" presStyleLbl="node1" presStyleIdx="1" presStyleCnt="4"/>
      <dgm:spPr/>
      <dgm:t>
        <a:bodyPr/>
        <a:lstStyle/>
        <a:p>
          <a:endParaRPr lang="es-ES"/>
        </a:p>
      </dgm:t>
    </dgm:pt>
    <dgm:pt modelId="{538DD08C-EF66-4B95-AC71-0A060241A6C2}" type="pres">
      <dgm:prSet presAssocID="{3091C695-F041-4F15-9DC3-C5A5582BC40C}" presName="rootConnector" presStyleLbl="node1" presStyleIdx="1" presStyleCnt="4"/>
      <dgm:spPr/>
      <dgm:t>
        <a:bodyPr/>
        <a:lstStyle/>
        <a:p>
          <a:endParaRPr lang="es-ES"/>
        </a:p>
      </dgm:t>
    </dgm:pt>
    <dgm:pt modelId="{9A9CC183-48C5-4207-B177-4463AD16C139}" type="pres">
      <dgm:prSet presAssocID="{3091C695-F041-4F15-9DC3-C5A5582BC40C}" presName="childShape" presStyleCnt="0"/>
      <dgm:spPr/>
    </dgm:pt>
    <dgm:pt modelId="{50E32BCE-6924-4EDF-AE56-1424A4F6968A}" type="pres">
      <dgm:prSet presAssocID="{B621F889-B2B7-4D9B-AF51-7E44DA0B0DC1}" presName="Name13" presStyleLbl="parChTrans1D2" presStyleIdx="1" presStyleCnt="4"/>
      <dgm:spPr/>
      <dgm:t>
        <a:bodyPr/>
        <a:lstStyle/>
        <a:p>
          <a:endParaRPr lang="es-ES"/>
        </a:p>
      </dgm:t>
    </dgm:pt>
    <dgm:pt modelId="{89C74027-9918-4F45-B2F7-F1B2028CD637}" type="pres">
      <dgm:prSet presAssocID="{36C7548D-CB07-4ED2-875A-01D296D33947}" presName="childText" presStyleLbl="bgAcc1" presStyleIdx="1" presStyleCnt="4" custScaleX="96976" custScaleY="264429">
        <dgm:presLayoutVars>
          <dgm:bulletEnabled val="1"/>
        </dgm:presLayoutVars>
      </dgm:prSet>
      <dgm:spPr/>
      <dgm:t>
        <a:bodyPr/>
        <a:lstStyle/>
        <a:p>
          <a:endParaRPr lang="es-ES"/>
        </a:p>
      </dgm:t>
    </dgm:pt>
    <dgm:pt modelId="{FF364750-42D9-445F-87AE-8C6C7258F8B8}" type="pres">
      <dgm:prSet presAssocID="{DB02B1B9-BA3B-46CA-83B8-35FC70C088CB}" presName="root" presStyleCnt="0"/>
      <dgm:spPr/>
    </dgm:pt>
    <dgm:pt modelId="{6FCF27D0-584D-4BF0-AAB0-D2621640FF0E}" type="pres">
      <dgm:prSet presAssocID="{DB02B1B9-BA3B-46CA-83B8-35FC70C088CB}" presName="rootComposite" presStyleCnt="0"/>
      <dgm:spPr/>
    </dgm:pt>
    <dgm:pt modelId="{DE0F26A9-D9E5-4D76-9178-F03ACC68F891}" type="pres">
      <dgm:prSet presAssocID="{DB02B1B9-BA3B-46CA-83B8-35FC70C088CB}" presName="rootText" presStyleLbl="node1" presStyleIdx="2" presStyleCnt="4"/>
      <dgm:spPr/>
      <dgm:t>
        <a:bodyPr/>
        <a:lstStyle/>
        <a:p>
          <a:endParaRPr lang="es-ES"/>
        </a:p>
      </dgm:t>
    </dgm:pt>
    <dgm:pt modelId="{6134EB51-D67D-433E-906D-12C06D1984D8}" type="pres">
      <dgm:prSet presAssocID="{DB02B1B9-BA3B-46CA-83B8-35FC70C088CB}" presName="rootConnector" presStyleLbl="node1" presStyleIdx="2" presStyleCnt="4"/>
      <dgm:spPr/>
      <dgm:t>
        <a:bodyPr/>
        <a:lstStyle/>
        <a:p>
          <a:endParaRPr lang="es-ES"/>
        </a:p>
      </dgm:t>
    </dgm:pt>
    <dgm:pt modelId="{B84A09BA-00A5-46CD-AD50-0762ED452786}" type="pres">
      <dgm:prSet presAssocID="{DB02B1B9-BA3B-46CA-83B8-35FC70C088CB}" presName="childShape" presStyleCnt="0"/>
      <dgm:spPr/>
    </dgm:pt>
    <dgm:pt modelId="{FC145FF3-D548-4CEB-A0F2-BC415F4C0CDA}" type="pres">
      <dgm:prSet presAssocID="{F04B496D-AE7A-49F7-A2B6-F0B682C8D0F7}" presName="Name13" presStyleLbl="parChTrans1D2" presStyleIdx="2" presStyleCnt="4"/>
      <dgm:spPr/>
      <dgm:t>
        <a:bodyPr/>
        <a:lstStyle/>
        <a:p>
          <a:endParaRPr lang="es-ES"/>
        </a:p>
      </dgm:t>
    </dgm:pt>
    <dgm:pt modelId="{E72A8B92-7B10-44F4-B676-D6DEE21CD330}" type="pres">
      <dgm:prSet presAssocID="{9DBEF018-EA9D-4379-AF0F-FCB98F89470F}" presName="childText" presStyleLbl="bgAcc1" presStyleIdx="2" presStyleCnt="4" custScaleY="260164" custLinFactNeighborY="3199">
        <dgm:presLayoutVars>
          <dgm:bulletEnabled val="1"/>
        </dgm:presLayoutVars>
      </dgm:prSet>
      <dgm:spPr/>
      <dgm:t>
        <a:bodyPr/>
        <a:lstStyle/>
        <a:p>
          <a:endParaRPr lang="es-ES"/>
        </a:p>
      </dgm:t>
    </dgm:pt>
    <dgm:pt modelId="{0CCE67CD-0829-481E-B904-39EEC2C3126A}" type="pres">
      <dgm:prSet presAssocID="{31B5831B-89E1-489F-9112-73508ADBD35A}" presName="root" presStyleCnt="0"/>
      <dgm:spPr/>
    </dgm:pt>
    <dgm:pt modelId="{8E7DECA1-BB6B-4607-B503-81DAED8E0A0F}" type="pres">
      <dgm:prSet presAssocID="{31B5831B-89E1-489F-9112-73508ADBD35A}" presName="rootComposite" presStyleCnt="0"/>
      <dgm:spPr/>
    </dgm:pt>
    <dgm:pt modelId="{F1D82790-D2B8-442B-B499-945FBB82A6AB}" type="pres">
      <dgm:prSet presAssocID="{31B5831B-89E1-489F-9112-73508ADBD35A}" presName="rootText" presStyleLbl="node1" presStyleIdx="3" presStyleCnt="4"/>
      <dgm:spPr/>
      <dgm:t>
        <a:bodyPr/>
        <a:lstStyle/>
        <a:p>
          <a:endParaRPr lang="es-ES"/>
        </a:p>
      </dgm:t>
    </dgm:pt>
    <dgm:pt modelId="{B1FCB7DA-D170-4A55-9FE9-BC8A28DDF126}" type="pres">
      <dgm:prSet presAssocID="{31B5831B-89E1-489F-9112-73508ADBD35A}" presName="rootConnector" presStyleLbl="node1" presStyleIdx="3" presStyleCnt="4"/>
      <dgm:spPr/>
      <dgm:t>
        <a:bodyPr/>
        <a:lstStyle/>
        <a:p>
          <a:endParaRPr lang="es-ES"/>
        </a:p>
      </dgm:t>
    </dgm:pt>
    <dgm:pt modelId="{DFE118F5-5147-4F7E-A449-FBFBFA811119}" type="pres">
      <dgm:prSet presAssocID="{31B5831B-89E1-489F-9112-73508ADBD35A}" presName="childShape" presStyleCnt="0"/>
      <dgm:spPr/>
    </dgm:pt>
    <dgm:pt modelId="{2495E252-743B-45C8-B4E6-C502ECB7DD20}" type="pres">
      <dgm:prSet presAssocID="{447B90C3-99B0-4E63-8B11-E9D3AEEAF4A1}" presName="Name13" presStyleLbl="parChTrans1D2" presStyleIdx="3" presStyleCnt="4"/>
      <dgm:spPr/>
      <dgm:t>
        <a:bodyPr/>
        <a:lstStyle/>
        <a:p>
          <a:endParaRPr lang="es-ES"/>
        </a:p>
      </dgm:t>
    </dgm:pt>
    <dgm:pt modelId="{F8DB5AE6-089B-460F-8C30-60A6E8AEBDA7}" type="pres">
      <dgm:prSet presAssocID="{57B6A631-9EFA-4891-A84A-7E7FAB064DBC}" presName="childText" presStyleLbl="bgAcc1" presStyleIdx="3" presStyleCnt="4" custScaleY="268499">
        <dgm:presLayoutVars>
          <dgm:bulletEnabled val="1"/>
        </dgm:presLayoutVars>
      </dgm:prSet>
      <dgm:spPr/>
      <dgm:t>
        <a:bodyPr/>
        <a:lstStyle/>
        <a:p>
          <a:endParaRPr lang="es-ES"/>
        </a:p>
      </dgm:t>
    </dgm:pt>
  </dgm:ptLst>
  <dgm:cxnLst>
    <dgm:cxn modelId="{C113955C-1790-42FD-9ADF-A9DDBE54567F}" type="presOf" srcId="{3091C695-F041-4F15-9DC3-C5A5582BC40C}" destId="{613FB891-3B4C-400B-997D-F9265600532E}" srcOrd="0" destOrd="0" presId="urn:microsoft.com/office/officeart/2005/8/layout/hierarchy3"/>
    <dgm:cxn modelId="{10A81BB2-92DD-45CD-94B0-96F2AB3584EB}" type="presOf" srcId="{CCE8238B-F09F-4FF9-A9EA-DD0F8DB2785E}" destId="{A826E98C-7332-410A-A42E-A116F77C3B43}" srcOrd="0" destOrd="0" presId="urn:microsoft.com/office/officeart/2005/8/layout/hierarchy3"/>
    <dgm:cxn modelId="{6BB8EE38-9359-4BB4-AA4D-66A44221F2E6}" type="presOf" srcId="{DB02B1B9-BA3B-46CA-83B8-35FC70C088CB}" destId="{DE0F26A9-D9E5-4D76-9178-F03ACC68F891}" srcOrd="0" destOrd="0" presId="urn:microsoft.com/office/officeart/2005/8/layout/hierarchy3"/>
    <dgm:cxn modelId="{367F30B7-1E6D-4017-8C29-512193E4921C}" type="presOf" srcId="{31B5831B-89E1-489F-9112-73508ADBD35A}" destId="{B1FCB7DA-D170-4A55-9FE9-BC8A28DDF126}" srcOrd="1" destOrd="0" presId="urn:microsoft.com/office/officeart/2005/8/layout/hierarchy3"/>
    <dgm:cxn modelId="{87475FED-9556-4300-A162-8F5CF359E664}" srcId="{6A50AD8F-C612-49CD-945B-EBCC756741DB}" destId="{E53872C7-D0DB-45B8-AE74-5D26BD8EFE8E}" srcOrd="0" destOrd="0" parTransId="{E3F1F7D1-4412-4A2D-BC78-68273236B108}" sibTransId="{5D298A41-3AE4-4B43-A05D-4E5AF2A5091B}"/>
    <dgm:cxn modelId="{F23C8AA8-D88F-4476-B8B5-BC998FC8203F}" type="presOf" srcId="{B621F889-B2B7-4D9B-AF51-7E44DA0B0DC1}" destId="{50E32BCE-6924-4EDF-AE56-1424A4F6968A}" srcOrd="0" destOrd="0" presId="urn:microsoft.com/office/officeart/2005/8/layout/hierarchy3"/>
    <dgm:cxn modelId="{BC1BBDD5-35B5-45EA-9A8D-52EA378DF140}" srcId="{DB02B1B9-BA3B-46CA-83B8-35FC70C088CB}" destId="{9DBEF018-EA9D-4379-AF0F-FCB98F89470F}" srcOrd="0" destOrd="0" parTransId="{F04B496D-AE7A-49F7-A2B6-F0B682C8D0F7}" sibTransId="{90E4F5E1-FD6D-42B4-9EFD-A7178EFFFBC1}"/>
    <dgm:cxn modelId="{587C1563-4E46-4ABF-9E4A-D279784F0A98}" srcId="{CCE8238B-F09F-4FF9-A9EA-DD0F8DB2785E}" destId="{31B5831B-89E1-489F-9112-73508ADBD35A}" srcOrd="3" destOrd="0" parTransId="{591FF53A-E7F3-429D-885A-0E6BF50A55B2}" sibTransId="{DC57ECCB-CB50-4A42-B735-7C7BAB47ECD2}"/>
    <dgm:cxn modelId="{0185AAD5-8C53-4333-8D3D-47C9EF296A9D}" type="presOf" srcId="{9DBEF018-EA9D-4379-AF0F-FCB98F89470F}" destId="{E72A8B92-7B10-44F4-B676-D6DEE21CD330}" srcOrd="0" destOrd="0" presId="urn:microsoft.com/office/officeart/2005/8/layout/hierarchy3"/>
    <dgm:cxn modelId="{704651CF-0B90-4AB5-8ACC-90BF680ECBF1}" type="presOf" srcId="{6A50AD8F-C612-49CD-945B-EBCC756741DB}" destId="{8641726D-754B-46A3-9EE9-1D04FC9C7510}" srcOrd="1" destOrd="0" presId="urn:microsoft.com/office/officeart/2005/8/layout/hierarchy3"/>
    <dgm:cxn modelId="{A416AB8D-C1A8-4841-8D76-8D814C49216D}" srcId="{CCE8238B-F09F-4FF9-A9EA-DD0F8DB2785E}" destId="{DB02B1B9-BA3B-46CA-83B8-35FC70C088CB}" srcOrd="2" destOrd="0" parTransId="{1491B49A-604C-4A86-BB1C-A2256A3DF2F4}" sibTransId="{BE60CB48-8B36-498B-9775-515AD6F2D7CE}"/>
    <dgm:cxn modelId="{B745A932-FBD3-49BB-918E-A30CFB03E648}" type="presOf" srcId="{E53872C7-D0DB-45B8-AE74-5D26BD8EFE8E}" destId="{52F39650-A81B-4E04-A1FA-F2046EFC55DE}" srcOrd="0" destOrd="0" presId="urn:microsoft.com/office/officeart/2005/8/layout/hierarchy3"/>
    <dgm:cxn modelId="{9EDD2F74-82A6-45BF-A770-E431163CD3EA}" srcId="{CCE8238B-F09F-4FF9-A9EA-DD0F8DB2785E}" destId="{6A50AD8F-C612-49CD-945B-EBCC756741DB}" srcOrd="0" destOrd="0" parTransId="{BAEFC867-BDAC-48E5-82A3-DD27F9759C71}" sibTransId="{A95C9ABB-AF84-410F-93FC-F3D5945D651D}"/>
    <dgm:cxn modelId="{3902EF50-5C44-4C06-9FA3-6C090B07DE2F}" srcId="{3091C695-F041-4F15-9DC3-C5A5582BC40C}" destId="{36C7548D-CB07-4ED2-875A-01D296D33947}" srcOrd="0" destOrd="0" parTransId="{B621F889-B2B7-4D9B-AF51-7E44DA0B0DC1}" sibTransId="{2063F727-999A-4F4B-92E9-A780E583815F}"/>
    <dgm:cxn modelId="{F3EDD5D5-CB51-4F0D-8D9F-BD2D771B4E34}" type="presOf" srcId="{3091C695-F041-4F15-9DC3-C5A5582BC40C}" destId="{538DD08C-EF66-4B95-AC71-0A060241A6C2}" srcOrd="1" destOrd="0" presId="urn:microsoft.com/office/officeart/2005/8/layout/hierarchy3"/>
    <dgm:cxn modelId="{D7768751-C46F-4636-8A98-92A6CBDC0E33}" type="presOf" srcId="{DB02B1B9-BA3B-46CA-83B8-35FC70C088CB}" destId="{6134EB51-D67D-433E-906D-12C06D1984D8}" srcOrd="1" destOrd="0" presId="urn:microsoft.com/office/officeart/2005/8/layout/hierarchy3"/>
    <dgm:cxn modelId="{F4FB2A99-D847-4FF9-BBDF-E978BD813D60}" type="presOf" srcId="{57B6A631-9EFA-4891-A84A-7E7FAB064DBC}" destId="{F8DB5AE6-089B-460F-8C30-60A6E8AEBDA7}" srcOrd="0" destOrd="0" presId="urn:microsoft.com/office/officeart/2005/8/layout/hierarchy3"/>
    <dgm:cxn modelId="{9F181398-3A97-4679-BBF3-7EDC43288230}" type="presOf" srcId="{447B90C3-99B0-4E63-8B11-E9D3AEEAF4A1}" destId="{2495E252-743B-45C8-B4E6-C502ECB7DD20}" srcOrd="0" destOrd="0" presId="urn:microsoft.com/office/officeart/2005/8/layout/hierarchy3"/>
    <dgm:cxn modelId="{A266D8DF-FB6D-41D1-A4F3-42BFA5D66BC7}" srcId="{CCE8238B-F09F-4FF9-A9EA-DD0F8DB2785E}" destId="{3091C695-F041-4F15-9DC3-C5A5582BC40C}" srcOrd="1" destOrd="0" parTransId="{B457A9EB-E2EA-4B2D-A472-A80F905D8117}" sibTransId="{D713168F-B5CB-47DF-87BB-711EE00CD3C1}"/>
    <dgm:cxn modelId="{F9F7B62A-4F66-42F6-A327-AEE82D5C12AC}" srcId="{31B5831B-89E1-489F-9112-73508ADBD35A}" destId="{57B6A631-9EFA-4891-A84A-7E7FAB064DBC}" srcOrd="0" destOrd="0" parTransId="{447B90C3-99B0-4E63-8B11-E9D3AEEAF4A1}" sibTransId="{033AD42A-39B7-417A-96C8-653922C149B9}"/>
    <dgm:cxn modelId="{2C6B0556-29DD-46CE-B80F-462C8B35CF1D}" type="presOf" srcId="{6A50AD8F-C612-49CD-945B-EBCC756741DB}" destId="{77B86C4C-714D-4F26-9513-C00B477720F7}" srcOrd="0" destOrd="0" presId="urn:microsoft.com/office/officeart/2005/8/layout/hierarchy3"/>
    <dgm:cxn modelId="{9EDF6F90-0F77-47BF-A845-4F70C2272938}" type="presOf" srcId="{31B5831B-89E1-489F-9112-73508ADBD35A}" destId="{F1D82790-D2B8-442B-B499-945FBB82A6AB}" srcOrd="0" destOrd="0" presId="urn:microsoft.com/office/officeart/2005/8/layout/hierarchy3"/>
    <dgm:cxn modelId="{D33B1BFC-7883-4305-B6B1-DDD1F7ACFD65}" type="presOf" srcId="{36C7548D-CB07-4ED2-875A-01D296D33947}" destId="{89C74027-9918-4F45-B2F7-F1B2028CD637}" srcOrd="0" destOrd="0" presId="urn:microsoft.com/office/officeart/2005/8/layout/hierarchy3"/>
    <dgm:cxn modelId="{47286E24-2376-47F8-AB0E-77DB2D9F1279}" type="presOf" srcId="{E3F1F7D1-4412-4A2D-BC78-68273236B108}" destId="{46E0218C-4810-499F-B61F-D9F0685D1AD0}" srcOrd="0" destOrd="0" presId="urn:microsoft.com/office/officeart/2005/8/layout/hierarchy3"/>
    <dgm:cxn modelId="{680D8309-AB97-430C-9631-BD6D41ADB17C}" type="presOf" srcId="{F04B496D-AE7A-49F7-A2B6-F0B682C8D0F7}" destId="{FC145FF3-D548-4CEB-A0F2-BC415F4C0CDA}" srcOrd="0" destOrd="0" presId="urn:microsoft.com/office/officeart/2005/8/layout/hierarchy3"/>
    <dgm:cxn modelId="{B7D95B01-DC55-4BE0-8FDA-3ACC4E23922C}" type="presParOf" srcId="{A826E98C-7332-410A-A42E-A116F77C3B43}" destId="{762AED69-DBC1-4C7A-88D7-F42F16122F7B}" srcOrd="0" destOrd="0" presId="urn:microsoft.com/office/officeart/2005/8/layout/hierarchy3"/>
    <dgm:cxn modelId="{6D646E20-7802-40C7-92E2-326EDCC67E61}" type="presParOf" srcId="{762AED69-DBC1-4C7A-88D7-F42F16122F7B}" destId="{373DAF16-CF08-41E2-ACA1-55CF3312998F}" srcOrd="0" destOrd="0" presId="urn:microsoft.com/office/officeart/2005/8/layout/hierarchy3"/>
    <dgm:cxn modelId="{8D4170F2-8883-46F4-9874-B8F66F4CDCC4}" type="presParOf" srcId="{373DAF16-CF08-41E2-ACA1-55CF3312998F}" destId="{77B86C4C-714D-4F26-9513-C00B477720F7}" srcOrd="0" destOrd="0" presId="urn:microsoft.com/office/officeart/2005/8/layout/hierarchy3"/>
    <dgm:cxn modelId="{AFE032F3-3723-4CC8-9903-6AB67592F992}" type="presParOf" srcId="{373DAF16-CF08-41E2-ACA1-55CF3312998F}" destId="{8641726D-754B-46A3-9EE9-1D04FC9C7510}" srcOrd="1" destOrd="0" presId="urn:microsoft.com/office/officeart/2005/8/layout/hierarchy3"/>
    <dgm:cxn modelId="{E0900566-C0AA-43E0-B8E4-4B2E5F241A67}" type="presParOf" srcId="{762AED69-DBC1-4C7A-88D7-F42F16122F7B}" destId="{A13895FD-9B65-4438-885E-FBFA5BFB3D69}" srcOrd="1" destOrd="0" presId="urn:microsoft.com/office/officeart/2005/8/layout/hierarchy3"/>
    <dgm:cxn modelId="{D1969C8D-BD15-498A-B01A-5E2DFB96C138}" type="presParOf" srcId="{A13895FD-9B65-4438-885E-FBFA5BFB3D69}" destId="{46E0218C-4810-499F-B61F-D9F0685D1AD0}" srcOrd="0" destOrd="0" presId="urn:microsoft.com/office/officeart/2005/8/layout/hierarchy3"/>
    <dgm:cxn modelId="{09E3E983-8F53-412C-8C41-800DDEEB894B}" type="presParOf" srcId="{A13895FD-9B65-4438-885E-FBFA5BFB3D69}" destId="{52F39650-A81B-4E04-A1FA-F2046EFC55DE}" srcOrd="1" destOrd="0" presId="urn:microsoft.com/office/officeart/2005/8/layout/hierarchy3"/>
    <dgm:cxn modelId="{8D117974-012F-49C3-BB20-AE4C43A5CE77}" type="presParOf" srcId="{A826E98C-7332-410A-A42E-A116F77C3B43}" destId="{74B045C2-25BA-4B78-86B7-6940085D47A7}" srcOrd="1" destOrd="0" presId="urn:microsoft.com/office/officeart/2005/8/layout/hierarchy3"/>
    <dgm:cxn modelId="{4D4DB32E-37D3-45C8-8AE7-CA317331041A}" type="presParOf" srcId="{74B045C2-25BA-4B78-86B7-6940085D47A7}" destId="{E7905045-D29E-486A-A37D-2745280E68BD}" srcOrd="0" destOrd="0" presId="urn:microsoft.com/office/officeart/2005/8/layout/hierarchy3"/>
    <dgm:cxn modelId="{6968204B-3C6B-45C8-9FC6-69D7034C23DC}" type="presParOf" srcId="{E7905045-D29E-486A-A37D-2745280E68BD}" destId="{613FB891-3B4C-400B-997D-F9265600532E}" srcOrd="0" destOrd="0" presId="urn:microsoft.com/office/officeart/2005/8/layout/hierarchy3"/>
    <dgm:cxn modelId="{8CBFBE4D-F343-432C-B94B-26FD7D7F6E57}" type="presParOf" srcId="{E7905045-D29E-486A-A37D-2745280E68BD}" destId="{538DD08C-EF66-4B95-AC71-0A060241A6C2}" srcOrd="1" destOrd="0" presId="urn:microsoft.com/office/officeart/2005/8/layout/hierarchy3"/>
    <dgm:cxn modelId="{644615F2-B464-40B2-8CA9-04F2590649BC}" type="presParOf" srcId="{74B045C2-25BA-4B78-86B7-6940085D47A7}" destId="{9A9CC183-48C5-4207-B177-4463AD16C139}" srcOrd="1" destOrd="0" presId="urn:microsoft.com/office/officeart/2005/8/layout/hierarchy3"/>
    <dgm:cxn modelId="{27A04671-8E5A-4174-A4D8-13F8FADF864C}" type="presParOf" srcId="{9A9CC183-48C5-4207-B177-4463AD16C139}" destId="{50E32BCE-6924-4EDF-AE56-1424A4F6968A}" srcOrd="0" destOrd="0" presId="urn:microsoft.com/office/officeart/2005/8/layout/hierarchy3"/>
    <dgm:cxn modelId="{6E1358DF-8CE1-4D47-B386-44ADBA6CB14A}" type="presParOf" srcId="{9A9CC183-48C5-4207-B177-4463AD16C139}" destId="{89C74027-9918-4F45-B2F7-F1B2028CD637}" srcOrd="1" destOrd="0" presId="urn:microsoft.com/office/officeart/2005/8/layout/hierarchy3"/>
    <dgm:cxn modelId="{CD80E001-2A74-420D-9EA8-1320BC1BA36D}" type="presParOf" srcId="{A826E98C-7332-410A-A42E-A116F77C3B43}" destId="{FF364750-42D9-445F-87AE-8C6C7258F8B8}" srcOrd="2" destOrd="0" presId="urn:microsoft.com/office/officeart/2005/8/layout/hierarchy3"/>
    <dgm:cxn modelId="{47B25941-0B25-4EF3-A92C-7124D1D051C2}" type="presParOf" srcId="{FF364750-42D9-445F-87AE-8C6C7258F8B8}" destId="{6FCF27D0-584D-4BF0-AAB0-D2621640FF0E}" srcOrd="0" destOrd="0" presId="urn:microsoft.com/office/officeart/2005/8/layout/hierarchy3"/>
    <dgm:cxn modelId="{112C22D1-1A2D-446F-BE15-8463FC0BE046}" type="presParOf" srcId="{6FCF27D0-584D-4BF0-AAB0-D2621640FF0E}" destId="{DE0F26A9-D9E5-4D76-9178-F03ACC68F891}" srcOrd="0" destOrd="0" presId="urn:microsoft.com/office/officeart/2005/8/layout/hierarchy3"/>
    <dgm:cxn modelId="{BA283D12-62A4-4CE3-BFB8-93FE785439BD}" type="presParOf" srcId="{6FCF27D0-584D-4BF0-AAB0-D2621640FF0E}" destId="{6134EB51-D67D-433E-906D-12C06D1984D8}" srcOrd="1" destOrd="0" presId="urn:microsoft.com/office/officeart/2005/8/layout/hierarchy3"/>
    <dgm:cxn modelId="{E1390AE8-7739-4BD2-8C16-C2C10D495057}" type="presParOf" srcId="{FF364750-42D9-445F-87AE-8C6C7258F8B8}" destId="{B84A09BA-00A5-46CD-AD50-0762ED452786}" srcOrd="1" destOrd="0" presId="urn:microsoft.com/office/officeart/2005/8/layout/hierarchy3"/>
    <dgm:cxn modelId="{B4C8718D-0821-46C5-A324-1D7A4F792172}" type="presParOf" srcId="{B84A09BA-00A5-46CD-AD50-0762ED452786}" destId="{FC145FF3-D548-4CEB-A0F2-BC415F4C0CDA}" srcOrd="0" destOrd="0" presId="urn:microsoft.com/office/officeart/2005/8/layout/hierarchy3"/>
    <dgm:cxn modelId="{C451E606-CB99-4F8D-80C9-22B264A86B63}" type="presParOf" srcId="{B84A09BA-00A5-46CD-AD50-0762ED452786}" destId="{E72A8B92-7B10-44F4-B676-D6DEE21CD330}" srcOrd="1" destOrd="0" presId="urn:microsoft.com/office/officeart/2005/8/layout/hierarchy3"/>
    <dgm:cxn modelId="{B47807FB-3083-413D-BA89-0A0C77E049B8}" type="presParOf" srcId="{A826E98C-7332-410A-A42E-A116F77C3B43}" destId="{0CCE67CD-0829-481E-B904-39EEC2C3126A}" srcOrd="3" destOrd="0" presId="urn:microsoft.com/office/officeart/2005/8/layout/hierarchy3"/>
    <dgm:cxn modelId="{BF579195-BC9E-4B62-963A-6083FFF0EBFA}" type="presParOf" srcId="{0CCE67CD-0829-481E-B904-39EEC2C3126A}" destId="{8E7DECA1-BB6B-4607-B503-81DAED8E0A0F}" srcOrd="0" destOrd="0" presId="urn:microsoft.com/office/officeart/2005/8/layout/hierarchy3"/>
    <dgm:cxn modelId="{5E36B6F1-B415-42C1-80FA-4FEA9DC080EB}" type="presParOf" srcId="{8E7DECA1-BB6B-4607-B503-81DAED8E0A0F}" destId="{F1D82790-D2B8-442B-B499-945FBB82A6AB}" srcOrd="0" destOrd="0" presId="urn:microsoft.com/office/officeart/2005/8/layout/hierarchy3"/>
    <dgm:cxn modelId="{4A5177FA-4340-42A6-9100-8743108FB4F4}" type="presParOf" srcId="{8E7DECA1-BB6B-4607-B503-81DAED8E0A0F}" destId="{B1FCB7DA-D170-4A55-9FE9-BC8A28DDF126}" srcOrd="1" destOrd="0" presId="urn:microsoft.com/office/officeart/2005/8/layout/hierarchy3"/>
    <dgm:cxn modelId="{CB474F7B-1610-4EE7-9B8D-21910DD7DA1E}" type="presParOf" srcId="{0CCE67CD-0829-481E-B904-39EEC2C3126A}" destId="{DFE118F5-5147-4F7E-A449-FBFBFA811119}" srcOrd="1" destOrd="0" presId="urn:microsoft.com/office/officeart/2005/8/layout/hierarchy3"/>
    <dgm:cxn modelId="{C8B00345-29DB-4E6A-875D-202E3241D351}" type="presParOf" srcId="{DFE118F5-5147-4F7E-A449-FBFBFA811119}" destId="{2495E252-743B-45C8-B4E6-C502ECB7DD20}" srcOrd="0" destOrd="0" presId="urn:microsoft.com/office/officeart/2005/8/layout/hierarchy3"/>
    <dgm:cxn modelId="{DB37D5D5-D75B-44BC-9ADB-BE7DB46688DE}" type="presParOf" srcId="{DFE118F5-5147-4F7E-A449-FBFBFA811119}" destId="{F8DB5AE6-089B-460F-8C30-60A6E8AEBDA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CE8238B-F09F-4FF9-A9EA-DD0F8DB2785E}"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s-ES"/>
        </a:p>
      </dgm:t>
    </dgm:pt>
    <dgm:pt modelId="{6A50AD8F-C612-49CD-945B-EBCC756741DB}">
      <dgm:prSet/>
      <dgm:spPr/>
      <dgm:t>
        <a:bodyPr/>
        <a:lstStyle/>
        <a:p>
          <a:pPr rtl="0"/>
          <a:r>
            <a:rPr lang="es-ES" dirty="0" smtClean="0"/>
            <a:t>Agencia Europea de</a:t>
          </a:r>
        </a:p>
        <a:p>
          <a:r>
            <a:rPr lang="es-ES" dirty="0" smtClean="0"/>
            <a:t>Seguridad y Salud en el</a:t>
          </a:r>
        </a:p>
        <a:p>
          <a:r>
            <a:rPr lang="es-ES" dirty="0" smtClean="0"/>
            <a:t>Trabajo (OSHA)</a:t>
          </a:r>
          <a:endParaRPr lang="es-ES" dirty="0"/>
        </a:p>
      </dgm:t>
    </dgm:pt>
    <dgm:pt modelId="{BAEFC867-BDAC-48E5-82A3-DD27F9759C71}" type="parTrans" cxnId="{9EDD2F74-82A6-45BF-A770-E431163CD3EA}">
      <dgm:prSet/>
      <dgm:spPr/>
      <dgm:t>
        <a:bodyPr/>
        <a:lstStyle/>
        <a:p>
          <a:endParaRPr lang="es-ES"/>
        </a:p>
      </dgm:t>
    </dgm:pt>
    <dgm:pt modelId="{A95C9ABB-AF84-410F-93FC-F3D5945D651D}" type="sibTrans" cxnId="{9EDD2F74-82A6-45BF-A770-E431163CD3EA}">
      <dgm:prSet/>
      <dgm:spPr/>
      <dgm:t>
        <a:bodyPr/>
        <a:lstStyle/>
        <a:p>
          <a:endParaRPr lang="es-ES"/>
        </a:p>
      </dgm:t>
    </dgm:pt>
    <dgm:pt modelId="{E53872C7-D0DB-45B8-AE74-5D26BD8EFE8E}">
      <dgm:prSet custT="1"/>
      <dgm:spPr/>
      <dgm:t>
        <a:bodyPr/>
        <a:lstStyle/>
        <a:p>
          <a:pPr rtl="0"/>
          <a:endParaRPr lang="es-ES" sz="1200" b="1" dirty="0"/>
        </a:p>
      </dgm:t>
    </dgm:pt>
    <dgm:pt modelId="{E3F1F7D1-4412-4A2D-BC78-68273236B108}" type="parTrans" cxnId="{87475FED-9556-4300-A162-8F5CF359E664}">
      <dgm:prSet/>
      <dgm:spPr/>
      <dgm:t>
        <a:bodyPr/>
        <a:lstStyle/>
        <a:p>
          <a:endParaRPr lang="es-ES"/>
        </a:p>
      </dgm:t>
    </dgm:pt>
    <dgm:pt modelId="{5D298A41-3AE4-4B43-A05D-4E5AF2A5091B}" type="sibTrans" cxnId="{87475FED-9556-4300-A162-8F5CF359E664}">
      <dgm:prSet/>
      <dgm:spPr/>
      <dgm:t>
        <a:bodyPr/>
        <a:lstStyle/>
        <a:p>
          <a:endParaRPr lang="es-ES"/>
        </a:p>
      </dgm:t>
    </dgm:pt>
    <dgm:pt modelId="{3091C695-F041-4F15-9DC3-C5A5582BC40C}">
      <dgm:prSet/>
      <dgm:spPr/>
      <dgm:t>
        <a:bodyPr/>
        <a:lstStyle/>
        <a:p>
          <a:pPr rtl="0"/>
          <a:r>
            <a:rPr lang="es-ES" dirty="0" smtClean="0"/>
            <a:t>Comité Consultivo para</a:t>
          </a:r>
        </a:p>
        <a:p>
          <a:r>
            <a:rPr lang="es-ES" dirty="0" smtClean="0"/>
            <a:t>la Seguridad y la Salud</a:t>
          </a:r>
        </a:p>
        <a:p>
          <a:r>
            <a:rPr lang="es-ES" dirty="0" smtClean="0"/>
            <a:t>en el Trabajo (CCSS)</a:t>
          </a:r>
          <a:endParaRPr lang="es-ES" dirty="0"/>
        </a:p>
      </dgm:t>
    </dgm:pt>
    <dgm:pt modelId="{B457A9EB-E2EA-4B2D-A472-A80F905D8117}" type="parTrans" cxnId="{A266D8DF-FB6D-41D1-A4F3-42BFA5D66BC7}">
      <dgm:prSet/>
      <dgm:spPr/>
      <dgm:t>
        <a:bodyPr/>
        <a:lstStyle/>
        <a:p>
          <a:endParaRPr lang="es-ES"/>
        </a:p>
      </dgm:t>
    </dgm:pt>
    <dgm:pt modelId="{D713168F-B5CB-47DF-87BB-711EE00CD3C1}" type="sibTrans" cxnId="{A266D8DF-FB6D-41D1-A4F3-42BFA5D66BC7}">
      <dgm:prSet/>
      <dgm:spPr/>
      <dgm:t>
        <a:bodyPr/>
        <a:lstStyle/>
        <a:p>
          <a:endParaRPr lang="es-ES"/>
        </a:p>
      </dgm:t>
    </dgm:pt>
    <dgm:pt modelId="{36C7548D-CB07-4ED2-875A-01D296D33947}">
      <dgm:prSet custT="1"/>
      <dgm:spPr/>
      <dgm:t>
        <a:bodyPr/>
        <a:lstStyle/>
        <a:p>
          <a:pPr algn="ctr" rtl="0"/>
          <a:endParaRPr lang="es-ES" sz="1200" dirty="0"/>
        </a:p>
      </dgm:t>
    </dgm:pt>
    <dgm:pt modelId="{B621F889-B2B7-4D9B-AF51-7E44DA0B0DC1}" type="parTrans" cxnId="{3902EF50-5C44-4C06-9FA3-6C090B07DE2F}">
      <dgm:prSet/>
      <dgm:spPr/>
      <dgm:t>
        <a:bodyPr/>
        <a:lstStyle/>
        <a:p>
          <a:endParaRPr lang="es-ES"/>
        </a:p>
      </dgm:t>
    </dgm:pt>
    <dgm:pt modelId="{2063F727-999A-4F4B-92E9-A780E583815F}" type="sibTrans" cxnId="{3902EF50-5C44-4C06-9FA3-6C090B07DE2F}">
      <dgm:prSet/>
      <dgm:spPr/>
      <dgm:t>
        <a:bodyPr/>
        <a:lstStyle/>
        <a:p>
          <a:endParaRPr lang="es-ES"/>
        </a:p>
      </dgm:t>
    </dgm:pt>
    <dgm:pt modelId="{DB02B1B9-BA3B-46CA-83B8-35FC70C088CB}">
      <dgm:prSet/>
      <dgm:spPr/>
      <dgm:t>
        <a:bodyPr/>
        <a:lstStyle/>
        <a:p>
          <a:pPr rtl="0"/>
          <a:r>
            <a:rPr lang="es-ES" dirty="0" smtClean="0"/>
            <a:t>Fundación Europea</a:t>
          </a:r>
        </a:p>
        <a:p>
          <a:r>
            <a:rPr lang="es-ES" dirty="0" smtClean="0"/>
            <a:t>para la Mejora de las</a:t>
          </a:r>
        </a:p>
        <a:p>
          <a:r>
            <a:rPr lang="es-ES" dirty="0" smtClean="0"/>
            <a:t>Condiciones de Vida y</a:t>
          </a:r>
        </a:p>
        <a:p>
          <a:r>
            <a:rPr lang="es-ES" dirty="0" smtClean="0"/>
            <a:t>de Trabajo (</a:t>
          </a:r>
          <a:r>
            <a:rPr lang="es-ES" dirty="0" err="1" smtClean="0"/>
            <a:t>Eurofound</a:t>
          </a:r>
          <a:r>
            <a:rPr lang="es-ES" dirty="0" smtClean="0"/>
            <a:t>)</a:t>
          </a:r>
          <a:endParaRPr lang="es-ES" dirty="0"/>
        </a:p>
      </dgm:t>
    </dgm:pt>
    <dgm:pt modelId="{1491B49A-604C-4A86-BB1C-A2256A3DF2F4}" type="parTrans" cxnId="{A416AB8D-C1A8-4841-8D76-8D814C49216D}">
      <dgm:prSet/>
      <dgm:spPr/>
      <dgm:t>
        <a:bodyPr/>
        <a:lstStyle/>
        <a:p>
          <a:endParaRPr lang="es-ES"/>
        </a:p>
      </dgm:t>
    </dgm:pt>
    <dgm:pt modelId="{BE60CB48-8B36-498B-9775-515AD6F2D7CE}" type="sibTrans" cxnId="{A416AB8D-C1A8-4841-8D76-8D814C49216D}">
      <dgm:prSet/>
      <dgm:spPr/>
      <dgm:t>
        <a:bodyPr/>
        <a:lstStyle/>
        <a:p>
          <a:endParaRPr lang="es-ES"/>
        </a:p>
      </dgm:t>
    </dgm:pt>
    <dgm:pt modelId="{9DBEF018-EA9D-4379-AF0F-FCB98F89470F}">
      <dgm:prSet custT="1"/>
      <dgm:spPr/>
      <dgm:t>
        <a:bodyPr/>
        <a:lstStyle/>
        <a:p>
          <a:pPr rtl="0"/>
          <a:endParaRPr lang="es-ES" sz="1300" dirty="0"/>
        </a:p>
      </dgm:t>
    </dgm:pt>
    <dgm:pt modelId="{F04B496D-AE7A-49F7-A2B6-F0B682C8D0F7}" type="parTrans" cxnId="{BC1BBDD5-35B5-45EA-9A8D-52EA378DF140}">
      <dgm:prSet/>
      <dgm:spPr/>
      <dgm:t>
        <a:bodyPr/>
        <a:lstStyle/>
        <a:p>
          <a:endParaRPr lang="es-ES"/>
        </a:p>
      </dgm:t>
    </dgm:pt>
    <dgm:pt modelId="{90E4F5E1-FD6D-42B4-9EFD-A7178EFFFBC1}" type="sibTrans" cxnId="{BC1BBDD5-35B5-45EA-9A8D-52EA378DF140}">
      <dgm:prSet/>
      <dgm:spPr/>
      <dgm:t>
        <a:bodyPr/>
        <a:lstStyle/>
        <a:p>
          <a:endParaRPr lang="es-ES"/>
        </a:p>
      </dgm:t>
    </dgm:pt>
    <dgm:pt modelId="{A826E98C-7332-410A-A42E-A116F77C3B43}" type="pres">
      <dgm:prSet presAssocID="{CCE8238B-F09F-4FF9-A9EA-DD0F8DB2785E}" presName="diagram" presStyleCnt="0">
        <dgm:presLayoutVars>
          <dgm:chPref val="1"/>
          <dgm:dir/>
          <dgm:animOne val="branch"/>
          <dgm:animLvl val="lvl"/>
          <dgm:resizeHandles/>
        </dgm:presLayoutVars>
      </dgm:prSet>
      <dgm:spPr/>
      <dgm:t>
        <a:bodyPr/>
        <a:lstStyle/>
        <a:p>
          <a:endParaRPr lang="es-ES"/>
        </a:p>
      </dgm:t>
    </dgm:pt>
    <dgm:pt modelId="{762AED69-DBC1-4C7A-88D7-F42F16122F7B}" type="pres">
      <dgm:prSet presAssocID="{6A50AD8F-C612-49CD-945B-EBCC756741DB}" presName="root" presStyleCnt="0"/>
      <dgm:spPr/>
    </dgm:pt>
    <dgm:pt modelId="{373DAF16-CF08-41E2-ACA1-55CF3312998F}" type="pres">
      <dgm:prSet presAssocID="{6A50AD8F-C612-49CD-945B-EBCC756741DB}" presName="rootComposite" presStyleCnt="0"/>
      <dgm:spPr/>
    </dgm:pt>
    <dgm:pt modelId="{77B86C4C-714D-4F26-9513-C00B477720F7}" type="pres">
      <dgm:prSet presAssocID="{6A50AD8F-C612-49CD-945B-EBCC756741DB}" presName="rootText" presStyleLbl="node1" presStyleIdx="0" presStyleCnt="3" custScaleX="109525"/>
      <dgm:spPr/>
      <dgm:t>
        <a:bodyPr/>
        <a:lstStyle/>
        <a:p>
          <a:endParaRPr lang="es-ES"/>
        </a:p>
      </dgm:t>
    </dgm:pt>
    <dgm:pt modelId="{8641726D-754B-46A3-9EE9-1D04FC9C7510}" type="pres">
      <dgm:prSet presAssocID="{6A50AD8F-C612-49CD-945B-EBCC756741DB}" presName="rootConnector" presStyleLbl="node1" presStyleIdx="0" presStyleCnt="3"/>
      <dgm:spPr/>
      <dgm:t>
        <a:bodyPr/>
        <a:lstStyle/>
        <a:p>
          <a:endParaRPr lang="es-ES"/>
        </a:p>
      </dgm:t>
    </dgm:pt>
    <dgm:pt modelId="{A13895FD-9B65-4438-885E-FBFA5BFB3D69}" type="pres">
      <dgm:prSet presAssocID="{6A50AD8F-C612-49CD-945B-EBCC756741DB}" presName="childShape" presStyleCnt="0"/>
      <dgm:spPr/>
    </dgm:pt>
    <dgm:pt modelId="{46E0218C-4810-499F-B61F-D9F0685D1AD0}" type="pres">
      <dgm:prSet presAssocID="{E3F1F7D1-4412-4A2D-BC78-68273236B108}" presName="Name13" presStyleLbl="parChTrans1D2" presStyleIdx="0" presStyleCnt="3"/>
      <dgm:spPr/>
      <dgm:t>
        <a:bodyPr/>
        <a:lstStyle/>
        <a:p>
          <a:endParaRPr lang="es-ES"/>
        </a:p>
      </dgm:t>
    </dgm:pt>
    <dgm:pt modelId="{52F39650-A81B-4E04-A1FA-F2046EFC55DE}" type="pres">
      <dgm:prSet presAssocID="{E53872C7-D0DB-45B8-AE74-5D26BD8EFE8E}" presName="childText" presStyleLbl="bgAcc1" presStyleIdx="0" presStyleCnt="3" custScaleY="121086" custLinFactNeighborX="399" custLinFactNeighborY="1446">
        <dgm:presLayoutVars>
          <dgm:bulletEnabled val="1"/>
        </dgm:presLayoutVars>
      </dgm:prSet>
      <dgm:spPr/>
      <dgm:t>
        <a:bodyPr/>
        <a:lstStyle/>
        <a:p>
          <a:endParaRPr lang="es-ES"/>
        </a:p>
      </dgm:t>
    </dgm:pt>
    <dgm:pt modelId="{74B045C2-25BA-4B78-86B7-6940085D47A7}" type="pres">
      <dgm:prSet presAssocID="{3091C695-F041-4F15-9DC3-C5A5582BC40C}" presName="root" presStyleCnt="0"/>
      <dgm:spPr/>
    </dgm:pt>
    <dgm:pt modelId="{E7905045-D29E-486A-A37D-2745280E68BD}" type="pres">
      <dgm:prSet presAssocID="{3091C695-F041-4F15-9DC3-C5A5582BC40C}" presName="rootComposite" presStyleCnt="0"/>
      <dgm:spPr/>
    </dgm:pt>
    <dgm:pt modelId="{613FB891-3B4C-400B-997D-F9265600532E}" type="pres">
      <dgm:prSet presAssocID="{3091C695-F041-4F15-9DC3-C5A5582BC40C}" presName="rootText" presStyleLbl="node1" presStyleIdx="1" presStyleCnt="3" custScaleX="109694"/>
      <dgm:spPr/>
      <dgm:t>
        <a:bodyPr/>
        <a:lstStyle/>
        <a:p>
          <a:endParaRPr lang="es-ES"/>
        </a:p>
      </dgm:t>
    </dgm:pt>
    <dgm:pt modelId="{538DD08C-EF66-4B95-AC71-0A060241A6C2}" type="pres">
      <dgm:prSet presAssocID="{3091C695-F041-4F15-9DC3-C5A5582BC40C}" presName="rootConnector" presStyleLbl="node1" presStyleIdx="1" presStyleCnt="3"/>
      <dgm:spPr/>
      <dgm:t>
        <a:bodyPr/>
        <a:lstStyle/>
        <a:p>
          <a:endParaRPr lang="es-ES"/>
        </a:p>
      </dgm:t>
    </dgm:pt>
    <dgm:pt modelId="{9A9CC183-48C5-4207-B177-4463AD16C139}" type="pres">
      <dgm:prSet presAssocID="{3091C695-F041-4F15-9DC3-C5A5582BC40C}" presName="childShape" presStyleCnt="0"/>
      <dgm:spPr/>
    </dgm:pt>
    <dgm:pt modelId="{50E32BCE-6924-4EDF-AE56-1424A4F6968A}" type="pres">
      <dgm:prSet presAssocID="{B621F889-B2B7-4D9B-AF51-7E44DA0B0DC1}" presName="Name13" presStyleLbl="parChTrans1D2" presStyleIdx="1" presStyleCnt="3"/>
      <dgm:spPr/>
      <dgm:t>
        <a:bodyPr/>
        <a:lstStyle/>
        <a:p>
          <a:endParaRPr lang="es-ES"/>
        </a:p>
      </dgm:t>
    </dgm:pt>
    <dgm:pt modelId="{89C74027-9918-4F45-B2F7-F1B2028CD637}" type="pres">
      <dgm:prSet presAssocID="{36C7548D-CB07-4ED2-875A-01D296D33947}" presName="childText" presStyleLbl="bgAcc1" presStyleIdx="1" presStyleCnt="3" custScaleX="114225" custScaleY="121812">
        <dgm:presLayoutVars>
          <dgm:bulletEnabled val="1"/>
        </dgm:presLayoutVars>
      </dgm:prSet>
      <dgm:spPr/>
      <dgm:t>
        <a:bodyPr/>
        <a:lstStyle/>
        <a:p>
          <a:endParaRPr lang="es-ES"/>
        </a:p>
      </dgm:t>
    </dgm:pt>
    <dgm:pt modelId="{FF364750-42D9-445F-87AE-8C6C7258F8B8}" type="pres">
      <dgm:prSet presAssocID="{DB02B1B9-BA3B-46CA-83B8-35FC70C088CB}" presName="root" presStyleCnt="0"/>
      <dgm:spPr/>
    </dgm:pt>
    <dgm:pt modelId="{6FCF27D0-584D-4BF0-AAB0-D2621640FF0E}" type="pres">
      <dgm:prSet presAssocID="{DB02B1B9-BA3B-46CA-83B8-35FC70C088CB}" presName="rootComposite" presStyleCnt="0"/>
      <dgm:spPr/>
    </dgm:pt>
    <dgm:pt modelId="{DE0F26A9-D9E5-4D76-9178-F03ACC68F891}" type="pres">
      <dgm:prSet presAssocID="{DB02B1B9-BA3B-46CA-83B8-35FC70C088CB}" presName="rootText" presStyleLbl="node1" presStyleIdx="2" presStyleCnt="3" custScaleX="119344"/>
      <dgm:spPr/>
      <dgm:t>
        <a:bodyPr/>
        <a:lstStyle/>
        <a:p>
          <a:endParaRPr lang="es-ES"/>
        </a:p>
      </dgm:t>
    </dgm:pt>
    <dgm:pt modelId="{6134EB51-D67D-433E-906D-12C06D1984D8}" type="pres">
      <dgm:prSet presAssocID="{DB02B1B9-BA3B-46CA-83B8-35FC70C088CB}" presName="rootConnector" presStyleLbl="node1" presStyleIdx="2" presStyleCnt="3"/>
      <dgm:spPr/>
      <dgm:t>
        <a:bodyPr/>
        <a:lstStyle/>
        <a:p>
          <a:endParaRPr lang="es-ES"/>
        </a:p>
      </dgm:t>
    </dgm:pt>
    <dgm:pt modelId="{B84A09BA-00A5-46CD-AD50-0762ED452786}" type="pres">
      <dgm:prSet presAssocID="{DB02B1B9-BA3B-46CA-83B8-35FC70C088CB}" presName="childShape" presStyleCnt="0"/>
      <dgm:spPr/>
    </dgm:pt>
    <dgm:pt modelId="{FC145FF3-D548-4CEB-A0F2-BC415F4C0CDA}" type="pres">
      <dgm:prSet presAssocID="{F04B496D-AE7A-49F7-A2B6-F0B682C8D0F7}" presName="Name13" presStyleLbl="parChTrans1D2" presStyleIdx="2" presStyleCnt="3"/>
      <dgm:spPr/>
      <dgm:t>
        <a:bodyPr/>
        <a:lstStyle/>
        <a:p>
          <a:endParaRPr lang="es-ES"/>
        </a:p>
      </dgm:t>
    </dgm:pt>
    <dgm:pt modelId="{E72A8B92-7B10-44F4-B676-D6DEE21CD330}" type="pres">
      <dgm:prSet presAssocID="{9DBEF018-EA9D-4379-AF0F-FCB98F89470F}" presName="childText" presStyleLbl="bgAcc1" presStyleIdx="2" presStyleCnt="3" custScaleY="125582" custLinFactNeighborY="3199">
        <dgm:presLayoutVars>
          <dgm:bulletEnabled val="1"/>
        </dgm:presLayoutVars>
      </dgm:prSet>
      <dgm:spPr/>
      <dgm:t>
        <a:bodyPr/>
        <a:lstStyle/>
        <a:p>
          <a:endParaRPr lang="es-ES"/>
        </a:p>
      </dgm:t>
    </dgm:pt>
  </dgm:ptLst>
  <dgm:cxnLst>
    <dgm:cxn modelId="{598EB7FC-A2DB-4998-8C2B-CFFBC3735910}" type="presOf" srcId="{DB02B1B9-BA3B-46CA-83B8-35FC70C088CB}" destId="{6134EB51-D67D-433E-906D-12C06D1984D8}" srcOrd="1" destOrd="0" presId="urn:microsoft.com/office/officeart/2005/8/layout/hierarchy3"/>
    <dgm:cxn modelId="{F7926DEB-127C-4866-B829-ACA9B9312BFF}" type="presOf" srcId="{6A50AD8F-C612-49CD-945B-EBCC756741DB}" destId="{77B86C4C-714D-4F26-9513-C00B477720F7}" srcOrd="0" destOrd="0" presId="urn:microsoft.com/office/officeart/2005/8/layout/hierarchy3"/>
    <dgm:cxn modelId="{03412592-453C-4E57-9B3B-28113757F72D}" type="presOf" srcId="{DB02B1B9-BA3B-46CA-83B8-35FC70C088CB}" destId="{DE0F26A9-D9E5-4D76-9178-F03ACC68F891}" srcOrd="0" destOrd="0" presId="urn:microsoft.com/office/officeart/2005/8/layout/hierarchy3"/>
    <dgm:cxn modelId="{3902EF50-5C44-4C06-9FA3-6C090B07DE2F}" srcId="{3091C695-F041-4F15-9DC3-C5A5582BC40C}" destId="{36C7548D-CB07-4ED2-875A-01D296D33947}" srcOrd="0" destOrd="0" parTransId="{B621F889-B2B7-4D9B-AF51-7E44DA0B0DC1}" sibTransId="{2063F727-999A-4F4B-92E9-A780E583815F}"/>
    <dgm:cxn modelId="{C742C3E9-EF2E-4998-9A68-E703A59F222A}" type="presOf" srcId="{CCE8238B-F09F-4FF9-A9EA-DD0F8DB2785E}" destId="{A826E98C-7332-410A-A42E-A116F77C3B43}" srcOrd="0" destOrd="0" presId="urn:microsoft.com/office/officeart/2005/8/layout/hierarchy3"/>
    <dgm:cxn modelId="{A266D8DF-FB6D-41D1-A4F3-42BFA5D66BC7}" srcId="{CCE8238B-F09F-4FF9-A9EA-DD0F8DB2785E}" destId="{3091C695-F041-4F15-9DC3-C5A5582BC40C}" srcOrd="1" destOrd="0" parTransId="{B457A9EB-E2EA-4B2D-A472-A80F905D8117}" sibTransId="{D713168F-B5CB-47DF-87BB-711EE00CD3C1}"/>
    <dgm:cxn modelId="{10EEF7A5-DD35-412D-B4BC-C17C900F766A}" type="presOf" srcId="{9DBEF018-EA9D-4379-AF0F-FCB98F89470F}" destId="{E72A8B92-7B10-44F4-B676-D6DEE21CD330}" srcOrd="0" destOrd="0" presId="urn:microsoft.com/office/officeart/2005/8/layout/hierarchy3"/>
    <dgm:cxn modelId="{B60778E6-9261-4485-82BA-3FE402AA6EC1}" type="presOf" srcId="{6A50AD8F-C612-49CD-945B-EBCC756741DB}" destId="{8641726D-754B-46A3-9EE9-1D04FC9C7510}" srcOrd="1" destOrd="0" presId="urn:microsoft.com/office/officeart/2005/8/layout/hierarchy3"/>
    <dgm:cxn modelId="{87475FED-9556-4300-A162-8F5CF359E664}" srcId="{6A50AD8F-C612-49CD-945B-EBCC756741DB}" destId="{E53872C7-D0DB-45B8-AE74-5D26BD8EFE8E}" srcOrd="0" destOrd="0" parTransId="{E3F1F7D1-4412-4A2D-BC78-68273236B108}" sibTransId="{5D298A41-3AE4-4B43-A05D-4E5AF2A5091B}"/>
    <dgm:cxn modelId="{52870414-226E-4215-95C1-DB9DBFA0302C}" type="presOf" srcId="{F04B496D-AE7A-49F7-A2B6-F0B682C8D0F7}" destId="{FC145FF3-D548-4CEB-A0F2-BC415F4C0CDA}" srcOrd="0" destOrd="0" presId="urn:microsoft.com/office/officeart/2005/8/layout/hierarchy3"/>
    <dgm:cxn modelId="{66EEF31F-78C9-4A22-9E73-A8C026B616C9}" type="presOf" srcId="{3091C695-F041-4F15-9DC3-C5A5582BC40C}" destId="{538DD08C-EF66-4B95-AC71-0A060241A6C2}" srcOrd="1" destOrd="0" presId="urn:microsoft.com/office/officeart/2005/8/layout/hierarchy3"/>
    <dgm:cxn modelId="{F82A6ED5-1A8A-4FC3-8D9E-BE10DC34A130}" type="presOf" srcId="{3091C695-F041-4F15-9DC3-C5A5582BC40C}" destId="{613FB891-3B4C-400B-997D-F9265600532E}" srcOrd="0" destOrd="0" presId="urn:microsoft.com/office/officeart/2005/8/layout/hierarchy3"/>
    <dgm:cxn modelId="{A5ED2E12-F549-4055-A9C9-0A69FAC85049}" type="presOf" srcId="{B621F889-B2B7-4D9B-AF51-7E44DA0B0DC1}" destId="{50E32BCE-6924-4EDF-AE56-1424A4F6968A}" srcOrd="0" destOrd="0" presId="urn:microsoft.com/office/officeart/2005/8/layout/hierarchy3"/>
    <dgm:cxn modelId="{9EDD2F74-82A6-45BF-A770-E431163CD3EA}" srcId="{CCE8238B-F09F-4FF9-A9EA-DD0F8DB2785E}" destId="{6A50AD8F-C612-49CD-945B-EBCC756741DB}" srcOrd="0" destOrd="0" parTransId="{BAEFC867-BDAC-48E5-82A3-DD27F9759C71}" sibTransId="{A95C9ABB-AF84-410F-93FC-F3D5945D651D}"/>
    <dgm:cxn modelId="{B8C2D144-FD66-441A-B995-1105E86605A3}" type="presOf" srcId="{E53872C7-D0DB-45B8-AE74-5D26BD8EFE8E}" destId="{52F39650-A81B-4E04-A1FA-F2046EFC55DE}" srcOrd="0" destOrd="0" presId="urn:microsoft.com/office/officeart/2005/8/layout/hierarchy3"/>
    <dgm:cxn modelId="{BC1BBDD5-35B5-45EA-9A8D-52EA378DF140}" srcId="{DB02B1B9-BA3B-46CA-83B8-35FC70C088CB}" destId="{9DBEF018-EA9D-4379-AF0F-FCB98F89470F}" srcOrd="0" destOrd="0" parTransId="{F04B496D-AE7A-49F7-A2B6-F0B682C8D0F7}" sibTransId="{90E4F5E1-FD6D-42B4-9EFD-A7178EFFFBC1}"/>
    <dgm:cxn modelId="{7F0C27AD-66C1-4E45-AFBC-4D6B1FA9B1B7}" type="presOf" srcId="{36C7548D-CB07-4ED2-875A-01D296D33947}" destId="{89C74027-9918-4F45-B2F7-F1B2028CD637}" srcOrd="0" destOrd="0" presId="urn:microsoft.com/office/officeart/2005/8/layout/hierarchy3"/>
    <dgm:cxn modelId="{EB81EF70-4D0F-4751-B85E-4A0B0453507A}" type="presOf" srcId="{E3F1F7D1-4412-4A2D-BC78-68273236B108}" destId="{46E0218C-4810-499F-B61F-D9F0685D1AD0}" srcOrd="0" destOrd="0" presId="urn:microsoft.com/office/officeart/2005/8/layout/hierarchy3"/>
    <dgm:cxn modelId="{A416AB8D-C1A8-4841-8D76-8D814C49216D}" srcId="{CCE8238B-F09F-4FF9-A9EA-DD0F8DB2785E}" destId="{DB02B1B9-BA3B-46CA-83B8-35FC70C088CB}" srcOrd="2" destOrd="0" parTransId="{1491B49A-604C-4A86-BB1C-A2256A3DF2F4}" sibTransId="{BE60CB48-8B36-498B-9775-515AD6F2D7CE}"/>
    <dgm:cxn modelId="{86B7F128-7B99-4220-8C55-55C5756367A6}" type="presParOf" srcId="{A826E98C-7332-410A-A42E-A116F77C3B43}" destId="{762AED69-DBC1-4C7A-88D7-F42F16122F7B}" srcOrd="0" destOrd="0" presId="urn:microsoft.com/office/officeart/2005/8/layout/hierarchy3"/>
    <dgm:cxn modelId="{09D52A3D-CB55-4084-9680-588839A34C88}" type="presParOf" srcId="{762AED69-DBC1-4C7A-88D7-F42F16122F7B}" destId="{373DAF16-CF08-41E2-ACA1-55CF3312998F}" srcOrd="0" destOrd="0" presId="urn:microsoft.com/office/officeart/2005/8/layout/hierarchy3"/>
    <dgm:cxn modelId="{A5DE85EA-34B9-4240-9E76-32871AB5598F}" type="presParOf" srcId="{373DAF16-CF08-41E2-ACA1-55CF3312998F}" destId="{77B86C4C-714D-4F26-9513-C00B477720F7}" srcOrd="0" destOrd="0" presId="urn:microsoft.com/office/officeart/2005/8/layout/hierarchy3"/>
    <dgm:cxn modelId="{7ECE69A2-8F16-4839-B37B-30E1A629A979}" type="presParOf" srcId="{373DAF16-CF08-41E2-ACA1-55CF3312998F}" destId="{8641726D-754B-46A3-9EE9-1D04FC9C7510}" srcOrd="1" destOrd="0" presId="urn:microsoft.com/office/officeart/2005/8/layout/hierarchy3"/>
    <dgm:cxn modelId="{72689886-C016-4182-BCEC-154E55911867}" type="presParOf" srcId="{762AED69-DBC1-4C7A-88D7-F42F16122F7B}" destId="{A13895FD-9B65-4438-885E-FBFA5BFB3D69}" srcOrd="1" destOrd="0" presId="urn:microsoft.com/office/officeart/2005/8/layout/hierarchy3"/>
    <dgm:cxn modelId="{685C1D5C-6FDD-49B5-8417-00CC9C517980}" type="presParOf" srcId="{A13895FD-9B65-4438-885E-FBFA5BFB3D69}" destId="{46E0218C-4810-499F-B61F-D9F0685D1AD0}" srcOrd="0" destOrd="0" presId="urn:microsoft.com/office/officeart/2005/8/layout/hierarchy3"/>
    <dgm:cxn modelId="{7AAB3832-608F-4B58-88E9-7A9F95D86BEC}" type="presParOf" srcId="{A13895FD-9B65-4438-885E-FBFA5BFB3D69}" destId="{52F39650-A81B-4E04-A1FA-F2046EFC55DE}" srcOrd="1" destOrd="0" presId="urn:microsoft.com/office/officeart/2005/8/layout/hierarchy3"/>
    <dgm:cxn modelId="{7FCCFA59-877E-4675-A2A9-C629AFE4F466}" type="presParOf" srcId="{A826E98C-7332-410A-A42E-A116F77C3B43}" destId="{74B045C2-25BA-4B78-86B7-6940085D47A7}" srcOrd="1" destOrd="0" presId="urn:microsoft.com/office/officeart/2005/8/layout/hierarchy3"/>
    <dgm:cxn modelId="{65BE9600-12B0-474D-BD1E-BBBD65B459EE}" type="presParOf" srcId="{74B045C2-25BA-4B78-86B7-6940085D47A7}" destId="{E7905045-D29E-486A-A37D-2745280E68BD}" srcOrd="0" destOrd="0" presId="urn:microsoft.com/office/officeart/2005/8/layout/hierarchy3"/>
    <dgm:cxn modelId="{8EB6F114-4834-4AD7-A803-4C2B5F897D44}" type="presParOf" srcId="{E7905045-D29E-486A-A37D-2745280E68BD}" destId="{613FB891-3B4C-400B-997D-F9265600532E}" srcOrd="0" destOrd="0" presId="urn:microsoft.com/office/officeart/2005/8/layout/hierarchy3"/>
    <dgm:cxn modelId="{3F281C9F-B4A8-493A-A7FF-BA7F33443268}" type="presParOf" srcId="{E7905045-D29E-486A-A37D-2745280E68BD}" destId="{538DD08C-EF66-4B95-AC71-0A060241A6C2}" srcOrd="1" destOrd="0" presId="urn:microsoft.com/office/officeart/2005/8/layout/hierarchy3"/>
    <dgm:cxn modelId="{9C6295DC-F68C-4C7B-A0A2-185FA58918C5}" type="presParOf" srcId="{74B045C2-25BA-4B78-86B7-6940085D47A7}" destId="{9A9CC183-48C5-4207-B177-4463AD16C139}" srcOrd="1" destOrd="0" presId="urn:microsoft.com/office/officeart/2005/8/layout/hierarchy3"/>
    <dgm:cxn modelId="{7BA2CF03-F0E5-4450-B5DB-EC5C644B4845}" type="presParOf" srcId="{9A9CC183-48C5-4207-B177-4463AD16C139}" destId="{50E32BCE-6924-4EDF-AE56-1424A4F6968A}" srcOrd="0" destOrd="0" presId="urn:microsoft.com/office/officeart/2005/8/layout/hierarchy3"/>
    <dgm:cxn modelId="{5FB63E49-131B-4AE2-934A-B6BFB161AD49}" type="presParOf" srcId="{9A9CC183-48C5-4207-B177-4463AD16C139}" destId="{89C74027-9918-4F45-B2F7-F1B2028CD637}" srcOrd="1" destOrd="0" presId="urn:microsoft.com/office/officeart/2005/8/layout/hierarchy3"/>
    <dgm:cxn modelId="{3DB00EEF-E8E0-4D50-9FEA-CA091AA4743F}" type="presParOf" srcId="{A826E98C-7332-410A-A42E-A116F77C3B43}" destId="{FF364750-42D9-445F-87AE-8C6C7258F8B8}" srcOrd="2" destOrd="0" presId="urn:microsoft.com/office/officeart/2005/8/layout/hierarchy3"/>
    <dgm:cxn modelId="{DAC45F67-69FD-49CB-8EAD-2082804FB73F}" type="presParOf" srcId="{FF364750-42D9-445F-87AE-8C6C7258F8B8}" destId="{6FCF27D0-584D-4BF0-AAB0-D2621640FF0E}" srcOrd="0" destOrd="0" presId="urn:microsoft.com/office/officeart/2005/8/layout/hierarchy3"/>
    <dgm:cxn modelId="{D894C569-5008-47B8-A415-17826A1DE8D3}" type="presParOf" srcId="{6FCF27D0-584D-4BF0-AAB0-D2621640FF0E}" destId="{DE0F26A9-D9E5-4D76-9178-F03ACC68F891}" srcOrd="0" destOrd="0" presId="urn:microsoft.com/office/officeart/2005/8/layout/hierarchy3"/>
    <dgm:cxn modelId="{5035E144-3DCE-4D16-BC80-00981B74EE96}" type="presParOf" srcId="{6FCF27D0-584D-4BF0-AAB0-D2621640FF0E}" destId="{6134EB51-D67D-433E-906D-12C06D1984D8}" srcOrd="1" destOrd="0" presId="urn:microsoft.com/office/officeart/2005/8/layout/hierarchy3"/>
    <dgm:cxn modelId="{3EA6FBBA-2457-443D-85F4-57E55B5B76D7}" type="presParOf" srcId="{FF364750-42D9-445F-87AE-8C6C7258F8B8}" destId="{B84A09BA-00A5-46CD-AD50-0762ED452786}" srcOrd="1" destOrd="0" presId="urn:microsoft.com/office/officeart/2005/8/layout/hierarchy3"/>
    <dgm:cxn modelId="{D299CC76-EF14-4A3A-ABAB-E5E84EACBF64}" type="presParOf" srcId="{B84A09BA-00A5-46CD-AD50-0762ED452786}" destId="{FC145FF3-D548-4CEB-A0F2-BC415F4C0CDA}" srcOrd="0" destOrd="0" presId="urn:microsoft.com/office/officeart/2005/8/layout/hierarchy3"/>
    <dgm:cxn modelId="{10A373A6-204B-409D-875C-356A031462AC}" type="presParOf" srcId="{B84A09BA-00A5-46CD-AD50-0762ED452786}" destId="{E72A8B92-7B10-44F4-B676-D6DEE21CD33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901C320-0422-41E0-BA3E-2DF681014386}" type="doc">
      <dgm:prSet loTypeId="urn:microsoft.com/office/officeart/2005/8/layout/target3" loCatId="relationship" qsTypeId="urn:microsoft.com/office/officeart/2005/8/quickstyle/simple1" qsCatId="simple" csTypeId="urn:microsoft.com/office/officeart/2005/8/colors/colorful5" csCatId="colorful" phldr="1"/>
      <dgm:spPr/>
      <dgm:t>
        <a:bodyPr/>
        <a:lstStyle/>
        <a:p>
          <a:endParaRPr lang="en-US"/>
        </a:p>
      </dgm:t>
    </dgm:pt>
    <dgm:pt modelId="{7D3E8F5E-9444-445E-880F-5E919ED4334F}">
      <dgm:prSet custT="1"/>
      <dgm:spPr/>
      <dgm:t>
        <a:bodyPr/>
        <a:lstStyle/>
        <a:p>
          <a:r>
            <a:rPr lang="es-ES" sz="1600" dirty="0"/>
            <a:t>Evitar los accidentes de trabajo. 	</a:t>
          </a:r>
          <a:endParaRPr lang="ca-ES" sz="1600" dirty="0"/>
        </a:p>
      </dgm:t>
    </dgm:pt>
    <dgm:pt modelId="{63450A32-04E5-4168-86E8-76C470507531}" type="parTrans" cxnId="{B85FA333-A8E2-424B-91C4-F00959EF7417}">
      <dgm:prSet/>
      <dgm:spPr/>
      <dgm:t>
        <a:bodyPr/>
        <a:lstStyle/>
        <a:p>
          <a:endParaRPr lang="en-US" sz="2000"/>
        </a:p>
      </dgm:t>
    </dgm:pt>
    <dgm:pt modelId="{9AC8D4FD-83D6-47C6-9F3C-B713D93478C4}" type="sibTrans" cxnId="{B85FA333-A8E2-424B-91C4-F00959EF7417}">
      <dgm:prSet/>
      <dgm:spPr/>
      <dgm:t>
        <a:bodyPr/>
        <a:lstStyle/>
        <a:p>
          <a:endParaRPr lang="en-US" sz="2000"/>
        </a:p>
      </dgm:t>
    </dgm:pt>
    <dgm:pt modelId="{FBC92A85-937B-4B73-9350-CACD0AD1B183}">
      <dgm:prSet custT="1"/>
      <dgm:spPr/>
      <dgm:t>
        <a:bodyPr/>
        <a:lstStyle/>
        <a:p>
          <a:r>
            <a:rPr lang="es-ES" sz="2800" b="1" dirty="0"/>
            <a:t>Ergonomía </a:t>
          </a:r>
          <a:r>
            <a:rPr lang="es-ES" sz="2800" dirty="0"/>
            <a:t>	</a:t>
          </a:r>
          <a:endParaRPr lang="ca-ES" sz="2800" dirty="0"/>
        </a:p>
      </dgm:t>
    </dgm:pt>
    <dgm:pt modelId="{7F2C1C3F-25E9-48BA-9928-98EF9567498C}" type="parTrans" cxnId="{6DE606B9-49C0-48FE-B89D-C5CCDCC2D8FC}">
      <dgm:prSet/>
      <dgm:spPr/>
      <dgm:t>
        <a:bodyPr/>
        <a:lstStyle/>
        <a:p>
          <a:endParaRPr lang="en-US" sz="2000"/>
        </a:p>
      </dgm:t>
    </dgm:pt>
    <dgm:pt modelId="{45A5DE9A-C1BB-43C4-976D-3A6FB510CD6F}" type="sibTrans" cxnId="{6DE606B9-49C0-48FE-B89D-C5CCDCC2D8FC}">
      <dgm:prSet/>
      <dgm:spPr/>
      <dgm:t>
        <a:bodyPr/>
        <a:lstStyle/>
        <a:p>
          <a:endParaRPr lang="en-US" sz="2000"/>
        </a:p>
      </dgm:t>
    </dgm:pt>
    <dgm:pt modelId="{30B44A25-D0AC-489E-BB05-76E85C9193EA}">
      <dgm:prSet custT="1"/>
      <dgm:spPr/>
      <dgm:t>
        <a:bodyPr/>
        <a:lstStyle/>
        <a:p>
          <a:pPr algn="just"/>
          <a:r>
            <a:rPr lang="es-ES" sz="1500" dirty="0"/>
            <a:t>Adaptar el trabajo a las condiciones fisiológicas y psicológicas del </a:t>
          </a:r>
          <a:r>
            <a:rPr lang="es-ES" sz="1500" dirty="0" smtClean="0"/>
            <a:t>trabajador para evitar la aparición de fatiga.</a:t>
          </a:r>
          <a:endParaRPr lang="ca-ES" sz="1500" dirty="0"/>
        </a:p>
      </dgm:t>
    </dgm:pt>
    <dgm:pt modelId="{810E2985-5F53-4280-9B33-C69CFF66CB1C}" type="parTrans" cxnId="{E3F02383-0D96-4B35-B9DA-C9E0AD74CA27}">
      <dgm:prSet/>
      <dgm:spPr/>
      <dgm:t>
        <a:bodyPr/>
        <a:lstStyle/>
        <a:p>
          <a:endParaRPr lang="en-US" sz="2000"/>
        </a:p>
      </dgm:t>
    </dgm:pt>
    <dgm:pt modelId="{9A26784C-F184-4096-8CE1-F1D9776905C0}" type="sibTrans" cxnId="{E3F02383-0D96-4B35-B9DA-C9E0AD74CA27}">
      <dgm:prSet/>
      <dgm:spPr/>
      <dgm:t>
        <a:bodyPr/>
        <a:lstStyle/>
        <a:p>
          <a:endParaRPr lang="en-US" sz="2000"/>
        </a:p>
      </dgm:t>
    </dgm:pt>
    <dgm:pt modelId="{C3A620F6-5F7F-4BAF-869D-F1F1C0106E8C}">
      <dgm:prSet custT="1"/>
      <dgm:spPr/>
      <dgm:t>
        <a:bodyPr/>
        <a:lstStyle/>
        <a:p>
          <a:r>
            <a:rPr lang="es-ES" sz="2800" b="1"/>
            <a:t>Psicosociología </a:t>
          </a:r>
          <a:r>
            <a:rPr lang="es-ES" sz="2800"/>
            <a:t>	</a:t>
          </a:r>
          <a:endParaRPr lang="ca-ES" sz="2800"/>
        </a:p>
      </dgm:t>
    </dgm:pt>
    <dgm:pt modelId="{5589958D-E9EA-4287-B7AA-AA4DFD2A5758}" type="parTrans" cxnId="{CF51AA9B-20A1-47C6-BC0C-58DCBD22C127}">
      <dgm:prSet/>
      <dgm:spPr/>
      <dgm:t>
        <a:bodyPr/>
        <a:lstStyle/>
        <a:p>
          <a:endParaRPr lang="en-US" sz="2000"/>
        </a:p>
      </dgm:t>
    </dgm:pt>
    <dgm:pt modelId="{93D46DE7-0315-46EE-9D80-F6D745C4E060}" type="sibTrans" cxnId="{CF51AA9B-20A1-47C6-BC0C-58DCBD22C127}">
      <dgm:prSet/>
      <dgm:spPr/>
      <dgm:t>
        <a:bodyPr/>
        <a:lstStyle/>
        <a:p>
          <a:endParaRPr lang="en-US" sz="2000"/>
        </a:p>
      </dgm:t>
    </dgm:pt>
    <dgm:pt modelId="{A30BE3A1-C68C-48F5-AB7A-6E171EEF116F}">
      <dgm:prSet custT="1"/>
      <dgm:spPr/>
      <dgm:t>
        <a:bodyPr/>
        <a:lstStyle/>
        <a:p>
          <a:r>
            <a:rPr lang="es-ES" sz="1500" dirty="0"/>
            <a:t>Prevenir los daños psicológicos que se pueden sufrir como consecuencia del trabajo. </a:t>
          </a:r>
          <a:endParaRPr lang="ca-ES" sz="1500" dirty="0"/>
        </a:p>
      </dgm:t>
    </dgm:pt>
    <dgm:pt modelId="{EAD93987-C569-4C96-8BA5-45AE9432D45A}" type="parTrans" cxnId="{74F886AC-6EA6-460C-B9CE-A9892A4F6EB7}">
      <dgm:prSet/>
      <dgm:spPr/>
      <dgm:t>
        <a:bodyPr/>
        <a:lstStyle/>
        <a:p>
          <a:endParaRPr lang="en-US" sz="2000"/>
        </a:p>
      </dgm:t>
    </dgm:pt>
    <dgm:pt modelId="{9433B7FB-DBE7-4302-A7ED-69BF3D1F59D0}" type="sibTrans" cxnId="{74F886AC-6EA6-460C-B9CE-A9892A4F6EB7}">
      <dgm:prSet/>
      <dgm:spPr/>
      <dgm:t>
        <a:bodyPr/>
        <a:lstStyle/>
        <a:p>
          <a:endParaRPr lang="en-US" sz="2000"/>
        </a:p>
      </dgm:t>
    </dgm:pt>
    <dgm:pt modelId="{9B8796BE-C55E-43C2-8459-09A179C30FE4}">
      <dgm:prSet custT="1"/>
      <dgm:spPr/>
      <dgm:t>
        <a:bodyPr/>
        <a:lstStyle/>
        <a:p>
          <a:r>
            <a:rPr lang="es-ES" sz="2800" b="1"/>
            <a:t>Medicina del trabajo </a:t>
          </a:r>
          <a:r>
            <a:rPr lang="es-ES" sz="2800"/>
            <a:t>	</a:t>
          </a:r>
          <a:endParaRPr lang="ca-ES" sz="2800"/>
        </a:p>
      </dgm:t>
    </dgm:pt>
    <dgm:pt modelId="{C430DD39-05E2-44F9-AA78-D07F1B738C49}" type="parTrans" cxnId="{9C22F6F0-B287-4E87-87B2-B52BDDF7D561}">
      <dgm:prSet/>
      <dgm:spPr/>
      <dgm:t>
        <a:bodyPr/>
        <a:lstStyle/>
        <a:p>
          <a:endParaRPr lang="en-US" sz="2000"/>
        </a:p>
      </dgm:t>
    </dgm:pt>
    <dgm:pt modelId="{0CCBF613-DB89-484C-ADB4-08A8A87C00A3}" type="sibTrans" cxnId="{9C22F6F0-B287-4E87-87B2-B52BDDF7D561}">
      <dgm:prSet/>
      <dgm:spPr/>
      <dgm:t>
        <a:bodyPr/>
        <a:lstStyle/>
        <a:p>
          <a:endParaRPr lang="en-US" sz="2000"/>
        </a:p>
      </dgm:t>
    </dgm:pt>
    <dgm:pt modelId="{21097900-4373-42CF-B525-9397EF54F96C}">
      <dgm:prSet custT="1"/>
      <dgm:spPr/>
      <dgm:t>
        <a:bodyPr/>
        <a:lstStyle/>
        <a:p>
          <a:pPr algn="just"/>
          <a:r>
            <a:rPr lang="es-ES" sz="1500" dirty="0"/>
            <a:t>Mantener la salud del trabajador en estado óptimo, prevenir y curar las patologías derivadas del trabajo. </a:t>
          </a:r>
          <a:endParaRPr lang="ca-ES" sz="1500" dirty="0"/>
        </a:p>
      </dgm:t>
    </dgm:pt>
    <dgm:pt modelId="{B767B90F-8973-49D3-A9A8-CB68FDB5531A}" type="parTrans" cxnId="{FF81BC25-70C7-495E-87FD-C8A2753AB4A7}">
      <dgm:prSet/>
      <dgm:spPr/>
      <dgm:t>
        <a:bodyPr/>
        <a:lstStyle/>
        <a:p>
          <a:endParaRPr lang="en-US" sz="2000"/>
        </a:p>
      </dgm:t>
    </dgm:pt>
    <dgm:pt modelId="{249D6D9E-EAC4-48A1-A5CD-F0A652FD1825}" type="sibTrans" cxnId="{FF81BC25-70C7-495E-87FD-C8A2753AB4A7}">
      <dgm:prSet/>
      <dgm:spPr/>
      <dgm:t>
        <a:bodyPr/>
        <a:lstStyle/>
        <a:p>
          <a:endParaRPr lang="en-US" sz="2000"/>
        </a:p>
      </dgm:t>
    </dgm:pt>
    <dgm:pt modelId="{685115A7-27F2-46EB-92EF-F1D45E74B4B5}">
      <dgm:prSet custT="1"/>
      <dgm:spPr/>
      <dgm:t>
        <a:bodyPr/>
        <a:lstStyle/>
        <a:p>
          <a:r>
            <a:rPr lang="es-ES" sz="2800" b="1" dirty="0" smtClean="0"/>
            <a:t>Higiene Industrial</a:t>
          </a:r>
          <a:r>
            <a:rPr lang="es-ES" sz="2800" dirty="0"/>
            <a:t>	</a:t>
          </a:r>
          <a:endParaRPr lang="ca-ES" sz="2800" dirty="0"/>
        </a:p>
      </dgm:t>
    </dgm:pt>
    <dgm:pt modelId="{C84E68E0-1D9D-4C36-8A6A-F8906E1CEB2F}" type="parTrans" cxnId="{DBC30554-8F8A-42E1-A298-3725EA7FB17F}">
      <dgm:prSet/>
      <dgm:spPr/>
      <dgm:t>
        <a:bodyPr/>
        <a:lstStyle/>
        <a:p>
          <a:endParaRPr lang="en-US" sz="2000"/>
        </a:p>
      </dgm:t>
    </dgm:pt>
    <dgm:pt modelId="{DBF5E711-43E0-45A0-8F3B-314B94F4AF2D}" type="sibTrans" cxnId="{DBC30554-8F8A-42E1-A298-3725EA7FB17F}">
      <dgm:prSet/>
      <dgm:spPr/>
      <dgm:t>
        <a:bodyPr/>
        <a:lstStyle/>
        <a:p>
          <a:endParaRPr lang="en-US" sz="2000"/>
        </a:p>
      </dgm:t>
    </dgm:pt>
    <dgm:pt modelId="{57EDD301-4C1C-476B-AD53-D0710ECF57CD}">
      <dgm:prSet custT="1"/>
      <dgm:spPr/>
      <dgm:t>
        <a:bodyPr/>
        <a:lstStyle/>
        <a:p>
          <a:pPr algn="just"/>
          <a:r>
            <a:rPr lang="es-ES" sz="1500" dirty="0"/>
            <a:t>Prevenir la aparición de enfermedades profesionales en los individuos expuestos a los contaminantes ambientales</a:t>
          </a:r>
          <a:r>
            <a:rPr lang="es-ES" sz="1600" dirty="0"/>
            <a:t>	</a:t>
          </a:r>
          <a:endParaRPr lang="ca-ES" sz="1600" dirty="0"/>
        </a:p>
      </dgm:t>
    </dgm:pt>
    <dgm:pt modelId="{FF6739B8-99B2-4BBF-8303-54BD770DD38F}" type="sibTrans" cxnId="{A51DA9E5-02F4-4628-9DF5-F25D54A13CBC}">
      <dgm:prSet/>
      <dgm:spPr/>
      <dgm:t>
        <a:bodyPr/>
        <a:lstStyle/>
        <a:p>
          <a:endParaRPr lang="en-US" sz="2000"/>
        </a:p>
      </dgm:t>
    </dgm:pt>
    <dgm:pt modelId="{29CF9761-93AA-40AF-A802-ECA242076E88}" type="parTrans" cxnId="{A51DA9E5-02F4-4628-9DF5-F25D54A13CBC}">
      <dgm:prSet/>
      <dgm:spPr/>
      <dgm:t>
        <a:bodyPr/>
        <a:lstStyle/>
        <a:p>
          <a:endParaRPr lang="en-US" sz="2000"/>
        </a:p>
      </dgm:t>
    </dgm:pt>
    <dgm:pt modelId="{2129E1F8-FE16-45F1-8DF0-43D47903B1AF}">
      <dgm:prSet custT="1"/>
      <dgm:spPr/>
      <dgm:t>
        <a:bodyPr/>
        <a:lstStyle/>
        <a:p>
          <a:endParaRPr lang="es-ES" sz="2800" b="1" dirty="0" smtClean="0"/>
        </a:p>
        <a:p>
          <a:r>
            <a:rPr lang="es-ES" sz="2800" b="1" dirty="0" smtClean="0"/>
            <a:t>Seguridad </a:t>
          </a:r>
          <a:r>
            <a:rPr lang="es-ES" sz="2800" b="1" dirty="0"/>
            <a:t>en el trabajo </a:t>
          </a:r>
          <a:r>
            <a:rPr lang="es-ES" sz="2800" dirty="0"/>
            <a:t>	</a:t>
          </a:r>
          <a:endParaRPr lang="ca-ES" sz="2800" dirty="0"/>
        </a:p>
      </dgm:t>
    </dgm:pt>
    <dgm:pt modelId="{8FE30E0F-38B0-45B3-A841-E53EAA2232B8}" type="sibTrans" cxnId="{ADFA1D38-C503-421D-BF86-BDE118073897}">
      <dgm:prSet/>
      <dgm:spPr/>
      <dgm:t>
        <a:bodyPr/>
        <a:lstStyle/>
        <a:p>
          <a:endParaRPr lang="en-US" sz="2000"/>
        </a:p>
      </dgm:t>
    </dgm:pt>
    <dgm:pt modelId="{9B64639B-5B9D-48AA-A60D-3069B9670ACF}" type="parTrans" cxnId="{ADFA1D38-C503-421D-BF86-BDE118073897}">
      <dgm:prSet/>
      <dgm:spPr/>
      <dgm:t>
        <a:bodyPr/>
        <a:lstStyle/>
        <a:p>
          <a:endParaRPr lang="en-US" sz="2000"/>
        </a:p>
      </dgm:t>
    </dgm:pt>
    <dgm:pt modelId="{515641B6-0CEE-42B3-A590-7933ACA73B38}">
      <dgm:prSet custT="1"/>
      <dgm:spPr/>
      <dgm:t>
        <a:bodyPr/>
        <a:lstStyle/>
        <a:p>
          <a:r>
            <a:rPr lang="es-ES" sz="1500" dirty="0" smtClean="0"/>
            <a:t>Estudiar </a:t>
          </a:r>
          <a:r>
            <a:rPr lang="es-ES" sz="1500" dirty="0"/>
            <a:t>los aspectos psíquicos y sociales del individuo. </a:t>
          </a:r>
          <a:endParaRPr lang="ca-ES" sz="1500" dirty="0"/>
        </a:p>
      </dgm:t>
    </dgm:pt>
    <dgm:pt modelId="{FE6559FD-E14F-4EC0-8718-EF92832C1A60}" type="parTrans" cxnId="{CEA2C489-34F4-4CE9-8D98-7055EAECBCBB}">
      <dgm:prSet/>
      <dgm:spPr/>
      <dgm:t>
        <a:bodyPr/>
        <a:lstStyle/>
        <a:p>
          <a:endParaRPr lang="es-ES"/>
        </a:p>
      </dgm:t>
    </dgm:pt>
    <dgm:pt modelId="{DEB84753-1C71-4892-AE6C-552DA36B4FAB}" type="sibTrans" cxnId="{CEA2C489-34F4-4CE9-8D98-7055EAECBCBB}">
      <dgm:prSet/>
      <dgm:spPr/>
      <dgm:t>
        <a:bodyPr/>
        <a:lstStyle/>
        <a:p>
          <a:endParaRPr lang="es-ES"/>
        </a:p>
      </dgm:t>
    </dgm:pt>
    <dgm:pt modelId="{11A8FA57-EF4F-4F62-803D-8279135A6ED0}" type="pres">
      <dgm:prSet presAssocID="{3901C320-0422-41E0-BA3E-2DF681014386}" presName="Name0" presStyleCnt="0">
        <dgm:presLayoutVars>
          <dgm:chMax val="7"/>
          <dgm:dir/>
          <dgm:animLvl val="lvl"/>
          <dgm:resizeHandles val="exact"/>
        </dgm:presLayoutVars>
      </dgm:prSet>
      <dgm:spPr/>
      <dgm:t>
        <a:bodyPr/>
        <a:lstStyle/>
        <a:p>
          <a:endParaRPr lang="es-ES"/>
        </a:p>
      </dgm:t>
    </dgm:pt>
    <dgm:pt modelId="{B0027835-EBE7-48EB-B441-2C060D6D117A}" type="pres">
      <dgm:prSet presAssocID="{2129E1F8-FE16-45F1-8DF0-43D47903B1AF}" presName="circle1" presStyleLbl="node1" presStyleIdx="0" presStyleCnt="5" custLinFactNeighborX="237" custLinFactNeighborY="0"/>
      <dgm:spPr/>
    </dgm:pt>
    <dgm:pt modelId="{1AC3804D-38C0-48C3-AEE8-E5DB5F46DBEA}" type="pres">
      <dgm:prSet presAssocID="{2129E1F8-FE16-45F1-8DF0-43D47903B1AF}" presName="space" presStyleCnt="0"/>
      <dgm:spPr/>
    </dgm:pt>
    <dgm:pt modelId="{992B5BB1-238C-46AC-8D18-7B97C8CA4512}" type="pres">
      <dgm:prSet presAssocID="{2129E1F8-FE16-45F1-8DF0-43D47903B1AF}" presName="rect1" presStyleLbl="alignAcc1" presStyleIdx="0" presStyleCnt="5" custLinFactNeighborY="-3556"/>
      <dgm:spPr/>
      <dgm:t>
        <a:bodyPr/>
        <a:lstStyle/>
        <a:p>
          <a:endParaRPr lang="es-ES"/>
        </a:p>
      </dgm:t>
    </dgm:pt>
    <dgm:pt modelId="{1EBCF6A7-65CE-4106-B081-D889F56AC127}" type="pres">
      <dgm:prSet presAssocID="{685115A7-27F2-46EB-92EF-F1D45E74B4B5}" presName="vertSpace2" presStyleLbl="node1" presStyleIdx="0" presStyleCnt="5"/>
      <dgm:spPr/>
    </dgm:pt>
    <dgm:pt modelId="{9B03ECA8-7CA5-4B0C-8DF8-372C1738CCD9}" type="pres">
      <dgm:prSet presAssocID="{685115A7-27F2-46EB-92EF-F1D45E74B4B5}" presName="circle2" presStyleLbl="node1" presStyleIdx="1" presStyleCnt="5"/>
      <dgm:spPr/>
    </dgm:pt>
    <dgm:pt modelId="{51DDCF6D-19A2-4A0E-B3E2-50CBFCDD3ACD}" type="pres">
      <dgm:prSet presAssocID="{685115A7-27F2-46EB-92EF-F1D45E74B4B5}" presName="rect2" presStyleLbl="alignAcc1" presStyleIdx="1" presStyleCnt="5" custLinFactNeighborX="14160" custLinFactNeighborY="959"/>
      <dgm:spPr/>
      <dgm:t>
        <a:bodyPr/>
        <a:lstStyle/>
        <a:p>
          <a:endParaRPr lang="es-ES"/>
        </a:p>
      </dgm:t>
    </dgm:pt>
    <dgm:pt modelId="{1AE135BF-9338-482D-BA04-FD9E5D2DF728}" type="pres">
      <dgm:prSet presAssocID="{FBC92A85-937B-4B73-9350-CACD0AD1B183}" presName="vertSpace3" presStyleLbl="node1" presStyleIdx="1" presStyleCnt="5"/>
      <dgm:spPr/>
    </dgm:pt>
    <dgm:pt modelId="{EE86572B-9873-4F9D-872A-AF28BDFFF885}" type="pres">
      <dgm:prSet presAssocID="{FBC92A85-937B-4B73-9350-CACD0AD1B183}" presName="circle3" presStyleLbl="node1" presStyleIdx="2" presStyleCnt="5"/>
      <dgm:spPr/>
    </dgm:pt>
    <dgm:pt modelId="{D76BA360-C70B-4ED9-881E-C9A41CE2BEA3}" type="pres">
      <dgm:prSet presAssocID="{FBC92A85-937B-4B73-9350-CACD0AD1B183}" presName="rect3" presStyleLbl="alignAcc1" presStyleIdx="2" presStyleCnt="5" custLinFactNeighborX="128" custLinFactNeighborY="683"/>
      <dgm:spPr/>
      <dgm:t>
        <a:bodyPr/>
        <a:lstStyle/>
        <a:p>
          <a:endParaRPr lang="es-ES"/>
        </a:p>
      </dgm:t>
    </dgm:pt>
    <dgm:pt modelId="{EAC90053-3FD2-4904-90AA-E997399D0C25}" type="pres">
      <dgm:prSet presAssocID="{C3A620F6-5F7F-4BAF-869D-F1F1C0106E8C}" presName="vertSpace4" presStyleLbl="node1" presStyleIdx="2" presStyleCnt="5"/>
      <dgm:spPr/>
    </dgm:pt>
    <dgm:pt modelId="{11C469D2-8E30-4D3E-BFE6-6F2A87CA7BA2}" type="pres">
      <dgm:prSet presAssocID="{C3A620F6-5F7F-4BAF-869D-F1F1C0106E8C}" presName="circle4" presStyleLbl="node1" presStyleIdx="3" presStyleCnt="5"/>
      <dgm:spPr/>
    </dgm:pt>
    <dgm:pt modelId="{432CB786-5EDE-4F97-A1B5-132A859DA3AA}" type="pres">
      <dgm:prSet presAssocID="{C3A620F6-5F7F-4BAF-869D-F1F1C0106E8C}" presName="rect4" presStyleLbl="alignAcc1" presStyleIdx="3" presStyleCnt="5" custScaleY="121023" custLinFactNeighborX="-128" custLinFactNeighborY="3743"/>
      <dgm:spPr/>
      <dgm:t>
        <a:bodyPr/>
        <a:lstStyle/>
        <a:p>
          <a:endParaRPr lang="es-ES"/>
        </a:p>
      </dgm:t>
    </dgm:pt>
    <dgm:pt modelId="{2150B933-AF99-414B-AEA6-688209179813}" type="pres">
      <dgm:prSet presAssocID="{9B8796BE-C55E-43C2-8459-09A179C30FE4}" presName="vertSpace5" presStyleLbl="node1" presStyleIdx="3" presStyleCnt="5"/>
      <dgm:spPr/>
    </dgm:pt>
    <dgm:pt modelId="{C9D9C474-4136-483D-B7BF-38CD30CC47D9}" type="pres">
      <dgm:prSet presAssocID="{9B8796BE-C55E-43C2-8459-09A179C30FE4}" presName="circle5" presStyleLbl="node1" presStyleIdx="4" presStyleCnt="5"/>
      <dgm:spPr/>
    </dgm:pt>
    <dgm:pt modelId="{E6F2CBA9-CCE6-48D1-AF72-0604ADDE6FC9}" type="pres">
      <dgm:prSet presAssocID="{9B8796BE-C55E-43C2-8459-09A179C30FE4}" presName="rect5" presStyleLbl="alignAcc1" presStyleIdx="4" presStyleCnt="5" custLinFactNeighborX="1206" custLinFactNeighborY="15801"/>
      <dgm:spPr/>
      <dgm:t>
        <a:bodyPr/>
        <a:lstStyle/>
        <a:p>
          <a:endParaRPr lang="es-ES"/>
        </a:p>
      </dgm:t>
    </dgm:pt>
    <dgm:pt modelId="{12109FE0-AC82-4A4A-BD4F-4EDC2215178C}" type="pres">
      <dgm:prSet presAssocID="{2129E1F8-FE16-45F1-8DF0-43D47903B1AF}" presName="rect1ParTx" presStyleLbl="alignAcc1" presStyleIdx="4" presStyleCnt="5">
        <dgm:presLayoutVars>
          <dgm:chMax val="1"/>
          <dgm:bulletEnabled val="1"/>
        </dgm:presLayoutVars>
      </dgm:prSet>
      <dgm:spPr/>
      <dgm:t>
        <a:bodyPr/>
        <a:lstStyle/>
        <a:p>
          <a:endParaRPr lang="es-ES"/>
        </a:p>
      </dgm:t>
    </dgm:pt>
    <dgm:pt modelId="{4F1613F9-F319-42AF-937F-BC0D7D5F1B66}" type="pres">
      <dgm:prSet presAssocID="{2129E1F8-FE16-45F1-8DF0-43D47903B1AF}" presName="rect1ChTx" presStyleLbl="alignAcc1" presStyleIdx="4" presStyleCnt="5">
        <dgm:presLayoutVars>
          <dgm:bulletEnabled val="1"/>
        </dgm:presLayoutVars>
      </dgm:prSet>
      <dgm:spPr/>
      <dgm:t>
        <a:bodyPr/>
        <a:lstStyle/>
        <a:p>
          <a:endParaRPr lang="es-ES"/>
        </a:p>
      </dgm:t>
    </dgm:pt>
    <dgm:pt modelId="{E5AEF759-E0D6-41F1-BE2D-0E1A2F0A4EB7}" type="pres">
      <dgm:prSet presAssocID="{685115A7-27F2-46EB-92EF-F1D45E74B4B5}" presName="rect2ParTx" presStyleLbl="alignAcc1" presStyleIdx="4" presStyleCnt="5">
        <dgm:presLayoutVars>
          <dgm:chMax val="1"/>
          <dgm:bulletEnabled val="1"/>
        </dgm:presLayoutVars>
      </dgm:prSet>
      <dgm:spPr/>
      <dgm:t>
        <a:bodyPr/>
        <a:lstStyle/>
        <a:p>
          <a:endParaRPr lang="es-ES"/>
        </a:p>
      </dgm:t>
    </dgm:pt>
    <dgm:pt modelId="{58EB2956-5630-4577-BC4D-C1D01F4CB14D}" type="pres">
      <dgm:prSet presAssocID="{685115A7-27F2-46EB-92EF-F1D45E74B4B5}" presName="rect2ChTx" presStyleLbl="alignAcc1" presStyleIdx="4" presStyleCnt="5">
        <dgm:presLayoutVars>
          <dgm:bulletEnabled val="1"/>
        </dgm:presLayoutVars>
      </dgm:prSet>
      <dgm:spPr/>
      <dgm:t>
        <a:bodyPr/>
        <a:lstStyle/>
        <a:p>
          <a:endParaRPr lang="es-ES"/>
        </a:p>
      </dgm:t>
    </dgm:pt>
    <dgm:pt modelId="{22DE7C64-3CD0-411A-8DD3-73A35F340205}" type="pres">
      <dgm:prSet presAssocID="{FBC92A85-937B-4B73-9350-CACD0AD1B183}" presName="rect3ParTx" presStyleLbl="alignAcc1" presStyleIdx="4" presStyleCnt="5">
        <dgm:presLayoutVars>
          <dgm:chMax val="1"/>
          <dgm:bulletEnabled val="1"/>
        </dgm:presLayoutVars>
      </dgm:prSet>
      <dgm:spPr/>
      <dgm:t>
        <a:bodyPr/>
        <a:lstStyle/>
        <a:p>
          <a:endParaRPr lang="es-ES"/>
        </a:p>
      </dgm:t>
    </dgm:pt>
    <dgm:pt modelId="{650E19C7-E0B2-4051-8EC0-D2B639B9AC7C}" type="pres">
      <dgm:prSet presAssocID="{FBC92A85-937B-4B73-9350-CACD0AD1B183}" presName="rect3ChTx" presStyleLbl="alignAcc1" presStyleIdx="4" presStyleCnt="5" custScaleX="100000" custScaleY="100000">
        <dgm:presLayoutVars>
          <dgm:bulletEnabled val="1"/>
        </dgm:presLayoutVars>
      </dgm:prSet>
      <dgm:spPr/>
      <dgm:t>
        <a:bodyPr/>
        <a:lstStyle/>
        <a:p>
          <a:endParaRPr lang="es-ES"/>
        </a:p>
      </dgm:t>
    </dgm:pt>
    <dgm:pt modelId="{454AAA0F-5616-4DAE-A693-60344DE650C4}" type="pres">
      <dgm:prSet presAssocID="{C3A620F6-5F7F-4BAF-869D-F1F1C0106E8C}" presName="rect4ParTx" presStyleLbl="alignAcc1" presStyleIdx="4" presStyleCnt="5">
        <dgm:presLayoutVars>
          <dgm:chMax val="1"/>
          <dgm:bulletEnabled val="1"/>
        </dgm:presLayoutVars>
      </dgm:prSet>
      <dgm:spPr/>
      <dgm:t>
        <a:bodyPr/>
        <a:lstStyle/>
        <a:p>
          <a:endParaRPr lang="es-ES"/>
        </a:p>
      </dgm:t>
    </dgm:pt>
    <dgm:pt modelId="{71B0320D-B93C-4783-8446-9999A95BC16A}" type="pres">
      <dgm:prSet presAssocID="{C3A620F6-5F7F-4BAF-869D-F1F1C0106E8C}" presName="rect4ChTx" presStyleLbl="alignAcc1" presStyleIdx="4" presStyleCnt="5" custScaleY="127214">
        <dgm:presLayoutVars>
          <dgm:bulletEnabled val="1"/>
        </dgm:presLayoutVars>
      </dgm:prSet>
      <dgm:spPr/>
      <dgm:t>
        <a:bodyPr/>
        <a:lstStyle/>
        <a:p>
          <a:endParaRPr lang="es-ES"/>
        </a:p>
      </dgm:t>
    </dgm:pt>
    <dgm:pt modelId="{1104A274-BCBB-4D9B-8246-2075486BCB5D}" type="pres">
      <dgm:prSet presAssocID="{9B8796BE-C55E-43C2-8459-09A179C30FE4}" presName="rect5ParTx" presStyleLbl="alignAcc1" presStyleIdx="4" presStyleCnt="5">
        <dgm:presLayoutVars>
          <dgm:chMax val="1"/>
          <dgm:bulletEnabled val="1"/>
        </dgm:presLayoutVars>
      </dgm:prSet>
      <dgm:spPr/>
      <dgm:t>
        <a:bodyPr/>
        <a:lstStyle/>
        <a:p>
          <a:endParaRPr lang="es-ES"/>
        </a:p>
      </dgm:t>
    </dgm:pt>
    <dgm:pt modelId="{C14E3F7E-EC90-484E-8BE0-69452A8E8C3A}" type="pres">
      <dgm:prSet presAssocID="{9B8796BE-C55E-43C2-8459-09A179C30FE4}" presName="rect5ChTx" presStyleLbl="alignAcc1" presStyleIdx="4" presStyleCnt="5" custLinFactNeighborX="-260" custLinFactNeighborY="15385">
        <dgm:presLayoutVars>
          <dgm:bulletEnabled val="1"/>
        </dgm:presLayoutVars>
      </dgm:prSet>
      <dgm:spPr/>
      <dgm:t>
        <a:bodyPr/>
        <a:lstStyle/>
        <a:p>
          <a:endParaRPr lang="es-ES"/>
        </a:p>
      </dgm:t>
    </dgm:pt>
  </dgm:ptLst>
  <dgm:cxnLst>
    <dgm:cxn modelId="{6DE606B9-49C0-48FE-B89D-C5CCDCC2D8FC}" srcId="{3901C320-0422-41E0-BA3E-2DF681014386}" destId="{FBC92A85-937B-4B73-9350-CACD0AD1B183}" srcOrd="2" destOrd="0" parTransId="{7F2C1C3F-25E9-48BA-9928-98EF9567498C}" sibTransId="{45A5DE9A-C1BB-43C4-976D-3A6FB510CD6F}"/>
    <dgm:cxn modelId="{32012B4F-93F0-46C0-8CDB-0A863DA00EE6}" type="presOf" srcId="{7D3E8F5E-9444-445E-880F-5E919ED4334F}" destId="{4F1613F9-F319-42AF-937F-BC0D7D5F1B66}" srcOrd="0" destOrd="0" presId="urn:microsoft.com/office/officeart/2005/8/layout/target3"/>
    <dgm:cxn modelId="{E3B97EB2-2090-4E98-9239-7F7D0D8F6676}" type="presOf" srcId="{57EDD301-4C1C-476B-AD53-D0710ECF57CD}" destId="{58EB2956-5630-4577-BC4D-C1D01F4CB14D}" srcOrd="0" destOrd="0" presId="urn:microsoft.com/office/officeart/2005/8/layout/target3"/>
    <dgm:cxn modelId="{EFFD6EB4-F673-4802-ADBC-0538F2573EA6}" type="presOf" srcId="{C3A620F6-5F7F-4BAF-869D-F1F1C0106E8C}" destId="{432CB786-5EDE-4F97-A1B5-132A859DA3AA}" srcOrd="0" destOrd="0" presId="urn:microsoft.com/office/officeart/2005/8/layout/target3"/>
    <dgm:cxn modelId="{FF81BC25-70C7-495E-87FD-C8A2753AB4A7}" srcId="{9B8796BE-C55E-43C2-8459-09A179C30FE4}" destId="{21097900-4373-42CF-B525-9397EF54F96C}" srcOrd="0" destOrd="0" parTransId="{B767B90F-8973-49D3-A9A8-CB68FDB5531A}" sibTransId="{249D6D9E-EAC4-48A1-A5CD-F0A652FD1825}"/>
    <dgm:cxn modelId="{8923DD42-12B6-440E-8BBE-1224C9ECEF03}" type="presOf" srcId="{685115A7-27F2-46EB-92EF-F1D45E74B4B5}" destId="{51DDCF6D-19A2-4A0E-B3E2-50CBFCDD3ACD}" srcOrd="0" destOrd="0" presId="urn:microsoft.com/office/officeart/2005/8/layout/target3"/>
    <dgm:cxn modelId="{DCEADFB2-9162-4AF8-BEDB-A8D50D1317C2}" type="presOf" srcId="{A30BE3A1-C68C-48F5-AB7A-6E171EEF116F}" destId="{71B0320D-B93C-4783-8446-9999A95BC16A}" srcOrd="0" destOrd="0" presId="urn:microsoft.com/office/officeart/2005/8/layout/target3"/>
    <dgm:cxn modelId="{38D3410E-4C9F-423B-AD04-AD3C33258351}" type="presOf" srcId="{685115A7-27F2-46EB-92EF-F1D45E74B4B5}" destId="{E5AEF759-E0D6-41F1-BE2D-0E1A2F0A4EB7}" srcOrd="1" destOrd="0" presId="urn:microsoft.com/office/officeart/2005/8/layout/target3"/>
    <dgm:cxn modelId="{ADFA1D38-C503-421D-BF86-BDE118073897}" srcId="{3901C320-0422-41E0-BA3E-2DF681014386}" destId="{2129E1F8-FE16-45F1-8DF0-43D47903B1AF}" srcOrd="0" destOrd="0" parTransId="{9B64639B-5B9D-48AA-A60D-3069B9670ACF}" sibTransId="{8FE30E0F-38B0-45B3-A841-E53EAA2232B8}"/>
    <dgm:cxn modelId="{9C22F6F0-B287-4E87-87B2-B52BDDF7D561}" srcId="{3901C320-0422-41E0-BA3E-2DF681014386}" destId="{9B8796BE-C55E-43C2-8459-09A179C30FE4}" srcOrd="4" destOrd="0" parTransId="{C430DD39-05E2-44F9-AA78-D07F1B738C49}" sibTransId="{0CCBF613-DB89-484C-ADB4-08A8A87C00A3}"/>
    <dgm:cxn modelId="{12206285-764B-41AB-969C-EED378E92FC4}" type="presOf" srcId="{9B8796BE-C55E-43C2-8459-09A179C30FE4}" destId="{E6F2CBA9-CCE6-48D1-AF72-0604ADDE6FC9}" srcOrd="0" destOrd="0" presId="urn:microsoft.com/office/officeart/2005/8/layout/target3"/>
    <dgm:cxn modelId="{DBC30554-8F8A-42E1-A298-3725EA7FB17F}" srcId="{3901C320-0422-41E0-BA3E-2DF681014386}" destId="{685115A7-27F2-46EB-92EF-F1D45E74B4B5}" srcOrd="1" destOrd="0" parTransId="{C84E68E0-1D9D-4C36-8A6A-F8906E1CEB2F}" sibTransId="{DBF5E711-43E0-45A0-8F3B-314B94F4AF2D}"/>
    <dgm:cxn modelId="{08E05087-C98C-430A-B75A-B853118AC881}" type="presOf" srcId="{515641B6-0CEE-42B3-A590-7933ACA73B38}" destId="{71B0320D-B93C-4783-8446-9999A95BC16A}" srcOrd="0" destOrd="1" presId="urn:microsoft.com/office/officeart/2005/8/layout/target3"/>
    <dgm:cxn modelId="{132A1756-3E49-4642-8E05-642E3E3981DE}" type="presOf" srcId="{2129E1F8-FE16-45F1-8DF0-43D47903B1AF}" destId="{992B5BB1-238C-46AC-8D18-7B97C8CA4512}" srcOrd="0" destOrd="0" presId="urn:microsoft.com/office/officeart/2005/8/layout/target3"/>
    <dgm:cxn modelId="{B19F87AC-94F6-4579-934D-8E665D470A63}" type="presOf" srcId="{3901C320-0422-41E0-BA3E-2DF681014386}" destId="{11A8FA57-EF4F-4F62-803D-8279135A6ED0}" srcOrd="0" destOrd="0" presId="urn:microsoft.com/office/officeart/2005/8/layout/target3"/>
    <dgm:cxn modelId="{971E4C83-78D4-4EA0-9A5B-0569B1652843}" type="presOf" srcId="{9B8796BE-C55E-43C2-8459-09A179C30FE4}" destId="{1104A274-BCBB-4D9B-8246-2075486BCB5D}" srcOrd="1" destOrd="0" presId="urn:microsoft.com/office/officeart/2005/8/layout/target3"/>
    <dgm:cxn modelId="{90172F68-56D4-4270-B86B-5B0C42D5710B}" type="presOf" srcId="{21097900-4373-42CF-B525-9397EF54F96C}" destId="{C14E3F7E-EC90-484E-8BE0-69452A8E8C3A}" srcOrd="0" destOrd="0" presId="urn:microsoft.com/office/officeart/2005/8/layout/target3"/>
    <dgm:cxn modelId="{A51DA9E5-02F4-4628-9DF5-F25D54A13CBC}" srcId="{685115A7-27F2-46EB-92EF-F1D45E74B4B5}" destId="{57EDD301-4C1C-476B-AD53-D0710ECF57CD}" srcOrd="0" destOrd="0" parTransId="{29CF9761-93AA-40AF-A802-ECA242076E88}" sibTransId="{FF6739B8-99B2-4BBF-8303-54BD770DD38F}"/>
    <dgm:cxn modelId="{E3F02383-0D96-4B35-B9DA-C9E0AD74CA27}" srcId="{FBC92A85-937B-4B73-9350-CACD0AD1B183}" destId="{30B44A25-D0AC-489E-BB05-76E85C9193EA}" srcOrd="0" destOrd="0" parTransId="{810E2985-5F53-4280-9B33-C69CFF66CB1C}" sibTransId="{9A26784C-F184-4096-8CE1-F1D9776905C0}"/>
    <dgm:cxn modelId="{20BC3759-2292-4CD3-957E-BA3BD607D5FA}" type="presOf" srcId="{2129E1F8-FE16-45F1-8DF0-43D47903B1AF}" destId="{12109FE0-AC82-4A4A-BD4F-4EDC2215178C}" srcOrd="1" destOrd="0" presId="urn:microsoft.com/office/officeart/2005/8/layout/target3"/>
    <dgm:cxn modelId="{CF51AA9B-20A1-47C6-BC0C-58DCBD22C127}" srcId="{3901C320-0422-41E0-BA3E-2DF681014386}" destId="{C3A620F6-5F7F-4BAF-869D-F1F1C0106E8C}" srcOrd="3" destOrd="0" parTransId="{5589958D-E9EA-4287-B7AA-AA4DFD2A5758}" sibTransId="{93D46DE7-0315-46EE-9D80-F6D745C4E060}"/>
    <dgm:cxn modelId="{B85FA333-A8E2-424B-91C4-F00959EF7417}" srcId="{2129E1F8-FE16-45F1-8DF0-43D47903B1AF}" destId="{7D3E8F5E-9444-445E-880F-5E919ED4334F}" srcOrd="0" destOrd="0" parTransId="{63450A32-04E5-4168-86E8-76C470507531}" sibTransId="{9AC8D4FD-83D6-47C6-9F3C-B713D93478C4}"/>
    <dgm:cxn modelId="{CEA2C489-34F4-4CE9-8D98-7055EAECBCBB}" srcId="{C3A620F6-5F7F-4BAF-869D-F1F1C0106E8C}" destId="{515641B6-0CEE-42B3-A590-7933ACA73B38}" srcOrd="1" destOrd="0" parTransId="{FE6559FD-E14F-4EC0-8718-EF92832C1A60}" sibTransId="{DEB84753-1C71-4892-AE6C-552DA36B4FAB}"/>
    <dgm:cxn modelId="{74F886AC-6EA6-460C-B9CE-A9892A4F6EB7}" srcId="{C3A620F6-5F7F-4BAF-869D-F1F1C0106E8C}" destId="{A30BE3A1-C68C-48F5-AB7A-6E171EEF116F}" srcOrd="0" destOrd="0" parTransId="{EAD93987-C569-4C96-8BA5-45AE9432D45A}" sibTransId="{9433B7FB-DBE7-4302-A7ED-69BF3D1F59D0}"/>
    <dgm:cxn modelId="{48CB2316-074C-4B08-AC38-70DD946C71D5}" type="presOf" srcId="{30B44A25-D0AC-489E-BB05-76E85C9193EA}" destId="{650E19C7-E0B2-4051-8EC0-D2B639B9AC7C}" srcOrd="0" destOrd="0" presId="urn:microsoft.com/office/officeart/2005/8/layout/target3"/>
    <dgm:cxn modelId="{FE734AC3-02E6-4B62-BDE8-810D06448960}" type="presOf" srcId="{FBC92A85-937B-4B73-9350-CACD0AD1B183}" destId="{D76BA360-C70B-4ED9-881E-C9A41CE2BEA3}" srcOrd="0" destOrd="0" presId="urn:microsoft.com/office/officeart/2005/8/layout/target3"/>
    <dgm:cxn modelId="{23E2D0C8-6845-49A1-82D3-3B37D700052D}" type="presOf" srcId="{C3A620F6-5F7F-4BAF-869D-F1F1C0106E8C}" destId="{454AAA0F-5616-4DAE-A693-60344DE650C4}" srcOrd="1" destOrd="0" presId="urn:microsoft.com/office/officeart/2005/8/layout/target3"/>
    <dgm:cxn modelId="{320324E4-7F7D-49A0-8060-928AAE05F3AC}" type="presOf" srcId="{FBC92A85-937B-4B73-9350-CACD0AD1B183}" destId="{22DE7C64-3CD0-411A-8DD3-73A35F340205}" srcOrd="1" destOrd="0" presId="urn:microsoft.com/office/officeart/2005/8/layout/target3"/>
    <dgm:cxn modelId="{42D71053-7A2D-478F-9CEB-ADDDB4D9CA12}" type="presParOf" srcId="{11A8FA57-EF4F-4F62-803D-8279135A6ED0}" destId="{B0027835-EBE7-48EB-B441-2C060D6D117A}" srcOrd="0" destOrd="0" presId="urn:microsoft.com/office/officeart/2005/8/layout/target3"/>
    <dgm:cxn modelId="{C7D5AF77-11FA-4242-A4ED-DE54165CAD8B}" type="presParOf" srcId="{11A8FA57-EF4F-4F62-803D-8279135A6ED0}" destId="{1AC3804D-38C0-48C3-AEE8-E5DB5F46DBEA}" srcOrd="1" destOrd="0" presId="urn:microsoft.com/office/officeart/2005/8/layout/target3"/>
    <dgm:cxn modelId="{6DAA2773-7649-463A-BE92-8BA78A2A8FC8}" type="presParOf" srcId="{11A8FA57-EF4F-4F62-803D-8279135A6ED0}" destId="{992B5BB1-238C-46AC-8D18-7B97C8CA4512}" srcOrd="2" destOrd="0" presId="urn:microsoft.com/office/officeart/2005/8/layout/target3"/>
    <dgm:cxn modelId="{594FC65E-0DB1-4234-A448-5727DF262111}" type="presParOf" srcId="{11A8FA57-EF4F-4F62-803D-8279135A6ED0}" destId="{1EBCF6A7-65CE-4106-B081-D889F56AC127}" srcOrd="3" destOrd="0" presId="urn:microsoft.com/office/officeart/2005/8/layout/target3"/>
    <dgm:cxn modelId="{32FD2E9E-BA27-4E30-ABFA-3F3F39CF5DC8}" type="presParOf" srcId="{11A8FA57-EF4F-4F62-803D-8279135A6ED0}" destId="{9B03ECA8-7CA5-4B0C-8DF8-372C1738CCD9}" srcOrd="4" destOrd="0" presId="urn:microsoft.com/office/officeart/2005/8/layout/target3"/>
    <dgm:cxn modelId="{572A420F-2DF9-4863-AD39-DB053BD9DC0D}" type="presParOf" srcId="{11A8FA57-EF4F-4F62-803D-8279135A6ED0}" destId="{51DDCF6D-19A2-4A0E-B3E2-50CBFCDD3ACD}" srcOrd="5" destOrd="0" presId="urn:microsoft.com/office/officeart/2005/8/layout/target3"/>
    <dgm:cxn modelId="{854AA1B0-BEEE-4174-A44F-2A0BC7717B29}" type="presParOf" srcId="{11A8FA57-EF4F-4F62-803D-8279135A6ED0}" destId="{1AE135BF-9338-482D-BA04-FD9E5D2DF728}" srcOrd="6" destOrd="0" presId="urn:microsoft.com/office/officeart/2005/8/layout/target3"/>
    <dgm:cxn modelId="{5FC94552-502D-4425-AD84-6839D6B8D18E}" type="presParOf" srcId="{11A8FA57-EF4F-4F62-803D-8279135A6ED0}" destId="{EE86572B-9873-4F9D-872A-AF28BDFFF885}" srcOrd="7" destOrd="0" presId="urn:microsoft.com/office/officeart/2005/8/layout/target3"/>
    <dgm:cxn modelId="{55DB683A-B8B4-4D69-B358-A13471D48A9E}" type="presParOf" srcId="{11A8FA57-EF4F-4F62-803D-8279135A6ED0}" destId="{D76BA360-C70B-4ED9-881E-C9A41CE2BEA3}" srcOrd="8" destOrd="0" presId="urn:microsoft.com/office/officeart/2005/8/layout/target3"/>
    <dgm:cxn modelId="{D43F64EB-0D22-46B0-98A4-A9B9E97A4D99}" type="presParOf" srcId="{11A8FA57-EF4F-4F62-803D-8279135A6ED0}" destId="{EAC90053-3FD2-4904-90AA-E997399D0C25}" srcOrd="9" destOrd="0" presId="urn:microsoft.com/office/officeart/2005/8/layout/target3"/>
    <dgm:cxn modelId="{DA5538F7-03F5-4B94-81C9-ABA3A6642C6A}" type="presParOf" srcId="{11A8FA57-EF4F-4F62-803D-8279135A6ED0}" destId="{11C469D2-8E30-4D3E-BFE6-6F2A87CA7BA2}" srcOrd="10" destOrd="0" presId="urn:microsoft.com/office/officeart/2005/8/layout/target3"/>
    <dgm:cxn modelId="{8430000D-BDD4-4145-895B-297195F2FFCE}" type="presParOf" srcId="{11A8FA57-EF4F-4F62-803D-8279135A6ED0}" destId="{432CB786-5EDE-4F97-A1B5-132A859DA3AA}" srcOrd="11" destOrd="0" presId="urn:microsoft.com/office/officeart/2005/8/layout/target3"/>
    <dgm:cxn modelId="{7D8E51AD-11FE-4075-90E4-FE3DB895ECCD}" type="presParOf" srcId="{11A8FA57-EF4F-4F62-803D-8279135A6ED0}" destId="{2150B933-AF99-414B-AEA6-688209179813}" srcOrd="12" destOrd="0" presId="urn:microsoft.com/office/officeart/2005/8/layout/target3"/>
    <dgm:cxn modelId="{9EC0E0FF-D0CB-4890-B29A-59BEE4F91C71}" type="presParOf" srcId="{11A8FA57-EF4F-4F62-803D-8279135A6ED0}" destId="{C9D9C474-4136-483D-B7BF-38CD30CC47D9}" srcOrd="13" destOrd="0" presId="urn:microsoft.com/office/officeart/2005/8/layout/target3"/>
    <dgm:cxn modelId="{E627525C-388E-42C4-B2C0-85A7D05AA841}" type="presParOf" srcId="{11A8FA57-EF4F-4F62-803D-8279135A6ED0}" destId="{E6F2CBA9-CCE6-48D1-AF72-0604ADDE6FC9}" srcOrd="14" destOrd="0" presId="urn:microsoft.com/office/officeart/2005/8/layout/target3"/>
    <dgm:cxn modelId="{8750F2CB-995C-4D25-81BC-B05B5C6A4739}" type="presParOf" srcId="{11A8FA57-EF4F-4F62-803D-8279135A6ED0}" destId="{12109FE0-AC82-4A4A-BD4F-4EDC2215178C}" srcOrd="15" destOrd="0" presId="urn:microsoft.com/office/officeart/2005/8/layout/target3"/>
    <dgm:cxn modelId="{589FFA0F-4B35-4938-8561-F756A93185B7}" type="presParOf" srcId="{11A8FA57-EF4F-4F62-803D-8279135A6ED0}" destId="{4F1613F9-F319-42AF-937F-BC0D7D5F1B66}" srcOrd="16" destOrd="0" presId="urn:microsoft.com/office/officeart/2005/8/layout/target3"/>
    <dgm:cxn modelId="{4678AEF3-CEC4-4EEF-99A3-72C827EF20AB}" type="presParOf" srcId="{11A8FA57-EF4F-4F62-803D-8279135A6ED0}" destId="{E5AEF759-E0D6-41F1-BE2D-0E1A2F0A4EB7}" srcOrd="17" destOrd="0" presId="urn:microsoft.com/office/officeart/2005/8/layout/target3"/>
    <dgm:cxn modelId="{42E49572-A73C-4814-A275-EA8FD1D276A7}" type="presParOf" srcId="{11A8FA57-EF4F-4F62-803D-8279135A6ED0}" destId="{58EB2956-5630-4577-BC4D-C1D01F4CB14D}" srcOrd="18" destOrd="0" presId="urn:microsoft.com/office/officeart/2005/8/layout/target3"/>
    <dgm:cxn modelId="{4325E2A7-44FF-42D9-A5E1-90E6DD81E5FD}" type="presParOf" srcId="{11A8FA57-EF4F-4F62-803D-8279135A6ED0}" destId="{22DE7C64-3CD0-411A-8DD3-73A35F340205}" srcOrd="19" destOrd="0" presId="urn:microsoft.com/office/officeart/2005/8/layout/target3"/>
    <dgm:cxn modelId="{818B3D1B-9796-49D0-90DC-B5C970A032C6}" type="presParOf" srcId="{11A8FA57-EF4F-4F62-803D-8279135A6ED0}" destId="{650E19C7-E0B2-4051-8EC0-D2B639B9AC7C}" srcOrd="20" destOrd="0" presId="urn:microsoft.com/office/officeart/2005/8/layout/target3"/>
    <dgm:cxn modelId="{9B24CE71-A7E2-4FA7-901F-8A645FB03EED}" type="presParOf" srcId="{11A8FA57-EF4F-4F62-803D-8279135A6ED0}" destId="{454AAA0F-5616-4DAE-A693-60344DE650C4}" srcOrd="21" destOrd="0" presId="urn:microsoft.com/office/officeart/2005/8/layout/target3"/>
    <dgm:cxn modelId="{159FA3E5-58FA-4ADD-8BE0-9AC04866112B}" type="presParOf" srcId="{11A8FA57-EF4F-4F62-803D-8279135A6ED0}" destId="{71B0320D-B93C-4783-8446-9999A95BC16A}" srcOrd="22" destOrd="0" presId="urn:microsoft.com/office/officeart/2005/8/layout/target3"/>
    <dgm:cxn modelId="{AE9A39C9-5BEE-47D9-976C-E382D4899480}" type="presParOf" srcId="{11A8FA57-EF4F-4F62-803D-8279135A6ED0}" destId="{1104A274-BCBB-4D9B-8246-2075486BCB5D}" srcOrd="23" destOrd="0" presId="urn:microsoft.com/office/officeart/2005/8/layout/target3"/>
    <dgm:cxn modelId="{C3227A52-F1CE-44D8-BD9C-7F1200F7938F}" type="presParOf" srcId="{11A8FA57-EF4F-4F62-803D-8279135A6ED0}" destId="{C14E3F7E-EC90-484E-8BE0-69452A8E8C3A}" srcOrd="2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4C67C4E-1AEC-409B-8FF0-F592AAD6AAF9}"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s-ES"/>
        </a:p>
      </dgm:t>
    </dgm:pt>
    <dgm:pt modelId="{DCBC08FC-E18F-4805-B56B-7408B13ED72E}">
      <dgm:prSet phldrT="[Texto]"/>
      <dgm:spPr/>
      <dgm:t>
        <a:bodyPr/>
        <a:lstStyle/>
        <a:p>
          <a:r>
            <a:rPr lang="es-ES" b="1" dirty="0" smtClean="0"/>
            <a:t>Seguridad en el trabajo </a:t>
          </a:r>
          <a:endParaRPr lang="es-ES" dirty="0"/>
        </a:p>
      </dgm:t>
    </dgm:pt>
    <dgm:pt modelId="{A240702D-A074-4E83-86AE-7B12436647F6}" type="parTrans" cxnId="{58121D03-D9A4-4492-B2D5-A4634C47BA1C}">
      <dgm:prSet/>
      <dgm:spPr/>
      <dgm:t>
        <a:bodyPr/>
        <a:lstStyle/>
        <a:p>
          <a:endParaRPr lang="es-ES"/>
        </a:p>
      </dgm:t>
    </dgm:pt>
    <dgm:pt modelId="{A8C38332-442B-407E-8832-8AFAAC238965}" type="sibTrans" cxnId="{58121D03-D9A4-4492-B2D5-A4634C47BA1C}">
      <dgm:prSet/>
      <dgm:spPr/>
      <dgm:t>
        <a:bodyPr/>
        <a:lstStyle/>
        <a:p>
          <a:endParaRPr lang="es-ES"/>
        </a:p>
      </dgm:t>
    </dgm:pt>
    <dgm:pt modelId="{88C00B1A-EAC5-489F-9645-57162F0AF739}">
      <dgm:prSet phldrT="[Texto]" custT="1"/>
      <dgm:spPr/>
      <dgm:t>
        <a:bodyPr/>
        <a:lstStyle/>
        <a:p>
          <a:pPr algn="just"/>
          <a:r>
            <a:rPr lang="es-ES" sz="1600" dirty="0" smtClean="0"/>
            <a:t>Actúa sobre los riesgos derivados de las condiciones de trabajo, buscando su origen y eliminándolo mediante normas, diseños y medidas de seguridad.</a:t>
          </a:r>
          <a:endParaRPr lang="es-ES" sz="1600" dirty="0"/>
        </a:p>
      </dgm:t>
    </dgm:pt>
    <dgm:pt modelId="{5D5B0B30-6197-440A-8DF6-4F7D8E955067}" type="parTrans" cxnId="{328EAE0A-5508-43C9-88D0-9376577EB331}">
      <dgm:prSet/>
      <dgm:spPr/>
      <dgm:t>
        <a:bodyPr/>
        <a:lstStyle/>
        <a:p>
          <a:endParaRPr lang="es-ES"/>
        </a:p>
      </dgm:t>
    </dgm:pt>
    <dgm:pt modelId="{8B9C3777-5AEE-4023-9897-3FBA3AF3D759}" type="sibTrans" cxnId="{328EAE0A-5508-43C9-88D0-9376577EB331}">
      <dgm:prSet/>
      <dgm:spPr/>
      <dgm:t>
        <a:bodyPr/>
        <a:lstStyle/>
        <a:p>
          <a:endParaRPr lang="es-ES"/>
        </a:p>
      </dgm:t>
    </dgm:pt>
    <dgm:pt modelId="{13D664A8-9E45-4CE1-AF44-25BDDC4EFA42}">
      <dgm:prSet phldrT="[Texto]"/>
      <dgm:spPr/>
      <dgm:t>
        <a:bodyPr/>
        <a:lstStyle/>
        <a:p>
          <a:r>
            <a:rPr lang="es-ES" b="1" dirty="0" smtClean="0"/>
            <a:t>Higiene industrial </a:t>
          </a:r>
          <a:endParaRPr lang="es-ES" dirty="0"/>
        </a:p>
      </dgm:t>
    </dgm:pt>
    <dgm:pt modelId="{820450CB-A44F-416E-A9E8-5EFCDD9A0140}" type="parTrans" cxnId="{F5EF6CF1-6DD8-4515-AF57-EDE0CCD08C97}">
      <dgm:prSet/>
      <dgm:spPr/>
      <dgm:t>
        <a:bodyPr/>
        <a:lstStyle/>
        <a:p>
          <a:endParaRPr lang="es-ES"/>
        </a:p>
      </dgm:t>
    </dgm:pt>
    <dgm:pt modelId="{F3E40209-6B92-4B9F-9D9C-24619EEF48B0}" type="sibTrans" cxnId="{F5EF6CF1-6DD8-4515-AF57-EDE0CCD08C97}">
      <dgm:prSet/>
      <dgm:spPr/>
      <dgm:t>
        <a:bodyPr/>
        <a:lstStyle/>
        <a:p>
          <a:endParaRPr lang="es-ES"/>
        </a:p>
      </dgm:t>
    </dgm:pt>
    <dgm:pt modelId="{36245F16-6090-4873-9D86-9E9FDC009A13}">
      <dgm:prSet phldrT="[Texto]" custT="1"/>
      <dgm:spPr/>
      <dgm:t>
        <a:bodyPr/>
        <a:lstStyle/>
        <a:p>
          <a:pPr algn="just"/>
          <a:r>
            <a:rPr lang="es-ES" sz="1500" dirty="0" smtClean="0"/>
            <a:t>Identifica los factores de riesgo.</a:t>
          </a:r>
          <a:endParaRPr lang="es-ES" sz="1500" dirty="0"/>
        </a:p>
      </dgm:t>
    </dgm:pt>
    <dgm:pt modelId="{8411416E-1B0A-4541-9D62-08226590710E}" type="parTrans" cxnId="{86B771F5-B7C3-45E2-8B20-9E1D1FCA65E9}">
      <dgm:prSet/>
      <dgm:spPr/>
      <dgm:t>
        <a:bodyPr/>
        <a:lstStyle/>
        <a:p>
          <a:endParaRPr lang="es-ES"/>
        </a:p>
      </dgm:t>
    </dgm:pt>
    <dgm:pt modelId="{AF9F3F07-0CEB-4BA8-8F55-9C15CA5E580A}" type="sibTrans" cxnId="{86B771F5-B7C3-45E2-8B20-9E1D1FCA65E9}">
      <dgm:prSet/>
      <dgm:spPr/>
      <dgm:t>
        <a:bodyPr/>
        <a:lstStyle/>
        <a:p>
          <a:endParaRPr lang="es-ES"/>
        </a:p>
      </dgm:t>
    </dgm:pt>
    <dgm:pt modelId="{3DDC5611-A086-46E6-9BBB-6C364B905F1C}">
      <dgm:prSet phldrT="[Texto]"/>
      <dgm:spPr/>
      <dgm:t>
        <a:bodyPr/>
        <a:lstStyle/>
        <a:p>
          <a:r>
            <a:rPr lang="es-ES" b="1" dirty="0" smtClean="0"/>
            <a:t>Medicina del Trabajo</a:t>
          </a:r>
          <a:endParaRPr lang="es-ES" b="1" dirty="0"/>
        </a:p>
      </dgm:t>
    </dgm:pt>
    <dgm:pt modelId="{175514A9-5AA2-477A-A607-406E974E91C8}" type="parTrans" cxnId="{1E25B6A8-62AA-4BE4-A82D-225BA73624FB}">
      <dgm:prSet/>
      <dgm:spPr/>
      <dgm:t>
        <a:bodyPr/>
        <a:lstStyle/>
        <a:p>
          <a:endParaRPr lang="es-ES"/>
        </a:p>
      </dgm:t>
    </dgm:pt>
    <dgm:pt modelId="{114EBBCF-D10B-4C51-BD30-C68F6E2D57BD}" type="sibTrans" cxnId="{1E25B6A8-62AA-4BE4-A82D-225BA73624FB}">
      <dgm:prSet/>
      <dgm:spPr/>
      <dgm:t>
        <a:bodyPr/>
        <a:lstStyle/>
        <a:p>
          <a:endParaRPr lang="es-ES"/>
        </a:p>
      </dgm:t>
    </dgm:pt>
    <dgm:pt modelId="{79E6B685-FEBF-41E7-8A94-76AAEF502242}">
      <dgm:prSet phldrT="[Texto]" custT="1"/>
      <dgm:spPr/>
      <dgm:t>
        <a:bodyPr/>
        <a:lstStyle/>
        <a:p>
          <a:pPr algn="just"/>
          <a:r>
            <a:rPr lang="es-ES" sz="1500" dirty="0" smtClean="0"/>
            <a:t>Prevención de enfermedades (por ejemplo, mediante la realización de reconocimientos médicos y la educación sanitaria).</a:t>
          </a:r>
          <a:endParaRPr lang="es-ES" sz="1500" dirty="0"/>
        </a:p>
      </dgm:t>
    </dgm:pt>
    <dgm:pt modelId="{F1F5F2F9-C90D-488C-A01E-D5DB1F24DE1A}" type="parTrans" cxnId="{04611821-FFE2-4DC7-ADC2-2BAE2FEED0BA}">
      <dgm:prSet/>
      <dgm:spPr/>
      <dgm:t>
        <a:bodyPr/>
        <a:lstStyle/>
        <a:p>
          <a:endParaRPr lang="es-ES"/>
        </a:p>
      </dgm:t>
    </dgm:pt>
    <dgm:pt modelId="{FB110058-26F5-4F2F-8032-A10353094CF4}" type="sibTrans" cxnId="{04611821-FFE2-4DC7-ADC2-2BAE2FEED0BA}">
      <dgm:prSet/>
      <dgm:spPr/>
      <dgm:t>
        <a:bodyPr/>
        <a:lstStyle/>
        <a:p>
          <a:endParaRPr lang="es-ES"/>
        </a:p>
      </dgm:t>
    </dgm:pt>
    <dgm:pt modelId="{3B9A8A31-7A3B-4866-9751-EC70E5DF27FF}">
      <dgm:prSet custT="1"/>
      <dgm:spPr/>
      <dgm:t>
        <a:bodyPr/>
        <a:lstStyle/>
        <a:p>
          <a:pPr algn="just"/>
          <a:r>
            <a:rPr lang="es-ES" sz="1500" dirty="0" smtClean="0"/>
            <a:t>Diseña materiales y métodos para adaptar el trabajo a las capacidades y condiciones del empleado que lo realiza. </a:t>
          </a:r>
          <a:endParaRPr lang="es-ES" sz="1500" dirty="0"/>
        </a:p>
      </dgm:t>
    </dgm:pt>
    <dgm:pt modelId="{9BB3726F-5B06-4F8E-9EEC-E709B6367BB6}" type="parTrans" cxnId="{12F27FB7-C201-4500-85DD-E9EC76EE5E3A}">
      <dgm:prSet/>
      <dgm:spPr/>
      <dgm:t>
        <a:bodyPr/>
        <a:lstStyle/>
        <a:p>
          <a:endParaRPr lang="es-ES"/>
        </a:p>
      </dgm:t>
    </dgm:pt>
    <dgm:pt modelId="{D15114A4-2871-4D18-91EC-C08E08A0FF00}" type="sibTrans" cxnId="{12F27FB7-C201-4500-85DD-E9EC76EE5E3A}">
      <dgm:prSet/>
      <dgm:spPr/>
      <dgm:t>
        <a:bodyPr/>
        <a:lstStyle/>
        <a:p>
          <a:endParaRPr lang="es-ES"/>
        </a:p>
      </dgm:t>
    </dgm:pt>
    <dgm:pt modelId="{995B367F-93E3-4888-92D8-6EAD8F9C2353}">
      <dgm:prSet/>
      <dgm:spPr/>
      <dgm:t>
        <a:bodyPr/>
        <a:lstStyle/>
        <a:p>
          <a:r>
            <a:rPr lang="es-ES" b="1" dirty="0" smtClean="0"/>
            <a:t>Psicosociología</a:t>
          </a:r>
          <a:endParaRPr lang="es-ES" b="1" dirty="0"/>
        </a:p>
      </dgm:t>
    </dgm:pt>
    <dgm:pt modelId="{D3CD8FAE-E627-4706-B7E5-D11A58179D9F}" type="parTrans" cxnId="{0FC53C55-B18F-4E22-85DA-117E2288B542}">
      <dgm:prSet/>
      <dgm:spPr/>
      <dgm:t>
        <a:bodyPr/>
        <a:lstStyle/>
        <a:p>
          <a:endParaRPr lang="es-ES"/>
        </a:p>
      </dgm:t>
    </dgm:pt>
    <dgm:pt modelId="{99299DAD-709D-4B90-9D37-08E15A4D0875}" type="sibTrans" cxnId="{0FC53C55-B18F-4E22-85DA-117E2288B542}">
      <dgm:prSet/>
      <dgm:spPr/>
      <dgm:t>
        <a:bodyPr/>
        <a:lstStyle/>
        <a:p>
          <a:endParaRPr lang="es-ES"/>
        </a:p>
      </dgm:t>
    </dgm:pt>
    <dgm:pt modelId="{D7EF0951-0BFB-4751-B72F-BD625C00391C}">
      <dgm:prSet/>
      <dgm:spPr/>
      <dgm:t>
        <a:bodyPr/>
        <a:lstStyle/>
        <a:p>
          <a:pPr algn="l"/>
          <a:endParaRPr lang="es-ES" sz="900" dirty="0"/>
        </a:p>
      </dgm:t>
    </dgm:pt>
    <dgm:pt modelId="{C2A82455-C95E-4947-A2D3-8FA4D7D69DA7}" type="parTrans" cxnId="{6D9EB419-EAB1-459C-B24F-1AFDDAF18D38}">
      <dgm:prSet/>
      <dgm:spPr/>
      <dgm:t>
        <a:bodyPr/>
        <a:lstStyle/>
        <a:p>
          <a:endParaRPr lang="es-ES"/>
        </a:p>
      </dgm:t>
    </dgm:pt>
    <dgm:pt modelId="{A365A67C-406A-4CD5-BB90-C4A12D986CBA}" type="sibTrans" cxnId="{6D9EB419-EAB1-459C-B24F-1AFDDAF18D38}">
      <dgm:prSet/>
      <dgm:spPr/>
      <dgm:t>
        <a:bodyPr/>
        <a:lstStyle/>
        <a:p>
          <a:endParaRPr lang="es-ES"/>
        </a:p>
      </dgm:t>
    </dgm:pt>
    <dgm:pt modelId="{76E13DA7-11FB-4D33-AC3C-D3089203D60F}">
      <dgm:prSet/>
      <dgm:spPr/>
      <dgm:t>
        <a:bodyPr/>
        <a:lstStyle/>
        <a:p>
          <a:endParaRPr lang="es-ES"/>
        </a:p>
      </dgm:t>
    </dgm:pt>
    <dgm:pt modelId="{88FE3986-6942-41E0-86A2-F825371498E0}" type="sibTrans" cxnId="{E9ED0906-82C3-42D1-ADCE-DD251F6E05E8}">
      <dgm:prSet/>
      <dgm:spPr/>
      <dgm:t>
        <a:bodyPr/>
        <a:lstStyle/>
        <a:p>
          <a:endParaRPr lang="es-ES"/>
        </a:p>
      </dgm:t>
    </dgm:pt>
    <dgm:pt modelId="{8644EB9C-09D6-40F4-B132-2F780CE40882}" type="parTrans" cxnId="{E9ED0906-82C3-42D1-ADCE-DD251F6E05E8}">
      <dgm:prSet/>
      <dgm:spPr/>
      <dgm:t>
        <a:bodyPr/>
        <a:lstStyle/>
        <a:p>
          <a:endParaRPr lang="es-ES"/>
        </a:p>
      </dgm:t>
    </dgm:pt>
    <dgm:pt modelId="{F03913E0-AF6E-4F57-BB1D-587A805EB0D0}">
      <dgm:prSet custT="1"/>
      <dgm:spPr/>
      <dgm:t>
        <a:bodyPr/>
        <a:lstStyle/>
        <a:p>
          <a:pPr algn="just"/>
          <a:r>
            <a:rPr lang="es-ES" sz="1500" dirty="0" smtClean="0"/>
            <a:t>Mide la intensidad del agente contaminante ambiental y el tiempo de exposición.</a:t>
          </a:r>
          <a:endParaRPr lang="es-ES" sz="1500" dirty="0"/>
        </a:p>
      </dgm:t>
    </dgm:pt>
    <dgm:pt modelId="{283D3DB2-AA40-490E-AD15-BBEE0C46C235}" type="parTrans" cxnId="{F68EE9E5-9423-4730-A11A-61C307F95CD8}">
      <dgm:prSet/>
      <dgm:spPr/>
      <dgm:t>
        <a:bodyPr/>
        <a:lstStyle/>
        <a:p>
          <a:endParaRPr lang="es-ES"/>
        </a:p>
      </dgm:t>
    </dgm:pt>
    <dgm:pt modelId="{C17A6C34-9490-4F02-83F6-6E488F345B4D}" type="sibTrans" cxnId="{F68EE9E5-9423-4730-A11A-61C307F95CD8}">
      <dgm:prSet/>
      <dgm:spPr/>
      <dgm:t>
        <a:bodyPr/>
        <a:lstStyle/>
        <a:p>
          <a:endParaRPr lang="es-ES"/>
        </a:p>
      </dgm:t>
    </dgm:pt>
    <dgm:pt modelId="{60C6E2DE-660C-4737-B69B-047D554A3CEA}">
      <dgm:prSet custT="1"/>
      <dgm:spPr/>
      <dgm:t>
        <a:bodyPr/>
        <a:lstStyle/>
        <a:p>
          <a:pPr algn="just"/>
          <a:r>
            <a:rPr lang="es-ES" sz="1500" dirty="0" smtClean="0"/>
            <a:t>Valora el riesgo comparándolo con los valores de referencia</a:t>
          </a:r>
          <a:endParaRPr lang="es-ES" sz="1500" dirty="0"/>
        </a:p>
      </dgm:t>
    </dgm:pt>
    <dgm:pt modelId="{A03FCD1B-605F-4A20-8969-841B425C67CA}" type="parTrans" cxnId="{72176BF1-666E-46DE-8DB6-A8A2B99C9E61}">
      <dgm:prSet/>
      <dgm:spPr/>
      <dgm:t>
        <a:bodyPr/>
        <a:lstStyle/>
        <a:p>
          <a:endParaRPr lang="es-ES"/>
        </a:p>
      </dgm:t>
    </dgm:pt>
    <dgm:pt modelId="{AF816EB4-40B3-4195-A93D-34AEF6E87360}" type="sibTrans" cxnId="{72176BF1-666E-46DE-8DB6-A8A2B99C9E61}">
      <dgm:prSet/>
      <dgm:spPr/>
      <dgm:t>
        <a:bodyPr/>
        <a:lstStyle/>
        <a:p>
          <a:endParaRPr lang="es-ES"/>
        </a:p>
      </dgm:t>
    </dgm:pt>
    <dgm:pt modelId="{D652AB23-04D8-409F-9FFC-398F60827164}">
      <dgm:prSet custT="1"/>
      <dgm:spPr/>
      <dgm:t>
        <a:bodyPr/>
        <a:lstStyle/>
        <a:p>
          <a:pPr algn="just"/>
          <a:r>
            <a:rPr lang="es-ES" sz="1500" dirty="0" smtClean="0"/>
            <a:t>Corrige la situación si fuera necesario.</a:t>
          </a:r>
          <a:endParaRPr lang="es-ES" sz="1500" dirty="0"/>
        </a:p>
      </dgm:t>
    </dgm:pt>
    <dgm:pt modelId="{651A3B2A-8F00-4E8F-8D07-D11856136F24}" type="parTrans" cxnId="{E6999065-BEFB-4592-9650-C39D7AE9E0FC}">
      <dgm:prSet/>
      <dgm:spPr/>
      <dgm:t>
        <a:bodyPr/>
        <a:lstStyle/>
        <a:p>
          <a:endParaRPr lang="es-ES"/>
        </a:p>
      </dgm:t>
    </dgm:pt>
    <dgm:pt modelId="{D762F060-5AB4-4433-8129-5EF0D2457F5C}" type="sibTrans" cxnId="{E6999065-BEFB-4592-9650-C39D7AE9E0FC}">
      <dgm:prSet/>
      <dgm:spPr/>
      <dgm:t>
        <a:bodyPr/>
        <a:lstStyle/>
        <a:p>
          <a:endParaRPr lang="es-ES"/>
        </a:p>
      </dgm:t>
    </dgm:pt>
    <dgm:pt modelId="{5B7AFED3-12CF-4712-B49F-CE7C790E3C55}">
      <dgm:prSet custT="1"/>
      <dgm:spPr/>
      <dgm:t>
        <a:bodyPr/>
        <a:lstStyle/>
        <a:p>
          <a:pPr algn="just"/>
          <a:r>
            <a:rPr lang="es-ES" sz="1500" dirty="0" smtClean="0"/>
            <a:t>Realiza controles periódicamente.</a:t>
          </a:r>
          <a:endParaRPr lang="es-ES" sz="1500" dirty="0"/>
        </a:p>
      </dgm:t>
    </dgm:pt>
    <dgm:pt modelId="{9A6F8CE2-2F38-4351-85F1-09FA8822FFCB}" type="parTrans" cxnId="{D2598A21-DD26-4937-89E2-94575353745C}">
      <dgm:prSet/>
      <dgm:spPr/>
      <dgm:t>
        <a:bodyPr/>
        <a:lstStyle/>
        <a:p>
          <a:endParaRPr lang="es-ES"/>
        </a:p>
      </dgm:t>
    </dgm:pt>
    <dgm:pt modelId="{6FF40416-3551-429E-9169-5814A6195268}" type="sibTrans" cxnId="{D2598A21-DD26-4937-89E2-94575353745C}">
      <dgm:prSet/>
      <dgm:spPr/>
      <dgm:t>
        <a:bodyPr/>
        <a:lstStyle/>
        <a:p>
          <a:endParaRPr lang="es-ES"/>
        </a:p>
      </dgm:t>
    </dgm:pt>
    <dgm:pt modelId="{DC5903F8-FB86-4242-9268-93ECB03C36E1}">
      <dgm:prSet custT="1"/>
      <dgm:spPr/>
      <dgm:t>
        <a:bodyPr/>
        <a:lstStyle/>
        <a:p>
          <a:pPr algn="just"/>
          <a:r>
            <a:rPr lang="es-ES" sz="1500" dirty="0" smtClean="0"/>
            <a:t>Se ocupa de aspectos diversos como distribución de espacios, mobiliario, equipos de trabajo, tiempo y carga de trabajo, etc.</a:t>
          </a:r>
          <a:endParaRPr lang="es-ES" sz="1500" dirty="0"/>
        </a:p>
      </dgm:t>
    </dgm:pt>
    <dgm:pt modelId="{7FD3628A-4B6A-4DEB-970B-4F4DD0F817B3}" type="parTrans" cxnId="{E32A20AF-4628-412E-B153-4C4AB78C5F12}">
      <dgm:prSet/>
      <dgm:spPr/>
      <dgm:t>
        <a:bodyPr/>
        <a:lstStyle/>
        <a:p>
          <a:endParaRPr lang="es-ES"/>
        </a:p>
      </dgm:t>
    </dgm:pt>
    <dgm:pt modelId="{F8D51AE5-93B0-4DDD-AB4D-5A18E1926AC5}" type="sibTrans" cxnId="{E32A20AF-4628-412E-B153-4C4AB78C5F12}">
      <dgm:prSet/>
      <dgm:spPr/>
      <dgm:t>
        <a:bodyPr/>
        <a:lstStyle/>
        <a:p>
          <a:endParaRPr lang="es-ES"/>
        </a:p>
      </dgm:t>
    </dgm:pt>
    <dgm:pt modelId="{D63F5542-BC96-4410-B4C3-BD2BEC8CB43A}">
      <dgm:prSet custT="1"/>
      <dgm:spPr/>
      <dgm:t>
        <a:bodyPr/>
        <a:lstStyle/>
        <a:p>
          <a:pPr algn="just"/>
          <a:r>
            <a:rPr lang="es-ES" sz="1500" dirty="0" smtClean="0"/>
            <a:t>Actúa a través de la selección de personal, de la orientación profesional y del clima laboral. </a:t>
          </a:r>
          <a:endParaRPr lang="es-ES" sz="1500" dirty="0"/>
        </a:p>
      </dgm:t>
    </dgm:pt>
    <dgm:pt modelId="{7F9D3E89-53DE-4B97-B5D8-1FC96EFE8630}" type="parTrans" cxnId="{01EB9C18-51CD-4557-A3B4-A2F10EE93415}">
      <dgm:prSet/>
      <dgm:spPr/>
      <dgm:t>
        <a:bodyPr/>
        <a:lstStyle/>
        <a:p>
          <a:endParaRPr lang="es-ES"/>
        </a:p>
      </dgm:t>
    </dgm:pt>
    <dgm:pt modelId="{7B9B0689-A7AB-4D4C-9910-1F5FCDD6D850}" type="sibTrans" cxnId="{01EB9C18-51CD-4557-A3B4-A2F10EE93415}">
      <dgm:prSet/>
      <dgm:spPr/>
      <dgm:t>
        <a:bodyPr/>
        <a:lstStyle/>
        <a:p>
          <a:endParaRPr lang="es-ES"/>
        </a:p>
      </dgm:t>
    </dgm:pt>
    <dgm:pt modelId="{D4E2F3E6-C1D7-44CB-A90D-79DDB56F335D}">
      <dgm:prSet custT="1"/>
      <dgm:spPr/>
      <dgm:t>
        <a:bodyPr/>
        <a:lstStyle/>
        <a:p>
          <a:pPr algn="just"/>
          <a:r>
            <a:rPr lang="es-ES" sz="1500" dirty="0" smtClean="0"/>
            <a:t>Estudia los aspectos relacionados con la organización del trabajo, como el contenido de la tarea, las relaciones laborales, etc.</a:t>
          </a:r>
          <a:endParaRPr lang="es-ES" sz="1500" dirty="0"/>
        </a:p>
      </dgm:t>
    </dgm:pt>
    <dgm:pt modelId="{32114388-0A75-4617-B302-7AC7FAFCCB68}" type="parTrans" cxnId="{003DEA1F-F5BC-4790-BF71-8EC5DD8F702E}">
      <dgm:prSet/>
      <dgm:spPr/>
      <dgm:t>
        <a:bodyPr/>
        <a:lstStyle/>
        <a:p>
          <a:endParaRPr lang="es-ES"/>
        </a:p>
      </dgm:t>
    </dgm:pt>
    <dgm:pt modelId="{A7560806-A654-42A4-B41C-753F8247A8C6}" type="sibTrans" cxnId="{003DEA1F-F5BC-4790-BF71-8EC5DD8F702E}">
      <dgm:prSet/>
      <dgm:spPr/>
      <dgm:t>
        <a:bodyPr/>
        <a:lstStyle/>
        <a:p>
          <a:endParaRPr lang="es-ES"/>
        </a:p>
      </dgm:t>
    </dgm:pt>
    <dgm:pt modelId="{834C0905-1DDA-494F-8094-1943424BA1F8}">
      <dgm:prSet custT="1"/>
      <dgm:spPr/>
      <dgm:t>
        <a:bodyPr/>
        <a:lstStyle/>
        <a:p>
          <a:pPr algn="just"/>
          <a:r>
            <a:rPr lang="es-ES" sz="1500" dirty="0" smtClean="0"/>
            <a:t>Curación, reduciendo los efectos del daño mediante el diagnóstico y el tratamiento.</a:t>
          </a:r>
          <a:endParaRPr lang="es-ES" sz="1500" dirty="0"/>
        </a:p>
      </dgm:t>
    </dgm:pt>
    <dgm:pt modelId="{1DF6069A-3480-47C9-AF01-3F73FD78F90C}" type="parTrans" cxnId="{8364298D-1B9D-49AD-A6C2-3C1442281274}">
      <dgm:prSet/>
      <dgm:spPr/>
      <dgm:t>
        <a:bodyPr/>
        <a:lstStyle/>
        <a:p>
          <a:endParaRPr lang="es-ES"/>
        </a:p>
      </dgm:t>
    </dgm:pt>
    <dgm:pt modelId="{70CFF503-A5DE-4B6F-AAE7-88D253FD477B}" type="sibTrans" cxnId="{8364298D-1B9D-49AD-A6C2-3C1442281274}">
      <dgm:prSet/>
      <dgm:spPr/>
      <dgm:t>
        <a:bodyPr/>
        <a:lstStyle/>
        <a:p>
          <a:endParaRPr lang="es-ES"/>
        </a:p>
      </dgm:t>
    </dgm:pt>
    <dgm:pt modelId="{7B558954-3485-4065-B7D1-10E2FD9CAA15}">
      <dgm:prSet custT="1"/>
      <dgm:spPr/>
      <dgm:t>
        <a:bodyPr/>
        <a:lstStyle/>
        <a:p>
          <a:pPr algn="just"/>
          <a:r>
            <a:rPr lang="es-ES" sz="1500" dirty="0" smtClean="0"/>
            <a:t>Reparación, a través de la rehabilitación.</a:t>
          </a:r>
          <a:endParaRPr lang="es-ES" sz="1500" dirty="0"/>
        </a:p>
      </dgm:t>
    </dgm:pt>
    <dgm:pt modelId="{85A60C19-F59E-414F-A707-93294DEA1B21}" type="parTrans" cxnId="{2C5D8386-C58A-48A3-83A1-C3182EEEB84C}">
      <dgm:prSet/>
      <dgm:spPr/>
      <dgm:t>
        <a:bodyPr/>
        <a:lstStyle/>
        <a:p>
          <a:endParaRPr lang="es-ES"/>
        </a:p>
      </dgm:t>
    </dgm:pt>
    <dgm:pt modelId="{FEC68B06-3473-4558-B924-DE5DE26A18C3}" type="sibTrans" cxnId="{2C5D8386-C58A-48A3-83A1-C3182EEEB84C}">
      <dgm:prSet/>
      <dgm:spPr/>
      <dgm:t>
        <a:bodyPr/>
        <a:lstStyle/>
        <a:p>
          <a:endParaRPr lang="es-ES"/>
        </a:p>
      </dgm:t>
    </dgm:pt>
    <dgm:pt modelId="{89A5CACD-B529-424C-93F1-D685AF7976E5}" type="pres">
      <dgm:prSet presAssocID="{E4C67C4E-1AEC-409B-8FF0-F592AAD6AAF9}" presName="Name0" presStyleCnt="0">
        <dgm:presLayoutVars>
          <dgm:dir/>
          <dgm:animLvl val="lvl"/>
          <dgm:resizeHandles val="exact"/>
        </dgm:presLayoutVars>
      </dgm:prSet>
      <dgm:spPr/>
      <dgm:t>
        <a:bodyPr/>
        <a:lstStyle/>
        <a:p>
          <a:endParaRPr lang="es-ES"/>
        </a:p>
      </dgm:t>
    </dgm:pt>
    <dgm:pt modelId="{0FCAA881-4DCC-4BA4-BBE8-7D7A090B7CED}" type="pres">
      <dgm:prSet presAssocID="{DCBC08FC-E18F-4805-B56B-7408B13ED72E}" presName="linNode" presStyleCnt="0"/>
      <dgm:spPr/>
    </dgm:pt>
    <dgm:pt modelId="{6912E38D-9BE1-4B46-986F-75C8CA848F91}" type="pres">
      <dgm:prSet presAssocID="{DCBC08FC-E18F-4805-B56B-7408B13ED72E}" presName="parentText" presStyleLbl="node1" presStyleIdx="0" presStyleCnt="5" custScaleX="78155" custLinFactNeighborX="-1295" custLinFactNeighborY="-12970">
        <dgm:presLayoutVars>
          <dgm:chMax val="1"/>
          <dgm:bulletEnabled val="1"/>
        </dgm:presLayoutVars>
      </dgm:prSet>
      <dgm:spPr/>
      <dgm:t>
        <a:bodyPr/>
        <a:lstStyle/>
        <a:p>
          <a:endParaRPr lang="es-ES"/>
        </a:p>
      </dgm:t>
    </dgm:pt>
    <dgm:pt modelId="{9FF4730C-CDE4-4EA0-8155-812E2F0D3159}" type="pres">
      <dgm:prSet presAssocID="{DCBC08FC-E18F-4805-B56B-7408B13ED72E}" presName="descendantText" presStyleLbl="alignAccFollowNode1" presStyleIdx="0" presStyleCnt="5" custScaleX="113487" custLinFactNeighborX="0" custLinFactNeighborY="-30379">
        <dgm:presLayoutVars>
          <dgm:bulletEnabled val="1"/>
        </dgm:presLayoutVars>
      </dgm:prSet>
      <dgm:spPr/>
      <dgm:t>
        <a:bodyPr/>
        <a:lstStyle/>
        <a:p>
          <a:endParaRPr lang="es-ES"/>
        </a:p>
      </dgm:t>
    </dgm:pt>
    <dgm:pt modelId="{58B410C9-0042-40ED-8624-539BC09B76E8}" type="pres">
      <dgm:prSet presAssocID="{A8C38332-442B-407E-8832-8AFAAC238965}" presName="sp" presStyleCnt="0"/>
      <dgm:spPr/>
    </dgm:pt>
    <dgm:pt modelId="{28C74C71-C6E3-4BC0-9647-13382FCF4319}" type="pres">
      <dgm:prSet presAssocID="{13D664A8-9E45-4CE1-AF44-25BDDC4EFA42}" presName="linNode" presStyleCnt="0"/>
      <dgm:spPr/>
    </dgm:pt>
    <dgm:pt modelId="{C1D95177-42E2-4BE8-ABE9-18CCC3C35C4C}" type="pres">
      <dgm:prSet presAssocID="{13D664A8-9E45-4CE1-AF44-25BDDC4EFA42}" presName="parentText" presStyleLbl="node1" presStyleIdx="1" presStyleCnt="5" custScaleX="76690" custScaleY="133537">
        <dgm:presLayoutVars>
          <dgm:chMax val="1"/>
          <dgm:bulletEnabled val="1"/>
        </dgm:presLayoutVars>
      </dgm:prSet>
      <dgm:spPr/>
      <dgm:t>
        <a:bodyPr/>
        <a:lstStyle/>
        <a:p>
          <a:endParaRPr lang="es-ES"/>
        </a:p>
      </dgm:t>
    </dgm:pt>
    <dgm:pt modelId="{01098386-7285-4305-B50B-69C63DD1968E}" type="pres">
      <dgm:prSet presAssocID="{13D664A8-9E45-4CE1-AF44-25BDDC4EFA42}" presName="descendantText" presStyleLbl="alignAccFollowNode1" presStyleIdx="1" presStyleCnt="5" custScaleX="120602" custScaleY="183387">
        <dgm:presLayoutVars>
          <dgm:bulletEnabled val="1"/>
        </dgm:presLayoutVars>
      </dgm:prSet>
      <dgm:spPr/>
      <dgm:t>
        <a:bodyPr/>
        <a:lstStyle/>
        <a:p>
          <a:endParaRPr lang="es-ES"/>
        </a:p>
      </dgm:t>
    </dgm:pt>
    <dgm:pt modelId="{0D160DE7-4DB6-4302-BF2C-16D3F46A00D4}" type="pres">
      <dgm:prSet presAssocID="{F3E40209-6B92-4B9F-9D9C-24619EEF48B0}" presName="sp" presStyleCnt="0"/>
      <dgm:spPr/>
    </dgm:pt>
    <dgm:pt modelId="{C0F7CFEB-77E3-439E-A11C-D08A09CC769B}" type="pres">
      <dgm:prSet presAssocID="{76E13DA7-11FB-4D33-AC3C-D3089203D60F}" presName="linNode" presStyleCnt="0"/>
      <dgm:spPr/>
    </dgm:pt>
    <dgm:pt modelId="{F8B05877-AEBB-4087-A9DE-C6DCAE445290}" type="pres">
      <dgm:prSet presAssocID="{76E13DA7-11FB-4D33-AC3C-D3089203D60F}" presName="parentText" presStyleLbl="node1" presStyleIdx="2" presStyleCnt="5" custScaleX="75580">
        <dgm:presLayoutVars>
          <dgm:chMax val="1"/>
          <dgm:bulletEnabled val="1"/>
        </dgm:presLayoutVars>
      </dgm:prSet>
      <dgm:spPr/>
      <dgm:t>
        <a:bodyPr/>
        <a:lstStyle/>
        <a:p>
          <a:endParaRPr lang="es-ES"/>
        </a:p>
      </dgm:t>
    </dgm:pt>
    <dgm:pt modelId="{BEBA5E40-E4D9-4EBB-B671-6F94BC8A00CA}" type="pres">
      <dgm:prSet presAssocID="{76E13DA7-11FB-4D33-AC3C-D3089203D60F}" presName="descendantText" presStyleLbl="alignAccFollowNode1" presStyleIdx="2" presStyleCnt="5" custScaleX="113712" custLinFactNeighborX="-1110" custLinFactNeighborY="1284">
        <dgm:presLayoutVars>
          <dgm:bulletEnabled val="1"/>
        </dgm:presLayoutVars>
      </dgm:prSet>
      <dgm:spPr/>
      <dgm:t>
        <a:bodyPr/>
        <a:lstStyle/>
        <a:p>
          <a:endParaRPr lang="es-ES"/>
        </a:p>
      </dgm:t>
    </dgm:pt>
    <dgm:pt modelId="{5596CAEE-0407-49B5-B74B-8ECD2CADA41C}" type="pres">
      <dgm:prSet presAssocID="{88FE3986-6942-41E0-86A2-F825371498E0}" presName="sp" presStyleCnt="0"/>
      <dgm:spPr/>
    </dgm:pt>
    <dgm:pt modelId="{14BBE181-BB08-421C-813F-0902ADB1948A}" type="pres">
      <dgm:prSet presAssocID="{995B367F-93E3-4888-92D8-6EAD8F9C2353}" presName="linNode" presStyleCnt="0"/>
      <dgm:spPr/>
    </dgm:pt>
    <dgm:pt modelId="{F55B56F5-8579-4D4A-ABD9-70A6DDA3DF2C}" type="pres">
      <dgm:prSet presAssocID="{995B367F-93E3-4888-92D8-6EAD8F9C2353}" presName="parentText" presStyleLbl="node1" presStyleIdx="3" presStyleCnt="5" custScaleX="74270">
        <dgm:presLayoutVars>
          <dgm:chMax val="1"/>
          <dgm:bulletEnabled val="1"/>
        </dgm:presLayoutVars>
      </dgm:prSet>
      <dgm:spPr/>
      <dgm:t>
        <a:bodyPr/>
        <a:lstStyle/>
        <a:p>
          <a:endParaRPr lang="es-ES"/>
        </a:p>
      </dgm:t>
    </dgm:pt>
    <dgm:pt modelId="{6BDB6C0C-0CC1-4309-940F-1EA5AE81370F}" type="pres">
      <dgm:prSet presAssocID="{995B367F-93E3-4888-92D8-6EAD8F9C2353}" presName="descendantText" presStyleLbl="alignAccFollowNode1" presStyleIdx="3" presStyleCnt="5" custScaleX="121452" custScaleY="116507" custLinFactNeighborX="555" custLinFactNeighborY="-4954">
        <dgm:presLayoutVars>
          <dgm:bulletEnabled val="1"/>
        </dgm:presLayoutVars>
      </dgm:prSet>
      <dgm:spPr/>
      <dgm:t>
        <a:bodyPr/>
        <a:lstStyle/>
        <a:p>
          <a:endParaRPr lang="es-ES"/>
        </a:p>
      </dgm:t>
    </dgm:pt>
    <dgm:pt modelId="{964593FC-2EF8-4D37-9411-ED651861E476}" type="pres">
      <dgm:prSet presAssocID="{99299DAD-709D-4B90-9D37-08E15A4D0875}" presName="sp" presStyleCnt="0"/>
      <dgm:spPr/>
    </dgm:pt>
    <dgm:pt modelId="{156B077F-C58D-44EE-9A03-FB7821E88A2A}" type="pres">
      <dgm:prSet presAssocID="{3DDC5611-A086-46E6-9BBB-6C364B905F1C}" presName="linNode" presStyleCnt="0"/>
      <dgm:spPr/>
    </dgm:pt>
    <dgm:pt modelId="{93F5D9C8-838A-497A-872F-6EA9C4A5AD8A}" type="pres">
      <dgm:prSet presAssocID="{3DDC5611-A086-46E6-9BBB-6C364B905F1C}" presName="parentText" presStyleLbl="node1" presStyleIdx="4" presStyleCnt="5" custScaleX="74270">
        <dgm:presLayoutVars>
          <dgm:chMax val="1"/>
          <dgm:bulletEnabled val="1"/>
        </dgm:presLayoutVars>
      </dgm:prSet>
      <dgm:spPr/>
      <dgm:t>
        <a:bodyPr/>
        <a:lstStyle/>
        <a:p>
          <a:endParaRPr lang="es-ES"/>
        </a:p>
      </dgm:t>
    </dgm:pt>
    <dgm:pt modelId="{675EDC86-7F98-43C4-8B24-A207B38251DA}" type="pres">
      <dgm:prSet presAssocID="{3DDC5611-A086-46E6-9BBB-6C364B905F1C}" presName="descendantText" presStyleLbl="alignAccFollowNode1" presStyleIdx="4" presStyleCnt="5" custScaleX="115236" custScaleY="144487" custLinFactNeighborX="-837" custLinFactNeighborY="0">
        <dgm:presLayoutVars>
          <dgm:bulletEnabled val="1"/>
        </dgm:presLayoutVars>
      </dgm:prSet>
      <dgm:spPr/>
      <dgm:t>
        <a:bodyPr/>
        <a:lstStyle/>
        <a:p>
          <a:endParaRPr lang="es-ES"/>
        </a:p>
      </dgm:t>
    </dgm:pt>
  </dgm:ptLst>
  <dgm:cxnLst>
    <dgm:cxn modelId="{84060116-48A6-421F-B221-40B99931A441}" type="presOf" srcId="{D7EF0951-0BFB-4751-B72F-BD625C00391C}" destId="{6BDB6C0C-0CC1-4309-940F-1EA5AE81370F}" srcOrd="0" destOrd="0" presId="urn:microsoft.com/office/officeart/2005/8/layout/vList5"/>
    <dgm:cxn modelId="{F5EF6CF1-6DD8-4515-AF57-EDE0CCD08C97}" srcId="{E4C67C4E-1AEC-409B-8FF0-F592AAD6AAF9}" destId="{13D664A8-9E45-4CE1-AF44-25BDDC4EFA42}" srcOrd="1" destOrd="0" parTransId="{820450CB-A44F-416E-A9E8-5EFCDD9A0140}" sibTransId="{F3E40209-6B92-4B9F-9D9C-24619EEF48B0}"/>
    <dgm:cxn modelId="{E32A20AF-4628-412E-B153-4C4AB78C5F12}" srcId="{76E13DA7-11FB-4D33-AC3C-D3089203D60F}" destId="{DC5903F8-FB86-4242-9268-93ECB03C36E1}" srcOrd="1" destOrd="0" parTransId="{7FD3628A-4B6A-4DEB-970B-4F4DD0F817B3}" sibTransId="{F8D51AE5-93B0-4DDD-AB4D-5A18E1926AC5}"/>
    <dgm:cxn modelId="{8364298D-1B9D-49AD-A6C2-3C1442281274}" srcId="{3DDC5611-A086-46E6-9BBB-6C364B905F1C}" destId="{834C0905-1DDA-494F-8094-1943424BA1F8}" srcOrd="1" destOrd="0" parTransId="{1DF6069A-3480-47C9-AF01-3F73FD78F90C}" sibTransId="{70CFF503-A5DE-4B6F-AAE7-88D253FD477B}"/>
    <dgm:cxn modelId="{86B771F5-B7C3-45E2-8B20-9E1D1FCA65E9}" srcId="{13D664A8-9E45-4CE1-AF44-25BDDC4EFA42}" destId="{36245F16-6090-4873-9D86-9E9FDC009A13}" srcOrd="0" destOrd="0" parTransId="{8411416E-1B0A-4541-9D62-08226590710E}" sibTransId="{AF9F3F07-0CEB-4BA8-8F55-9C15CA5E580A}"/>
    <dgm:cxn modelId="{6D9EB419-EAB1-459C-B24F-1AFDDAF18D38}" srcId="{995B367F-93E3-4888-92D8-6EAD8F9C2353}" destId="{D7EF0951-0BFB-4751-B72F-BD625C00391C}" srcOrd="0" destOrd="0" parTransId="{C2A82455-C95E-4947-A2D3-8FA4D7D69DA7}" sibTransId="{A365A67C-406A-4CD5-BB90-C4A12D986CBA}"/>
    <dgm:cxn modelId="{2C5D8386-C58A-48A3-83A1-C3182EEEB84C}" srcId="{3DDC5611-A086-46E6-9BBB-6C364B905F1C}" destId="{7B558954-3485-4065-B7D1-10E2FD9CAA15}" srcOrd="2" destOrd="0" parTransId="{85A60C19-F59E-414F-A707-93294DEA1B21}" sibTransId="{FEC68B06-3473-4558-B924-DE5DE26A18C3}"/>
    <dgm:cxn modelId="{0FC53C55-B18F-4E22-85DA-117E2288B542}" srcId="{E4C67C4E-1AEC-409B-8FF0-F592AAD6AAF9}" destId="{995B367F-93E3-4888-92D8-6EAD8F9C2353}" srcOrd="3" destOrd="0" parTransId="{D3CD8FAE-E627-4706-B7E5-D11A58179D9F}" sibTransId="{99299DAD-709D-4B90-9D37-08E15A4D0875}"/>
    <dgm:cxn modelId="{E374BADF-CCBF-4D0B-9DF7-858AC7635E3A}" type="presOf" srcId="{DC5903F8-FB86-4242-9268-93ECB03C36E1}" destId="{BEBA5E40-E4D9-4EBB-B671-6F94BC8A00CA}" srcOrd="0" destOrd="1" presId="urn:microsoft.com/office/officeart/2005/8/layout/vList5"/>
    <dgm:cxn modelId="{375EDEC7-E3B3-49D2-A0A5-CAC51266DA33}" type="presOf" srcId="{13D664A8-9E45-4CE1-AF44-25BDDC4EFA42}" destId="{C1D95177-42E2-4BE8-ABE9-18CCC3C35C4C}" srcOrd="0" destOrd="0" presId="urn:microsoft.com/office/officeart/2005/8/layout/vList5"/>
    <dgm:cxn modelId="{0E5C0847-416C-4982-9CBA-4E046C34F9BB}" type="presOf" srcId="{7B558954-3485-4065-B7D1-10E2FD9CAA15}" destId="{675EDC86-7F98-43C4-8B24-A207B38251DA}" srcOrd="0" destOrd="2" presId="urn:microsoft.com/office/officeart/2005/8/layout/vList5"/>
    <dgm:cxn modelId="{EC96B8BE-69E2-4292-8BFA-9DB4F005CE5B}" type="presOf" srcId="{DCBC08FC-E18F-4805-B56B-7408B13ED72E}" destId="{6912E38D-9BE1-4B46-986F-75C8CA848F91}" srcOrd="0" destOrd="0" presId="urn:microsoft.com/office/officeart/2005/8/layout/vList5"/>
    <dgm:cxn modelId="{58121D03-D9A4-4492-B2D5-A4634C47BA1C}" srcId="{E4C67C4E-1AEC-409B-8FF0-F592AAD6AAF9}" destId="{DCBC08FC-E18F-4805-B56B-7408B13ED72E}" srcOrd="0" destOrd="0" parTransId="{A240702D-A074-4E83-86AE-7B12436647F6}" sibTransId="{A8C38332-442B-407E-8832-8AFAAC238965}"/>
    <dgm:cxn modelId="{72176BF1-666E-46DE-8DB6-A8A2B99C9E61}" srcId="{13D664A8-9E45-4CE1-AF44-25BDDC4EFA42}" destId="{60C6E2DE-660C-4737-B69B-047D554A3CEA}" srcOrd="2" destOrd="0" parTransId="{A03FCD1B-605F-4A20-8969-841B425C67CA}" sibTransId="{AF816EB4-40B3-4195-A93D-34AEF6E87360}"/>
    <dgm:cxn modelId="{F68EE9E5-9423-4730-A11A-61C307F95CD8}" srcId="{13D664A8-9E45-4CE1-AF44-25BDDC4EFA42}" destId="{F03913E0-AF6E-4F57-BB1D-587A805EB0D0}" srcOrd="1" destOrd="0" parTransId="{283D3DB2-AA40-490E-AD15-BBEE0C46C235}" sibTransId="{C17A6C34-9490-4F02-83F6-6E488F345B4D}"/>
    <dgm:cxn modelId="{E7893A78-B286-4B08-ACFA-30D5A819E268}" type="presOf" srcId="{D652AB23-04D8-409F-9FFC-398F60827164}" destId="{01098386-7285-4305-B50B-69C63DD1968E}" srcOrd="0" destOrd="3" presId="urn:microsoft.com/office/officeart/2005/8/layout/vList5"/>
    <dgm:cxn modelId="{D2598A21-DD26-4937-89E2-94575353745C}" srcId="{13D664A8-9E45-4CE1-AF44-25BDDC4EFA42}" destId="{5B7AFED3-12CF-4712-B49F-CE7C790E3C55}" srcOrd="4" destOrd="0" parTransId="{9A6F8CE2-2F38-4351-85F1-09FA8822FFCB}" sibTransId="{6FF40416-3551-429E-9169-5814A6195268}"/>
    <dgm:cxn modelId="{328EAE0A-5508-43C9-88D0-9376577EB331}" srcId="{DCBC08FC-E18F-4805-B56B-7408B13ED72E}" destId="{88C00B1A-EAC5-489F-9645-57162F0AF739}" srcOrd="0" destOrd="0" parTransId="{5D5B0B30-6197-440A-8DF6-4F7D8E955067}" sibTransId="{8B9C3777-5AEE-4023-9897-3FBA3AF3D759}"/>
    <dgm:cxn modelId="{04611821-FFE2-4DC7-ADC2-2BAE2FEED0BA}" srcId="{3DDC5611-A086-46E6-9BBB-6C364B905F1C}" destId="{79E6B685-FEBF-41E7-8A94-76AAEF502242}" srcOrd="0" destOrd="0" parTransId="{F1F5F2F9-C90D-488C-A01E-D5DB1F24DE1A}" sibTransId="{FB110058-26F5-4F2F-8032-A10353094CF4}"/>
    <dgm:cxn modelId="{F13154B7-55B4-4811-8E47-9BEAF0216A6F}" type="presOf" srcId="{3B9A8A31-7A3B-4866-9751-EC70E5DF27FF}" destId="{BEBA5E40-E4D9-4EBB-B671-6F94BC8A00CA}" srcOrd="0" destOrd="0" presId="urn:microsoft.com/office/officeart/2005/8/layout/vList5"/>
    <dgm:cxn modelId="{825E8EE6-CCDE-492C-A47C-58D990BD782E}" type="presOf" srcId="{88C00B1A-EAC5-489F-9645-57162F0AF739}" destId="{9FF4730C-CDE4-4EA0-8155-812E2F0D3159}" srcOrd="0" destOrd="0" presId="urn:microsoft.com/office/officeart/2005/8/layout/vList5"/>
    <dgm:cxn modelId="{12F27FB7-C201-4500-85DD-E9EC76EE5E3A}" srcId="{76E13DA7-11FB-4D33-AC3C-D3089203D60F}" destId="{3B9A8A31-7A3B-4866-9751-EC70E5DF27FF}" srcOrd="0" destOrd="0" parTransId="{9BB3726F-5B06-4F8E-9EEC-E709B6367BB6}" sibTransId="{D15114A4-2871-4D18-91EC-C08E08A0FF00}"/>
    <dgm:cxn modelId="{EF232ECC-D1A0-41B8-849D-DAA168707E26}" type="presOf" srcId="{79E6B685-FEBF-41E7-8A94-76AAEF502242}" destId="{675EDC86-7F98-43C4-8B24-A207B38251DA}" srcOrd="0" destOrd="0" presId="urn:microsoft.com/office/officeart/2005/8/layout/vList5"/>
    <dgm:cxn modelId="{9FBE7CF5-77F9-47DF-965A-499557BFF62B}" type="presOf" srcId="{36245F16-6090-4873-9D86-9E9FDC009A13}" destId="{01098386-7285-4305-B50B-69C63DD1968E}" srcOrd="0" destOrd="0" presId="urn:microsoft.com/office/officeart/2005/8/layout/vList5"/>
    <dgm:cxn modelId="{13B54FAE-4165-4B36-B282-BC408E44EB6C}" type="presOf" srcId="{D4E2F3E6-C1D7-44CB-A90D-79DDB56F335D}" destId="{6BDB6C0C-0CC1-4309-940F-1EA5AE81370F}" srcOrd="0" destOrd="2" presId="urn:microsoft.com/office/officeart/2005/8/layout/vList5"/>
    <dgm:cxn modelId="{4712A771-60A4-4AB4-AA25-FC48DB77F2CB}" type="presOf" srcId="{60C6E2DE-660C-4737-B69B-047D554A3CEA}" destId="{01098386-7285-4305-B50B-69C63DD1968E}" srcOrd="0" destOrd="2" presId="urn:microsoft.com/office/officeart/2005/8/layout/vList5"/>
    <dgm:cxn modelId="{5D6F80F0-DFA4-4FBA-8CCF-31C16FC062FA}" type="presOf" srcId="{995B367F-93E3-4888-92D8-6EAD8F9C2353}" destId="{F55B56F5-8579-4D4A-ABD9-70A6DDA3DF2C}" srcOrd="0" destOrd="0" presId="urn:microsoft.com/office/officeart/2005/8/layout/vList5"/>
    <dgm:cxn modelId="{01EB9C18-51CD-4557-A3B4-A2F10EE93415}" srcId="{995B367F-93E3-4888-92D8-6EAD8F9C2353}" destId="{D63F5542-BC96-4410-B4C3-BD2BEC8CB43A}" srcOrd="1" destOrd="0" parTransId="{7F9D3E89-53DE-4B97-B5D8-1FC96EFE8630}" sibTransId="{7B9B0689-A7AB-4D4C-9910-1F5FCDD6D850}"/>
    <dgm:cxn modelId="{1E25B6A8-62AA-4BE4-A82D-225BA73624FB}" srcId="{E4C67C4E-1AEC-409B-8FF0-F592AAD6AAF9}" destId="{3DDC5611-A086-46E6-9BBB-6C364B905F1C}" srcOrd="4" destOrd="0" parTransId="{175514A9-5AA2-477A-A607-406E974E91C8}" sibTransId="{114EBBCF-D10B-4C51-BD30-C68F6E2D57BD}"/>
    <dgm:cxn modelId="{003DEA1F-F5BC-4790-BF71-8EC5DD8F702E}" srcId="{995B367F-93E3-4888-92D8-6EAD8F9C2353}" destId="{D4E2F3E6-C1D7-44CB-A90D-79DDB56F335D}" srcOrd="2" destOrd="0" parTransId="{32114388-0A75-4617-B302-7AC7FAFCCB68}" sibTransId="{A7560806-A654-42A4-B41C-753F8247A8C6}"/>
    <dgm:cxn modelId="{7892714F-453F-4E11-8B48-E9D0146BA487}" type="presOf" srcId="{834C0905-1DDA-494F-8094-1943424BA1F8}" destId="{675EDC86-7F98-43C4-8B24-A207B38251DA}" srcOrd="0" destOrd="1" presId="urn:microsoft.com/office/officeart/2005/8/layout/vList5"/>
    <dgm:cxn modelId="{1FD0E355-29D5-4A50-8F45-E07003DA6B65}" type="presOf" srcId="{D63F5542-BC96-4410-B4C3-BD2BEC8CB43A}" destId="{6BDB6C0C-0CC1-4309-940F-1EA5AE81370F}" srcOrd="0" destOrd="1" presId="urn:microsoft.com/office/officeart/2005/8/layout/vList5"/>
    <dgm:cxn modelId="{CE6C1F9A-2188-4E9D-84B4-4C10A29CD7DB}" type="presOf" srcId="{E4C67C4E-1AEC-409B-8FF0-F592AAD6AAF9}" destId="{89A5CACD-B529-424C-93F1-D685AF7976E5}" srcOrd="0" destOrd="0" presId="urn:microsoft.com/office/officeart/2005/8/layout/vList5"/>
    <dgm:cxn modelId="{8ECA5B9C-E8F3-4E31-AAAA-94EC121597E8}" type="presOf" srcId="{3DDC5611-A086-46E6-9BBB-6C364B905F1C}" destId="{93F5D9C8-838A-497A-872F-6EA9C4A5AD8A}" srcOrd="0" destOrd="0" presId="urn:microsoft.com/office/officeart/2005/8/layout/vList5"/>
    <dgm:cxn modelId="{E9ED0906-82C3-42D1-ADCE-DD251F6E05E8}" srcId="{E4C67C4E-1AEC-409B-8FF0-F592AAD6AAF9}" destId="{76E13DA7-11FB-4D33-AC3C-D3089203D60F}" srcOrd="2" destOrd="0" parTransId="{8644EB9C-09D6-40F4-B132-2F780CE40882}" sibTransId="{88FE3986-6942-41E0-86A2-F825371498E0}"/>
    <dgm:cxn modelId="{C671C433-2460-4945-B230-28A58357E508}" type="presOf" srcId="{76E13DA7-11FB-4D33-AC3C-D3089203D60F}" destId="{F8B05877-AEBB-4087-A9DE-C6DCAE445290}" srcOrd="0" destOrd="0" presId="urn:microsoft.com/office/officeart/2005/8/layout/vList5"/>
    <dgm:cxn modelId="{18EB2E6E-2A9A-4403-B19F-F49D18E0B9E4}" type="presOf" srcId="{5B7AFED3-12CF-4712-B49F-CE7C790E3C55}" destId="{01098386-7285-4305-B50B-69C63DD1968E}" srcOrd="0" destOrd="4" presId="urn:microsoft.com/office/officeart/2005/8/layout/vList5"/>
    <dgm:cxn modelId="{55470AB0-C1FB-4CD0-BC1B-0C1A683D5337}" type="presOf" srcId="{F03913E0-AF6E-4F57-BB1D-587A805EB0D0}" destId="{01098386-7285-4305-B50B-69C63DD1968E}" srcOrd="0" destOrd="1" presId="urn:microsoft.com/office/officeart/2005/8/layout/vList5"/>
    <dgm:cxn modelId="{E6999065-BEFB-4592-9650-C39D7AE9E0FC}" srcId="{13D664A8-9E45-4CE1-AF44-25BDDC4EFA42}" destId="{D652AB23-04D8-409F-9FFC-398F60827164}" srcOrd="3" destOrd="0" parTransId="{651A3B2A-8F00-4E8F-8D07-D11856136F24}" sibTransId="{D762F060-5AB4-4433-8129-5EF0D2457F5C}"/>
    <dgm:cxn modelId="{07AE6238-EDFB-4BB8-909D-633BF353EB31}" type="presParOf" srcId="{89A5CACD-B529-424C-93F1-D685AF7976E5}" destId="{0FCAA881-4DCC-4BA4-BBE8-7D7A090B7CED}" srcOrd="0" destOrd="0" presId="urn:microsoft.com/office/officeart/2005/8/layout/vList5"/>
    <dgm:cxn modelId="{DC182703-DCB3-4E5B-9A05-A4503F8632DC}" type="presParOf" srcId="{0FCAA881-4DCC-4BA4-BBE8-7D7A090B7CED}" destId="{6912E38D-9BE1-4B46-986F-75C8CA848F91}" srcOrd="0" destOrd="0" presId="urn:microsoft.com/office/officeart/2005/8/layout/vList5"/>
    <dgm:cxn modelId="{645595E6-2024-47A8-824B-27C588464708}" type="presParOf" srcId="{0FCAA881-4DCC-4BA4-BBE8-7D7A090B7CED}" destId="{9FF4730C-CDE4-4EA0-8155-812E2F0D3159}" srcOrd="1" destOrd="0" presId="urn:microsoft.com/office/officeart/2005/8/layout/vList5"/>
    <dgm:cxn modelId="{FFB88A42-B1D1-4FD7-BA05-7170DEF5DBBD}" type="presParOf" srcId="{89A5CACD-B529-424C-93F1-D685AF7976E5}" destId="{58B410C9-0042-40ED-8624-539BC09B76E8}" srcOrd="1" destOrd="0" presId="urn:microsoft.com/office/officeart/2005/8/layout/vList5"/>
    <dgm:cxn modelId="{E4A232AC-C1FE-4CE2-90DA-4FB998978CD5}" type="presParOf" srcId="{89A5CACD-B529-424C-93F1-D685AF7976E5}" destId="{28C74C71-C6E3-4BC0-9647-13382FCF4319}" srcOrd="2" destOrd="0" presId="urn:microsoft.com/office/officeart/2005/8/layout/vList5"/>
    <dgm:cxn modelId="{4DD54A22-09FF-4894-8602-C03ECDB1BBFB}" type="presParOf" srcId="{28C74C71-C6E3-4BC0-9647-13382FCF4319}" destId="{C1D95177-42E2-4BE8-ABE9-18CCC3C35C4C}" srcOrd="0" destOrd="0" presId="urn:microsoft.com/office/officeart/2005/8/layout/vList5"/>
    <dgm:cxn modelId="{88968497-AA04-4B64-BC21-A7ED3057CCB6}" type="presParOf" srcId="{28C74C71-C6E3-4BC0-9647-13382FCF4319}" destId="{01098386-7285-4305-B50B-69C63DD1968E}" srcOrd="1" destOrd="0" presId="urn:microsoft.com/office/officeart/2005/8/layout/vList5"/>
    <dgm:cxn modelId="{5CFE0800-20B3-4103-BDEB-B36B9F04CA0F}" type="presParOf" srcId="{89A5CACD-B529-424C-93F1-D685AF7976E5}" destId="{0D160DE7-4DB6-4302-BF2C-16D3F46A00D4}" srcOrd="3" destOrd="0" presId="urn:microsoft.com/office/officeart/2005/8/layout/vList5"/>
    <dgm:cxn modelId="{30A10889-33F4-4DBA-87FE-EE5C917002D3}" type="presParOf" srcId="{89A5CACD-B529-424C-93F1-D685AF7976E5}" destId="{C0F7CFEB-77E3-439E-A11C-D08A09CC769B}" srcOrd="4" destOrd="0" presId="urn:microsoft.com/office/officeart/2005/8/layout/vList5"/>
    <dgm:cxn modelId="{9610A326-1860-4161-82E0-6F06A68AFE5D}" type="presParOf" srcId="{C0F7CFEB-77E3-439E-A11C-D08A09CC769B}" destId="{F8B05877-AEBB-4087-A9DE-C6DCAE445290}" srcOrd="0" destOrd="0" presId="urn:microsoft.com/office/officeart/2005/8/layout/vList5"/>
    <dgm:cxn modelId="{7F0B6A80-D170-47E9-B0C6-D25F70CE6F22}" type="presParOf" srcId="{C0F7CFEB-77E3-439E-A11C-D08A09CC769B}" destId="{BEBA5E40-E4D9-4EBB-B671-6F94BC8A00CA}" srcOrd="1" destOrd="0" presId="urn:microsoft.com/office/officeart/2005/8/layout/vList5"/>
    <dgm:cxn modelId="{953A76DB-E7B6-4ED2-A7C9-4E81C21DE0A3}" type="presParOf" srcId="{89A5CACD-B529-424C-93F1-D685AF7976E5}" destId="{5596CAEE-0407-49B5-B74B-8ECD2CADA41C}" srcOrd="5" destOrd="0" presId="urn:microsoft.com/office/officeart/2005/8/layout/vList5"/>
    <dgm:cxn modelId="{2F3AE643-8FCB-4E36-91BC-D17CC884535B}" type="presParOf" srcId="{89A5CACD-B529-424C-93F1-D685AF7976E5}" destId="{14BBE181-BB08-421C-813F-0902ADB1948A}" srcOrd="6" destOrd="0" presId="urn:microsoft.com/office/officeart/2005/8/layout/vList5"/>
    <dgm:cxn modelId="{633ADD5B-B0F2-4447-B4E3-C4F8871C6CD7}" type="presParOf" srcId="{14BBE181-BB08-421C-813F-0902ADB1948A}" destId="{F55B56F5-8579-4D4A-ABD9-70A6DDA3DF2C}" srcOrd="0" destOrd="0" presId="urn:microsoft.com/office/officeart/2005/8/layout/vList5"/>
    <dgm:cxn modelId="{3F3553C1-C52D-4B70-A27B-F8983F986CA6}" type="presParOf" srcId="{14BBE181-BB08-421C-813F-0902ADB1948A}" destId="{6BDB6C0C-0CC1-4309-940F-1EA5AE81370F}" srcOrd="1" destOrd="0" presId="urn:microsoft.com/office/officeart/2005/8/layout/vList5"/>
    <dgm:cxn modelId="{CAF4CC8A-B63F-4DB3-9B63-A6DB52E55218}" type="presParOf" srcId="{89A5CACD-B529-424C-93F1-D685AF7976E5}" destId="{964593FC-2EF8-4D37-9411-ED651861E476}" srcOrd="7" destOrd="0" presId="urn:microsoft.com/office/officeart/2005/8/layout/vList5"/>
    <dgm:cxn modelId="{F9D0D6B3-C17F-4FFE-AAE3-9CD6FFCE8048}" type="presParOf" srcId="{89A5CACD-B529-424C-93F1-D685AF7976E5}" destId="{156B077F-C58D-44EE-9A03-FB7821E88A2A}" srcOrd="8" destOrd="0" presId="urn:microsoft.com/office/officeart/2005/8/layout/vList5"/>
    <dgm:cxn modelId="{B891E870-AB22-49F1-8156-667B9DD8EF57}" type="presParOf" srcId="{156B077F-C58D-44EE-9A03-FB7821E88A2A}" destId="{93F5D9C8-838A-497A-872F-6EA9C4A5AD8A}" srcOrd="0" destOrd="0" presId="urn:microsoft.com/office/officeart/2005/8/layout/vList5"/>
    <dgm:cxn modelId="{AC354D30-C3DA-4501-B672-18FFB254E922}" type="presParOf" srcId="{156B077F-C58D-44EE-9A03-FB7821E88A2A}" destId="{675EDC86-7F98-43C4-8B24-A207B38251D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CD5F378-E13B-49E2-89FA-82BE6E5C5987}" type="doc">
      <dgm:prSet loTypeId="urn:microsoft.com/office/officeart/2005/8/layout/vList6" loCatId="list" qsTypeId="urn:microsoft.com/office/officeart/2005/8/quickstyle/simple1" qsCatId="simple" csTypeId="urn:microsoft.com/office/officeart/2005/8/colors/accent5_2" csCatId="accent5" phldr="1"/>
      <dgm:spPr/>
      <dgm:t>
        <a:bodyPr/>
        <a:lstStyle/>
        <a:p>
          <a:endParaRPr lang="es-ES"/>
        </a:p>
      </dgm:t>
    </dgm:pt>
    <dgm:pt modelId="{C4ACA0BA-2FFE-441B-B504-49AFEBE15E1E}">
      <dgm:prSet phldrT="[Texto]"/>
      <dgm:spPr/>
      <dgm:t>
        <a:bodyPr/>
        <a:lstStyle/>
        <a:p>
          <a:r>
            <a:rPr lang="es-ES" dirty="0" smtClean="0"/>
            <a:t>Protección Colectiva</a:t>
          </a:r>
          <a:endParaRPr lang="es-ES" dirty="0"/>
        </a:p>
      </dgm:t>
    </dgm:pt>
    <dgm:pt modelId="{F192307F-A76F-4D89-82B4-93AB5A809AEF}" type="parTrans" cxnId="{09207E11-3DEF-445E-88CB-BA0C68EB7E81}">
      <dgm:prSet/>
      <dgm:spPr/>
      <dgm:t>
        <a:bodyPr/>
        <a:lstStyle/>
        <a:p>
          <a:endParaRPr lang="es-ES"/>
        </a:p>
      </dgm:t>
    </dgm:pt>
    <dgm:pt modelId="{E2BBCB8D-BD7D-4857-8CFC-E1BD0DB52459}" type="sibTrans" cxnId="{09207E11-3DEF-445E-88CB-BA0C68EB7E81}">
      <dgm:prSet/>
      <dgm:spPr/>
      <dgm:t>
        <a:bodyPr/>
        <a:lstStyle/>
        <a:p>
          <a:endParaRPr lang="es-ES"/>
        </a:p>
      </dgm:t>
    </dgm:pt>
    <dgm:pt modelId="{10DFD752-64FC-49B7-9154-B833BE414FAF}">
      <dgm:prSet phldrT="[Texto]" custT="1"/>
      <dgm:spPr/>
      <dgm:t>
        <a:bodyPr/>
        <a:lstStyle/>
        <a:p>
          <a:r>
            <a:rPr lang="es-ES" sz="1800" dirty="0" smtClean="0"/>
            <a:t>Protegen tanto el medio de trabajo y sus instalaciones, como sus equipos y máquinas. </a:t>
          </a:r>
          <a:endParaRPr lang="es-ES" sz="1800" dirty="0"/>
        </a:p>
      </dgm:t>
    </dgm:pt>
    <dgm:pt modelId="{38B8247C-571B-46CE-BA3B-7E79224E16F1}" type="parTrans" cxnId="{8F1C284C-D5C4-48E0-9834-269A9F8891DA}">
      <dgm:prSet/>
      <dgm:spPr/>
      <dgm:t>
        <a:bodyPr/>
        <a:lstStyle/>
        <a:p>
          <a:endParaRPr lang="es-ES"/>
        </a:p>
      </dgm:t>
    </dgm:pt>
    <dgm:pt modelId="{36EB5A20-5021-4DA2-8DA6-D604205A3E95}" type="sibTrans" cxnId="{8F1C284C-D5C4-48E0-9834-269A9F8891DA}">
      <dgm:prSet/>
      <dgm:spPr/>
      <dgm:t>
        <a:bodyPr/>
        <a:lstStyle/>
        <a:p>
          <a:endParaRPr lang="es-ES"/>
        </a:p>
      </dgm:t>
    </dgm:pt>
    <dgm:pt modelId="{9214AC2D-FBFB-4BFE-9717-240F13F3CF22}">
      <dgm:prSet phldrT="[Texto]" custT="1"/>
      <dgm:spPr/>
      <dgm:t>
        <a:bodyPr/>
        <a:lstStyle/>
        <a:p>
          <a:r>
            <a:rPr lang="es-ES" sz="1800" dirty="0" smtClean="0"/>
            <a:t>Garantizan la seguridad de varios trabajadores simultáneamente.</a:t>
          </a:r>
          <a:endParaRPr lang="es-ES" sz="1800" dirty="0"/>
        </a:p>
      </dgm:t>
    </dgm:pt>
    <dgm:pt modelId="{93B80F34-1963-4A8A-9792-B3BA05B78931}" type="parTrans" cxnId="{7461865D-3607-4C27-8489-F7395625EB18}">
      <dgm:prSet/>
      <dgm:spPr/>
      <dgm:t>
        <a:bodyPr/>
        <a:lstStyle/>
        <a:p>
          <a:endParaRPr lang="es-ES"/>
        </a:p>
      </dgm:t>
    </dgm:pt>
    <dgm:pt modelId="{7B57BB71-03F4-447E-BC8B-9F573537C2BC}" type="sibTrans" cxnId="{7461865D-3607-4C27-8489-F7395625EB18}">
      <dgm:prSet/>
      <dgm:spPr/>
      <dgm:t>
        <a:bodyPr/>
        <a:lstStyle/>
        <a:p>
          <a:endParaRPr lang="es-ES"/>
        </a:p>
      </dgm:t>
    </dgm:pt>
    <dgm:pt modelId="{0D8F2C9C-4F22-443C-9C09-FE2E860474EA}">
      <dgm:prSet phldrT="[Texto]"/>
      <dgm:spPr/>
      <dgm:t>
        <a:bodyPr/>
        <a:lstStyle/>
        <a:p>
          <a:r>
            <a:rPr lang="es-ES" dirty="0" smtClean="0"/>
            <a:t>Protección Individual</a:t>
          </a:r>
          <a:endParaRPr lang="es-ES" dirty="0"/>
        </a:p>
      </dgm:t>
    </dgm:pt>
    <dgm:pt modelId="{6CFB4074-9FEC-4C65-B0E8-C48F29339991}" type="parTrans" cxnId="{ADAB955D-916E-49BC-8A41-1A88CE3653FF}">
      <dgm:prSet/>
      <dgm:spPr/>
      <dgm:t>
        <a:bodyPr/>
        <a:lstStyle/>
        <a:p>
          <a:endParaRPr lang="es-ES"/>
        </a:p>
      </dgm:t>
    </dgm:pt>
    <dgm:pt modelId="{AEC725A5-C05D-4F55-A89D-AACFBC1A6083}" type="sibTrans" cxnId="{ADAB955D-916E-49BC-8A41-1A88CE3653FF}">
      <dgm:prSet/>
      <dgm:spPr/>
      <dgm:t>
        <a:bodyPr/>
        <a:lstStyle/>
        <a:p>
          <a:endParaRPr lang="es-ES"/>
        </a:p>
      </dgm:t>
    </dgm:pt>
    <dgm:pt modelId="{81005FB4-219C-4464-B8FF-ECFA7E731476}">
      <dgm:prSet phldrT="[Texto]" custT="1"/>
      <dgm:spPr/>
      <dgm:t>
        <a:bodyPr/>
        <a:lstStyle/>
        <a:p>
          <a:endParaRPr lang="es-ES" sz="1800" dirty="0"/>
        </a:p>
      </dgm:t>
    </dgm:pt>
    <dgm:pt modelId="{721F8197-C6AA-49E9-A916-D96434FF7A90}" type="parTrans" cxnId="{F6701365-1BC7-433A-9AF1-FA0B4C7C787B}">
      <dgm:prSet/>
      <dgm:spPr/>
      <dgm:t>
        <a:bodyPr/>
        <a:lstStyle/>
        <a:p>
          <a:endParaRPr lang="es-ES"/>
        </a:p>
      </dgm:t>
    </dgm:pt>
    <dgm:pt modelId="{7380F133-474E-4F04-BE83-2D02D7AA7B92}" type="sibTrans" cxnId="{F6701365-1BC7-433A-9AF1-FA0B4C7C787B}">
      <dgm:prSet/>
      <dgm:spPr/>
      <dgm:t>
        <a:bodyPr/>
        <a:lstStyle/>
        <a:p>
          <a:endParaRPr lang="es-ES"/>
        </a:p>
      </dgm:t>
    </dgm:pt>
    <dgm:pt modelId="{F285C2C7-E80A-4669-A70A-275F0319F0C2}">
      <dgm:prSet phldrT="[Texto]" custT="1"/>
      <dgm:spPr/>
      <dgm:t>
        <a:bodyPr/>
        <a:lstStyle/>
        <a:p>
          <a:pPr algn="just"/>
          <a:endParaRPr lang="es-ES" sz="1800" dirty="0"/>
        </a:p>
      </dgm:t>
    </dgm:pt>
    <dgm:pt modelId="{4CB83A6F-9D57-4D70-926B-26A1BBB3AA37}" type="parTrans" cxnId="{987AEBA4-4B21-4F3D-BC37-A7EDFC437ACD}">
      <dgm:prSet/>
      <dgm:spPr/>
      <dgm:t>
        <a:bodyPr/>
        <a:lstStyle/>
        <a:p>
          <a:endParaRPr lang="es-ES"/>
        </a:p>
      </dgm:t>
    </dgm:pt>
    <dgm:pt modelId="{1893AD0B-0CB2-445C-BC3C-4F0608B30EFB}" type="sibTrans" cxnId="{987AEBA4-4B21-4F3D-BC37-A7EDFC437ACD}">
      <dgm:prSet/>
      <dgm:spPr/>
      <dgm:t>
        <a:bodyPr/>
        <a:lstStyle/>
        <a:p>
          <a:endParaRPr lang="es-ES"/>
        </a:p>
      </dgm:t>
    </dgm:pt>
    <dgm:pt modelId="{7E652A8D-54EF-4931-BB83-A09EC571BF19}">
      <dgm:prSet phldrT="[Texto]" custT="1"/>
      <dgm:spPr/>
      <dgm:t>
        <a:bodyPr/>
        <a:lstStyle/>
        <a:p>
          <a:pPr algn="just"/>
          <a:r>
            <a:rPr lang="es-ES" sz="1800" dirty="0" smtClean="0"/>
            <a:t>Protege a un trabajador frente a los riesgos específicos a los que está expuesto.</a:t>
          </a:r>
          <a:endParaRPr lang="es-ES" sz="1800" dirty="0"/>
        </a:p>
      </dgm:t>
    </dgm:pt>
    <dgm:pt modelId="{928E7FF0-C943-4826-AAD3-0091716BA4E1}" type="parTrans" cxnId="{2B9BD4F1-E3AA-46A7-B5FD-9374043FDF1F}">
      <dgm:prSet/>
      <dgm:spPr/>
      <dgm:t>
        <a:bodyPr/>
        <a:lstStyle/>
        <a:p>
          <a:endParaRPr lang="es-ES"/>
        </a:p>
      </dgm:t>
    </dgm:pt>
    <dgm:pt modelId="{10AF64BF-F218-4D62-AA89-E16B18573D56}" type="sibTrans" cxnId="{2B9BD4F1-E3AA-46A7-B5FD-9374043FDF1F}">
      <dgm:prSet/>
      <dgm:spPr/>
      <dgm:t>
        <a:bodyPr/>
        <a:lstStyle/>
        <a:p>
          <a:endParaRPr lang="es-ES"/>
        </a:p>
      </dgm:t>
    </dgm:pt>
    <dgm:pt modelId="{2DE1B64F-ACAC-4CB7-861E-993C52ECF71A}" type="pres">
      <dgm:prSet presAssocID="{6CD5F378-E13B-49E2-89FA-82BE6E5C5987}" presName="Name0" presStyleCnt="0">
        <dgm:presLayoutVars>
          <dgm:dir/>
          <dgm:animLvl val="lvl"/>
          <dgm:resizeHandles/>
        </dgm:presLayoutVars>
      </dgm:prSet>
      <dgm:spPr/>
      <dgm:t>
        <a:bodyPr/>
        <a:lstStyle/>
        <a:p>
          <a:endParaRPr lang="es-ES"/>
        </a:p>
      </dgm:t>
    </dgm:pt>
    <dgm:pt modelId="{915DE3D7-BD11-4EC8-B48D-8310CF8AA5A3}" type="pres">
      <dgm:prSet presAssocID="{C4ACA0BA-2FFE-441B-B504-49AFEBE15E1E}" presName="linNode" presStyleCnt="0"/>
      <dgm:spPr/>
    </dgm:pt>
    <dgm:pt modelId="{47F0E7AE-32EF-434C-882E-F1F255DCA95F}" type="pres">
      <dgm:prSet presAssocID="{C4ACA0BA-2FFE-441B-B504-49AFEBE15E1E}" presName="parentShp" presStyleLbl="node1" presStyleIdx="0" presStyleCnt="2" custScaleX="60359" custScaleY="85829">
        <dgm:presLayoutVars>
          <dgm:bulletEnabled val="1"/>
        </dgm:presLayoutVars>
      </dgm:prSet>
      <dgm:spPr/>
      <dgm:t>
        <a:bodyPr/>
        <a:lstStyle/>
        <a:p>
          <a:endParaRPr lang="es-ES"/>
        </a:p>
      </dgm:t>
    </dgm:pt>
    <dgm:pt modelId="{66923799-B9BA-45AD-B9FE-81DBBDD455E1}" type="pres">
      <dgm:prSet presAssocID="{C4ACA0BA-2FFE-441B-B504-49AFEBE15E1E}" presName="childShp" presStyleLbl="bgAccFollowNode1" presStyleIdx="0" presStyleCnt="2" custScaleY="126894">
        <dgm:presLayoutVars>
          <dgm:bulletEnabled val="1"/>
        </dgm:presLayoutVars>
      </dgm:prSet>
      <dgm:spPr/>
      <dgm:t>
        <a:bodyPr/>
        <a:lstStyle/>
        <a:p>
          <a:endParaRPr lang="es-ES"/>
        </a:p>
      </dgm:t>
    </dgm:pt>
    <dgm:pt modelId="{3898DC1A-FCD4-4308-B59C-0E263D210F12}" type="pres">
      <dgm:prSet presAssocID="{E2BBCB8D-BD7D-4857-8CFC-E1BD0DB52459}" presName="spacing" presStyleCnt="0"/>
      <dgm:spPr/>
    </dgm:pt>
    <dgm:pt modelId="{50532AA6-9AE3-4529-8E44-07625CF4EDF7}" type="pres">
      <dgm:prSet presAssocID="{0D8F2C9C-4F22-443C-9C09-FE2E860474EA}" presName="linNode" presStyleCnt="0"/>
      <dgm:spPr/>
    </dgm:pt>
    <dgm:pt modelId="{7B35CA49-02A7-4A05-B1B9-2677057DBF87}" type="pres">
      <dgm:prSet presAssocID="{0D8F2C9C-4F22-443C-9C09-FE2E860474EA}" presName="parentShp" presStyleLbl="node1" presStyleIdx="1" presStyleCnt="2" custScaleX="63029" custScaleY="80024">
        <dgm:presLayoutVars>
          <dgm:bulletEnabled val="1"/>
        </dgm:presLayoutVars>
      </dgm:prSet>
      <dgm:spPr/>
      <dgm:t>
        <a:bodyPr/>
        <a:lstStyle/>
        <a:p>
          <a:endParaRPr lang="es-ES"/>
        </a:p>
      </dgm:t>
    </dgm:pt>
    <dgm:pt modelId="{CD4C1053-7C28-4FEF-B1B4-771BAB68DF1F}" type="pres">
      <dgm:prSet presAssocID="{0D8F2C9C-4F22-443C-9C09-FE2E860474EA}" presName="childShp" presStyleLbl="bgAccFollowNode1" presStyleIdx="1" presStyleCnt="2">
        <dgm:presLayoutVars>
          <dgm:bulletEnabled val="1"/>
        </dgm:presLayoutVars>
      </dgm:prSet>
      <dgm:spPr/>
      <dgm:t>
        <a:bodyPr/>
        <a:lstStyle/>
        <a:p>
          <a:endParaRPr lang="es-ES"/>
        </a:p>
      </dgm:t>
    </dgm:pt>
  </dgm:ptLst>
  <dgm:cxnLst>
    <dgm:cxn modelId="{A8E2993B-B790-497A-8D0B-B776C6A9574B}" type="presOf" srcId="{C4ACA0BA-2FFE-441B-B504-49AFEBE15E1E}" destId="{47F0E7AE-32EF-434C-882E-F1F255DCA95F}" srcOrd="0" destOrd="0" presId="urn:microsoft.com/office/officeart/2005/8/layout/vList6"/>
    <dgm:cxn modelId="{8ED43BEB-FB38-40EC-95C5-F4F83A0AD6B0}" type="presOf" srcId="{7E652A8D-54EF-4931-BB83-A09EC571BF19}" destId="{CD4C1053-7C28-4FEF-B1B4-771BAB68DF1F}" srcOrd="0" destOrd="1" presId="urn:microsoft.com/office/officeart/2005/8/layout/vList6"/>
    <dgm:cxn modelId="{17497B0C-3F79-4BDA-8E14-7B32C7D60E9D}" type="presOf" srcId="{10DFD752-64FC-49B7-9154-B833BE414FAF}" destId="{66923799-B9BA-45AD-B9FE-81DBBDD455E1}" srcOrd="0" destOrd="0" presId="urn:microsoft.com/office/officeart/2005/8/layout/vList6"/>
    <dgm:cxn modelId="{F6701365-1BC7-433A-9AF1-FA0B4C7C787B}" srcId="{C4ACA0BA-2FFE-441B-B504-49AFEBE15E1E}" destId="{81005FB4-219C-4464-B8FF-ECFA7E731476}" srcOrd="1" destOrd="0" parTransId="{721F8197-C6AA-49E9-A916-D96434FF7A90}" sibTransId="{7380F133-474E-4F04-BE83-2D02D7AA7B92}"/>
    <dgm:cxn modelId="{2B9BD4F1-E3AA-46A7-B5FD-9374043FDF1F}" srcId="{0D8F2C9C-4F22-443C-9C09-FE2E860474EA}" destId="{7E652A8D-54EF-4931-BB83-A09EC571BF19}" srcOrd="1" destOrd="0" parTransId="{928E7FF0-C943-4826-AAD3-0091716BA4E1}" sibTransId="{10AF64BF-F218-4D62-AA89-E16B18573D56}"/>
    <dgm:cxn modelId="{7461865D-3607-4C27-8489-F7395625EB18}" srcId="{C4ACA0BA-2FFE-441B-B504-49AFEBE15E1E}" destId="{9214AC2D-FBFB-4BFE-9717-240F13F3CF22}" srcOrd="2" destOrd="0" parTransId="{93B80F34-1963-4A8A-9792-B3BA05B78931}" sibTransId="{7B57BB71-03F4-447E-BC8B-9F573537C2BC}"/>
    <dgm:cxn modelId="{E94CA668-ADAF-4681-BCA0-839A866205DA}" type="presOf" srcId="{81005FB4-219C-4464-B8FF-ECFA7E731476}" destId="{66923799-B9BA-45AD-B9FE-81DBBDD455E1}" srcOrd="0" destOrd="1" presId="urn:microsoft.com/office/officeart/2005/8/layout/vList6"/>
    <dgm:cxn modelId="{2DF19591-E72C-40F1-9CDC-62F5DD9BCB33}" type="presOf" srcId="{6CD5F378-E13B-49E2-89FA-82BE6E5C5987}" destId="{2DE1B64F-ACAC-4CB7-861E-993C52ECF71A}" srcOrd="0" destOrd="0" presId="urn:microsoft.com/office/officeart/2005/8/layout/vList6"/>
    <dgm:cxn modelId="{1716B230-70FD-4832-8B4C-E77B91D7A697}" type="presOf" srcId="{F285C2C7-E80A-4669-A70A-275F0319F0C2}" destId="{CD4C1053-7C28-4FEF-B1B4-771BAB68DF1F}" srcOrd="0" destOrd="0" presId="urn:microsoft.com/office/officeart/2005/8/layout/vList6"/>
    <dgm:cxn modelId="{9CAFB854-DF4A-450B-860A-1DA26E765934}" type="presOf" srcId="{9214AC2D-FBFB-4BFE-9717-240F13F3CF22}" destId="{66923799-B9BA-45AD-B9FE-81DBBDD455E1}" srcOrd="0" destOrd="2" presId="urn:microsoft.com/office/officeart/2005/8/layout/vList6"/>
    <dgm:cxn modelId="{F54B754E-51B2-485E-AEEB-F40C78E20615}" type="presOf" srcId="{0D8F2C9C-4F22-443C-9C09-FE2E860474EA}" destId="{7B35CA49-02A7-4A05-B1B9-2677057DBF87}" srcOrd="0" destOrd="0" presId="urn:microsoft.com/office/officeart/2005/8/layout/vList6"/>
    <dgm:cxn modelId="{09207E11-3DEF-445E-88CB-BA0C68EB7E81}" srcId="{6CD5F378-E13B-49E2-89FA-82BE6E5C5987}" destId="{C4ACA0BA-2FFE-441B-B504-49AFEBE15E1E}" srcOrd="0" destOrd="0" parTransId="{F192307F-A76F-4D89-82B4-93AB5A809AEF}" sibTransId="{E2BBCB8D-BD7D-4857-8CFC-E1BD0DB52459}"/>
    <dgm:cxn modelId="{8F1C284C-D5C4-48E0-9834-269A9F8891DA}" srcId="{C4ACA0BA-2FFE-441B-B504-49AFEBE15E1E}" destId="{10DFD752-64FC-49B7-9154-B833BE414FAF}" srcOrd="0" destOrd="0" parTransId="{38B8247C-571B-46CE-BA3B-7E79224E16F1}" sibTransId="{36EB5A20-5021-4DA2-8DA6-D604205A3E95}"/>
    <dgm:cxn modelId="{987AEBA4-4B21-4F3D-BC37-A7EDFC437ACD}" srcId="{0D8F2C9C-4F22-443C-9C09-FE2E860474EA}" destId="{F285C2C7-E80A-4669-A70A-275F0319F0C2}" srcOrd="0" destOrd="0" parTransId="{4CB83A6F-9D57-4D70-926B-26A1BBB3AA37}" sibTransId="{1893AD0B-0CB2-445C-BC3C-4F0608B30EFB}"/>
    <dgm:cxn modelId="{ADAB955D-916E-49BC-8A41-1A88CE3653FF}" srcId="{6CD5F378-E13B-49E2-89FA-82BE6E5C5987}" destId="{0D8F2C9C-4F22-443C-9C09-FE2E860474EA}" srcOrd="1" destOrd="0" parTransId="{6CFB4074-9FEC-4C65-B0E8-C48F29339991}" sibTransId="{AEC725A5-C05D-4F55-A89D-AACFBC1A6083}"/>
    <dgm:cxn modelId="{D8F797E5-4688-42BE-A016-C70D2B984764}" type="presParOf" srcId="{2DE1B64F-ACAC-4CB7-861E-993C52ECF71A}" destId="{915DE3D7-BD11-4EC8-B48D-8310CF8AA5A3}" srcOrd="0" destOrd="0" presId="urn:microsoft.com/office/officeart/2005/8/layout/vList6"/>
    <dgm:cxn modelId="{4DE1744B-9581-4F62-9E70-170DD9585D6C}" type="presParOf" srcId="{915DE3D7-BD11-4EC8-B48D-8310CF8AA5A3}" destId="{47F0E7AE-32EF-434C-882E-F1F255DCA95F}" srcOrd="0" destOrd="0" presId="urn:microsoft.com/office/officeart/2005/8/layout/vList6"/>
    <dgm:cxn modelId="{A2B4674B-CAA9-48FE-8D8E-3B6C6D92113D}" type="presParOf" srcId="{915DE3D7-BD11-4EC8-B48D-8310CF8AA5A3}" destId="{66923799-B9BA-45AD-B9FE-81DBBDD455E1}" srcOrd="1" destOrd="0" presId="urn:microsoft.com/office/officeart/2005/8/layout/vList6"/>
    <dgm:cxn modelId="{257438A8-DDFE-4430-810C-BF247D918DAD}" type="presParOf" srcId="{2DE1B64F-ACAC-4CB7-861E-993C52ECF71A}" destId="{3898DC1A-FCD4-4308-B59C-0E263D210F12}" srcOrd="1" destOrd="0" presId="urn:microsoft.com/office/officeart/2005/8/layout/vList6"/>
    <dgm:cxn modelId="{1DE66E49-26E2-4DDD-80C4-55479E05A54A}" type="presParOf" srcId="{2DE1B64F-ACAC-4CB7-861E-993C52ECF71A}" destId="{50532AA6-9AE3-4529-8E44-07625CF4EDF7}" srcOrd="2" destOrd="0" presId="urn:microsoft.com/office/officeart/2005/8/layout/vList6"/>
    <dgm:cxn modelId="{9055273E-F0B2-4C1E-A8F1-3329D26C9C86}" type="presParOf" srcId="{50532AA6-9AE3-4529-8E44-07625CF4EDF7}" destId="{7B35CA49-02A7-4A05-B1B9-2677057DBF87}" srcOrd="0" destOrd="0" presId="urn:microsoft.com/office/officeart/2005/8/layout/vList6"/>
    <dgm:cxn modelId="{BEF983A1-6378-43D1-B828-2A78B7DE67F5}" type="presParOf" srcId="{50532AA6-9AE3-4529-8E44-07625CF4EDF7}" destId="{CD4C1053-7C28-4FEF-B1B4-771BAB68DF1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F19ED67-ED2B-432C-A1B5-4EB379561DC2}"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es-ES"/>
        </a:p>
      </dgm:t>
    </dgm:pt>
    <dgm:pt modelId="{84E8974E-ECE3-436D-AFEA-443E64F47C4D}">
      <dgm:prSet phldrT="[Texto]" custT="1"/>
      <dgm:spPr/>
      <dgm:t>
        <a:bodyPr/>
        <a:lstStyle/>
        <a:p>
          <a:r>
            <a:rPr lang="es-ES" sz="1600" b="1" dirty="0" smtClean="0"/>
            <a:t>Obligaciones del Empresario ante situaciones de emergencia</a:t>
          </a:r>
          <a:endParaRPr lang="es-ES" sz="1600" b="1" dirty="0"/>
        </a:p>
      </dgm:t>
    </dgm:pt>
    <dgm:pt modelId="{C507DD3D-4F3A-4046-BA21-0F8E20DA3F91}" type="parTrans" cxnId="{9F0B5B4B-9896-4152-A3E4-E9EB259A0E51}">
      <dgm:prSet/>
      <dgm:spPr/>
      <dgm:t>
        <a:bodyPr/>
        <a:lstStyle/>
        <a:p>
          <a:endParaRPr lang="es-ES"/>
        </a:p>
      </dgm:t>
    </dgm:pt>
    <dgm:pt modelId="{89BA96F0-DC4E-42BC-B480-2CBFFE14B2DC}" type="sibTrans" cxnId="{9F0B5B4B-9896-4152-A3E4-E9EB259A0E51}">
      <dgm:prSet/>
      <dgm:spPr/>
      <dgm:t>
        <a:bodyPr/>
        <a:lstStyle/>
        <a:p>
          <a:endParaRPr lang="es-ES"/>
        </a:p>
      </dgm:t>
    </dgm:pt>
    <dgm:pt modelId="{A3F6DFFF-592E-4A2F-BFCD-8F0E1A600451}">
      <dgm:prSet phldrT="[Texto]"/>
      <dgm:spPr/>
      <dgm:t>
        <a:bodyPr/>
        <a:lstStyle/>
        <a:p>
          <a:r>
            <a:rPr lang="es-ES" dirty="0" smtClean="0"/>
            <a:t>Analizará las situaciones de emergencia y adoptará las medidas necesarias en:</a:t>
          </a:r>
        </a:p>
        <a:p>
          <a:r>
            <a:rPr lang="es-ES" dirty="0" smtClean="0"/>
            <a:t>• Primeros auxilios.</a:t>
          </a:r>
        </a:p>
        <a:p>
          <a:r>
            <a:rPr lang="es-ES" dirty="0" smtClean="0"/>
            <a:t>• Evacuación.</a:t>
          </a:r>
        </a:p>
        <a:p>
          <a:r>
            <a:rPr lang="es-ES" dirty="0" smtClean="0"/>
            <a:t>• Lucha contra incendios.</a:t>
          </a:r>
          <a:endParaRPr lang="es-ES" dirty="0"/>
        </a:p>
      </dgm:t>
    </dgm:pt>
    <dgm:pt modelId="{BCDE7C5D-FBD5-43D7-A115-2AA7A6B3BBCE}" type="parTrans" cxnId="{E8673BE6-92C3-49C9-AF06-DEDF99E83220}">
      <dgm:prSet/>
      <dgm:spPr/>
      <dgm:t>
        <a:bodyPr/>
        <a:lstStyle/>
        <a:p>
          <a:endParaRPr lang="es-ES"/>
        </a:p>
      </dgm:t>
    </dgm:pt>
    <dgm:pt modelId="{F82CBBBB-441F-4A78-8AEC-9811BE072405}" type="sibTrans" cxnId="{E8673BE6-92C3-49C9-AF06-DEDF99E83220}">
      <dgm:prSet/>
      <dgm:spPr/>
      <dgm:t>
        <a:bodyPr/>
        <a:lstStyle/>
        <a:p>
          <a:endParaRPr lang="es-ES"/>
        </a:p>
      </dgm:t>
    </dgm:pt>
    <dgm:pt modelId="{9ADDB669-98C0-4A12-9683-F1CE3A093608}">
      <dgm:prSet phldrT="[Texto]"/>
      <dgm:spPr/>
      <dgm:t>
        <a:bodyPr/>
        <a:lstStyle/>
        <a:p>
          <a:r>
            <a:rPr lang="es-ES" dirty="0" smtClean="0"/>
            <a:t>Designará a los trabajadores encargados de actuar en caso de emergencia:</a:t>
          </a:r>
        </a:p>
        <a:p>
          <a:r>
            <a:rPr lang="es-ES" dirty="0" smtClean="0"/>
            <a:t>• Con formación adecuada.</a:t>
          </a:r>
        </a:p>
        <a:p>
          <a:r>
            <a:rPr lang="es-ES" dirty="0" smtClean="0"/>
            <a:t>• Suficientes en número.</a:t>
          </a:r>
        </a:p>
        <a:p>
          <a:r>
            <a:rPr lang="es-ES" dirty="0" smtClean="0"/>
            <a:t>• Dotados del material adecuado.</a:t>
          </a:r>
          <a:endParaRPr lang="es-ES" dirty="0"/>
        </a:p>
      </dgm:t>
    </dgm:pt>
    <dgm:pt modelId="{AE3CD1A7-3A2F-4874-BD49-16B4968D9B1F}" type="parTrans" cxnId="{A9EFB407-74E0-43EF-9BA6-537C6ED9D0DA}">
      <dgm:prSet/>
      <dgm:spPr/>
      <dgm:t>
        <a:bodyPr/>
        <a:lstStyle/>
        <a:p>
          <a:endParaRPr lang="es-ES"/>
        </a:p>
      </dgm:t>
    </dgm:pt>
    <dgm:pt modelId="{FE55BB19-C847-4FE1-9FF7-7F201EAD3463}" type="sibTrans" cxnId="{A9EFB407-74E0-43EF-9BA6-537C6ED9D0DA}">
      <dgm:prSet/>
      <dgm:spPr/>
      <dgm:t>
        <a:bodyPr/>
        <a:lstStyle/>
        <a:p>
          <a:endParaRPr lang="es-ES"/>
        </a:p>
      </dgm:t>
    </dgm:pt>
    <dgm:pt modelId="{AF5A8932-E338-44BD-804A-9FDF71E1FE4C}">
      <dgm:prSet phldrT="[Texto]"/>
      <dgm:spPr/>
      <dgm:t>
        <a:bodyPr/>
        <a:lstStyle/>
        <a:p>
          <a:r>
            <a:rPr lang="es-ES" dirty="0" smtClean="0"/>
            <a:t>Organizará las relaciones que sean</a:t>
          </a:r>
        </a:p>
        <a:p>
          <a:r>
            <a:rPr lang="es-ES" dirty="0" smtClean="0"/>
            <a:t>necesarias con los servicios externos</a:t>
          </a:r>
        </a:p>
        <a:p>
          <a:r>
            <a:rPr lang="es-ES" dirty="0" smtClean="0"/>
            <a:t>en materia de:</a:t>
          </a:r>
        </a:p>
        <a:p>
          <a:r>
            <a:rPr lang="es-ES" dirty="0" smtClean="0"/>
            <a:t>• Primeros auxilios.</a:t>
          </a:r>
        </a:p>
        <a:p>
          <a:r>
            <a:rPr lang="es-ES" dirty="0" smtClean="0"/>
            <a:t>• Asistencia médica de urgencia.</a:t>
          </a:r>
        </a:p>
        <a:p>
          <a:r>
            <a:rPr lang="es-ES" dirty="0" smtClean="0"/>
            <a:t>• Salvamento.</a:t>
          </a:r>
        </a:p>
        <a:p>
          <a:r>
            <a:rPr lang="es-ES" dirty="0" smtClean="0"/>
            <a:t>• Lucha contra incendios.</a:t>
          </a:r>
          <a:endParaRPr lang="es-ES" dirty="0"/>
        </a:p>
      </dgm:t>
    </dgm:pt>
    <dgm:pt modelId="{9EC90AD4-F5DB-4121-A829-99E1ED55C5B5}" type="parTrans" cxnId="{73366266-AB34-45FE-B066-48BE0BCA843C}">
      <dgm:prSet/>
      <dgm:spPr/>
      <dgm:t>
        <a:bodyPr/>
        <a:lstStyle/>
        <a:p>
          <a:endParaRPr lang="es-ES"/>
        </a:p>
      </dgm:t>
    </dgm:pt>
    <dgm:pt modelId="{DD0F225C-A7F7-423C-AFB1-3E4463DEA476}" type="sibTrans" cxnId="{73366266-AB34-45FE-B066-48BE0BCA843C}">
      <dgm:prSet/>
      <dgm:spPr/>
      <dgm:t>
        <a:bodyPr/>
        <a:lstStyle/>
        <a:p>
          <a:endParaRPr lang="es-ES"/>
        </a:p>
      </dgm:t>
    </dgm:pt>
    <dgm:pt modelId="{C72683E8-8A10-403B-AA1E-D8BCF2D091E7}" type="pres">
      <dgm:prSet presAssocID="{EF19ED67-ED2B-432C-A1B5-4EB379561DC2}" presName="hierChild1" presStyleCnt="0">
        <dgm:presLayoutVars>
          <dgm:orgChart val="1"/>
          <dgm:chPref val="1"/>
          <dgm:dir/>
          <dgm:animOne val="branch"/>
          <dgm:animLvl val="lvl"/>
          <dgm:resizeHandles/>
        </dgm:presLayoutVars>
      </dgm:prSet>
      <dgm:spPr/>
      <dgm:t>
        <a:bodyPr/>
        <a:lstStyle/>
        <a:p>
          <a:endParaRPr lang="es-ES"/>
        </a:p>
      </dgm:t>
    </dgm:pt>
    <dgm:pt modelId="{846EE6EE-403E-436D-A4CF-90C1B8741D07}" type="pres">
      <dgm:prSet presAssocID="{84E8974E-ECE3-436D-AFEA-443E64F47C4D}" presName="hierRoot1" presStyleCnt="0">
        <dgm:presLayoutVars>
          <dgm:hierBranch val="init"/>
        </dgm:presLayoutVars>
      </dgm:prSet>
      <dgm:spPr/>
    </dgm:pt>
    <dgm:pt modelId="{02DF7B7E-B506-405E-855E-55558BF6F176}" type="pres">
      <dgm:prSet presAssocID="{84E8974E-ECE3-436D-AFEA-443E64F47C4D}" presName="rootComposite1" presStyleCnt="0"/>
      <dgm:spPr/>
    </dgm:pt>
    <dgm:pt modelId="{28978020-6498-4BDF-B0FF-AA1E70D502D7}" type="pres">
      <dgm:prSet presAssocID="{84E8974E-ECE3-436D-AFEA-443E64F47C4D}" presName="rootText1" presStyleLbl="node0" presStyleIdx="0" presStyleCnt="1" custScaleX="131830" custLinFactNeighborX="-14447" custLinFactNeighborY="12225">
        <dgm:presLayoutVars>
          <dgm:chPref val="3"/>
        </dgm:presLayoutVars>
      </dgm:prSet>
      <dgm:spPr/>
      <dgm:t>
        <a:bodyPr/>
        <a:lstStyle/>
        <a:p>
          <a:endParaRPr lang="es-ES"/>
        </a:p>
      </dgm:t>
    </dgm:pt>
    <dgm:pt modelId="{AA6129BA-AB7F-45AD-8B9B-41091B116F82}" type="pres">
      <dgm:prSet presAssocID="{84E8974E-ECE3-436D-AFEA-443E64F47C4D}" presName="rootConnector1" presStyleLbl="node1" presStyleIdx="0" presStyleCnt="0"/>
      <dgm:spPr/>
      <dgm:t>
        <a:bodyPr/>
        <a:lstStyle/>
        <a:p>
          <a:endParaRPr lang="es-ES"/>
        </a:p>
      </dgm:t>
    </dgm:pt>
    <dgm:pt modelId="{62F13BFE-67B8-4C69-AA1F-467D336ED34F}" type="pres">
      <dgm:prSet presAssocID="{84E8974E-ECE3-436D-AFEA-443E64F47C4D}" presName="hierChild2" presStyleCnt="0"/>
      <dgm:spPr/>
    </dgm:pt>
    <dgm:pt modelId="{572CE058-3EAE-45E2-8AE4-8143FA15E88C}" type="pres">
      <dgm:prSet presAssocID="{BCDE7C5D-FBD5-43D7-A115-2AA7A6B3BBCE}" presName="Name37" presStyleLbl="parChTrans1D2" presStyleIdx="0" presStyleCnt="3"/>
      <dgm:spPr/>
      <dgm:t>
        <a:bodyPr/>
        <a:lstStyle/>
        <a:p>
          <a:endParaRPr lang="es-ES"/>
        </a:p>
      </dgm:t>
    </dgm:pt>
    <dgm:pt modelId="{625ECB94-2E70-4818-BE06-63B84FC56A61}" type="pres">
      <dgm:prSet presAssocID="{A3F6DFFF-592E-4A2F-BFCD-8F0E1A600451}" presName="hierRoot2" presStyleCnt="0">
        <dgm:presLayoutVars>
          <dgm:hierBranch val="init"/>
        </dgm:presLayoutVars>
      </dgm:prSet>
      <dgm:spPr/>
    </dgm:pt>
    <dgm:pt modelId="{98841A13-D324-48B0-A78E-3E7627DF4966}" type="pres">
      <dgm:prSet presAssocID="{A3F6DFFF-592E-4A2F-BFCD-8F0E1A600451}" presName="rootComposite" presStyleCnt="0"/>
      <dgm:spPr/>
    </dgm:pt>
    <dgm:pt modelId="{7F217783-8E9D-417E-A149-331CCB56EC01}" type="pres">
      <dgm:prSet presAssocID="{A3F6DFFF-592E-4A2F-BFCD-8F0E1A600451}" presName="rootText" presStyleLbl="node2" presStyleIdx="0" presStyleCnt="3" custScaleX="127188" custScaleY="166139" custLinFactNeighborX="-32271" custLinFactNeighborY="-1153">
        <dgm:presLayoutVars>
          <dgm:chPref val="3"/>
        </dgm:presLayoutVars>
      </dgm:prSet>
      <dgm:spPr/>
      <dgm:t>
        <a:bodyPr/>
        <a:lstStyle/>
        <a:p>
          <a:endParaRPr lang="es-ES"/>
        </a:p>
      </dgm:t>
    </dgm:pt>
    <dgm:pt modelId="{725BF721-9CB9-46FB-A6C3-F42EACD76D05}" type="pres">
      <dgm:prSet presAssocID="{A3F6DFFF-592E-4A2F-BFCD-8F0E1A600451}" presName="rootConnector" presStyleLbl="node2" presStyleIdx="0" presStyleCnt="3"/>
      <dgm:spPr/>
      <dgm:t>
        <a:bodyPr/>
        <a:lstStyle/>
        <a:p>
          <a:endParaRPr lang="es-ES"/>
        </a:p>
      </dgm:t>
    </dgm:pt>
    <dgm:pt modelId="{F0F18B6D-0943-4F86-B340-F2CDBA94B11F}" type="pres">
      <dgm:prSet presAssocID="{A3F6DFFF-592E-4A2F-BFCD-8F0E1A600451}" presName="hierChild4" presStyleCnt="0"/>
      <dgm:spPr/>
    </dgm:pt>
    <dgm:pt modelId="{6261435C-5154-42DE-815A-3D3DF9F972B4}" type="pres">
      <dgm:prSet presAssocID="{A3F6DFFF-592E-4A2F-BFCD-8F0E1A600451}" presName="hierChild5" presStyleCnt="0"/>
      <dgm:spPr/>
    </dgm:pt>
    <dgm:pt modelId="{6A29C9A0-C852-4644-BE56-2C4CC757DB67}" type="pres">
      <dgm:prSet presAssocID="{AE3CD1A7-3A2F-4874-BD49-16B4968D9B1F}" presName="Name37" presStyleLbl="parChTrans1D2" presStyleIdx="1" presStyleCnt="3"/>
      <dgm:spPr/>
      <dgm:t>
        <a:bodyPr/>
        <a:lstStyle/>
        <a:p>
          <a:endParaRPr lang="es-ES"/>
        </a:p>
      </dgm:t>
    </dgm:pt>
    <dgm:pt modelId="{88F8C932-7B59-44AB-980E-CB22C6DBB956}" type="pres">
      <dgm:prSet presAssocID="{9ADDB669-98C0-4A12-9683-F1CE3A093608}" presName="hierRoot2" presStyleCnt="0">
        <dgm:presLayoutVars>
          <dgm:hierBranch val="init"/>
        </dgm:presLayoutVars>
      </dgm:prSet>
      <dgm:spPr/>
    </dgm:pt>
    <dgm:pt modelId="{B38D81CF-852D-4C3B-A5B9-CC2F4F9319C1}" type="pres">
      <dgm:prSet presAssocID="{9ADDB669-98C0-4A12-9683-F1CE3A093608}" presName="rootComposite" presStyleCnt="0"/>
      <dgm:spPr/>
    </dgm:pt>
    <dgm:pt modelId="{40FB6DD1-8524-4743-95C2-05A263A84736}" type="pres">
      <dgm:prSet presAssocID="{9ADDB669-98C0-4A12-9683-F1CE3A093608}" presName="rootText" presStyleLbl="node2" presStyleIdx="1" presStyleCnt="3" custScaleX="127812" custScaleY="161966">
        <dgm:presLayoutVars>
          <dgm:chPref val="3"/>
        </dgm:presLayoutVars>
      </dgm:prSet>
      <dgm:spPr/>
      <dgm:t>
        <a:bodyPr/>
        <a:lstStyle/>
        <a:p>
          <a:endParaRPr lang="es-ES"/>
        </a:p>
      </dgm:t>
    </dgm:pt>
    <dgm:pt modelId="{E63E7F98-0325-499B-9DA7-ED07423E3185}" type="pres">
      <dgm:prSet presAssocID="{9ADDB669-98C0-4A12-9683-F1CE3A093608}" presName="rootConnector" presStyleLbl="node2" presStyleIdx="1" presStyleCnt="3"/>
      <dgm:spPr/>
      <dgm:t>
        <a:bodyPr/>
        <a:lstStyle/>
        <a:p>
          <a:endParaRPr lang="es-ES"/>
        </a:p>
      </dgm:t>
    </dgm:pt>
    <dgm:pt modelId="{74F55A38-71AF-4EA9-9352-BE1BB22EB0EF}" type="pres">
      <dgm:prSet presAssocID="{9ADDB669-98C0-4A12-9683-F1CE3A093608}" presName="hierChild4" presStyleCnt="0"/>
      <dgm:spPr/>
    </dgm:pt>
    <dgm:pt modelId="{BAC54F19-1F62-40EC-9944-EB7A770D2D52}" type="pres">
      <dgm:prSet presAssocID="{9ADDB669-98C0-4A12-9683-F1CE3A093608}" presName="hierChild5" presStyleCnt="0"/>
      <dgm:spPr/>
    </dgm:pt>
    <dgm:pt modelId="{E769E3E1-5ED0-4B03-BB7A-0F9216988E63}" type="pres">
      <dgm:prSet presAssocID="{9EC90AD4-F5DB-4121-A829-99E1ED55C5B5}" presName="Name37" presStyleLbl="parChTrans1D2" presStyleIdx="2" presStyleCnt="3"/>
      <dgm:spPr/>
      <dgm:t>
        <a:bodyPr/>
        <a:lstStyle/>
        <a:p>
          <a:endParaRPr lang="es-ES"/>
        </a:p>
      </dgm:t>
    </dgm:pt>
    <dgm:pt modelId="{6FEC05D9-1062-4C30-BDAB-3DDCF7FA1E36}" type="pres">
      <dgm:prSet presAssocID="{AF5A8932-E338-44BD-804A-9FDF71E1FE4C}" presName="hierRoot2" presStyleCnt="0">
        <dgm:presLayoutVars>
          <dgm:hierBranch val="init"/>
        </dgm:presLayoutVars>
      </dgm:prSet>
      <dgm:spPr/>
    </dgm:pt>
    <dgm:pt modelId="{E6011A65-AE83-4F80-8F7A-013292504FA9}" type="pres">
      <dgm:prSet presAssocID="{AF5A8932-E338-44BD-804A-9FDF71E1FE4C}" presName="rootComposite" presStyleCnt="0"/>
      <dgm:spPr/>
    </dgm:pt>
    <dgm:pt modelId="{3FCF89C5-AC54-44A3-9796-92B448F8D20A}" type="pres">
      <dgm:prSet presAssocID="{AF5A8932-E338-44BD-804A-9FDF71E1FE4C}" presName="rootText" presStyleLbl="node2" presStyleIdx="2" presStyleCnt="3" custScaleX="156235" custScaleY="159991" custLinFactNeighborX="-1667">
        <dgm:presLayoutVars>
          <dgm:chPref val="3"/>
        </dgm:presLayoutVars>
      </dgm:prSet>
      <dgm:spPr/>
      <dgm:t>
        <a:bodyPr/>
        <a:lstStyle/>
        <a:p>
          <a:endParaRPr lang="es-ES"/>
        </a:p>
      </dgm:t>
    </dgm:pt>
    <dgm:pt modelId="{E3E15343-C703-4AB1-BC8A-575040CF30BA}" type="pres">
      <dgm:prSet presAssocID="{AF5A8932-E338-44BD-804A-9FDF71E1FE4C}" presName="rootConnector" presStyleLbl="node2" presStyleIdx="2" presStyleCnt="3"/>
      <dgm:spPr/>
      <dgm:t>
        <a:bodyPr/>
        <a:lstStyle/>
        <a:p>
          <a:endParaRPr lang="es-ES"/>
        </a:p>
      </dgm:t>
    </dgm:pt>
    <dgm:pt modelId="{5D6D40C3-B180-4035-BFB4-2E191071E5B3}" type="pres">
      <dgm:prSet presAssocID="{AF5A8932-E338-44BD-804A-9FDF71E1FE4C}" presName="hierChild4" presStyleCnt="0"/>
      <dgm:spPr/>
    </dgm:pt>
    <dgm:pt modelId="{E3362538-1567-48EB-AC4B-23E5AC3BAACD}" type="pres">
      <dgm:prSet presAssocID="{AF5A8932-E338-44BD-804A-9FDF71E1FE4C}" presName="hierChild5" presStyleCnt="0"/>
      <dgm:spPr/>
    </dgm:pt>
    <dgm:pt modelId="{2042983D-B715-4195-A54E-6BD700B04D8A}" type="pres">
      <dgm:prSet presAssocID="{84E8974E-ECE3-436D-AFEA-443E64F47C4D}" presName="hierChild3" presStyleCnt="0"/>
      <dgm:spPr/>
    </dgm:pt>
  </dgm:ptLst>
  <dgm:cxnLst>
    <dgm:cxn modelId="{73366266-AB34-45FE-B066-48BE0BCA843C}" srcId="{84E8974E-ECE3-436D-AFEA-443E64F47C4D}" destId="{AF5A8932-E338-44BD-804A-9FDF71E1FE4C}" srcOrd="2" destOrd="0" parTransId="{9EC90AD4-F5DB-4121-A829-99E1ED55C5B5}" sibTransId="{DD0F225C-A7F7-423C-AFB1-3E4463DEA476}"/>
    <dgm:cxn modelId="{D2E73A75-5368-4C08-B1F6-7584B08FB1F0}" type="presOf" srcId="{AE3CD1A7-3A2F-4874-BD49-16B4968D9B1F}" destId="{6A29C9A0-C852-4644-BE56-2C4CC757DB67}" srcOrd="0" destOrd="0" presId="urn:microsoft.com/office/officeart/2005/8/layout/orgChart1"/>
    <dgm:cxn modelId="{5C34088E-9E01-4D1E-A56F-D60AD41B122D}" type="presOf" srcId="{9ADDB669-98C0-4A12-9683-F1CE3A093608}" destId="{40FB6DD1-8524-4743-95C2-05A263A84736}" srcOrd="0" destOrd="0" presId="urn:microsoft.com/office/officeart/2005/8/layout/orgChart1"/>
    <dgm:cxn modelId="{A9EFB407-74E0-43EF-9BA6-537C6ED9D0DA}" srcId="{84E8974E-ECE3-436D-AFEA-443E64F47C4D}" destId="{9ADDB669-98C0-4A12-9683-F1CE3A093608}" srcOrd="1" destOrd="0" parTransId="{AE3CD1A7-3A2F-4874-BD49-16B4968D9B1F}" sibTransId="{FE55BB19-C847-4FE1-9FF7-7F201EAD3463}"/>
    <dgm:cxn modelId="{DEBE61E2-6917-4EAC-9165-04FF6369EEB2}" type="presOf" srcId="{EF19ED67-ED2B-432C-A1B5-4EB379561DC2}" destId="{C72683E8-8A10-403B-AA1E-D8BCF2D091E7}" srcOrd="0" destOrd="0" presId="urn:microsoft.com/office/officeart/2005/8/layout/orgChart1"/>
    <dgm:cxn modelId="{CF4D50FE-EB9C-4702-B8AA-E20FBB51D34C}" type="presOf" srcId="{A3F6DFFF-592E-4A2F-BFCD-8F0E1A600451}" destId="{725BF721-9CB9-46FB-A6C3-F42EACD76D05}" srcOrd="1" destOrd="0" presId="urn:microsoft.com/office/officeart/2005/8/layout/orgChart1"/>
    <dgm:cxn modelId="{850E78B1-8159-4BEF-BBA8-8DABCFF0B71F}" type="presOf" srcId="{84E8974E-ECE3-436D-AFEA-443E64F47C4D}" destId="{28978020-6498-4BDF-B0FF-AA1E70D502D7}" srcOrd="0" destOrd="0" presId="urn:microsoft.com/office/officeart/2005/8/layout/orgChart1"/>
    <dgm:cxn modelId="{1CC55961-5DEF-4D7F-8CA9-06FC77FCC016}" type="presOf" srcId="{84E8974E-ECE3-436D-AFEA-443E64F47C4D}" destId="{AA6129BA-AB7F-45AD-8B9B-41091B116F82}" srcOrd="1" destOrd="0" presId="urn:microsoft.com/office/officeart/2005/8/layout/orgChart1"/>
    <dgm:cxn modelId="{58898675-592F-4D36-AB59-9499B5C44814}" type="presOf" srcId="{AF5A8932-E338-44BD-804A-9FDF71E1FE4C}" destId="{E3E15343-C703-4AB1-BC8A-575040CF30BA}" srcOrd="1" destOrd="0" presId="urn:microsoft.com/office/officeart/2005/8/layout/orgChart1"/>
    <dgm:cxn modelId="{9F0B5B4B-9896-4152-A3E4-E9EB259A0E51}" srcId="{EF19ED67-ED2B-432C-A1B5-4EB379561DC2}" destId="{84E8974E-ECE3-436D-AFEA-443E64F47C4D}" srcOrd="0" destOrd="0" parTransId="{C507DD3D-4F3A-4046-BA21-0F8E20DA3F91}" sibTransId="{89BA96F0-DC4E-42BC-B480-2CBFFE14B2DC}"/>
    <dgm:cxn modelId="{67CEE056-60F6-42CD-9A68-A880EBE4E4DA}" type="presOf" srcId="{BCDE7C5D-FBD5-43D7-A115-2AA7A6B3BBCE}" destId="{572CE058-3EAE-45E2-8AE4-8143FA15E88C}" srcOrd="0" destOrd="0" presId="urn:microsoft.com/office/officeart/2005/8/layout/orgChart1"/>
    <dgm:cxn modelId="{884FC313-9E5A-45F9-BD8B-4E37478264B5}" type="presOf" srcId="{AF5A8932-E338-44BD-804A-9FDF71E1FE4C}" destId="{3FCF89C5-AC54-44A3-9796-92B448F8D20A}" srcOrd="0" destOrd="0" presId="urn:microsoft.com/office/officeart/2005/8/layout/orgChart1"/>
    <dgm:cxn modelId="{E8673BE6-92C3-49C9-AF06-DEDF99E83220}" srcId="{84E8974E-ECE3-436D-AFEA-443E64F47C4D}" destId="{A3F6DFFF-592E-4A2F-BFCD-8F0E1A600451}" srcOrd="0" destOrd="0" parTransId="{BCDE7C5D-FBD5-43D7-A115-2AA7A6B3BBCE}" sibTransId="{F82CBBBB-441F-4A78-8AEC-9811BE072405}"/>
    <dgm:cxn modelId="{548EE527-5E8F-4FA6-8321-5F7AB0BEA628}" type="presOf" srcId="{9EC90AD4-F5DB-4121-A829-99E1ED55C5B5}" destId="{E769E3E1-5ED0-4B03-BB7A-0F9216988E63}" srcOrd="0" destOrd="0" presId="urn:microsoft.com/office/officeart/2005/8/layout/orgChart1"/>
    <dgm:cxn modelId="{6A6D48DA-8F31-4E7D-843D-73F17E09F5C4}" type="presOf" srcId="{A3F6DFFF-592E-4A2F-BFCD-8F0E1A600451}" destId="{7F217783-8E9D-417E-A149-331CCB56EC01}" srcOrd="0" destOrd="0" presId="urn:microsoft.com/office/officeart/2005/8/layout/orgChart1"/>
    <dgm:cxn modelId="{688D8715-F742-4DD3-8B35-223DF0DD265D}" type="presOf" srcId="{9ADDB669-98C0-4A12-9683-F1CE3A093608}" destId="{E63E7F98-0325-499B-9DA7-ED07423E3185}" srcOrd="1" destOrd="0" presId="urn:microsoft.com/office/officeart/2005/8/layout/orgChart1"/>
    <dgm:cxn modelId="{19F27F9F-806E-4A45-B815-9A2BEF35E3D4}" type="presParOf" srcId="{C72683E8-8A10-403B-AA1E-D8BCF2D091E7}" destId="{846EE6EE-403E-436D-A4CF-90C1B8741D07}" srcOrd="0" destOrd="0" presId="urn:microsoft.com/office/officeart/2005/8/layout/orgChart1"/>
    <dgm:cxn modelId="{8AB8ED43-A073-4594-B5B5-FD810B5760AF}" type="presParOf" srcId="{846EE6EE-403E-436D-A4CF-90C1B8741D07}" destId="{02DF7B7E-B506-405E-855E-55558BF6F176}" srcOrd="0" destOrd="0" presId="urn:microsoft.com/office/officeart/2005/8/layout/orgChart1"/>
    <dgm:cxn modelId="{9B580B45-746C-40C2-A163-AD67F8CAB383}" type="presParOf" srcId="{02DF7B7E-B506-405E-855E-55558BF6F176}" destId="{28978020-6498-4BDF-B0FF-AA1E70D502D7}" srcOrd="0" destOrd="0" presId="urn:microsoft.com/office/officeart/2005/8/layout/orgChart1"/>
    <dgm:cxn modelId="{8712848E-36FD-44C3-9E4E-756F90EB36F3}" type="presParOf" srcId="{02DF7B7E-B506-405E-855E-55558BF6F176}" destId="{AA6129BA-AB7F-45AD-8B9B-41091B116F82}" srcOrd="1" destOrd="0" presId="urn:microsoft.com/office/officeart/2005/8/layout/orgChart1"/>
    <dgm:cxn modelId="{CA8FC8EE-A2F0-4C1B-BEF1-E1154589DE6E}" type="presParOf" srcId="{846EE6EE-403E-436D-A4CF-90C1B8741D07}" destId="{62F13BFE-67B8-4C69-AA1F-467D336ED34F}" srcOrd="1" destOrd="0" presId="urn:microsoft.com/office/officeart/2005/8/layout/orgChart1"/>
    <dgm:cxn modelId="{A0F28B41-4731-43E5-8E04-AEC413124BFF}" type="presParOf" srcId="{62F13BFE-67B8-4C69-AA1F-467D336ED34F}" destId="{572CE058-3EAE-45E2-8AE4-8143FA15E88C}" srcOrd="0" destOrd="0" presId="urn:microsoft.com/office/officeart/2005/8/layout/orgChart1"/>
    <dgm:cxn modelId="{259BD355-9DBA-40EE-BAEF-DE74A8AA9D51}" type="presParOf" srcId="{62F13BFE-67B8-4C69-AA1F-467D336ED34F}" destId="{625ECB94-2E70-4818-BE06-63B84FC56A61}" srcOrd="1" destOrd="0" presId="urn:microsoft.com/office/officeart/2005/8/layout/orgChart1"/>
    <dgm:cxn modelId="{9A169A74-7F8A-4E3C-BB72-55EF3E374F79}" type="presParOf" srcId="{625ECB94-2E70-4818-BE06-63B84FC56A61}" destId="{98841A13-D324-48B0-A78E-3E7627DF4966}" srcOrd="0" destOrd="0" presId="urn:microsoft.com/office/officeart/2005/8/layout/orgChart1"/>
    <dgm:cxn modelId="{6B2311C1-6E68-4736-A823-AB6B02D6070C}" type="presParOf" srcId="{98841A13-D324-48B0-A78E-3E7627DF4966}" destId="{7F217783-8E9D-417E-A149-331CCB56EC01}" srcOrd="0" destOrd="0" presId="urn:microsoft.com/office/officeart/2005/8/layout/orgChart1"/>
    <dgm:cxn modelId="{86D6F573-5CEA-4F31-B2D4-20F3D8F6D032}" type="presParOf" srcId="{98841A13-D324-48B0-A78E-3E7627DF4966}" destId="{725BF721-9CB9-46FB-A6C3-F42EACD76D05}" srcOrd="1" destOrd="0" presId="urn:microsoft.com/office/officeart/2005/8/layout/orgChart1"/>
    <dgm:cxn modelId="{04739A1C-F5DD-48DA-882A-D248DA7DF09E}" type="presParOf" srcId="{625ECB94-2E70-4818-BE06-63B84FC56A61}" destId="{F0F18B6D-0943-4F86-B340-F2CDBA94B11F}" srcOrd="1" destOrd="0" presId="urn:microsoft.com/office/officeart/2005/8/layout/orgChart1"/>
    <dgm:cxn modelId="{24B1D541-F2C3-4A39-AF35-6985A2A7F3AA}" type="presParOf" srcId="{625ECB94-2E70-4818-BE06-63B84FC56A61}" destId="{6261435C-5154-42DE-815A-3D3DF9F972B4}" srcOrd="2" destOrd="0" presId="urn:microsoft.com/office/officeart/2005/8/layout/orgChart1"/>
    <dgm:cxn modelId="{7F5BA610-42CF-4B6D-8A9A-F2925BDA0C1D}" type="presParOf" srcId="{62F13BFE-67B8-4C69-AA1F-467D336ED34F}" destId="{6A29C9A0-C852-4644-BE56-2C4CC757DB67}" srcOrd="2" destOrd="0" presId="urn:microsoft.com/office/officeart/2005/8/layout/orgChart1"/>
    <dgm:cxn modelId="{341CCCEC-4A82-4175-950F-D05328755CB3}" type="presParOf" srcId="{62F13BFE-67B8-4C69-AA1F-467D336ED34F}" destId="{88F8C932-7B59-44AB-980E-CB22C6DBB956}" srcOrd="3" destOrd="0" presId="urn:microsoft.com/office/officeart/2005/8/layout/orgChart1"/>
    <dgm:cxn modelId="{E68EE7A9-A825-4349-BB8D-C4C950645DC6}" type="presParOf" srcId="{88F8C932-7B59-44AB-980E-CB22C6DBB956}" destId="{B38D81CF-852D-4C3B-A5B9-CC2F4F9319C1}" srcOrd="0" destOrd="0" presId="urn:microsoft.com/office/officeart/2005/8/layout/orgChart1"/>
    <dgm:cxn modelId="{A7D191F3-E183-418E-9D58-617C80A820F9}" type="presParOf" srcId="{B38D81CF-852D-4C3B-A5B9-CC2F4F9319C1}" destId="{40FB6DD1-8524-4743-95C2-05A263A84736}" srcOrd="0" destOrd="0" presId="urn:microsoft.com/office/officeart/2005/8/layout/orgChart1"/>
    <dgm:cxn modelId="{AC6C5B64-FB24-488F-9A35-9CA7F6DF40BB}" type="presParOf" srcId="{B38D81CF-852D-4C3B-A5B9-CC2F4F9319C1}" destId="{E63E7F98-0325-499B-9DA7-ED07423E3185}" srcOrd="1" destOrd="0" presId="urn:microsoft.com/office/officeart/2005/8/layout/orgChart1"/>
    <dgm:cxn modelId="{8BDA7231-B463-402C-9BB2-56382A73FC5F}" type="presParOf" srcId="{88F8C932-7B59-44AB-980E-CB22C6DBB956}" destId="{74F55A38-71AF-4EA9-9352-BE1BB22EB0EF}" srcOrd="1" destOrd="0" presId="urn:microsoft.com/office/officeart/2005/8/layout/orgChart1"/>
    <dgm:cxn modelId="{A46956EC-DC15-4D0A-A27C-9B3C616C0F17}" type="presParOf" srcId="{88F8C932-7B59-44AB-980E-CB22C6DBB956}" destId="{BAC54F19-1F62-40EC-9944-EB7A770D2D52}" srcOrd="2" destOrd="0" presId="urn:microsoft.com/office/officeart/2005/8/layout/orgChart1"/>
    <dgm:cxn modelId="{D25E88CA-6D1E-4AA7-923E-1FEC8857A41A}" type="presParOf" srcId="{62F13BFE-67B8-4C69-AA1F-467D336ED34F}" destId="{E769E3E1-5ED0-4B03-BB7A-0F9216988E63}" srcOrd="4" destOrd="0" presId="urn:microsoft.com/office/officeart/2005/8/layout/orgChart1"/>
    <dgm:cxn modelId="{4AF96648-F1F6-4164-AA79-20F405268F2C}" type="presParOf" srcId="{62F13BFE-67B8-4C69-AA1F-467D336ED34F}" destId="{6FEC05D9-1062-4C30-BDAB-3DDCF7FA1E36}" srcOrd="5" destOrd="0" presId="urn:microsoft.com/office/officeart/2005/8/layout/orgChart1"/>
    <dgm:cxn modelId="{EE1AC592-2B60-475E-82CD-76BB3891E7E7}" type="presParOf" srcId="{6FEC05D9-1062-4C30-BDAB-3DDCF7FA1E36}" destId="{E6011A65-AE83-4F80-8F7A-013292504FA9}" srcOrd="0" destOrd="0" presId="urn:microsoft.com/office/officeart/2005/8/layout/orgChart1"/>
    <dgm:cxn modelId="{E14951E3-E6F0-44E4-AA90-E163A772FB98}" type="presParOf" srcId="{E6011A65-AE83-4F80-8F7A-013292504FA9}" destId="{3FCF89C5-AC54-44A3-9796-92B448F8D20A}" srcOrd="0" destOrd="0" presId="urn:microsoft.com/office/officeart/2005/8/layout/orgChart1"/>
    <dgm:cxn modelId="{EDD5047B-99ED-424C-883B-31F7B55C63BC}" type="presParOf" srcId="{E6011A65-AE83-4F80-8F7A-013292504FA9}" destId="{E3E15343-C703-4AB1-BC8A-575040CF30BA}" srcOrd="1" destOrd="0" presId="urn:microsoft.com/office/officeart/2005/8/layout/orgChart1"/>
    <dgm:cxn modelId="{E5C04408-902A-48BA-80D6-2BD08D3C282E}" type="presParOf" srcId="{6FEC05D9-1062-4C30-BDAB-3DDCF7FA1E36}" destId="{5D6D40C3-B180-4035-BFB4-2E191071E5B3}" srcOrd="1" destOrd="0" presId="urn:microsoft.com/office/officeart/2005/8/layout/orgChart1"/>
    <dgm:cxn modelId="{CF0D1624-2171-4734-B33E-8B27966E3459}" type="presParOf" srcId="{6FEC05D9-1062-4C30-BDAB-3DDCF7FA1E36}" destId="{E3362538-1567-48EB-AC4B-23E5AC3BAACD}" srcOrd="2" destOrd="0" presId="urn:microsoft.com/office/officeart/2005/8/layout/orgChart1"/>
    <dgm:cxn modelId="{2FC640A3-ECB4-4A99-A8D4-29AC3BB66CE2}" type="presParOf" srcId="{846EE6EE-403E-436D-A4CF-90C1B8741D07}" destId="{2042983D-B715-4195-A54E-6BD700B04D8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964319-360F-4CBF-8240-3A40ADAAC7E2}"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s-ES"/>
        </a:p>
      </dgm:t>
    </dgm:pt>
    <dgm:pt modelId="{36A7E5FB-B311-429A-B402-C59D73B80502}">
      <dgm:prSet/>
      <dgm:spPr/>
      <dgm:t>
        <a:bodyPr/>
        <a:lstStyle/>
        <a:p>
          <a:pPr rtl="0"/>
          <a:r>
            <a:rPr lang="es-ES" dirty="0" smtClean="0"/>
            <a:t>1º </a:t>
          </a:r>
        </a:p>
        <a:p>
          <a:pPr rtl="0"/>
          <a:r>
            <a:rPr lang="es-ES" dirty="0" smtClean="0"/>
            <a:t>Información, análisis y evaluación de los </a:t>
          </a:r>
          <a:r>
            <a:rPr lang="es-ES" dirty="0"/>
            <a:t>riesgos.</a:t>
          </a:r>
        </a:p>
      </dgm:t>
    </dgm:pt>
    <dgm:pt modelId="{EFAC0D99-02D0-4BF7-8A46-D77756A5F40F}" type="parTrans" cxnId="{A98B3FA2-1E1B-4891-820B-DEBBBB96AB45}">
      <dgm:prSet/>
      <dgm:spPr/>
      <dgm:t>
        <a:bodyPr/>
        <a:lstStyle/>
        <a:p>
          <a:endParaRPr lang="es-ES"/>
        </a:p>
      </dgm:t>
    </dgm:pt>
    <dgm:pt modelId="{B99FB560-50A0-49E0-AC4E-AADC766B2E50}" type="sibTrans" cxnId="{A98B3FA2-1E1B-4891-820B-DEBBBB96AB45}">
      <dgm:prSet/>
      <dgm:spPr/>
      <dgm:t>
        <a:bodyPr/>
        <a:lstStyle/>
        <a:p>
          <a:endParaRPr lang="es-ES"/>
        </a:p>
      </dgm:t>
    </dgm:pt>
    <dgm:pt modelId="{80165A27-3E7A-4B53-B352-A98C0D7D50C2}">
      <dgm:prSet/>
      <dgm:spPr/>
      <dgm:t>
        <a:bodyPr/>
        <a:lstStyle/>
        <a:p>
          <a:r>
            <a:rPr lang="es-ES" dirty="0" smtClean="0"/>
            <a:t>2º </a:t>
          </a:r>
        </a:p>
        <a:p>
          <a:r>
            <a:rPr lang="es-ES" dirty="0" smtClean="0"/>
            <a:t>Inventario </a:t>
          </a:r>
          <a:r>
            <a:rPr lang="es-ES" dirty="0"/>
            <a:t>de los  medios de </a:t>
          </a:r>
          <a:r>
            <a:rPr lang="es-ES" dirty="0" smtClean="0"/>
            <a:t>protección, tanto humanos, como materiales  </a:t>
          </a:r>
          <a:endParaRPr lang="es-ES" dirty="0"/>
        </a:p>
      </dgm:t>
    </dgm:pt>
    <dgm:pt modelId="{8FF004C5-D987-461B-BEF7-73776ACE8F5A}" type="parTrans" cxnId="{27E66D42-7017-4457-952C-6CBB42E173A3}">
      <dgm:prSet/>
      <dgm:spPr/>
      <dgm:t>
        <a:bodyPr/>
        <a:lstStyle/>
        <a:p>
          <a:endParaRPr lang="es-ES"/>
        </a:p>
      </dgm:t>
    </dgm:pt>
    <dgm:pt modelId="{D49E36D8-B576-4F34-9E94-CBA47D2452DC}" type="sibTrans" cxnId="{27E66D42-7017-4457-952C-6CBB42E173A3}">
      <dgm:prSet/>
      <dgm:spPr/>
      <dgm:t>
        <a:bodyPr/>
        <a:lstStyle/>
        <a:p>
          <a:endParaRPr lang="es-ES"/>
        </a:p>
      </dgm:t>
    </dgm:pt>
    <dgm:pt modelId="{EACC0650-3CC7-4F6F-9FA0-1649120060EC}">
      <dgm:prSet/>
      <dgm:spPr/>
      <dgm:t>
        <a:bodyPr/>
        <a:lstStyle/>
        <a:p>
          <a:r>
            <a:rPr lang="es-ES" dirty="0" smtClean="0"/>
            <a:t>3º </a:t>
          </a:r>
        </a:p>
        <a:p>
          <a:r>
            <a:rPr lang="es-ES" dirty="0" smtClean="0"/>
            <a:t>Plan de actuación ante emergencias: Identificación, clasificación y actuación</a:t>
          </a:r>
          <a:endParaRPr lang="es-ES" dirty="0"/>
        </a:p>
      </dgm:t>
    </dgm:pt>
    <dgm:pt modelId="{613CD4FD-3FA3-4E0C-82FB-D9BC776CD36F}" type="parTrans" cxnId="{EC2ACCC2-B9AB-4E8D-BC2B-4A2EDB4DAAC2}">
      <dgm:prSet/>
      <dgm:spPr/>
      <dgm:t>
        <a:bodyPr/>
        <a:lstStyle/>
        <a:p>
          <a:endParaRPr lang="es-ES"/>
        </a:p>
      </dgm:t>
    </dgm:pt>
    <dgm:pt modelId="{F549CF44-74A1-4F78-834A-49C2C5AC981D}" type="sibTrans" cxnId="{EC2ACCC2-B9AB-4E8D-BC2B-4A2EDB4DAAC2}">
      <dgm:prSet/>
      <dgm:spPr/>
      <dgm:t>
        <a:bodyPr/>
        <a:lstStyle/>
        <a:p>
          <a:endParaRPr lang="es-ES"/>
        </a:p>
      </dgm:t>
    </dgm:pt>
    <dgm:pt modelId="{21A34881-6039-474C-8514-F469D728236E}">
      <dgm:prSet/>
      <dgm:spPr/>
      <dgm:t>
        <a:bodyPr/>
        <a:lstStyle/>
        <a:p>
          <a:r>
            <a:rPr lang="es-ES" dirty="0" smtClean="0"/>
            <a:t>4º </a:t>
          </a:r>
        </a:p>
        <a:p>
          <a:r>
            <a:rPr lang="es-ES" dirty="0" smtClean="0"/>
            <a:t>Implantación Plan Autoprotección: Responsables, Formación, Señalización y Dotación</a:t>
          </a:r>
          <a:endParaRPr lang="es-ES" dirty="0"/>
        </a:p>
      </dgm:t>
    </dgm:pt>
    <dgm:pt modelId="{42F0E9A2-322F-4161-9670-15CCE00A236F}" type="parTrans" cxnId="{077A228E-10EB-413E-96C8-B58898056DA0}">
      <dgm:prSet/>
      <dgm:spPr/>
      <dgm:t>
        <a:bodyPr/>
        <a:lstStyle/>
        <a:p>
          <a:endParaRPr lang="es-ES"/>
        </a:p>
      </dgm:t>
    </dgm:pt>
    <dgm:pt modelId="{00D380C4-81EB-4034-A57E-72BA183A59BC}" type="sibTrans" cxnId="{077A228E-10EB-413E-96C8-B58898056DA0}">
      <dgm:prSet/>
      <dgm:spPr/>
      <dgm:t>
        <a:bodyPr/>
        <a:lstStyle/>
        <a:p>
          <a:endParaRPr lang="es-ES"/>
        </a:p>
      </dgm:t>
    </dgm:pt>
    <dgm:pt modelId="{0798B9B6-FF0D-44F0-976B-96A389BF3FEF}" type="pres">
      <dgm:prSet presAssocID="{AF964319-360F-4CBF-8240-3A40ADAAC7E2}" presName="Name0" presStyleCnt="0">
        <dgm:presLayoutVars>
          <dgm:dir/>
          <dgm:animLvl val="lvl"/>
          <dgm:resizeHandles val="exact"/>
        </dgm:presLayoutVars>
      </dgm:prSet>
      <dgm:spPr/>
      <dgm:t>
        <a:bodyPr/>
        <a:lstStyle/>
        <a:p>
          <a:endParaRPr lang="es-ES"/>
        </a:p>
      </dgm:t>
    </dgm:pt>
    <dgm:pt modelId="{132D0859-408B-49DC-A183-46BC436E34C3}" type="pres">
      <dgm:prSet presAssocID="{36A7E5FB-B311-429A-B402-C59D73B80502}" presName="parTxOnly" presStyleLbl="node1" presStyleIdx="0" presStyleCnt="4" custScaleY="143753" custLinFactNeighborX="-10489">
        <dgm:presLayoutVars>
          <dgm:chMax val="0"/>
          <dgm:chPref val="0"/>
          <dgm:bulletEnabled val="1"/>
        </dgm:presLayoutVars>
      </dgm:prSet>
      <dgm:spPr/>
      <dgm:t>
        <a:bodyPr/>
        <a:lstStyle/>
        <a:p>
          <a:endParaRPr lang="es-ES"/>
        </a:p>
      </dgm:t>
    </dgm:pt>
    <dgm:pt modelId="{472B7D78-91C3-403D-840B-78A3BCBF5B95}" type="pres">
      <dgm:prSet presAssocID="{B99FB560-50A0-49E0-AC4E-AADC766B2E50}" presName="parTxOnlySpace" presStyleCnt="0"/>
      <dgm:spPr/>
    </dgm:pt>
    <dgm:pt modelId="{4E546851-BB96-4A3C-8705-41714CB9B98D}" type="pres">
      <dgm:prSet presAssocID="{80165A27-3E7A-4B53-B352-A98C0D7D50C2}" presName="parTxOnly" presStyleLbl="node1" presStyleIdx="1" presStyleCnt="4" custScaleY="129039">
        <dgm:presLayoutVars>
          <dgm:chMax val="0"/>
          <dgm:chPref val="0"/>
          <dgm:bulletEnabled val="1"/>
        </dgm:presLayoutVars>
      </dgm:prSet>
      <dgm:spPr/>
      <dgm:t>
        <a:bodyPr/>
        <a:lstStyle/>
        <a:p>
          <a:endParaRPr lang="es-ES"/>
        </a:p>
      </dgm:t>
    </dgm:pt>
    <dgm:pt modelId="{2588E567-2D03-48BB-9F24-335F1CB6B06E}" type="pres">
      <dgm:prSet presAssocID="{D49E36D8-B576-4F34-9E94-CBA47D2452DC}" presName="parTxOnlySpace" presStyleCnt="0"/>
      <dgm:spPr/>
    </dgm:pt>
    <dgm:pt modelId="{B37E50E5-A7C2-462C-B576-EECB13AB84E3}" type="pres">
      <dgm:prSet presAssocID="{EACC0650-3CC7-4F6F-9FA0-1649120060EC}" presName="parTxOnly" presStyleLbl="node1" presStyleIdx="2" presStyleCnt="4" custScaleY="129039">
        <dgm:presLayoutVars>
          <dgm:chMax val="0"/>
          <dgm:chPref val="0"/>
          <dgm:bulletEnabled val="1"/>
        </dgm:presLayoutVars>
      </dgm:prSet>
      <dgm:spPr/>
      <dgm:t>
        <a:bodyPr/>
        <a:lstStyle/>
        <a:p>
          <a:endParaRPr lang="es-ES"/>
        </a:p>
      </dgm:t>
    </dgm:pt>
    <dgm:pt modelId="{9EA5DB91-4384-4727-B703-9FAB5EE6D299}" type="pres">
      <dgm:prSet presAssocID="{F549CF44-74A1-4F78-834A-49C2C5AC981D}" presName="parTxOnlySpace" presStyleCnt="0"/>
      <dgm:spPr/>
    </dgm:pt>
    <dgm:pt modelId="{7A79FEDF-863D-41C5-914D-20315C252F43}" type="pres">
      <dgm:prSet presAssocID="{21A34881-6039-474C-8514-F469D728236E}" presName="parTxOnly" presStyleLbl="node1" presStyleIdx="3" presStyleCnt="4" custScaleY="128020">
        <dgm:presLayoutVars>
          <dgm:chMax val="0"/>
          <dgm:chPref val="0"/>
          <dgm:bulletEnabled val="1"/>
        </dgm:presLayoutVars>
      </dgm:prSet>
      <dgm:spPr/>
      <dgm:t>
        <a:bodyPr/>
        <a:lstStyle/>
        <a:p>
          <a:endParaRPr lang="es-ES"/>
        </a:p>
      </dgm:t>
    </dgm:pt>
  </dgm:ptLst>
  <dgm:cxnLst>
    <dgm:cxn modelId="{396D46F6-C87D-4E49-954C-FB7394A81933}" type="presOf" srcId="{21A34881-6039-474C-8514-F469D728236E}" destId="{7A79FEDF-863D-41C5-914D-20315C252F43}" srcOrd="0" destOrd="0" presId="urn:microsoft.com/office/officeart/2005/8/layout/chevron1"/>
    <dgm:cxn modelId="{EC2ACCC2-B9AB-4E8D-BC2B-4A2EDB4DAAC2}" srcId="{AF964319-360F-4CBF-8240-3A40ADAAC7E2}" destId="{EACC0650-3CC7-4F6F-9FA0-1649120060EC}" srcOrd="2" destOrd="0" parTransId="{613CD4FD-3FA3-4E0C-82FB-D9BC776CD36F}" sibTransId="{F549CF44-74A1-4F78-834A-49C2C5AC981D}"/>
    <dgm:cxn modelId="{7BAB82AE-F5E4-4083-AB70-9D5E26438BD6}" type="presOf" srcId="{36A7E5FB-B311-429A-B402-C59D73B80502}" destId="{132D0859-408B-49DC-A183-46BC436E34C3}" srcOrd="0" destOrd="0" presId="urn:microsoft.com/office/officeart/2005/8/layout/chevron1"/>
    <dgm:cxn modelId="{A98B3FA2-1E1B-4891-820B-DEBBBB96AB45}" srcId="{AF964319-360F-4CBF-8240-3A40ADAAC7E2}" destId="{36A7E5FB-B311-429A-B402-C59D73B80502}" srcOrd="0" destOrd="0" parTransId="{EFAC0D99-02D0-4BF7-8A46-D77756A5F40F}" sibTransId="{B99FB560-50A0-49E0-AC4E-AADC766B2E50}"/>
    <dgm:cxn modelId="{8A013819-79A7-4244-8E9B-838C8D1C22DF}" type="presOf" srcId="{AF964319-360F-4CBF-8240-3A40ADAAC7E2}" destId="{0798B9B6-FF0D-44F0-976B-96A389BF3FEF}" srcOrd="0" destOrd="0" presId="urn:microsoft.com/office/officeart/2005/8/layout/chevron1"/>
    <dgm:cxn modelId="{27E66D42-7017-4457-952C-6CBB42E173A3}" srcId="{AF964319-360F-4CBF-8240-3A40ADAAC7E2}" destId="{80165A27-3E7A-4B53-B352-A98C0D7D50C2}" srcOrd="1" destOrd="0" parTransId="{8FF004C5-D987-461B-BEF7-73776ACE8F5A}" sibTransId="{D49E36D8-B576-4F34-9E94-CBA47D2452DC}"/>
    <dgm:cxn modelId="{7243B502-3659-4EC2-88BA-099BABD7CD12}" type="presOf" srcId="{EACC0650-3CC7-4F6F-9FA0-1649120060EC}" destId="{B37E50E5-A7C2-462C-B576-EECB13AB84E3}" srcOrd="0" destOrd="0" presId="urn:microsoft.com/office/officeart/2005/8/layout/chevron1"/>
    <dgm:cxn modelId="{077A228E-10EB-413E-96C8-B58898056DA0}" srcId="{AF964319-360F-4CBF-8240-3A40ADAAC7E2}" destId="{21A34881-6039-474C-8514-F469D728236E}" srcOrd="3" destOrd="0" parTransId="{42F0E9A2-322F-4161-9670-15CCE00A236F}" sibTransId="{00D380C4-81EB-4034-A57E-72BA183A59BC}"/>
    <dgm:cxn modelId="{56560DEB-D2AE-4206-9D51-75FFD638FEB1}" type="presOf" srcId="{80165A27-3E7A-4B53-B352-A98C0D7D50C2}" destId="{4E546851-BB96-4A3C-8705-41714CB9B98D}" srcOrd="0" destOrd="0" presId="urn:microsoft.com/office/officeart/2005/8/layout/chevron1"/>
    <dgm:cxn modelId="{CCC71278-E787-42C2-B62C-44F515E7D3C8}" type="presParOf" srcId="{0798B9B6-FF0D-44F0-976B-96A389BF3FEF}" destId="{132D0859-408B-49DC-A183-46BC436E34C3}" srcOrd="0" destOrd="0" presId="urn:microsoft.com/office/officeart/2005/8/layout/chevron1"/>
    <dgm:cxn modelId="{348B1C34-B63C-4D73-B95F-31B6C37A6969}" type="presParOf" srcId="{0798B9B6-FF0D-44F0-976B-96A389BF3FEF}" destId="{472B7D78-91C3-403D-840B-78A3BCBF5B95}" srcOrd="1" destOrd="0" presId="urn:microsoft.com/office/officeart/2005/8/layout/chevron1"/>
    <dgm:cxn modelId="{155FD33C-1E44-4A51-B11E-7D1BEAD3C31C}" type="presParOf" srcId="{0798B9B6-FF0D-44F0-976B-96A389BF3FEF}" destId="{4E546851-BB96-4A3C-8705-41714CB9B98D}" srcOrd="2" destOrd="0" presId="urn:microsoft.com/office/officeart/2005/8/layout/chevron1"/>
    <dgm:cxn modelId="{9B21DF2A-832C-498F-BB1A-72A289CAF298}" type="presParOf" srcId="{0798B9B6-FF0D-44F0-976B-96A389BF3FEF}" destId="{2588E567-2D03-48BB-9F24-335F1CB6B06E}" srcOrd="3" destOrd="0" presId="urn:microsoft.com/office/officeart/2005/8/layout/chevron1"/>
    <dgm:cxn modelId="{585736BB-3E42-49CF-B3EB-F3CAFCA23386}" type="presParOf" srcId="{0798B9B6-FF0D-44F0-976B-96A389BF3FEF}" destId="{B37E50E5-A7C2-462C-B576-EECB13AB84E3}" srcOrd="4" destOrd="0" presId="urn:microsoft.com/office/officeart/2005/8/layout/chevron1"/>
    <dgm:cxn modelId="{5A165ADF-563E-4676-88AA-4DAF0E925F23}" type="presParOf" srcId="{0798B9B6-FF0D-44F0-976B-96A389BF3FEF}" destId="{9EA5DB91-4384-4727-B703-9FAB5EE6D299}" srcOrd="5" destOrd="0" presId="urn:microsoft.com/office/officeart/2005/8/layout/chevron1"/>
    <dgm:cxn modelId="{6D90AEE9-10BD-461D-8E67-21A0460852B4}" type="presParOf" srcId="{0798B9B6-FF0D-44F0-976B-96A389BF3FEF}" destId="{7A79FEDF-863D-41C5-914D-20315C252F4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B7ABAD3-2A17-4258-B5BD-C68A0B1C4332}"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s-ES"/>
        </a:p>
      </dgm:t>
    </dgm:pt>
    <dgm:pt modelId="{31BA31F1-5F20-468A-AE8F-84E3D8CEC55F}">
      <dgm:prSet/>
      <dgm:spPr/>
      <dgm:t>
        <a:bodyPr/>
        <a:lstStyle/>
        <a:p>
          <a:pPr rtl="0"/>
          <a:r>
            <a:rPr lang="es-ES"/>
            <a:t>Identificación y clasificación de las emergencias</a:t>
          </a:r>
        </a:p>
      </dgm:t>
    </dgm:pt>
    <dgm:pt modelId="{3F863F24-829C-4147-8884-FD1EEBCEEE90}" type="parTrans" cxnId="{9B99114A-5202-4A91-8661-AA75849CD9AE}">
      <dgm:prSet/>
      <dgm:spPr/>
      <dgm:t>
        <a:bodyPr/>
        <a:lstStyle/>
        <a:p>
          <a:endParaRPr lang="es-ES"/>
        </a:p>
      </dgm:t>
    </dgm:pt>
    <dgm:pt modelId="{DB3D268B-77D6-4D83-8705-3F615E6F791D}" type="sibTrans" cxnId="{9B99114A-5202-4A91-8661-AA75849CD9AE}">
      <dgm:prSet/>
      <dgm:spPr/>
      <dgm:t>
        <a:bodyPr/>
        <a:lstStyle/>
        <a:p>
          <a:endParaRPr lang="es-ES"/>
        </a:p>
      </dgm:t>
    </dgm:pt>
    <dgm:pt modelId="{67474CB3-8B76-40A3-BB33-866C59E0F9F7}">
      <dgm:prSet/>
      <dgm:spPr/>
      <dgm:t>
        <a:bodyPr/>
        <a:lstStyle/>
        <a:p>
          <a:pPr rtl="0"/>
          <a:r>
            <a:rPr lang="es-ES" dirty="0"/>
            <a:t>Procedimientos de actuación</a:t>
          </a:r>
        </a:p>
      </dgm:t>
    </dgm:pt>
    <dgm:pt modelId="{87076425-A80E-4C76-8DD2-814713208CD1}" type="parTrans" cxnId="{284BFBB6-5066-4385-9812-12D3F283AFAC}">
      <dgm:prSet/>
      <dgm:spPr/>
      <dgm:t>
        <a:bodyPr/>
        <a:lstStyle/>
        <a:p>
          <a:endParaRPr lang="es-ES"/>
        </a:p>
      </dgm:t>
    </dgm:pt>
    <dgm:pt modelId="{89304CB6-A0A1-4608-99E9-308EBAC97BFB}" type="sibTrans" cxnId="{284BFBB6-5066-4385-9812-12D3F283AFAC}">
      <dgm:prSet/>
      <dgm:spPr/>
      <dgm:t>
        <a:bodyPr/>
        <a:lstStyle/>
        <a:p>
          <a:endParaRPr lang="es-ES"/>
        </a:p>
      </dgm:t>
    </dgm:pt>
    <dgm:pt modelId="{8D9CC0AA-4275-4CE6-9427-4C144537FC93}">
      <dgm:prSet/>
      <dgm:spPr/>
      <dgm:t>
        <a:bodyPr/>
        <a:lstStyle/>
        <a:p>
          <a:pPr rtl="0"/>
          <a:r>
            <a:rPr lang="es-ES" dirty="0"/>
            <a:t>Identificación y funciones de las personas y los equipos responsables</a:t>
          </a:r>
        </a:p>
      </dgm:t>
    </dgm:pt>
    <dgm:pt modelId="{8C1DD3F6-CBFB-4BC2-AF74-353E47F93B31}" type="parTrans" cxnId="{0711FE7E-E6E9-4606-8020-87525B52B1CB}">
      <dgm:prSet/>
      <dgm:spPr/>
      <dgm:t>
        <a:bodyPr/>
        <a:lstStyle/>
        <a:p>
          <a:endParaRPr lang="es-ES"/>
        </a:p>
      </dgm:t>
    </dgm:pt>
    <dgm:pt modelId="{C1220500-0E6A-469D-AEFB-AB82635FDEDF}" type="sibTrans" cxnId="{0711FE7E-E6E9-4606-8020-87525B52B1CB}">
      <dgm:prSet/>
      <dgm:spPr/>
      <dgm:t>
        <a:bodyPr/>
        <a:lstStyle/>
        <a:p>
          <a:endParaRPr lang="es-ES"/>
        </a:p>
      </dgm:t>
    </dgm:pt>
    <dgm:pt modelId="{46D261B6-87FB-4F4C-BAB2-8A063D5E8EA0}">
      <dgm:prSet/>
      <dgm:spPr/>
      <dgm:t>
        <a:bodyPr/>
        <a:lstStyle/>
        <a:p>
          <a:pPr rtl="0"/>
          <a:r>
            <a:rPr lang="es-ES"/>
            <a:t>Designación de las personas responsables</a:t>
          </a:r>
        </a:p>
      </dgm:t>
    </dgm:pt>
    <dgm:pt modelId="{C3402229-61CC-4EE7-9DF5-245505BE2198}" type="parTrans" cxnId="{48A30AAC-924F-458D-B8D4-ACBBD534394F}">
      <dgm:prSet/>
      <dgm:spPr/>
      <dgm:t>
        <a:bodyPr/>
        <a:lstStyle/>
        <a:p>
          <a:endParaRPr lang="es-ES"/>
        </a:p>
      </dgm:t>
    </dgm:pt>
    <dgm:pt modelId="{E29945A7-E7F7-449C-A357-A0BE67C2B7F3}" type="sibTrans" cxnId="{48A30AAC-924F-458D-B8D4-ACBBD534394F}">
      <dgm:prSet/>
      <dgm:spPr/>
      <dgm:t>
        <a:bodyPr/>
        <a:lstStyle/>
        <a:p>
          <a:endParaRPr lang="es-ES"/>
        </a:p>
      </dgm:t>
    </dgm:pt>
    <dgm:pt modelId="{21E2D767-B7FB-4BA7-A983-1F67E257F85A}" type="pres">
      <dgm:prSet presAssocID="{7B7ABAD3-2A17-4258-B5BD-C68A0B1C4332}" presName="CompostProcess" presStyleCnt="0">
        <dgm:presLayoutVars>
          <dgm:dir/>
          <dgm:resizeHandles val="exact"/>
        </dgm:presLayoutVars>
      </dgm:prSet>
      <dgm:spPr/>
      <dgm:t>
        <a:bodyPr/>
        <a:lstStyle/>
        <a:p>
          <a:endParaRPr lang="es-ES"/>
        </a:p>
      </dgm:t>
    </dgm:pt>
    <dgm:pt modelId="{58863583-9FA7-47C3-80D4-7AEEF2419914}" type="pres">
      <dgm:prSet presAssocID="{7B7ABAD3-2A17-4258-B5BD-C68A0B1C4332}" presName="arrow" presStyleLbl="bgShp" presStyleIdx="0" presStyleCnt="1"/>
      <dgm:spPr/>
    </dgm:pt>
    <dgm:pt modelId="{CCEBA668-62C8-4BC2-8D5C-0BEF7BF35266}" type="pres">
      <dgm:prSet presAssocID="{7B7ABAD3-2A17-4258-B5BD-C68A0B1C4332}" presName="linearProcess" presStyleCnt="0"/>
      <dgm:spPr/>
    </dgm:pt>
    <dgm:pt modelId="{AB66E163-D8B3-4244-A06C-9460D46E6E8D}" type="pres">
      <dgm:prSet presAssocID="{31BA31F1-5F20-468A-AE8F-84E3D8CEC55F}" presName="textNode" presStyleLbl="node1" presStyleIdx="0" presStyleCnt="4">
        <dgm:presLayoutVars>
          <dgm:bulletEnabled val="1"/>
        </dgm:presLayoutVars>
      </dgm:prSet>
      <dgm:spPr/>
      <dgm:t>
        <a:bodyPr/>
        <a:lstStyle/>
        <a:p>
          <a:endParaRPr lang="es-ES"/>
        </a:p>
      </dgm:t>
    </dgm:pt>
    <dgm:pt modelId="{928E8697-EF0E-42A0-BA7B-8366554CFF1A}" type="pres">
      <dgm:prSet presAssocID="{DB3D268B-77D6-4D83-8705-3F615E6F791D}" presName="sibTrans" presStyleCnt="0"/>
      <dgm:spPr/>
    </dgm:pt>
    <dgm:pt modelId="{F4513156-4ABC-4E19-B95A-913E18AEA5EB}" type="pres">
      <dgm:prSet presAssocID="{67474CB3-8B76-40A3-BB33-866C59E0F9F7}" presName="textNode" presStyleLbl="node1" presStyleIdx="1" presStyleCnt="4">
        <dgm:presLayoutVars>
          <dgm:bulletEnabled val="1"/>
        </dgm:presLayoutVars>
      </dgm:prSet>
      <dgm:spPr/>
      <dgm:t>
        <a:bodyPr/>
        <a:lstStyle/>
        <a:p>
          <a:endParaRPr lang="es-ES"/>
        </a:p>
      </dgm:t>
    </dgm:pt>
    <dgm:pt modelId="{B901BDB5-26B7-4215-89A5-9AC94997B773}" type="pres">
      <dgm:prSet presAssocID="{89304CB6-A0A1-4608-99E9-308EBAC97BFB}" presName="sibTrans" presStyleCnt="0"/>
      <dgm:spPr/>
    </dgm:pt>
    <dgm:pt modelId="{0E6FCBFF-2EF8-42C4-8A51-602665CAFDBB}" type="pres">
      <dgm:prSet presAssocID="{8D9CC0AA-4275-4CE6-9427-4C144537FC93}" presName="textNode" presStyleLbl="node1" presStyleIdx="2" presStyleCnt="4">
        <dgm:presLayoutVars>
          <dgm:bulletEnabled val="1"/>
        </dgm:presLayoutVars>
      </dgm:prSet>
      <dgm:spPr/>
      <dgm:t>
        <a:bodyPr/>
        <a:lstStyle/>
        <a:p>
          <a:endParaRPr lang="es-ES"/>
        </a:p>
      </dgm:t>
    </dgm:pt>
    <dgm:pt modelId="{F05B5937-1412-4918-8B12-15C54BFC2CD0}" type="pres">
      <dgm:prSet presAssocID="{C1220500-0E6A-469D-AEFB-AB82635FDEDF}" presName="sibTrans" presStyleCnt="0"/>
      <dgm:spPr/>
    </dgm:pt>
    <dgm:pt modelId="{8C216D4A-5CF6-41CE-8676-8F60DA58F69B}" type="pres">
      <dgm:prSet presAssocID="{46D261B6-87FB-4F4C-BAB2-8A063D5E8EA0}" presName="textNode" presStyleLbl="node1" presStyleIdx="3" presStyleCnt="4">
        <dgm:presLayoutVars>
          <dgm:bulletEnabled val="1"/>
        </dgm:presLayoutVars>
      </dgm:prSet>
      <dgm:spPr/>
      <dgm:t>
        <a:bodyPr/>
        <a:lstStyle/>
        <a:p>
          <a:endParaRPr lang="es-ES"/>
        </a:p>
      </dgm:t>
    </dgm:pt>
  </dgm:ptLst>
  <dgm:cxnLst>
    <dgm:cxn modelId="{284BFBB6-5066-4385-9812-12D3F283AFAC}" srcId="{7B7ABAD3-2A17-4258-B5BD-C68A0B1C4332}" destId="{67474CB3-8B76-40A3-BB33-866C59E0F9F7}" srcOrd="1" destOrd="0" parTransId="{87076425-A80E-4C76-8DD2-814713208CD1}" sibTransId="{89304CB6-A0A1-4608-99E9-308EBAC97BFB}"/>
    <dgm:cxn modelId="{C48FB4FA-0797-4342-8811-AE0DC8129D99}" type="presOf" srcId="{67474CB3-8B76-40A3-BB33-866C59E0F9F7}" destId="{F4513156-4ABC-4E19-B95A-913E18AEA5EB}" srcOrd="0" destOrd="0" presId="urn:microsoft.com/office/officeart/2005/8/layout/hProcess9"/>
    <dgm:cxn modelId="{48A30AAC-924F-458D-B8D4-ACBBD534394F}" srcId="{7B7ABAD3-2A17-4258-B5BD-C68A0B1C4332}" destId="{46D261B6-87FB-4F4C-BAB2-8A063D5E8EA0}" srcOrd="3" destOrd="0" parTransId="{C3402229-61CC-4EE7-9DF5-245505BE2198}" sibTransId="{E29945A7-E7F7-449C-A357-A0BE67C2B7F3}"/>
    <dgm:cxn modelId="{9B99114A-5202-4A91-8661-AA75849CD9AE}" srcId="{7B7ABAD3-2A17-4258-B5BD-C68A0B1C4332}" destId="{31BA31F1-5F20-468A-AE8F-84E3D8CEC55F}" srcOrd="0" destOrd="0" parTransId="{3F863F24-829C-4147-8884-FD1EEBCEEE90}" sibTransId="{DB3D268B-77D6-4D83-8705-3F615E6F791D}"/>
    <dgm:cxn modelId="{A9ED2F29-CFE2-4AD9-B7A1-A710FB9334CD}" type="presOf" srcId="{46D261B6-87FB-4F4C-BAB2-8A063D5E8EA0}" destId="{8C216D4A-5CF6-41CE-8676-8F60DA58F69B}" srcOrd="0" destOrd="0" presId="urn:microsoft.com/office/officeart/2005/8/layout/hProcess9"/>
    <dgm:cxn modelId="{9FDAD36B-7D64-4568-A46E-D20149102CB6}" type="presOf" srcId="{31BA31F1-5F20-468A-AE8F-84E3D8CEC55F}" destId="{AB66E163-D8B3-4244-A06C-9460D46E6E8D}" srcOrd="0" destOrd="0" presId="urn:microsoft.com/office/officeart/2005/8/layout/hProcess9"/>
    <dgm:cxn modelId="{0711FE7E-E6E9-4606-8020-87525B52B1CB}" srcId="{7B7ABAD3-2A17-4258-B5BD-C68A0B1C4332}" destId="{8D9CC0AA-4275-4CE6-9427-4C144537FC93}" srcOrd="2" destOrd="0" parTransId="{8C1DD3F6-CBFB-4BC2-AF74-353E47F93B31}" sibTransId="{C1220500-0E6A-469D-AEFB-AB82635FDEDF}"/>
    <dgm:cxn modelId="{D16E3299-2219-4901-8CC7-BEE7991E0B1E}" type="presOf" srcId="{7B7ABAD3-2A17-4258-B5BD-C68A0B1C4332}" destId="{21E2D767-B7FB-4BA7-A983-1F67E257F85A}" srcOrd="0" destOrd="0" presId="urn:microsoft.com/office/officeart/2005/8/layout/hProcess9"/>
    <dgm:cxn modelId="{2D91F810-4260-429A-A8E0-F58573590491}" type="presOf" srcId="{8D9CC0AA-4275-4CE6-9427-4C144537FC93}" destId="{0E6FCBFF-2EF8-42C4-8A51-602665CAFDBB}" srcOrd="0" destOrd="0" presId="urn:microsoft.com/office/officeart/2005/8/layout/hProcess9"/>
    <dgm:cxn modelId="{34CFEF5E-3FD8-4F03-A4EA-31CA83CC10CA}" type="presParOf" srcId="{21E2D767-B7FB-4BA7-A983-1F67E257F85A}" destId="{58863583-9FA7-47C3-80D4-7AEEF2419914}" srcOrd="0" destOrd="0" presId="urn:microsoft.com/office/officeart/2005/8/layout/hProcess9"/>
    <dgm:cxn modelId="{B8459D8B-D518-4FB2-95BD-B130391AF76C}" type="presParOf" srcId="{21E2D767-B7FB-4BA7-A983-1F67E257F85A}" destId="{CCEBA668-62C8-4BC2-8D5C-0BEF7BF35266}" srcOrd="1" destOrd="0" presId="urn:microsoft.com/office/officeart/2005/8/layout/hProcess9"/>
    <dgm:cxn modelId="{DBF39717-4342-4FD7-9C02-E1B501668262}" type="presParOf" srcId="{CCEBA668-62C8-4BC2-8D5C-0BEF7BF35266}" destId="{AB66E163-D8B3-4244-A06C-9460D46E6E8D}" srcOrd="0" destOrd="0" presId="urn:microsoft.com/office/officeart/2005/8/layout/hProcess9"/>
    <dgm:cxn modelId="{50A6929E-C2CE-4E79-9684-80ABD2A3A907}" type="presParOf" srcId="{CCEBA668-62C8-4BC2-8D5C-0BEF7BF35266}" destId="{928E8697-EF0E-42A0-BA7B-8366554CFF1A}" srcOrd="1" destOrd="0" presId="urn:microsoft.com/office/officeart/2005/8/layout/hProcess9"/>
    <dgm:cxn modelId="{4E106D31-8E3B-4B19-BCA3-2A7B507C6088}" type="presParOf" srcId="{CCEBA668-62C8-4BC2-8D5C-0BEF7BF35266}" destId="{F4513156-4ABC-4E19-B95A-913E18AEA5EB}" srcOrd="2" destOrd="0" presId="urn:microsoft.com/office/officeart/2005/8/layout/hProcess9"/>
    <dgm:cxn modelId="{92049820-B18F-4934-9C42-319BAE51D2FA}" type="presParOf" srcId="{CCEBA668-62C8-4BC2-8D5C-0BEF7BF35266}" destId="{B901BDB5-26B7-4215-89A5-9AC94997B773}" srcOrd="3" destOrd="0" presId="urn:microsoft.com/office/officeart/2005/8/layout/hProcess9"/>
    <dgm:cxn modelId="{A61F0834-B69F-4088-9938-492039C07A52}" type="presParOf" srcId="{CCEBA668-62C8-4BC2-8D5C-0BEF7BF35266}" destId="{0E6FCBFF-2EF8-42C4-8A51-602665CAFDBB}" srcOrd="4" destOrd="0" presId="urn:microsoft.com/office/officeart/2005/8/layout/hProcess9"/>
    <dgm:cxn modelId="{29EF4B39-7DCF-4A1D-97BA-B821FCF4EE71}" type="presParOf" srcId="{CCEBA668-62C8-4BC2-8D5C-0BEF7BF35266}" destId="{F05B5937-1412-4918-8B12-15C54BFC2CD0}" srcOrd="5" destOrd="0" presId="urn:microsoft.com/office/officeart/2005/8/layout/hProcess9"/>
    <dgm:cxn modelId="{822B32B4-80D0-4AA1-A234-123F3ED5613C}" type="presParOf" srcId="{CCEBA668-62C8-4BC2-8D5C-0BEF7BF35266}" destId="{8C216D4A-5CF6-41CE-8676-8F60DA58F69B}"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A2CF0-5ECA-4B8A-BD61-305CF9DD7FB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S"/>
        </a:p>
      </dgm:t>
    </dgm:pt>
    <dgm:pt modelId="{1A0C08BC-83E4-4C36-9B78-55F5EC5EC7F7}">
      <dgm:prSet phldrT="[Texto]"/>
      <dgm:spPr>
        <a:solidFill>
          <a:schemeClr val="accent5"/>
        </a:solidFill>
      </dgm:spPr>
      <dgm:t>
        <a:bodyPr/>
        <a:lstStyle/>
        <a:p>
          <a:r>
            <a:rPr lang="es-ES" b="1" dirty="0" smtClean="0">
              <a:solidFill>
                <a:schemeClr val="tx1"/>
              </a:solidFill>
            </a:rPr>
            <a:t>Sistema de Gestión </a:t>
          </a:r>
        </a:p>
        <a:p>
          <a:r>
            <a:rPr lang="es-ES" b="1" dirty="0" smtClean="0">
              <a:solidFill>
                <a:schemeClr val="tx1"/>
              </a:solidFill>
            </a:rPr>
            <a:t>de la Prevención</a:t>
          </a:r>
          <a:endParaRPr lang="es-ES" b="1" dirty="0">
            <a:solidFill>
              <a:schemeClr val="tx1"/>
            </a:solidFill>
          </a:endParaRPr>
        </a:p>
      </dgm:t>
    </dgm:pt>
    <dgm:pt modelId="{8A4E67AC-243F-4333-A7B2-0B70AB12D180}" type="parTrans" cxnId="{03223583-81F1-4445-9983-22D946961576}">
      <dgm:prSet/>
      <dgm:spPr/>
      <dgm:t>
        <a:bodyPr/>
        <a:lstStyle/>
        <a:p>
          <a:endParaRPr lang="es-ES"/>
        </a:p>
      </dgm:t>
    </dgm:pt>
    <dgm:pt modelId="{E5E4FD73-9ADE-4C1D-A2E4-9C62BCA9AFFA}" type="sibTrans" cxnId="{03223583-81F1-4445-9983-22D946961576}">
      <dgm:prSet/>
      <dgm:spPr/>
      <dgm:t>
        <a:bodyPr/>
        <a:lstStyle/>
        <a:p>
          <a:endParaRPr lang="es-ES"/>
        </a:p>
      </dgm:t>
    </dgm:pt>
    <dgm:pt modelId="{4AD54072-560C-457F-847F-B7E167DDCE7D}">
      <dgm:prSet phldrT="[Texto]" custT="1"/>
      <dgm:spPr>
        <a:solidFill>
          <a:schemeClr val="accent5">
            <a:lumMod val="60000"/>
            <a:lumOff val="40000"/>
          </a:schemeClr>
        </a:solidFill>
      </dgm:spPr>
      <dgm:t>
        <a:bodyPr/>
        <a:lstStyle/>
        <a:p>
          <a:r>
            <a:rPr lang="es-ES" sz="1600" dirty="0" smtClean="0">
              <a:solidFill>
                <a:schemeClr val="tx1"/>
              </a:solidFill>
            </a:rPr>
            <a:t>Proceso mediante el que la empresa define su política de prevención y planifica las actuaciones que debe realizar </a:t>
          </a:r>
          <a:endParaRPr lang="es-ES" sz="1600" dirty="0">
            <a:solidFill>
              <a:schemeClr val="tx1"/>
            </a:solidFill>
          </a:endParaRPr>
        </a:p>
      </dgm:t>
    </dgm:pt>
    <dgm:pt modelId="{2714BFAB-2037-47B8-8008-EA95D95DD031}" type="parTrans" cxnId="{770870C5-A4DD-4DDB-BFF5-CBCAE5CED424}">
      <dgm:prSet/>
      <dgm:spPr/>
      <dgm:t>
        <a:bodyPr/>
        <a:lstStyle/>
        <a:p>
          <a:endParaRPr lang="es-ES"/>
        </a:p>
      </dgm:t>
    </dgm:pt>
    <dgm:pt modelId="{E82866D7-C849-47C7-8257-B2C57370A324}" type="sibTrans" cxnId="{770870C5-A4DD-4DDB-BFF5-CBCAE5CED424}">
      <dgm:prSet/>
      <dgm:spPr/>
      <dgm:t>
        <a:bodyPr/>
        <a:lstStyle/>
        <a:p>
          <a:endParaRPr lang="es-ES"/>
        </a:p>
      </dgm:t>
    </dgm:pt>
    <dgm:pt modelId="{4786EDAA-6010-4927-A280-85A8327A0A1C}">
      <dgm:prSet phldrT="[Texto]"/>
      <dgm:spPr>
        <a:solidFill>
          <a:schemeClr val="accent5">
            <a:lumMod val="60000"/>
            <a:lumOff val="40000"/>
          </a:schemeClr>
        </a:solidFill>
      </dgm:spPr>
      <dgm:t>
        <a:bodyPr/>
        <a:lstStyle/>
        <a:p>
          <a:r>
            <a:rPr lang="es-ES" dirty="0" smtClean="0">
              <a:solidFill>
                <a:schemeClr val="tx1"/>
              </a:solidFill>
            </a:rPr>
            <a:t>ACTIVIDADES PREVENTIVAS</a:t>
          </a:r>
          <a:endParaRPr lang="es-ES" dirty="0">
            <a:solidFill>
              <a:schemeClr val="tx1"/>
            </a:solidFill>
          </a:endParaRPr>
        </a:p>
      </dgm:t>
    </dgm:pt>
    <dgm:pt modelId="{9C39EAEA-C80F-45C1-ADF7-98C73222B920}" type="parTrans" cxnId="{35373D63-8E0C-46B4-B53A-732A1CD09EAF}">
      <dgm:prSet/>
      <dgm:spPr/>
      <dgm:t>
        <a:bodyPr/>
        <a:lstStyle/>
        <a:p>
          <a:endParaRPr lang="es-ES"/>
        </a:p>
      </dgm:t>
    </dgm:pt>
    <dgm:pt modelId="{C613D28E-6043-472A-87B8-28C53B01E077}" type="sibTrans" cxnId="{35373D63-8E0C-46B4-B53A-732A1CD09EAF}">
      <dgm:prSet/>
      <dgm:spPr/>
      <dgm:t>
        <a:bodyPr/>
        <a:lstStyle/>
        <a:p>
          <a:endParaRPr lang="es-ES"/>
        </a:p>
      </dgm:t>
    </dgm:pt>
    <dgm:pt modelId="{27AACDBC-90A7-4AF8-96A8-177371FB7A55}">
      <dgm:prSet custT="1"/>
      <dgm:spPr>
        <a:solidFill>
          <a:schemeClr val="accent5">
            <a:lumMod val="60000"/>
            <a:lumOff val="40000"/>
          </a:schemeClr>
        </a:solidFill>
      </dgm:spPr>
      <dgm:t>
        <a:bodyPr/>
        <a:lstStyle/>
        <a:p>
          <a:pPr algn="just"/>
          <a:r>
            <a:rPr lang="es-ES" sz="1800" dirty="0" smtClean="0">
              <a:solidFill>
                <a:schemeClr val="tx1"/>
              </a:solidFill>
            </a:rPr>
            <a:t>- </a:t>
          </a:r>
          <a:r>
            <a:rPr lang="es-ES" sz="1600" dirty="0" smtClean="0">
              <a:solidFill>
                <a:schemeClr val="tx1"/>
              </a:solidFill>
            </a:rPr>
            <a:t>Estructura organizativa</a:t>
          </a:r>
        </a:p>
        <a:p>
          <a:pPr algn="just"/>
          <a:r>
            <a:rPr lang="es-ES" sz="1600" dirty="0" smtClean="0">
              <a:solidFill>
                <a:schemeClr val="tx1"/>
              </a:solidFill>
            </a:rPr>
            <a:t>- Responsabilidades</a:t>
          </a:r>
        </a:p>
        <a:p>
          <a:pPr algn="just"/>
          <a:r>
            <a:rPr lang="es-ES" sz="1600" dirty="0" smtClean="0">
              <a:solidFill>
                <a:schemeClr val="tx1"/>
              </a:solidFill>
            </a:rPr>
            <a:t>- Funciones, prácticas y procedimientos preventivos</a:t>
          </a:r>
        </a:p>
        <a:p>
          <a:pPr algn="just"/>
          <a:r>
            <a:rPr lang="es-ES" sz="1600" dirty="0" smtClean="0">
              <a:solidFill>
                <a:schemeClr val="tx1"/>
              </a:solidFill>
            </a:rPr>
            <a:t>- Recursos necesarios para la gestión de la prevención</a:t>
          </a:r>
          <a:endParaRPr lang="es-ES" sz="1600" dirty="0">
            <a:solidFill>
              <a:schemeClr val="tx1"/>
            </a:solidFill>
          </a:endParaRPr>
        </a:p>
      </dgm:t>
    </dgm:pt>
    <dgm:pt modelId="{B4D23505-5B11-4951-A59B-E245CC90BD1A}" type="parTrans" cxnId="{027BF867-F962-4523-B242-D51A59DEA2B9}">
      <dgm:prSet/>
      <dgm:spPr/>
      <dgm:t>
        <a:bodyPr/>
        <a:lstStyle/>
        <a:p>
          <a:endParaRPr lang="es-ES"/>
        </a:p>
      </dgm:t>
    </dgm:pt>
    <dgm:pt modelId="{E6D1E9AF-5890-4158-AD43-DE427DF98EE2}" type="sibTrans" cxnId="{027BF867-F962-4523-B242-D51A59DEA2B9}">
      <dgm:prSet/>
      <dgm:spPr/>
      <dgm:t>
        <a:bodyPr/>
        <a:lstStyle/>
        <a:p>
          <a:endParaRPr lang="es-ES"/>
        </a:p>
      </dgm:t>
    </dgm:pt>
    <dgm:pt modelId="{AA1CCA65-4A36-4FBD-90A9-82961D9CAA30}">
      <dgm:prSet/>
      <dgm:spPr>
        <a:solidFill>
          <a:schemeClr val="accent5">
            <a:lumMod val="60000"/>
            <a:lumOff val="40000"/>
          </a:schemeClr>
        </a:solidFill>
      </dgm:spPr>
      <dgm:t>
        <a:bodyPr/>
        <a:lstStyle/>
        <a:p>
          <a:pPr algn="l"/>
          <a:r>
            <a:rPr lang="es-ES" dirty="0" smtClean="0">
              <a:solidFill>
                <a:schemeClr val="tx1"/>
              </a:solidFill>
            </a:rPr>
            <a:t>- Plan de Prevención</a:t>
          </a:r>
        </a:p>
        <a:p>
          <a:pPr algn="l"/>
          <a:r>
            <a:rPr lang="es-ES" dirty="0" smtClean="0">
              <a:solidFill>
                <a:schemeClr val="tx1"/>
              </a:solidFill>
            </a:rPr>
            <a:t>- Planificación integrada en la empresa</a:t>
          </a:r>
        </a:p>
        <a:p>
          <a:pPr algn="l"/>
          <a:r>
            <a:rPr lang="es-ES" dirty="0" smtClean="0">
              <a:solidFill>
                <a:schemeClr val="tx1"/>
              </a:solidFill>
            </a:rPr>
            <a:t>- Evaluación y revisión de riesgos</a:t>
          </a:r>
        </a:p>
        <a:p>
          <a:pPr algn="l"/>
          <a:r>
            <a:rPr lang="es-ES" dirty="0" smtClean="0">
              <a:solidFill>
                <a:schemeClr val="tx1"/>
              </a:solidFill>
            </a:rPr>
            <a:t>- Acciones preventivas para eliminar y/o controlar los riesgos</a:t>
          </a:r>
        </a:p>
        <a:p>
          <a:pPr algn="l"/>
          <a:r>
            <a:rPr lang="es-ES" dirty="0" smtClean="0">
              <a:solidFill>
                <a:schemeClr val="tx1"/>
              </a:solidFill>
            </a:rPr>
            <a:t>- Formación de los trabajadores</a:t>
          </a:r>
        </a:p>
        <a:p>
          <a:pPr algn="l"/>
          <a:r>
            <a:rPr lang="es-ES" dirty="0" smtClean="0">
              <a:solidFill>
                <a:schemeClr val="tx1"/>
              </a:solidFill>
            </a:rPr>
            <a:t>- Vigilancia de la salud de los trabajadores</a:t>
          </a:r>
        </a:p>
        <a:p>
          <a:pPr algn="l"/>
          <a:r>
            <a:rPr lang="es-ES" dirty="0" smtClean="0">
              <a:solidFill>
                <a:schemeClr val="tx1"/>
              </a:solidFill>
            </a:rPr>
            <a:t>- Desarrollo de medidas en caso de emergencia y primeros auxilios</a:t>
          </a:r>
        </a:p>
        <a:p>
          <a:pPr algn="l"/>
          <a:r>
            <a:rPr lang="es-ES" dirty="0" smtClean="0">
              <a:solidFill>
                <a:schemeClr val="tx1"/>
              </a:solidFill>
            </a:rPr>
            <a:t>- Adoptar un modelo organizativo de la garantice la prevención</a:t>
          </a:r>
          <a:endParaRPr lang="es-ES" dirty="0">
            <a:solidFill>
              <a:schemeClr val="tx1"/>
            </a:solidFill>
          </a:endParaRPr>
        </a:p>
      </dgm:t>
    </dgm:pt>
    <dgm:pt modelId="{8FA05932-FD3D-4589-BED0-E15B0FF3C164}" type="parTrans" cxnId="{27C8BC39-BF23-4FF8-A420-9686B39DF6B7}">
      <dgm:prSet/>
      <dgm:spPr/>
      <dgm:t>
        <a:bodyPr/>
        <a:lstStyle/>
        <a:p>
          <a:endParaRPr lang="es-ES"/>
        </a:p>
      </dgm:t>
    </dgm:pt>
    <dgm:pt modelId="{AD85F383-9E11-43D5-AF7C-E3BAE211F6BD}" type="sibTrans" cxnId="{27C8BC39-BF23-4FF8-A420-9686B39DF6B7}">
      <dgm:prSet/>
      <dgm:spPr/>
      <dgm:t>
        <a:bodyPr/>
        <a:lstStyle/>
        <a:p>
          <a:endParaRPr lang="es-ES"/>
        </a:p>
      </dgm:t>
    </dgm:pt>
    <dgm:pt modelId="{5B985303-DB04-4A7F-B6A4-54E940AB41A7}" type="pres">
      <dgm:prSet presAssocID="{D3DA2CF0-5ECA-4B8A-BD61-305CF9DD7FB6}" presName="Name0" presStyleCnt="0">
        <dgm:presLayoutVars>
          <dgm:chPref val="1"/>
          <dgm:dir/>
          <dgm:animOne val="branch"/>
          <dgm:animLvl val="lvl"/>
          <dgm:resizeHandles val="exact"/>
        </dgm:presLayoutVars>
      </dgm:prSet>
      <dgm:spPr/>
      <dgm:t>
        <a:bodyPr/>
        <a:lstStyle/>
        <a:p>
          <a:endParaRPr lang="es-ES"/>
        </a:p>
      </dgm:t>
    </dgm:pt>
    <dgm:pt modelId="{89324885-E90C-42F5-8963-0D799B8F50C6}" type="pres">
      <dgm:prSet presAssocID="{1A0C08BC-83E4-4C36-9B78-55F5EC5EC7F7}" presName="root1" presStyleCnt="0"/>
      <dgm:spPr/>
    </dgm:pt>
    <dgm:pt modelId="{2CCD136C-2481-4BFB-85F6-E10CB95365E6}" type="pres">
      <dgm:prSet presAssocID="{1A0C08BC-83E4-4C36-9B78-55F5EC5EC7F7}" presName="LevelOneTextNode" presStyleLbl="node0" presStyleIdx="0" presStyleCnt="1" custLinFactX="-86388" custLinFactNeighborX="-100000" custLinFactNeighborY="-238">
        <dgm:presLayoutVars>
          <dgm:chPref val="3"/>
        </dgm:presLayoutVars>
      </dgm:prSet>
      <dgm:spPr/>
      <dgm:t>
        <a:bodyPr/>
        <a:lstStyle/>
        <a:p>
          <a:endParaRPr lang="es-ES"/>
        </a:p>
      </dgm:t>
    </dgm:pt>
    <dgm:pt modelId="{4EB4D258-927E-4F7F-9E25-42A102F08771}" type="pres">
      <dgm:prSet presAssocID="{1A0C08BC-83E4-4C36-9B78-55F5EC5EC7F7}" presName="level2hierChild" presStyleCnt="0"/>
      <dgm:spPr/>
    </dgm:pt>
    <dgm:pt modelId="{B81BAD06-5A61-4D14-B199-08A19F085E96}" type="pres">
      <dgm:prSet presAssocID="{2714BFAB-2037-47B8-8008-EA95D95DD031}" presName="conn2-1" presStyleLbl="parChTrans1D2" presStyleIdx="0" presStyleCnt="3"/>
      <dgm:spPr/>
      <dgm:t>
        <a:bodyPr/>
        <a:lstStyle/>
        <a:p>
          <a:endParaRPr lang="es-ES"/>
        </a:p>
      </dgm:t>
    </dgm:pt>
    <dgm:pt modelId="{26CB5E9A-65E3-48B1-BABF-79A1F1FDB7CB}" type="pres">
      <dgm:prSet presAssocID="{2714BFAB-2037-47B8-8008-EA95D95DD031}" presName="connTx" presStyleLbl="parChTrans1D2" presStyleIdx="0" presStyleCnt="3"/>
      <dgm:spPr/>
      <dgm:t>
        <a:bodyPr/>
        <a:lstStyle/>
        <a:p>
          <a:endParaRPr lang="es-ES"/>
        </a:p>
      </dgm:t>
    </dgm:pt>
    <dgm:pt modelId="{BB71EDD1-442B-42D1-9952-69331B0065B6}" type="pres">
      <dgm:prSet presAssocID="{4AD54072-560C-457F-847F-B7E167DDCE7D}" presName="root2" presStyleCnt="0"/>
      <dgm:spPr/>
    </dgm:pt>
    <dgm:pt modelId="{DBBF0DFE-521A-455E-B94A-0D3EE3AF0FD1}" type="pres">
      <dgm:prSet presAssocID="{4AD54072-560C-457F-847F-B7E167DDCE7D}" presName="LevelTwoTextNode" presStyleLbl="node2" presStyleIdx="0" presStyleCnt="3" custScaleX="286701" custLinFactNeighborX="-6273" custLinFactNeighborY="-39968">
        <dgm:presLayoutVars>
          <dgm:chPref val="3"/>
        </dgm:presLayoutVars>
      </dgm:prSet>
      <dgm:spPr/>
      <dgm:t>
        <a:bodyPr/>
        <a:lstStyle/>
        <a:p>
          <a:endParaRPr lang="es-ES"/>
        </a:p>
      </dgm:t>
    </dgm:pt>
    <dgm:pt modelId="{4BA1A081-6CD9-4DB9-97A1-DC0B5C80E8C8}" type="pres">
      <dgm:prSet presAssocID="{4AD54072-560C-457F-847F-B7E167DDCE7D}" presName="level3hierChild" presStyleCnt="0"/>
      <dgm:spPr/>
    </dgm:pt>
    <dgm:pt modelId="{1C8AA2AF-4D12-439A-B5A7-3C4D7ED0AD06}" type="pres">
      <dgm:prSet presAssocID="{B4D23505-5B11-4951-A59B-E245CC90BD1A}" presName="conn2-1" presStyleLbl="parChTrans1D2" presStyleIdx="1" presStyleCnt="3"/>
      <dgm:spPr/>
      <dgm:t>
        <a:bodyPr/>
        <a:lstStyle/>
        <a:p>
          <a:endParaRPr lang="es-ES"/>
        </a:p>
      </dgm:t>
    </dgm:pt>
    <dgm:pt modelId="{257A50A9-F674-4480-9F1B-52E8DC279F89}" type="pres">
      <dgm:prSet presAssocID="{B4D23505-5B11-4951-A59B-E245CC90BD1A}" presName="connTx" presStyleLbl="parChTrans1D2" presStyleIdx="1" presStyleCnt="3"/>
      <dgm:spPr/>
      <dgm:t>
        <a:bodyPr/>
        <a:lstStyle/>
        <a:p>
          <a:endParaRPr lang="es-ES"/>
        </a:p>
      </dgm:t>
    </dgm:pt>
    <dgm:pt modelId="{690BDD56-6741-41EA-9F04-A95C27B28139}" type="pres">
      <dgm:prSet presAssocID="{27AACDBC-90A7-4AF8-96A8-177371FB7A55}" presName="root2" presStyleCnt="0"/>
      <dgm:spPr/>
    </dgm:pt>
    <dgm:pt modelId="{A0A5B907-D9C7-4B86-BA71-57983153CAD1}" type="pres">
      <dgm:prSet presAssocID="{27AACDBC-90A7-4AF8-96A8-177371FB7A55}" presName="LevelTwoTextNode" presStyleLbl="node2" presStyleIdx="1" presStyleCnt="3" custScaleX="293149" custScaleY="143994" custLinFactNeighborX="-4479" custLinFactNeighborY="-17295">
        <dgm:presLayoutVars>
          <dgm:chPref val="3"/>
        </dgm:presLayoutVars>
      </dgm:prSet>
      <dgm:spPr/>
      <dgm:t>
        <a:bodyPr/>
        <a:lstStyle/>
        <a:p>
          <a:endParaRPr lang="es-ES"/>
        </a:p>
      </dgm:t>
    </dgm:pt>
    <dgm:pt modelId="{CB93412B-66BA-4A69-806A-BA901244C81F}" type="pres">
      <dgm:prSet presAssocID="{27AACDBC-90A7-4AF8-96A8-177371FB7A55}" presName="level3hierChild" presStyleCnt="0"/>
      <dgm:spPr/>
    </dgm:pt>
    <dgm:pt modelId="{25E6828F-C139-45BC-9F87-D62C31741ECA}" type="pres">
      <dgm:prSet presAssocID="{9C39EAEA-C80F-45C1-ADF7-98C73222B920}" presName="conn2-1" presStyleLbl="parChTrans1D2" presStyleIdx="2" presStyleCnt="3"/>
      <dgm:spPr/>
      <dgm:t>
        <a:bodyPr/>
        <a:lstStyle/>
        <a:p>
          <a:endParaRPr lang="es-ES"/>
        </a:p>
      </dgm:t>
    </dgm:pt>
    <dgm:pt modelId="{C17D8E94-CC33-4CDB-9365-5085F533971B}" type="pres">
      <dgm:prSet presAssocID="{9C39EAEA-C80F-45C1-ADF7-98C73222B920}" presName="connTx" presStyleLbl="parChTrans1D2" presStyleIdx="2" presStyleCnt="3"/>
      <dgm:spPr/>
      <dgm:t>
        <a:bodyPr/>
        <a:lstStyle/>
        <a:p>
          <a:endParaRPr lang="es-ES"/>
        </a:p>
      </dgm:t>
    </dgm:pt>
    <dgm:pt modelId="{2A066C8B-CD4B-41BD-BF80-71CEE7CA4BCF}" type="pres">
      <dgm:prSet presAssocID="{4786EDAA-6010-4927-A280-85A8327A0A1C}" presName="root2" presStyleCnt="0"/>
      <dgm:spPr/>
    </dgm:pt>
    <dgm:pt modelId="{83D46013-B433-4D58-B78F-C5F23142CBE9}" type="pres">
      <dgm:prSet presAssocID="{4786EDAA-6010-4927-A280-85A8327A0A1C}" presName="LevelTwoTextNode" presStyleLbl="node2" presStyleIdx="2" presStyleCnt="3" custScaleX="69103" custLinFactNeighborX="-5704" custLinFactNeighborY="149">
        <dgm:presLayoutVars>
          <dgm:chPref val="3"/>
        </dgm:presLayoutVars>
      </dgm:prSet>
      <dgm:spPr/>
      <dgm:t>
        <a:bodyPr/>
        <a:lstStyle/>
        <a:p>
          <a:endParaRPr lang="es-ES"/>
        </a:p>
      </dgm:t>
    </dgm:pt>
    <dgm:pt modelId="{46DC42CA-7D7A-4679-9BBA-ECF5D6E61EE6}" type="pres">
      <dgm:prSet presAssocID="{4786EDAA-6010-4927-A280-85A8327A0A1C}" presName="level3hierChild" presStyleCnt="0"/>
      <dgm:spPr/>
    </dgm:pt>
    <dgm:pt modelId="{2E933957-0650-4EEF-8134-FCE7C2AD801C}" type="pres">
      <dgm:prSet presAssocID="{8FA05932-FD3D-4589-BED0-E15B0FF3C164}" presName="conn2-1" presStyleLbl="parChTrans1D3" presStyleIdx="0" presStyleCnt="1"/>
      <dgm:spPr/>
      <dgm:t>
        <a:bodyPr/>
        <a:lstStyle/>
        <a:p>
          <a:endParaRPr lang="es-ES"/>
        </a:p>
      </dgm:t>
    </dgm:pt>
    <dgm:pt modelId="{8FC219E2-DF36-4159-A00E-EB20162DD2CB}" type="pres">
      <dgm:prSet presAssocID="{8FA05932-FD3D-4589-BED0-E15B0FF3C164}" presName="connTx" presStyleLbl="parChTrans1D3" presStyleIdx="0" presStyleCnt="1"/>
      <dgm:spPr/>
      <dgm:t>
        <a:bodyPr/>
        <a:lstStyle/>
        <a:p>
          <a:endParaRPr lang="es-ES"/>
        </a:p>
      </dgm:t>
    </dgm:pt>
    <dgm:pt modelId="{58163A94-E9EA-40FB-B294-A5456CBA4C72}" type="pres">
      <dgm:prSet presAssocID="{AA1CCA65-4A36-4FBD-90A9-82961D9CAA30}" presName="root2" presStyleCnt="0"/>
      <dgm:spPr/>
    </dgm:pt>
    <dgm:pt modelId="{7E7C85FE-7668-4C7B-B6CC-1021267A7DAA}" type="pres">
      <dgm:prSet presAssocID="{AA1CCA65-4A36-4FBD-90A9-82961D9CAA30}" presName="LevelTwoTextNode" presStyleLbl="node3" presStyleIdx="0" presStyleCnt="1" custScaleX="224652" custScaleY="281204" custLinFactNeighborX="2717">
        <dgm:presLayoutVars>
          <dgm:chPref val="3"/>
        </dgm:presLayoutVars>
      </dgm:prSet>
      <dgm:spPr/>
      <dgm:t>
        <a:bodyPr/>
        <a:lstStyle/>
        <a:p>
          <a:endParaRPr lang="es-ES"/>
        </a:p>
      </dgm:t>
    </dgm:pt>
    <dgm:pt modelId="{3DC9F5D4-33F5-4BC5-957F-3497A2965247}" type="pres">
      <dgm:prSet presAssocID="{AA1CCA65-4A36-4FBD-90A9-82961D9CAA30}" presName="level3hierChild" presStyleCnt="0"/>
      <dgm:spPr/>
    </dgm:pt>
  </dgm:ptLst>
  <dgm:cxnLst>
    <dgm:cxn modelId="{A213AA88-3AD4-46F3-B363-30760FC9ADCF}" type="presOf" srcId="{B4D23505-5B11-4951-A59B-E245CC90BD1A}" destId="{1C8AA2AF-4D12-439A-B5A7-3C4D7ED0AD06}" srcOrd="0" destOrd="0" presId="urn:microsoft.com/office/officeart/2008/layout/HorizontalMultiLevelHierarchy"/>
    <dgm:cxn modelId="{924F12FC-ABD3-48A1-BD97-0D78926C90C0}" type="presOf" srcId="{B4D23505-5B11-4951-A59B-E245CC90BD1A}" destId="{257A50A9-F674-4480-9F1B-52E8DC279F89}" srcOrd="1" destOrd="0" presId="urn:microsoft.com/office/officeart/2008/layout/HorizontalMultiLevelHierarchy"/>
    <dgm:cxn modelId="{01D3D20C-473B-4527-AECA-2A7B4438F081}" type="presOf" srcId="{D3DA2CF0-5ECA-4B8A-BD61-305CF9DD7FB6}" destId="{5B985303-DB04-4A7F-B6A4-54E940AB41A7}" srcOrd="0" destOrd="0" presId="urn:microsoft.com/office/officeart/2008/layout/HorizontalMultiLevelHierarchy"/>
    <dgm:cxn modelId="{770870C5-A4DD-4DDB-BFF5-CBCAE5CED424}" srcId="{1A0C08BC-83E4-4C36-9B78-55F5EC5EC7F7}" destId="{4AD54072-560C-457F-847F-B7E167DDCE7D}" srcOrd="0" destOrd="0" parTransId="{2714BFAB-2037-47B8-8008-EA95D95DD031}" sibTransId="{E82866D7-C849-47C7-8257-B2C57370A324}"/>
    <dgm:cxn modelId="{EACEE68E-35E2-475F-B39B-7FA36CA1C2A6}" type="presOf" srcId="{2714BFAB-2037-47B8-8008-EA95D95DD031}" destId="{26CB5E9A-65E3-48B1-BABF-79A1F1FDB7CB}" srcOrd="1" destOrd="0" presId="urn:microsoft.com/office/officeart/2008/layout/HorizontalMultiLevelHierarchy"/>
    <dgm:cxn modelId="{79E603CC-5E9D-419E-A9F2-298B2DD4B7B4}" type="presOf" srcId="{9C39EAEA-C80F-45C1-ADF7-98C73222B920}" destId="{25E6828F-C139-45BC-9F87-D62C31741ECA}" srcOrd="0" destOrd="0" presId="urn:microsoft.com/office/officeart/2008/layout/HorizontalMultiLevelHierarchy"/>
    <dgm:cxn modelId="{FCBB9250-66B2-40FA-A15B-88AE148D561B}" type="presOf" srcId="{27AACDBC-90A7-4AF8-96A8-177371FB7A55}" destId="{A0A5B907-D9C7-4B86-BA71-57983153CAD1}" srcOrd="0" destOrd="0" presId="urn:microsoft.com/office/officeart/2008/layout/HorizontalMultiLevelHierarchy"/>
    <dgm:cxn modelId="{9960C4B6-3949-43C1-A75B-AD4353771812}" type="presOf" srcId="{1A0C08BC-83E4-4C36-9B78-55F5EC5EC7F7}" destId="{2CCD136C-2481-4BFB-85F6-E10CB95365E6}" srcOrd="0" destOrd="0" presId="urn:microsoft.com/office/officeart/2008/layout/HorizontalMultiLevelHierarchy"/>
    <dgm:cxn modelId="{DEFB8421-A310-4073-86EE-19819FE2E90A}" type="presOf" srcId="{4AD54072-560C-457F-847F-B7E167DDCE7D}" destId="{DBBF0DFE-521A-455E-B94A-0D3EE3AF0FD1}" srcOrd="0" destOrd="0" presId="urn:microsoft.com/office/officeart/2008/layout/HorizontalMultiLevelHierarchy"/>
    <dgm:cxn modelId="{027BF867-F962-4523-B242-D51A59DEA2B9}" srcId="{1A0C08BC-83E4-4C36-9B78-55F5EC5EC7F7}" destId="{27AACDBC-90A7-4AF8-96A8-177371FB7A55}" srcOrd="1" destOrd="0" parTransId="{B4D23505-5B11-4951-A59B-E245CC90BD1A}" sibTransId="{E6D1E9AF-5890-4158-AD43-DE427DF98EE2}"/>
    <dgm:cxn modelId="{6BFB5E6F-4FEC-426D-85B4-A8903960DC30}" type="presOf" srcId="{4786EDAA-6010-4927-A280-85A8327A0A1C}" destId="{83D46013-B433-4D58-B78F-C5F23142CBE9}" srcOrd="0" destOrd="0" presId="urn:microsoft.com/office/officeart/2008/layout/HorizontalMultiLevelHierarchy"/>
    <dgm:cxn modelId="{147F9647-6EFA-447C-88A3-07355550A045}" type="presOf" srcId="{8FA05932-FD3D-4589-BED0-E15B0FF3C164}" destId="{8FC219E2-DF36-4159-A00E-EB20162DD2CB}" srcOrd="1" destOrd="0" presId="urn:microsoft.com/office/officeart/2008/layout/HorizontalMultiLevelHierarchy"/>
    <dgm:cxn modelId="{5416FA72-CF1F-4E3D-99DA-94B7C7D576B8}" type="presOf" srcId="{8FA05932-FD3D-4589-BED0-E15B0FF3C164}" destId="{2E933957-0650-4EEF-8134-FCE7C2AD801C}" srcOrd="0" destOrd="0" presId="urn:microsoft.com/office/officeart/2008/layout/HorizontalMultiLevelHierarchy"/>
    <dgm:cxn modelId="{03223583-81F1-4445-9983-22D946961576}" srcId="{D3DA2CF0-5ECA-4B8A-BD61-305CF9DD7FB6}" destId="{1A0C08BC-83E4-4C36-9B78-55F5EC5EC7F7}" srcOrd="0" destOrd="0" parTransId="{8A4E67AC-243F-4333-A7B2-0B70AB12D180}" sibTransId="{E5E4FD73-9ADE-4C1D-A2E4-9C62BCA9AFFA}"/>
    <dgm:cxn modelId="{CCC70EA4-80A6-4551-9455-D300AC8C8AE3}" type="presOf" srcId="{AA1CCA65-4A36-4FBD-90A9-82961D9CAA30}" destId="{7E7C85FE-7668-4C7B-B6CC-1021267A7DAA}" srcOrd="0" destOrd="0" presId="urn:microsoft.com/office/officeart/2008/layout/HorizontalMultiLevelHierarchy"/>
    <dgm:cxn modelId="{D9A7375A-AB9D-4F7F-B815-A9DBA14D084C}" type="presOf" srcId="{2714BFAB-2037-47B8-8008-EA95D95DD031}" destId="{B81BAD06-5A61-4D14-B199-08A19F085E96}" srcOrd="0" destOrd="0" presId="urn:microsoft.com/office/officeart/2008/layout/HorizontalMultiLevelHierarchy"/>
    <dgm:cxn modelId="{E37C7B7D-60BE-4A0C-B0D0-D23B10B5B595}" type="presOf" srcId="{9C39EAEA-C80F-45C1-ADF7-98C73222B920}" destId="{C17D8E94-CC33-4CDB-9365-5085F533971B}" srcOrd="1" destOrd="0" presId="urn:microsoft.com/office/officeart/2008/layout/HorizontalMultiLevelHierarchy"/>
    <dgm:cxn modelId="{35373D63-8E0C-46B4-B53A-732A1CD09EAF}" srcId="{1A0C08BC-83E4-4C36-9B78-55F5EC5EC7F7}" destId="{4786EDAA-6010-4927-A280-85A8327A0A1C}" srcOrd="2" destOrd="0" parTransId="{9C39EAEA-C80F-45C1-ADF7-98C73222B920}" sibTransId="{C613D28E-6043-472A-87B8-28C53B01E077}"/>
    <dgm:cxn modelId="{27C8BC39-BF23-4FF8-A420-9686B39DF6B7}" srcId="{4786EDAA-6010-4927-A280-85A8327A0A1C}" destId="{AA1CCA65-4A36-4FBD-90A9-82961D9CAA30}" srcOrd="0" destOrd="0" parTransId="{8FA05932-FD3D-4589-BED0-E15B0FF3C164}" sibTransId="{AD85F383-9E11-43D5-AF7C-E3BAE211F6BD}"/>
    <dgm:cxn modelId="{33D593AE-5C75-47CE-90A7-8157A06C6DF1}" type="presParOf" srcId="{5B985303-DB04-4A7F-B6A4-54E940AB41A7}" destId="{89324885-E90C-42F5-8963-0D799B8F50C6}" srcOrd="0" destOrd="0" presId="urn:microsoft.com/office/officeart/2008/layout/HorizontalMultiLevelHierarchy"/>
    <dgm:cxn modelId="{5BE2658F-57A6-4B3D-9448-FCE90DC6B8BB}" type="presParOf" srcId="{89324885-E90C-42F5-8963-0D799B8F50C6}" destId="{2CCD136C-2481-4BFB-85F6-E10CB95365E6}" srcOrd="0" destOrd="0" presId="urn:microsoft.com/office/officeart/2008/layout/HorizontalMultiLevelHierarchy"/>
    <dgm:cxn modelId="{6A3622BF-E8B4-4E51-9F9F-A0F08B82C8E9}" type="presParOf" srcId="{89324885-E90C-42F5-8963-0D799B8F50C6}" destId="{4EB4D258-927E-4F7F-9E25-42A102F08771}" srcOrd="1" destOrd="0" presId="urn:microsoft.com/office/officeart/2008/layout/HorizontalMultiLevelHierarchy"/>
    <dgm:cxn modelId="{F401B86A-A6DA-4C37-8BE2-C1677A236FBC}" type="presParOf" srcId="{4EB4D258-927E-4F7F-9E25-42A102F08771}" destId="{B81BAD06-5A61-4D14-B199-08A19F085E96}" srcOrd="0" destOrd="0" presId="urn:microsoft.com/office/officeart/2008/layout/HorizontalMultiLevelHierarchy"/>
    <dgm:cxn modelId="{0684D4F3-B69E-4A03-9177-E3545A936D39}" type="presParOf" srcId="{B81BAD06-5A61-4D14-B199-08A19F085E96}" destId="{26CB5E9A-65E3-48B1-BABF-79A1F1FDB7CB}" srcOrd="0" destOrd="0" presId="urn:microsoft.com/office/officeart/2008/layout/HorizontalMultiLevelHierarchy"/>
    <dgm:cxn modelId="{BF5226D2-1DBE-4149-80B6-37E02C082EA3}" type="presParOf" srcId="{4EB4D258-927E-4F7F-9E25-42A102F08771}" destId="{BB71EDD1-442B-42D1-9952-69331B0065B6}" srcOrd="1" destOrd="0" presId="urn:microsoft.com/office/officeart/2008/layout/HorizontalMultiLevelHierarchy"/>
    <dgm:cxn modelId="{F3AA944B-BCFD-4C15-AA68-DB51F23BC0A3}" type="presParOf" srcId="{BB71EDD1-442B-42D1-9952-69331B0065B6}" destId="{DBBF0DFE-521A-455E-B94A-0D3EE3AF0FD1}" srcOrd="0" destOrd="0" presId="urn:microsoft.com/office/officeart/2008/layout/HorizontalMultiLevelHierarchy"/>
    <dgm:cxn modelId="{FF6D7C95-EA92-453B-B4A5-7F81E4DA19A2}" type="presParOf" srcId="{BB71EDD1-442B-42D1-9952-69331B0065B6}" destId="{4BA1A081-6CD9-4DB9-97A1-DC0B5C80E8C8}" srcOrd="1" destOrd="0" presId="urn:microsoft.com/office/officeart/2008/layout/HorizontalMultiLevelHierarchy"/>
    <dgm:cxn modelId="{2B11ABC0-D8A6-45E3-B408-2EDEB5E4E726}" type="presParOf" srcId="{4EB4D258-927E-4F7F-9E25-42A102F08771}" destId="{1C8AA2AF-4D12-439A-B5A7-3C4D7ED0AD06}" srcOrd="2" destOrd="0" presId="urn:microsoft.com/office/officeart/2008/layout/HorizontalMultiLevelHierarchy"/>
    <dgm:cxn modelId="{38A1D663-9D0C-4D27-879F-B3B05DF80DF1}" type="presParOf" srcId="{1C8AA2AF-4D12-439A-B5A7-3C4D7ED0AD06}" destId="{257A50A9-F674-4480-9F1B-52E8DC279F89}" srcOrd="0" destOrd="0" presId="urn:microsoft.com/office/officeart/2008/layout/HorizontalMultiLevelHierarchy"/>
    <dgm:cxn modelId="{429ED188-215A-4E6F-A862-98154EFA48BD}" type="presParOf" srcId="{4EB4D258-927E-4F7F-9E25-42A102F08771}" destId="{690BDD56-6741-41EA-9F04-A95C27B28139}" srcOrd="3" destOrd="0" presId="urn:microsoft.com/office/officeart/2008/layout/HorizontalMultiLevelHierarchy"/>
    <dgm:cxn modelId="{4B57DF3C-8A7F-4A11-A705-49128050D7C3}" type="presParOf" srcId="{690BDD56-6741-41EA-9F04-A95C27B28139}" destId="{A0A5B907-D9C7-4B86-BA71-57983153CAD1}" srcOrd="0" destOrd="0" presId="urn:microsoft.com/office/officeart/2008/layout/HorizontalMultiLevelHierarchy"/>
    <dgm:cxn modelId="{A90D4E4F-14EC-4400-9639-1321FC364232}" type="presParOf" srcId="{690BDD56-6741-41EA-9F04-A95C27B28139}" destId="{CB93412B-66BA-4A69-806A-BA901244C81F}" srcOrd="1" destOrd="0" presId="urn:microsoft.com/office/officeart/2008/layout/HorizontalMultiLevelHierarchy"/>
    <dgm:cxn modelId="{57A9D57D-BF6D-490C-9435-0162DC87782B}" type="presParOf" srcId="{4EB4D258-927E-4F7F-9E25-42A102F08771}" destId="{25E6828F-C139-45BC-9F87-D62C31741ECA}" srcOrd="4" destOrd="0" presId="urn:microsoft.com/office/officeart/2008/layout/HorizontalMultiLevelHierarchy"/>
    <dgm:cxn modelId="{E152A163-4BF1-4F18-9A88-9693BDCA890A}" type="presParOf" srcId="{25E6828F-C139-45BC-9F87-D62C31741ECA}" destId="{C17D8E94-CC33-4CDB-9365-5085F533971B}" srcOrd="0" destOrd="0" presId="urn:microsoft.com/office/officeart/2008/layout/HorizontalMultiLevelHierarchy"/>
    <dgm:cxn modelId="{47AF7780-942B-4059-95B0-BA3251F255C2}" type="presParOf" srcId="{4EB4D258-927E-4F7F-9E25-42A102F08771}" destId="{2A066C8B-CD4B-41BD-BF80-71CEE7CA4BCF}" srcOrd="5" destOrd="0" presId="urn:microsoft.com/office/officeart/2008/layout/HorizontalMultiLevelHierarchy"/>
    <dgm:cxn modelId="{7ACE8CEA-0601-4233-9198-2F435F16CB15}" type="presParOf" srcId="{2A066C8B-CD4B-41BD-BF80-71CEE7CA4BCF}" destId="{83D46013-B433-4D58-B78F-C5F23142CBE9}" srcOrd="0" destOrd="0" presId="urn:microsoft.com/office/officeart/2008/layout/HorizontalMultiLevelHierarchy"/>
    <dgm:cxn modelId="{A10CC4C9-14F6-4B03-ABDE-D0369A7ECB58}" type="presParOf" srcId="{2A066C8B-CD4B-41BD-BF80-71CEE7CA4BCF}" destId="{46DC42CA-7D7A-4679-9BBA-ECF5D6E61EE6}" srcOrd="1" destOrd="0" presId="urn:microsoft.com/office/officeart/2008/layout/HorizontalMultiLevelHierarchy"/>
    <dgm:cxn modelId="{37D0FC40-3F0C-4EC9-B98D-65FE45D78CFE}" type="presParOf" srcId="{46DC42CA-7D7A-4679-9BBA-ECF5D6E61EE6}" destId="{2E933957-0650-4EEF-8134-FCE7C2AD801C}" srcOrd="0" destOrd="0" presId="urn:microsoft.com/office/officeart/2008/layout/HorizontalMultiLevelHierarchy"/>
    <dgm:cxn modelId="{F1BD9E36-2341-4E8A-9B1A-0E1EC8040352}" type="presParOf" srcId="{2E933957-0650-4EEF-8134-FCE7C2AD801C}" destId="{8FC219E2-DF36-4159-A00E-EB20162DD2CB}" srcOrd="0" destOrd="0" presId="urn:microsoft.com/office/officeart/2008/layout/HorizontalMultiLevelHierarchy"/>
    <dgm:cxn modelId="{28590C0F-830B-44E9-9E72-84EECC6E3A39}" type="presParOf" srcId="{46DC42CA-7D7A-4679-9BBA-ECF5D6E61EE6}" destId="{58163A94-E9EA-40FB-B294-A5456CBA4C72}" srcOrd="1" destOrd="0" presId="urn:microsoft.com/office/officeart/2008/layout/HorizontalMultiLevelHierarchy"/>
    <dgm:cxn modelId="{ED625421-DBFF-4FED-9B17-9CDCA653B5EC}" type="presParOf" srcId="{58163A94-E9EA-40FB-B294-A5456CBA4C72}" destId="{7E7C85FE-7668-4C7B-B6CC-1021267A7DAA}" srcOrd="0" destOrd="0" presId="urn:microsoft.com/office/officeart/2008/layout/HorizontalMultiLevelHierarchy"/>
    <dgm:cxn modelId="{2D1BE1B2-41E7-4832-8BC9-D3C9F36A52D2}" type="presParOf" srcId="{58163A94-E9EA-40FB-B294-A5456CBA4C72}" destId="{3DC9F5D4-33F5-4BC5-957F-3497A296524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720ED26-DC09-4F31-AAE0-6B1E36471B03}"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s-ES"/>
        </a:p>
      </dgm:t>
    </dgm:pt>
    <dgm:pt modelId="{D5C5DCA8-A93B-472C-97C7-2C50BEB4709A}">
      <dgm:prSet phldrT="[Texto]" custT="1"/>
      <dgm:spPr/>
      <dgm:t>
        <a:bodyPr/>
        <a:lstStyle/>
        <a:p>
          <a:r>
            <a:rPr lang="es-ES" sz="1600" b="1" dirty="0" smtClean="0"/>
            <a:t>Jefe de emergencia</a:t>
          </a:r>
        </a:p>
        <a:p>
          <a:r>
            <a:rPr lang="es-ES" sz="1600" dirty="0" smtClean="0"/>
            <a:t>Coordina el plan de emergencia</a:t>
          </a:r>
          <a:endParaRPr lang="es-ES" sz="1600" dirty="0"/>
        </a:p>
      </dgm:t>
    </dgm:pt>
    <dgm:pt modelId="{FFC2354C-9A1B-419C-AB1F-DEFA8C9005F7}" type="parTrans" cxnId="{4323E7C4-C197-4C25-AC2A-102F89AC2D16}">
      <dgm:prSet/>
      <dgm:spPr/>
      <dgm:t>
        <a:bodyPr/>
        <a:lstStyle/>
        <a:p>
          <a:endParaRPr lang="es-ES"/>
        </a:p>
      </dgm:t>
    </dgm:pt>
    <dgm:pt modelId="{5F0B2580-DBE9-45A4-A878-7D89D8CBECF6}" type="sibTrans" cxnId="{4323E7C4-C197-4C25-AC2A-102F89AC2D16}">
      <dgm:prSet/>
      <dgm:spPr/>
      <dgm:t>
        <a:bodyPr/>
        <a:lstStyle/>
        <a:p>
          <a:endParaRPr lang="es-ES"/>
        </a:p>
      </dgm:t>
    </dgm:pt>
    <dgm:pt modelId="{8A854F61-246C-4C39-8E37-619DC32EC8AD}">
      <dgm:prSet phldrT="[Texto]" custT="1"/>
      <dgm:spPr/>
      <dgm:t>
        <a:bodyPr/>
        <a:lstStyle/>
        <a:p>
          <a:r>
            <a:rPr lang="es-ES" sz="1400" b="1" dirty="0" smtClean="0"/>
            <a:t>Equipo de alarma y</a:t>
          </a:r>
        </a:p>
        <a:p>
          <a:r>
            <a:rPr lang="es-ES" sz="1400" b="1" dirty="0" smtClean="0"/>
            <a:t>evacuación</a:t>
          </a:r>
        </a:p>
        <a:p>
          <a:r>
            <a:rPr lang="it-IT" sz="1400" dirty="0" smtClean="0"/>
            <a:t>Da la alarma, dirige la</a:t>
          </a:r>
          <a:endParaRPr lang="es-ES" sz="1400" dirty="0" smtClean="0"/>
        </a:p>
        <a:p>
          <a:r>
            <a:rPr lang="es-ES" sz="1400" dirty="0" smtClean="0"/>
            <a:t>evacuación y controla</a:t>
          </a:r>
        </a:p>
        <a:p>
          <a:r>
            <a:rPr lang="es-ES" sz="1400" dirty="0" smtClean="0"/>
            <a:t>a los evacuados en los</a:t>
          </a:r>
        </a:p>
        <a:p>
          <a:r>
            <a:rPr lang="es-ES" sz="1400" dirty="0" smtClean="0"/>
            <a:t>puntos de reunión.</a:t>
          </a:r>
          <a:endParaRPr lang="es-ES" sz="1400" dirty="0"/>
        </a:p>
      </dgm:t>
    </dgm:pt>
    <dgm:pt modelId="{4EE40B59-6E03-4D5D-AD18-37CB342A2355}" type="parTrans" cxnId="{0D36C39B-4AB0-4EB9-9D4C-E6783C99CD4A}">
      <dgm:prSet/>
      <dgm:spPr/>
      <dgm:t>
        <a:bodyPr/>
        <a:lstStyle/>
        <a:p>
          <a:endParaRPr lang="es-ES"/>
        </a:p>
      </dgm:t>
    </dgm:pt>
    <dgm:pt modelId="{F8488C8C-2413-43EA-8F77-AFC2B69D0122}" type="sibTrans" cxnId="{0D36C39B-4AB0-4EB9-9D4C-E6783C99CD4A}">
      <dgm:prSet/>
      <dgm:spPr/>
      <dgm:t>
        <a:bodyPr/>
        <a:lstStyle/>
        <a:p>
          <a:endParaRPr lang="es-ES"/>
        </a:p>
      </dgm:t>
    </dgm:pt>
    <dgm:pt modelId="{8C4B2DB1-2215-4F8F-A957-7FC84D48FA85}">
      <dgm:prSet phldrT="[Texto]" custT="1"/>
      <dgm:spPr/>
      <dgm:t>
        <a:bodyPr/>
        <a:lstStyle/>
        <a:p>
          <a:r>
            <a:rPr lang="es-ES" sz="1400" b="1" dirty="0" smtClean="0"/>
            <a:t>Equipo de primera</a:t>
          </a:r>
        </a:p>
        <a:p>
          <a:r>
            <a:rPr lang="es-ES" sz="1400" b="1" dirty="0" smtClean="0"/>
            <a:t>Intervención</a:t>
          </a:r>
        </a:p>
        <a:p>
          <a:r>
            <a:rPr lang="es-ES" sz="1400" dirty="0" smtClean="0"/>
            <a:t>Acude al lugar en el</a:t>
          </a:r>
        </a:p>
        <a:p>
          <a:r>
            <a:rPr lang="es-ES" sz="1400" dirty="0" smtClean="0"/>
            <a:t>que se ha producido</a:t>
          </a:r>
        </a:p>
        <a:p>
          <a:r>
            <a:rPr lang="es-ES" sz="1400" dirty="0" smtClean="0"/>
            <a:t>la emergencia para</a:t>
          </a:r>
        </a:p>
        <a:p>
          <a:r>
            <a:rPr lang="es-ES" sz="1400" dirty="0" smtClean="0"/>
            <a:t>intentar controlarla</a:t>
          </a:r>
          <a:r>
            <a:rPr lang="es-ES" sz="1100" dirty="0" smtClean="0"/>
            <a:t>.</a:t>
          </a:r>
          <a:endParaRPr lang="es-ES" sz="1100" dirty="0"/>
        </a:p>
      </dgm:t>
    </dgm:pt>
    <dgm:pt modelId="{FB691ABC-238B-4CC5-A8F9-75178E6EC75B}" type="parTrans" cxnId="{E00859DB-4E72-4CEB-88CE-5E5DDE60207E}">
      <dgm:prSet/>
      <dgm:spPr/>
      <dgm:t>
        <a:bodyPr/>
        <a:lstStyle/>
        <a:p>
          <a:endParaRPr lang="es-ES"/>
        </a:p>
      </dgm:t>
    </dgm:pt>
    <dgm:pt modelId="{FC8BB552-0C52-4B66-9C05-7F1BC1621675}" type="sibTrans" cxnId="{E00859DB-4E72-4CEB-88CE-5E5DDE60207E}">
      <dgm:prSet/>
      <dgm:spPr/>
      <dgm:t>
        <a:bodyPr/>
        <a:lstStyle/>
        <a:p>
          <a:endParaRPr lang="es-ES"/>
        </a:p>
      </dgm:t>
    </dgm:pt>
    <dgm:pt modelId="{F47167C1-0E63-407B-89F1-FFD7DBA877A6}">
      <dgm:prSet phldrT="[Texto]" custT="1"/>
      <dgm:spPr/>
      <dgm:t>
        <a:bodyPr/>
        <a:lstStyle/>
        <a:p>
          <a:r>
            <a:rPr lang="es-ES" sz="1600" b="1" dirty="0" smtClean="0"/>
            <a:t>Jefe de intervención</a:t>
          </a:r>
        </a:p>
        <a:p>
          <a:r>
            <a:rPr lang="es-ES" sz="1600" dirty="0" smtClean="0"/>
            <a:t>Coordina los equipos de emergencia</a:t>
          </a:r>
          <a:endParaRPr lang="es-ES" sz="1600" dirty="0"/>
        </a:p>
      </dgm:t>
    </dgm:pt>
    <dgm:pt modelId="{4E8B2925-65B4-40F9-8710-EFBBD1871060}" type="sibTrans" cxnId="{AB7150EB-DB7E-43C2-962F-BC361002BD45}">
      <dgm:prSet/>
      <dgm:spPr/>
      <dgm:t>
        <a:bodyPr/>
        <a:lstStyle/>
        <a:p>
          <a:endParaRPr lang="es-ES"/>
        </a:p>
      </dgm:t>
    </dgm:pt>
    <dgm:pt modelId="{11ADCC88-5958-4751-80C4-3685F79BA7C9}" type="parTrans" cxnId="{AB7150EB-DB7E-43C2-962F-BC361002BD45}">
      <dgm:prSet/>
      <dgm:spPr/>
      <dgm:t>
        <a:bodyPr/>
        <a:lstStyle/>
        <a:p>
          <a:endParaRPr lang="es-ES"/>
        </a:p>
      </dgm:t>
    </dgm:pt>
    <dgm:pt modelId="{B75DE34D-5B7E-4ADD-B83D-65B50F4E9221}">
      <dgm:prSet phldrT="[Texto]" custT="1"/>
      <dgm:spPr/>
      <dgm:t>
        <a:bodyPr/>
        <a:lstStyle/>
        <a:p>
          <a:r>
            <a:rPr lang="es-ES" sz="1400" b="1" dirty="0" smtClean="0"/>
            <a:t>Equipo de segunda</a:t>
          </a:r>
        </a:p>
        <a:p>
          <a:r>
            <a:rPr lang="es-ES" sz="1400" b="1" dirty="0" smtClean="0"/>
            <a:t>intervención</a:t>
          </a:r>
        </a:p>
        <a:p>
          <a:r>
            <a:rPr lang="es-ES" sz="1400" dirty="0" smtClean="0"/>
            <a:t>Actuará cuando la</a:t>
          </a:r>
        </a:p>
        <a:p>
          <a:r>
            <a:rPr lang="es-ES" sz="1400" dirty="0" smtClean="0"/>
            <a:t>emergencia no pueda</a:t>
          </a:r>
        </a:p>
        <a:p>
          <a:r>
            <a:rPr lang="es-ES" sz="1400" dirty="0" smtClean="0"/>
            <a:t>ser controlada por el de primera intervención y prestará  apoyo a la</a:t>
          </a:r>
        </a:p>
        <a:p>
          <a:r>
            <a:rPr lang="es-ES" sz="1400" dirty="0" smtClean="0"/>
            <a:t>ayuda externa.</a:t>
          </a:r>
          <a:endParaRPr lang="es-ES" sz="1400" dirty="0"/>
        </a:p>
      </dgm:t>
    </dgm:pt>
    <dgm:pt modelId="{8D112B0F-AACC-4841-A31D-4158BFE7D0D0}" type="parTrans" cxnId="{8470ED23-8538-4356-900F-3FC508351D47}">
      <dgm:prSet/>
      <dgm:spPr/>
      <dgm:t>
        <a:bodyPr/>
        <a:lstStyle/>
        <a:p>
          <a:endParaRPr lang="es-ES"/>
        </a:p>
      </dgm:t>
    </dgm:pt>
    <dgm:pt modelId="{4179BB58-44A8-45A1-85A9-5D711A71FDC0}" type="sibTrans" cxnId="{8470ED23-8538-4356-900F-3FC508351D47}">
      <dgm:prSet/>
      <dgm:spPr/>
      <dgm:t>
        <a:bodyPr/>
        <a:lstStyle/>
        <a:p>
          <a:endParaRPr lang="es-ES"/>
        </a:p>
      </dgm:t>
    </dgm:pt>
    <dgm:pt modelId="{83F061A4-6CEF-436F-9761-1288FBE8D552}">
      <dgm:prSet phldrT="[Texto]" custT="1"/>
      <dgm:spPr/>
      <dgm:t>
        <a:bodyPr/>
        <a:lstStyle/>
        <a:p>
          <a:r>
            <a:rPr lang="es-ES" sz="1400" b="1" dirty="0" smtClean="0"/>
            <a:t>Equipo de</a:t>
          </a:r>
        </a:p>
        <a:p>
          <a:r>
            <a:rPr lang="es-ES" sz="1400" b="1" dirty="0" smtClean="0"/>
            <a:t>primeros auxilios</a:t>
          </a:r>
        </a:p>
        <a:p>
          <a:r>
            <a:rPr lang="es-ES" sz="1400" dirty="0" smtClean="0"/>
            <a:t>Prestará los primeros</a:t>
          </a:r>
        </a:p>
        <a:p>
          <a:r>
            <a:rPr lang="es-ES" sz="1400" dirty="0" smtClean="0"/>
            <a:t>auxilios a los heridos.</a:t>
          </a:r>
        </a:p>
        <a:p>
          <a:r>
            <a:rPr lang="es-ES" sz="1400" dirty="0" smtClean="0"/>
            <a:t>Ayudará en la</a:t>
          </a:r>
        </a:p>
        <a:p>
          <a:r>
            <a:rPr lang="es-ES" sz="1400" dirty="0" smtClean="0"/>
            <a:t>evacuación de los</a:t>
          </a:r>
        </a:p>
        <a:p>
          <a:r>
            <a:rPr lang="es-ES" sz="1400" dirty="0" smtClean="0"/>
            <a:t>heridos.</a:t>
          </a:r>
          <a:endParaRPr lang="es-ES" sz="1400" dirty="0"/>
        </a:p>
      </dgm:t>
    </dgm:pt>
    <dgm:pt modelId="{62B8045B-130C-4FA2-9CD6-0938FBA14E47}" type="parTrans" cxnId="{EDFA6F5C-48D9-41BE-8D0B-D3B1BEB0F689}">
      <dgm:prSet/>
      <dgm:spPr/>
      <dgm:t>
        <a:bodyPr/>
        <a:lstStyle/>
        <a:p>
          <a:endParaRPr lang="es-ES"/>
        </a:p>
      </dgm:t>
    </dgm:pt>
    <dgm:pt modelId="{915EA52A-CAFA-477C-88DC-401D04D89096}" type="sibTrans" cxnId="{EDFA6F5C-48D9-41BE-8D0B-D3B1BEB0F689}">
      <dgm:prSet/>
      <dgm:spPr/>
      <dgm:t>
        <a:bodyPr/>
        <a:lstStyle/>
        <a:p>
          <a:endParaRPr lang="es-ES"/>
        </a:p>
      </dgm:t>
    </dgm:pt>
    <dgm:pt modelId="{3892C4E9-C21F-4672-96D9-6AAC9C81CF0D}" type="pres">
      <dgm:prSet presAssocID="{C720ED26-DC09-4F31-AAE0-6B1E36471B03}" presName="hierChild1" presStyleCnt="0">
        <dgm:presLayoutVars>
          <dgm:chPref val="1"/>
          <dgm:dir/>
          <dgm:animOne val="branch"/>
          <dgm:animLvl val="lvl"/>
          <dgm:resizeHandles/>
        </dgm:presLayoutVars>
      </dgm:prSet>
      <dgm:spPr/>
      <dgm:t>
        <a:bodyPr/>
        <a:lstStyle/>
        <a:p>
          <a:endParaRPr lang="es-ES"/>
        </a:p>
      </dgm:t>
    </dgm:pt>
    <dgm:pt modelId="{2AFC243C-5BFF-48B2-B464-64E2D8352EF8}" type="pres">
      <dgm:prSet presAssocID="{D5C5DCA8-A93B-472C-97C7-2C50BEB4709A}" presName="hierRoot1" presStyleCnt="0"/>
      <dgm:spPr/>
    </dgm:pt>
    <dgm:pt modelId="{20163B26-39EC-44B9-8020-1B4EA4485EE1}" type="pres">
      <dgm:prSet presAssocID="{D5C5DCA8-A93B-472C-97C7-2C50BEB4709A}" presName="composite" presStyleCnt="0"/>
      <dgm:spPr/>
    </dgm:pt>
    <dgm:pt modelId="{C0A2E61C-54A6-4BBB-9B96-590A2DEB4BE6}" type="pres">
      <dgm:prSet presAssocID="{D5C5DCA8-A93B-472C-97C7-2C50BEB4709A}" presName="background" presStyleLbl="node0" presStyleIdx="0" presStyleCnt="1"/>
      <dgm:spPr/>
    </dgm:pt>
    <dgm:pt modelId="{0482E596-55B4-40F1-A531-4769A27ACF2D}" type="pres">
      <dgm:prSet presAssocID="{D5C5DCA8-A93B-472C-97C7-2C50BEB4709A}" presName="text" presStyleLbl="fgAcc0" presStyleIdx="0" presStyleCnt="1" custScaleX="206836" custScaleY="113499">
        <dgm:presLayoutVars>
          <dgm:chPref val="3"/>
        </dgm:presLayoutVars>
      </dgm:prSet>
      <dgm:spPr/>
      <dgm:t>
        <a:bodyPr/>
        <a:lstStyle/>
        <a:p>
          <a:endParaRPr lang="es-ES"/>
        </a:p>
      </dgm:t>
    </dgm:pt>
    <dgm:pt modelId="{41292855-45F9-4FB5-BE35-31E0FD5F30E8}" type="pres">
      <dgm:prSet presAssocID="{D5C5DCA8-A93B-472C-97C7-2C50BEB4709A}" presName="hierChild2" presStyleCnt="0"/>
      <dgm:spPr/>
    </dgm:pt>
    <dgm:pt modelId="{1DC816C8-488B-42FD-81F1-072BDAA01C30}" type="pres">
      <dgm:prSet presAssocID="{11ADCC88-5958-4751-80C4-3685F79BA7C9}" presName="Name10" presStyleLbl="parChTrans1D2" presStyleIdx="0" presStyleCnt="1"/>
      <dgm:spPr/>
      <dgm:t>
        <a:bodyPr/>
        <a:lstStyle/>
        <a:p>
          <a:endParaRPr lang="es-ES"/>
        </a:p>
      </dgm:t>
    </dgm:pt>
    <dgm:pt modelId="{19D0D52C-7CFC-4E08-97F0-E31DC5CE5CB4}" type="pres">
      <dgm:prSet presAssocID="{F47167C1-0E63-407B-89F1-FFD7DBA877A6}" presName="hierRoot2" presStyleCnt="0"/>
      <dgm:spPr/>
    </dgm:pt>
    <dgm:pt modelId="{8DBE5A54-6567-46B0-B92E-20C1493AB25F}" type="pres">
      <dgm:prSet presAssocID="{F47167C1-0E63-407B-89F1-FFD7DBA877A6}" presName="composite2" presStyleCnt="0"/>
      <dgm:spPr/>
    </dgm:pt>
    <dgm:pt modelId="{CC89A6EC-5089-4397-8E68-4ED87DA93611}" type="pres">
      <dgm:prSet presAssocID="{F47167C1-0E63-407B-89F1-FFD7DBA877A6}" presName="background2" presStyleLbl="node2" presStyleIdx="0" presStyleCnt="1"/>
      <dgm:spPr/>
    </dgm:pt>
    <dgm:pt modelId="{56818B10-C1B1-4036-BD67-9CC7E6C81739}" type="pres">
      <dgm:prSet presAssocID="{F47167C1-0E63-407B-89F1-FFD7DBA877A6}" presName="text2" presStyleLbl="fgAcc2" presStyleIdx="0" presStyleCnt="1" custScaleX="160749" custScaleY="112421" custLinFactNeighborX="-2" custLinFactNeighborY="909">
        <dgm:presLayoutVars>
          <dgm:chPref val="3"/>
        </dgm:presLayoutVars>
      </dgm:prSet>
      <dgm:spPr/>
      <dgm:t>
        <a:bodyPr/>
        <a:lstStyle/>
        <a:p>
          <a:endParaRPr lang="es-ES"/>
        </a:p>
      </dgm:t>
    </dgm:pt>
    <dgm:pt modelId="{F7543F84-789C-420B-80D2-95599260B847}" type="pres">
      <dgm:prSet presAssocID="{F47167C1-0E63-407B-89F1-FFD7DBA877A6}" presName="hierChild3" presStyleCnt="0"/>
      <dgm:spPr/>
    </dgm:pt>
    <dgm:pt modelId="{CC353E68-60B7-45F8-8250-FE994CEA5E43}" type="pres">
      <dgm:prSet presAssocID="{4EE40B59-6E03-4D5D-AD18-37CB342A2355}" presName="Name17" presStyleLbl="parChTrans1D3" presStyleIdx="0" presStyleCnt="4"/>
      <dgm:spPr/>
      <dgm:t>
        <a:bodyPr/>
        <a:lstStyle/>
        <a:p>
          <a:endParaRPr lang="es-ES"/>
        </a:p>
      </dgm:t>
    </dgm:pt>
    <dgm:pt modelId="{438B5EB4-1376-41F3-A59F-3F7938179FE9}" type="pres">
      <dgm:prSet presAssocID="{8A854F61-246C-4C39-8E37-619DC32EC8AD}" presName="hierRoot3" presStyleCnt="0"/>
      <dgm:spPr/>
    </dgm:pt>
    <dgm:pt modelId="{6F7572F0-FFE9-4A63-89D8-08BA465BE7C8}" type="pres">
      <dgm:prSet presAssocID="{8A854F61-246C-4C39-8E37-619DC32EC8AD}" presName="composite3" presStyleCnt="0"/>
      <dgm:spPr/>
    </dgm:pt>
    <dgm:pt modelId="{EB0B65F7-1411-4382-9A5B-3684C904E129}" type="pres">
      <dgm:prSet presAssocID="{8A854F61-246C-4C39-8E37-619DC32EC8AD}" presName="background3" presStyleLbl="node3" presStyleIdx="0" presStyleCnt="4"/>
      <dgm:spPr/>
    </dgm:pt>
    <dgm:pt modelId="{9439D3B8-E1D9-4BC9-89DA-3AC832E5063A}" type="pres">
      <dgm:prSet presAssocID="{8A854F61-246C-4C39-8E37-619DC32EC8AD}" presName="text3" presStyleLbl="fgAcc3" presStyleIdx="0" presStyleCnt="4" custScaleX="168218" custScaleY="234093">
        <dgm:presLayoutVars>
          <dgm:chPref val="3"/>
        </dgm:presLayoutVars>
      </dgm:prSet>
      <dgm:spPr/>
      <dgm:t>
        <a:bodyPr/>
        <a:lstStyle/>
        <a:p>
          <a:endParaRPr lang="es-ES"/>
        </a:p>
      </dgm:t>
    </dgm:pt>
    <dgm:pt modelId="{A0B462E5-F1C7-4560-9F04-D3245B370FAF}" type="pres">
      <dgm:prSet presAssocID="{8A854F61-246C-4C39-8E37-619DC32EC8AD}" presName="hierChild4" presStyleCnt="0"/>
      <dgm:spPr/>
    </dgm:pt>
    <dgm:pt modelId="{D7F92F59-F62F-4151-BF53-5BEAEC8267FA}" type="pres">
      <dgm:prSet presAssocID="{FB691ABC-238B-4CC5-A8F9-75178E6EC75B}" presName="Name17" presStyleLbl="parChTrans1D3" presStyleIdx="1" presStyleCnt="4"/>
      <dgm:spPr/>
      <dgm:t>
        <a:bodyPr/>
        <a:lstStyle/>
        <a:p>
          <a:endParaRPr lang="es-ES"/>
        </a:p>
      </dgm:t>
    </dgm:pt>
    <dgm:pt modelId="{71DF76B6-8E03-4BA5-A056-C706DE7BB3E4}" type="pres">
      <dgm:prSet presAssocID="{8C4B2DB1-2215-4F8F-A957-7FC84D48FA85}" presName="hierRoot3" presStyleCnt="0"/>
      <dgm:spPr/>
    </dgm:pt>
    <dgm:pt modelId="{188610B8-A1EA-47B7-8BE8-6B44FDF1714F}" type="pres">
      <dgm:prSet presAssocID="{8C4B2DB1-2215-4F8F-A957-7FC84D48FA85}" presName="composite3" presStyleCnt="0"/>
      <dgm:spPr/>
    </dgm:pt>
    <dgm:pt modelId="{B510464D-9ABB-4727-8B28-0A709583FF5D}" type="pres">
      <dgm:prSet presAssocID="{8C4B2DB1-2215-4F8F-A957-7FC84D48FA85}" presName="background3" presStyleLbl="node3" presStyleIdx="1" presStyleCnt="4"/>
      <dgm:spPr/>
    </dgm:pt>
    <dgm:pt modelId="{D119D103-3B9A-418B-AC40-5FDFD87EE1B3}" type="pres">
      <dgm:prSet presAssocID="{8C4B2DB1-2215-4F8F-A957-7FC84D48FA85}" presName="text3" presStyleLbl="fgAcc3" presStyleIdx="1" presStyleCnt="4" custScaleX="180321" custScaleY="230492">
        <dgm:presLayoutVars>
          <dgm:chPref val="3"/>
        </dgm:presLayoutVars>
      </dgm:prSet>
      <dgm:spPr/>
      <dgm:t>
        <a:bodyPr/>
        <a:lstStyle/>
        <a:p>
          <a:endParaRPr lang="es-ES"/>
        </a:p>
      </dgm:t>
    </dgm:pt>
    <dgm:pt modelId="{01CA1938-D079-44DA-8F12-AC52A219D03C}" type="pres">
      <dgm:prSet presAssocID="{8C4B2DB1-2215-4F8F-A957-7FC84D48FA85}" presName="hierChild4" presStyleCnt="0"/>
      <dgm:spPr/>
    </dgm:pt>
    <dgm:pt modelId="{4DB503B3-B606-4407-8E2A-EBA720CBD7AC}" type="pres">
      <dgm:prSet presAssocID="{8D112B0F-AACC-4841-A31D-4158BFE7D0D0}" presName="Name17" presStyleLbl="parChTrans1D3" presStyleIdx="2" presStyleCnt="4"/>
      <dgm:spPr/>
      <dgm:t>
        <a:bodyPr/>
        <a:lstStyle/>
        <a:p>
          <a:endParaRPr lang="es-ES"/>
        </a:p>
      </dgm:t>
    </dgm:pt>
    <dgm:pt modelId="{85716186-1DBF-432C-82C5-9FF3D29F5A72}" type="pres">
      <dgm:prSet presAssocID="{B75DE34D-5B7E-4ADD-B83D-65B50F4E9221}" presName="hierRoot3" presStyleCnt="0"/>
      <dgm:spPr/>
    </dgm:pt>
    <dgm:pt modelId="{610134A9-0F13-4ED8-9DF1-F6A4FF89301C}" type="pres">
      <dgm:prSet presAssocID="{B75DE34D-5B7E-4ADD-B83D-65B50F4E9221}" presName="composite3" presStyleCnt="0"/>
      <dgm:spPr/>
    </dgm:pt>
    <dgm:pt modelId="{7D34C86C-EA26-4E8F-888D-DEB13ED227EC}" type="pres">
      <dgm:prSet presAssocID="{B75DE34D-5B7E-4ADD-B83D-65B50F4E9221}" presName="background3" presStyleLbl="node3" presStyleIdx="2" presStyleCnt="4"/>
      <dgm:spPr/>
    </dgm:pt>
    <dgm:pt modelId="{1D6284D4-082E-48CC-B7E5-1DE31A6214DC}" type="pres">
      <dgm:prSet presAssocID="{B75DE34D-5B7E-4ADD-B83D-65B50F4E9221}" presName="text3" presStyleLbl="fgAcc3" presStyleIdx="2" presStyleCnt="4" custScaleX="171911" custScaleY="230267">
        <dgm:presLayoutVars>
          <dgm:chPref val="3"/>
        </dgm:presLayoutVars>
      </dgm:prSet>
      <dgm:spPr/>
      <dgm:t>
        <a:bodyPr/>
        <a:lstStyle/>
        <a:p>
          <a:endParaRPr lang="es-ES"/>
        </a:p>
      </dgm:t>
    </dgm:pt>
    <dgm:pt modelId="{F2DBF54E-1564-4CD6-8474-E649A28EC771}" type="pres">
      <dgm:prSet presAssocID="{B75DE34D-5B7E-4ADD-B83D-65B50F4E9221}" presName="hierChild4" presStyleCnt="0"/>
      <dgm:spPr/>
    </dgm:pt>
    <dgm:pt modelId="{FAAF7A76-F7CB-4A60-83CC-2EBC27593526}" type="pres">
      <dgm:prSet presAssocID="{62B8045B-130C-4FA2-9CD6-0938FBA14E47}" presName="Name17" presStyleLbl="parChTrans1D3" presStyleIdx="3" presStyleCnt="4"/>
      <dgm:spPr/>
      <dgm:t>
        <a:bodyPr/>
        <a:lstStyle/>
        <a:p>
          <a:endParaRPr lang="es-ES"/>
        </a:p>
      </dgm:t>
    </dgm:pt>
    <dgm:pt modelId="{1EAD6475-DD71-4BDE-8AF9-6B166DC97F1B}" type="pres">
      <dgm:prSet presAssocID="{83F061A4-6CEF-436F-9761-1288FBE8D552}" presName="hierRoot3" presStyleCnt="0"/>
      <dgm:spPr/>
    </dgm:pt>
    <dgm:pt modelId="{D07E4DDE-6A61-4706-8750-BC4CC04C5E5F}" type="pres">
      <dgm:prSet presAssocID="{83F061A4-6CEF-436F-9761-1288FBE8D552}" presName="composite3" presStyleCnt="0"/>
      <dgm:spPr/>
    </dgm:pt>
    <dgm:pt modelId="{20909325-ED15-4838-9BCF-3E7E123D64F7}" type="pres">
      <dgm:prSet presAssocID="{83F061A4-6CEF-436F-9761-1288FBE8D552}" presName="background3" presStyleLbl="node3" presStyleIdx="3" presStyleCnt="4"/>
      <dgm:spPr/>
    </dgm:pt>
    <dgm:pt modelId="{306591C3-83F3-4918-B0E8-0D2B6B5F74CA}" type="pres">
      <dgm:prSet presAssocID="{83F061A4-6CEF-436F-9761-1288FBE8D552}" presName="text3" presStyleLbl="fgAcc3" presStyleIdx="3" presStyleCnt="4" custScaleX="163669" custScaleY="232403">
        <dgm:presLayoutVars>
          <dgm:chPref val="3"/>
        </dgm:presLayoutVars>
      </dgm:prSet>
      <dgm:spPr/>
      <dgm:t>
        <a:bodyPr/>
        <a:lstStyle/>
        <a:p>
          <a:endParaRPr lang="es-ES"/>
        </a:p>
      </dgm:t>
    </dgm:pt>
    <dgm:pt modelId="{B82D9ABA-B47A-48EA-AFD6-A2CA72D6C5AA}" type="pres">
      <dgm:prSet presAssocID="{83F061A4-6CEF-436F-9761-1288FBE8D552}" presName="hierChild4" presStyleCnt="0"/>
      <dgm:spPr/>
    </dgm:pt>
  </dgm:ptLst>
  <dgm:cxnLst>
    <dgm:cxn modelId="{F5EF71AC-68DD-4DF9-AEA3-8A17CBD804EA}" type="presOf" srcId="{11ADCC88-5958-4751-80C4-3685F79BA7C9}" destId="{1DC816C8-488B-42FD-81F1-072BDAA01C30}" srcOrd="0" destOrd="0" presId="urn:microsoft.com/office/officeart/2005/8/layout/hierarchy1"/>
    <dgm:cxn modelId="{0D36C39B-4AB0-4EB9-9D4C-E6783C99CD4A}" srcId="{F47167C1-0E63-407B-89F1-FFD7DBA877A6}" destId="{8A854F61-246C-4C39-8E37-619DC32EC8AD}" srcOrd="0" destOrd="0" parTransId="{4EE40B59-6E03-4D5D-AD18-37CB342A2355}" sibTransId="{F8488C8C-2413-43EA-8F77-AFC2B69D0122}"/>
    <dgm:cxn modelId="{AB7150EB-DB7E-43C2-962F-BC361002BD45}" srcId="{D5C5DCA8-A93B-472C-97C7-2C50BEB4709A}" destId="{F47167C1-0E63-407B-89F1-FFD7DBA877A6}" srcOrd="0" destOrd="0" parTransId="{11ADCC88-5958-4751-80C4-3685F79BA7C9}" sibTransId="{4E8B2925-65B4-40F9-8710-EFBBD1871060}"/>
    <dgm:cxn modelId="{33E860BF-3FC1-4E65-9842-8AA4349EEABE}" type="presOf" srcId="{83F061A4-6CEF-436F-9761-1288FBE8D552}" destId="{306591C3-83F3-4918-B0E8-0D2B6B5F74CA}" srcOrd="0" destOrd="0" presId="urn:microsoft.com/office/officeart/2005/8/layout/hierarchy1"/>
    <dgm:cxn modelId="{E00859DB-4E72-4CEB-88CE-5E5DDE60207E}" srcId="{F47167C1-0E63-407B-89F1-FFD7DBA877A6}" destId="{8C4B2DB1-2215-4F8F-A957-7FC84D48FA85}" srcOrd="1" destOrd="0" parTransId="{FB691ABC-238B-4CC5-A8F9-75178E6EC75B}" sibTransId="{FC8BB552-0C52-4B66-9C05-7F1BC1621675}"/>
    <dgm:cxn modelId="{E69F9CF5-D5E9-48A4-A5A3-18BC7CAC2BB7}" type="presOf" srcId="{4EE40B59-6E03-4D5D-AD18-37CB342A2355}" destId="{CC353E68-60B7-45F8-8250-FE994CEA5E43}" srcOrd="0" destOrd="0" presId="urn:microsoft.com/office/officeart/2005/8/layout/hierarchy1"/>
    <dgm:cxn modelId="{8470ED23-8538-4356-900F-3FC508351D47}" srcId="{F47167C1-0E63-407B-89F1-FFD7DBA877A6}" destId="{B75DE34D-5B7E-4ADD-B83D-65B50F4E9221}" srcOrd="2" destOrd="0" parTransId="{8D112B0F-AACC-4841-A31D-4158BFE7D0D0}" sibTransId="{4179BB58-44A8-45A1-85A9-5D711A71FDC0}"/>
    <dgm:cxn modelId="{3BC4CCB8-E882-49E0-B384-2EFA6410327C}" type="presOf" srcId="{FB691ABC-238B-4CC5-A8F9-75178E6EC75B}" destId="{D7F92F59-F62F-4151-BF53-5BEAEC8267FA}" srcOrd="0" destOrd="0" presId="urn:microsoft.com/office/officeart/2005/8/layout/hierarchy1"/>
    <dgm:cxn modelId="{230E73C8-5A9C-4264-8156-7F485B6412F1}" type="presOf" srcId="{B75DE34D-5B7E-4ADD-B83D-65B50F4E9221}" destId="{1D6284D4-082E-48CC-B7E5-1DE31A6214DC}" srcOrd="0" destOrd="0" presId="urn:microsoft.com/office/officeart/2005/8/layout/hierarchy1"/>
    <dgm:cxn modelId="{26818CEF-3F80-46F9-8C16-B25ED5BDB609}" type="presOf" srcId="{D5C5DCA8-A93B-472C-97C7-2C50BEB4709A}" destId="{0482E596-55B4-40F1-A531-4769A27ACF2D}" srcOrd="0" destOrd="0" presId="urn:microsoft.com/office/officeart/2005/8/layout/hierarchy1"/>
    <dgm:cxn modelId="{5D5171C9-FA43-4B4A-B702-F51A35D3368E}" type="presOf" srcId="{8A854F61-246C-4C39-8E37-619DC32EC8AD}" destId="{9439D3B8-E1D9-4BC9-89DA-3AC832E5063A}" srcOrd="0" destOrd="0" presId="urn:microsoft.com/office/officeart/2005/8/layout/hierarchy1"/>
    <dgm:cxn modelId="{EDFA6F5C-48D9-41BE-8D0B-D3B1BEB0F689}" srcId="{F47167C1-0E63-407B-89F1-FFD7DBA877A6}" destId="{83F061A4-6CEF-436F-9761-1288FBE8D552}" srcOrd="3" destOrd="0" parTransId="{62B8045B-130C-4FA2-9CD6-0938FBA14E47}" sibTransId="{915EA52A-CAFA-477C-88DC-401D04D89096}"/>
    <dgm:cxn modelId="{174C07FF-9C7A-4E50-8875-A97ED622402F}" type="presOf" srcId="{62B8045B-130C-4FA2-9CD6-0938FBA14E47}" destId="{FAAF7A76-F7CB-4A60-83CC-2EBC27593526}" srcOrd="0" destOrd="0" presId="urn:microsoft.com/office/officeart/2005/8/layout/hierarchy1"/>
    <dgm:cxn modelId="{99F25200-457D-41D5-8AC1-74D9A37B91A9}" type="presOf" srcId="{8D112B0F-AACC-4841-A31D-4158BFE7D0D0}" destId="{4DB503B3-B606-4407-8E2A-EBA720CBD7AC}" srcOrd="0" destOrd="0" presId="urn:microsoft.com/office/officeart/2005/8/layout/hierarchy1"/>
    <dgm:cxn modelId="{4323E7C4-C197-4C25-AC2A-102F89AC2D16}" srcId="{C720ED26-DC09-4F31-AAE0-6B1E36471B03}" destId="{D5C5DCA8-A93B-472C-97C7-2C50BEB4709A}" srcOrd="0" destOrd="0" parTransId="{FFC2354C-9A1B-419C-AB1F-DEFA8C9005F7}" sibTransId="{5F0B2580-DBE9-45A4-A878-7D89D8CBECF6}"/>
    <dgm:cxn modelId="{FA26D240-1209-4C44-906D-3B2BECAADA13}" type="presOf" srcId="{C720ED26-DC09-4F31-AAE0-6B1E36471B03}" destId="{3892C4E9-C21F-4672-96D9-6AAC9C81CF0D}" srcOrd="0" destOrd="0" presId="urn:microsoft.com/office/officeart/2005/8/layout/hierarchy1"/>
    <dgm:cxn modelId="{A30E2A35-8454-44AF-820B-192A493E234A}" type="presOf" srcId="{F47167C1-0E63-407B-89F1-FFD7DBA877A6}" destId="{56818B10-C1B1-4036-BD67-9CC7E6C81739}" srcOrd="0" destOrd="0" presId="urn:microsoft.com/office/officeart/2005/8/layout/hierarchy1"/>
    <dgm:cxn modelId="{C5588DCD-1934-490D-BE5E-49679A23156E}" type="presOf" srcId="{8C4B2DB1-2215-4F8F-A957-7FC84D48FA85}" destId="{D119D103-3B9A-418B-AC40-5FDFD87EE1B3}" srcOrd="0" destOrd="0" presId="urn:microsoft.com/office/officeart/2005/8/layout/hierarchy1"/>
    <dgm:cxn modelId="{18648BBC-B2BB-4CD8-870A-23F9CB7870F1}" type="presParOf" srcId="{3892C4E9-C21F-4672-96D9-6AAC9C81CF0D}" destId="{2AFC243C-5BFF-48B2-B464-64E2D8352EF8}" srcOrd="0" destOrd="0" presId="urn:microsoft.com/office/officeart/2005/8/layout/hierarchy1"/>
    <dgm:cxn modelId="{A0079F38-0CE5-4FC4-9993-4A5D36CB095A}" type="presParOf" srcId="{2AFC243C-5BFF-48B2-B464-64E2D8352EF8}" destId="{20163B26-39EC-44B9-8020-1B4EA4485EE1}" srcOrd="0" destOrd="0" presId="urn:microsoft.com/office/officeart/2005/8/layout/hierarchy1"/>
    <dgm:cxn modelId="{8CF563EA-78CC-4740-B4EC-03B46A370A37}" type="presParOf" srcId="{20163B26-39EC-44B9-8020-1B4EA4485EE1}" destId="{C0A2E61C-54A6-4BBB-9B96-590A2DEB4BE6}" srcOrd="0" destOrd="0" presId="urn:microsoft.com/office/officeart/2005/8/layout/hierarchy1"/>
    <dgm:cxn modelId="{20E6531D-7ED0-4EFD-A73E-BADEFC878533}" type="presParOf" srcId="{20163B26-39EC-44B9-8020-1B4EA4485EE1}" destId="{0482E596-55B4-40F1-A531-4769A27ACF2D}" srcOrd="1" destOrd="0" presId="urn:microsoft.com/office/officeart/2005/8/layout/hierarchy1"/>
    <dgm:cxn modelId="{04207CE8-262C-4A4B-8A65-56B122302CC6}" type="presParOf" srcId="{2AFC243C-5BFF-48B2-B464-64E2D8352EF8}" destId="{41292855-45F9-4FB5-BE35-31E0FD5F30E8}" srcOrd="1" destOrd="0" presId="urn:microsoft.com/office/officeart/2005/8/layout/hierarchy1"/>
    <dgm:cxn modelId="{192FC5A3-B0D7-4173-B1E4-44878BA53EC8}" type="presParOf" srcId="{41292855-45F9-4FB5-BE35-31E0FD5F30E8}" destId="{1DC816C8-488B-42FD-81F1-072BDAA01C30}" srcOrd="0" destOrd="0" presId="urn:microsoft.com/office/officeart/2005/8/layout/hierarchy1"/>
    <dgm:cxn modelId="{EF9CD478-CC1F-425E-BCB7-4F072FD33DB4}" type="presParOf" srcId="{41292855-45F9-4FB5-BE35-31E0FD5F30E8}" destId="{19D0D52C-7CFC-4E08-97F0-E31DC5CE5CB4}" srcOrd="1" destOrd="0" presId="urn:microsoft.com/office/officeart/2005/8/layout/hierarchy1"/>
    <dgm:cxn modelId="{77DF1103-07A6-4B10-816D-D072AD63EE1C}" type="presParOf" srcId="{19D0D52C-7CFC-4E08-97F0-E31DC5CE5CB4}" destId="{8DBE5A54-6567-46B0-B92E-20C1493AB25F}" srcOrd="0" destOrd="0" presId="urn:microsoft.com/office/officeart/2005/8/layout/hierarchy1"/>
    <dgm:cxn modelId="{FD5445EE-A490-449B-9842-48777319898D}" type="presParOf" srcId="{8DBE5A54-6567-46B0-B92E-20C1493AB25F}" destId="{CC89A6EC-5089-4397-8E68-4ED87DA93611}" srcOrd="0" destOrd="0" presId="urn:microsoft.com/office/officeart/2005/8/layout/hierarchy1"/>
    <dgm:cxn modelId="{D58697AD-7F04-4CE3-B736-29693DF7A45E}" type="presParOf" srcId="{8DBE5A54-6567-46B0-B92E-20C1493AB25F}" destId="{56818B10-C1B1-4036-BD67-9CC7E6C81739}" srcOrd="1" destOrd="0" presId="urn:microsoft.com/office/officeart/2005/8/layout/hierarchy1"/>
    <dgm:cxn modelId="{0ABE626C-E076-40B3-998E-1D9C1C180D7F}" type="presParOf" srcId="{19D0D52C-7CFC-4E08-97F0-E31DC5CE5CB4}" destId="{F7543F84-789C-420B-80D2-95599260B847}" srcOrd="1" destOrd="0" presId="urn:microsoft.com/office/officeart/2005/8/layout/hierarchy1"/>
    <dgm:cxn modelId="{0DD8E37E-8981-4405-9A2F-EAD8EF4A7FED}" type="presParOf" srcId="{F7543F84-789C-420B-80D2-95599260B847}" destId="{CC353E68-60B7-45F8-8250-FE994CEA5E43}" srcOrd="0" destOrd="0" presId="urn:microsoft.com/office/officeart/2005/8/layout/hierarchy1"/>
    <dgm:cxn modelId="{4DC93291-D5F2-4090-BE8F-AD556BD83524}" type="presParOf" srcId="{F7543F84-789C-420B-80D2-95599260B847}" destId="{438B5EB4-1376-41F3-A59F-3F7938179FE9}" srcOrd="1" destOrd="0" presId="urn:microsoft.com/office/officeart/2005/8/layout/hierarchy1"/>
    <dgm:cxn modelId="{D7946DFF-E24A-4B40-9115-5424076706A2}" type="presParOf" srcId="{438B5EB4-1376-41F3-A59F-3F7938179FE9}" destId="{6F7572F0-FFE9-4A63-89D8-08BA465BE7C8}" srcOrd="0" destOrd="0" presId="urn:microsoft.com/office/officeart/2005/8/layout/hierarchy1"/>
    <dgm:cxn modelId="{1CD64220-C5C0-4056-9C83-EF94C1BF3C0E}" type="presParOf" srcId="{6F7572F0-FFE9-4A63-89D8-08BA465BE7C8}" destId="{EB0B65F7-1411-4382-9A5B-3684C904E129}" srcOrd="0" destOrd="0" presId="urn:microsoft.com/office/officeart/2005/8/layout/hierarchy1"/>
    <dgm:cxn modelId="{35690D92-1E51-4DD9-A11B-BB9951DEC46E}" type="presParOf" srcId="{6F7572F0-FFE9-4A63-89D8-08BA465BE7C8}" destId="{9439D3B8-E1D9-4BC9-89DA-3AC832E5063A}" srcOrd="1" destOrd="0" presId="urn:microsoft.com/office/officeart/2005/8/layout/hierarchy1"/>
    <dgm:cxn modelId="{6FE41130-6DEE-44F5-934F-14EF908EE32A}" type="presParOf" srcId="{438B5EB4-1376-41F3-A59F-3F7938179FE9}" destId="{A0B462E5-F1C7-4560-9F04-D3245B370FAF}" srcOrd="1" destOrd="0" presId="urn:microsoft.com/office/officeart/2005/8/layout/hierarchy1"/>
    <dgm:cxn modelId="{4B18C79E-5F89-457B-A5B9-AF419A263329}" type="presParOf" srcId="{F7543F84-789C-420B-80D2-95599260B847}" destId="{D7F92F59-F62F-4151-BF53-5BEAEC8267FA}" srcOrd="2" destOrd="0" presId="urn:microsoft.com/office/officeart/2005/8/layout/hierarchy1"/>
    <dgm:cxn modelId="{65C09040-99B7-48D2-9716-11CA0E8F8E63}" type="presParOf" srcId="{F7543F84-789C-420B-80D2-95599260B847}" destId="{71DF76B6-8E03-4BA5-A056-C706DE7BB3E4}" srcOrd="3" destOrd="0" presId="urn:microsoft.com/office/officeart/2005/8/layout/hierarchy1"/>
    <dgm:cxn modelId="{6F58D712-0E83-4553-B90C-0B25DDC81F1A}" type="presParOf" srcId="{71DF76B6-8E03-4BA5-A056-C706DE7BB3E4}" destId="{188610B8-A1EA-47B7-8BE8-6B44FDF1714F}" srcOrd="0" destOrd="0" presId="urn:microsoft.com/office/officeart/2005/8/layout/hierarchy1"/>
    <dgm:cxn modelId="{79397514-0165-477D-9F1D-37B77ABEE600}" type="presParOf" srcId="{188610B8-A1EA-47B7-8BE8-6B44FDF1714F}" destId="{B510464D-9ABB-4727-8B28-0A709583FF5D}" srcOrd="0" destOrd="0" presId="urn:microsoft.com/office/officeart/2005/8/layout/hierarchy1"/>
    <dgm:cxn modelId="{F7B7659B-24BC-4722-96AB-48E7A1816797}" type="presParOf" srcId="{188610B8-A1EA-47B7-8BE8-6B44FDF1714F}" destId="{D119D103-3B9A-418B-AC40-5FDFD87EE1B3}" srcOrd="1" destOrd="0" presId="urn:microsoft.com/office/officeart/2005/8/layout/hierarchy1"/>
    <dgm:cxn modelId="{B1D94BD2-B0E7-47F3-AA38-557C5AC08791}" type="presParOf" srcId="{71DF76B6-8E03-4BA5-A056-C706DE7BB3E4}" destId="{01CA1938-D079-44DA-8F12-AC52A219D03C}" srcOrd="1" destOrd="0" presId="urn:microsoft.com/office/officeart/2005/8/layout/hierarchy1"/>
    <dgm:cxn modelId="{DDFED739-DBD7-452A-8752-42D443A506FC}" type="presParOf" srcId="{F7543F84-789C-420B-80D2-95599260B847}" destId="{4DB503B3-B606-4407-8E2A-EBA720CBD7AC}" srcOrd="4" destOrd="0" presId="urn:microsoft.com/office/officeart/2005/8/layout/hierarchy1"/>
    <dgm:cxn modelId="{B168F36E-ADDC-4CB5-A2D1-5B434771ADA3}" type="presParOf" srcId="{F7543F84-789C-420B-80D2-95599260B847}" destId="{85716186-1DBF-432C-82C5-9FF3D29F5A72}" srcOrd="5" destOrd="0" presId="urn:microsoft.com/office/officeart/2005/8/layout/hierarchy1"/>
    <dgm:cxn modelId="{84549E38-757C-4B63-9D6A-0E80AD349E8C}" type="presParOf" srcId="{85716186-1DBF-432C-82C5-9FF3D29F5A72}" destId="{610134A9-0F13-4ED8-9DF1-F6A4FF89301C}" srcOrd="0" destOrd="0" presId="urn:microsoft.com/office/officeart/2005/8/layout/hierarchy1"/>
    <dgm:cxn modelId="{559E925F-B36C-4E26-B3D8-DA5C8EBA01DD}" type="presParOf" srcId="{610134A9-0F13-4ED8-9DF1-F6A4FF89301C}" destId="{7D34C86C-EA26-4E8F-888D-DEB13ED227EC}" srcOrd="0" destOrd="0" presId="urn:microsoft.com/office/officeart/2005/8/layout/hierarchy1"/>
    <dgm:cxn modelId="{80F611FB-287E-4A28-8B86-B7C59A8553B2}" type="presParOf" srcId="{610134A9-0F13-4ED8-9DF1-F6A4FF89301C}" destId="{1D6284D4-082E-48CC-B7E5-1DE31A6214DC}" srcOrd="1" destOrd="0" presId="urn:microsoft.com/office/officeart/2005/8/layout/hierarchy1"/>
    <dgm:cxn modelId="{85790B62-F69A-497C-8750-2D7237172A61}" type="presParOf" srcId="{85716186-1DBF-432C-82C5-9FF3D29F5A72}" destId="{F2DBF54E-1564-4CD6-8474-E649A28EC771}" srcOrd="1" destOrd="0" presId="urn:microsoft.com/office/officeart/2005/8/layout/hierarchy1"/>
    <dgm:cxn modelId="{E530D9CA-47AB-4EF4-A6A9-F7E003ADB5E3}" type="presParOf" srcId="{F7543F84-789C-420B-80D2-95599260B847}" destId="{FAAF7A76-F7CB-4A60-83CC-2EBC27593526}" srcOrd="6" destOrd="0" presId="urn:microsoft.com/office/officeart/2005/8/layout/hierarchy1"/>
    <dgm:cxn modelId="{5E56E1C4-6936-4C74-83D4-7D048647AE0F}" type="presParOf" srcId="{F7543F84-789C-420B-80D2-95599260B847}" destId="{1EAD6475-DD71-4BDE-8AF9-6B166DC97F1B}" srcOrd="7" destOrd="0" presId="urn:microsoft.com/office/officeart/2005/8/layout/hierarchy1"/>
    <dgm:cxn modelId="{AF6615E9-19BA-464B-9288-4F914899476C}" type="presParOf" srcId="{1EAD6475-DD71-4BDE-8AF9-6B166DC97F1B}" destId="{D07E4DDE-6A61-4706-8750-BC4CC04C5E5F}" srcOrd="0" destOrd="0" presId="urn:microsoft.com/office/officeart/2005/8/layout/hierarchy1"/>
    <dgm:cxn modelId="{F84CEA88-3C08-4940-9F2F-CC2F5320B20E}" type="presParOf" srcId="{D07E4DDE-6A61-4706-8750-BC4CC04C5E5F}" destId="{20909325-ED15-4838-9BCF-3E7E123D64F7}" srcOrd="0" destOrd="0" presId="urn:microsoft.com/office/officeart/2005/8/layout/hierarchy1"/>
    <dgm:cxn modelId="{857855FB-3016-4597-8FB6-A79B4BC9D311}" type="presParOf" srcId="{D07E4DDE-6A61-4706-8750-BC4CC04C5E5F}" destId="{306591C3-83F3-4918-B0E8-0D2B6B5F74CA}" srcOrd="1" destOrd="0" presId="urn:microsoft.com/office/officeart/2005/8/layout/hierarchy1"/>
    <dgm:cxn modelId="{C3C512EE-968F-44B2-841A-518F6D043FF3}" type="presParOf" srcId="{1EAD6475-DD71-4BDE-8AF9-6B166DC97F1B}" destId="{B82D9ABA-B47A-48EA-AFD6-A2CA72D6C5A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90BE0E3-C70A-46D0-92F1-1FF9E9C91330}" type="doc">
      <dgm:prSet loTypeId="urn:microsoft.com/office/officeart/2005/8/layout/chevron1" loCatId="process" qsTypeId="urn:microsoft.com/office/officeart/2005/8/quickstyle/simple1" qsCatId="simple" csTypeId="urn:microsoft.com/office/officeart/2005/8/colors/accent6_5" csCatId="accent6" phldr="1"/>
      <dgm:spPr/>
      <dgm:t>
        <a:bodyPr/>
        <a:lstStyle/>
        <a:p>
          <a:endParaRPr lang="es-ES"/>
        </a:p>
      </dgm:t>
    </dgm:pt>
    <dgm:pt modelId="{F3B3F3C3-8DAF-404F-9513-35EF0501501C}">
      <dgm:prSet phldrT="[Texto]"/>
      <dgm:spPr/>
      <dgm:t>
        <a:bodyPr/>
        <a:lstStyle/>
        <a:p>
          <a:endParaRPr lang="es-ES" b="1" dirty="0" smtClean="0"/>
        </a:p>
        <a:p>
          <a:r>
            <a:rPr lang="es-ES" b="1" dirty="0" smtClean="0"/>
            <a:t>1º</a:t>
          </a:r>
        </a:p>
        <a:p>
          <a:r>
            <a:rPr lang="es-ES" b="1" dirty="0" smtClean="0"/>
            <a:t> ALERTA</a:t>
          </a:r>
          <a:endParaRPr lang="es-ES" b="0" dirty="0" smtClean="0"/>
        </a:p>
        <a:p>
          <a:r>
            <a:rPr lang="es-ES" b="1" dirty="0" smtClean="0"/>
            <a:t>	</a:t>
          </a:r>
          <a:endParaRPr lang="es-ES" b="1" dirty="0"/>
        </a:p>
      </dgm:t>
    </dgm:pt>
    <dgm:pt modelId="{40241E15-2CDE-4382-961D-58CCC9F0558D}" type="parTrans" cxnId="{FC4362AB-01D6-4577-8489-BC1495B12F17}">
      <dgm:prSet/>
      <dgm:spPr/>
      <dgm:t>
        <a:bodyPr/>
        <a:lstStyle/>
        <a:p>
          <a:endParaRPr lang="es-ES"/>
        </a:p>
      </dgm:t>
    </dgm:pt>
    <dgm:pt modelId="{89BFBB8C-2C3C-46CB-B152-9A593E13A7A6}" type="sibTrans" cxnId="{FC4362AB-01D6-4577-8489-BC1495B12F17}">
      <dgm:prSet/>
      <dgm:spPr/>
      <dgm:t>
        <a:bodyPr/>
        <a:lstStyle/>
        <a:p>
          <a:endParaRPr lang="es-ES"/>
        </a:p>
      </dgm:t>
    </dgm:pt>
    <dgm:pt modelId="{94C8F046-F867-49F9-AD0D-43E525627705}">
      <dgm:prSet phldrT="[Texto]"/>
      <dgm:spPr/>
      <dgm:t>
        <a:bodyPr/>
        <a:lstStyle/>
        <a:p>
          <a:r>
            <a:rPr lang="es-ES" b="1" dirty="0" smtClean="0"/>
            <a:t>2º </a:t>
          </a:r>
        </a:p>
        <a:p>
          <a:r>
            <a:rPr lang="es-ES" b="1" dirty="0" smtClean="0"/>
            <a:t>ALARMA</a:t>
          </a:r>
          <a:endParaRPr lang="es-ES" b="1" dirty="0"/>
        </a:p>
      </dgm:t>
    </dgm:pt>
    <dgm:pt modelId="{3FFCDFB0-DF98-482C-8F19-1DF53F43BAC7}" type="parTrans" cxnId="{B408E778-69AD-462E-AA20-8EE681A23FB7}">
      <dgm:prSet/>
      <dgm:spPr/>
      <dgm:t>
        <a:bodyPr/>
        <a:lstStyle/>
        <a:p>
          <a:endParaRPr lang="es-ES"/>
        </a:p>
      </dgm:t>
    </dgm:pt>
    <dgm:pt modelId="{7848D87F-6A02-4B60-9FED-AE891A9DA0F8}" type="sibTrans" cxnId="{B408E778-69AD-462E-AA20-8EE681A23FB7}">
      <dgm:prSet/>
      <dgm:spPr/>
      <dgm:t>
        <a:bodyPr/>
        <a:lstStyle/>
        <a:p>
          <a:endParaRPr lang="es-ES"/>
        </a:p>
      </dgm:t>
    </dgm:pt>
    <dgm:pt modelId="{6E5D6FBD-93CA-4473-BD05-0FC66628CF61}">
      <dgm:prSet phldrT="[Texto]"/>
      <dgm:spPr/>
      <dgm:t>
        <a:bodyPr/>
        <a:lstStyle/>
        <a:p>
          <a:r>
            <a:rPr lang="es-ES" b="1" dirty="0" smtClean="0"/>
            <a:t>3º </a:t>
          </a:r>
        </a:p>
        <a:p>
          <a:r>
            <a:rPr lang="es-ES" b="1" dirty="0" smtClean="0"/>
            <a:t>INTERVENCIÓN</a:t>
          </a:r>
          <a:endParaRPr lang="es-ES" b="1" dirty="0"/>
        </a:p>
      </dgm:t>
    </dgm:pt>
    <dgm:pt modelId="{C683B18B-A634-4153-B6BD-937931C53018}" type="parTrans" cxnId="{D861A8E6-2A1E-4D23-82F0-E2CFD8340131}">
      <dgm:prSet/>
      <dgm:spPr/>
      <dgm:t>
        <a:bodyPr/>
        <a:lstStyle/>
        <a:p>
          <a:endParaRPr lang="es-ES"/>
        </a:p>
      </dgm:t>
    </dgm:pt>
    <dgm:pt modelId="{7A60512C-BF94-4AC0-AE00-0BAB2E3AAD0E}" type="sibTrans" cxnId="{D861A8E6-2A1E-4D23-82F0-E2CFD8340131}">
      <dgm:prSet/>
      <dgm:spPr/>
      <dgm:t>
        <a:bodyPr/>
        <a:lstStyle/>
        <a:p>
          <a:endParaRPr lang="es-ES"/>
        </a:p>
      </dgm:t>
    </dgm:pt>
    <dgm:pt modelId="{0089BBA9-F005-4FE6-BA81-919D9BC30EC2}">
      <dgm:prSet phldrT="[Texto]"/>
      <dgm:spPr/>
      <dgm:t>
        <a:bodyPr/>
        <a:lstStyle/>
        <a:p>
          <a:r>
            <a:rPr lang="es-ES" b="1" dirty="0" smtClean="0"/>
            <a:t>4º</a:t>
          </a:r>
        </a:p>
        <a:p>
          <a:r>
            <a:rPr lang="es-ES" b="1" dirty="0" smtClean="0"/>
            <a:t> EVACUACIÓN	</a:t>
          </a:r>
          <a:endParaRPr lang="es-ES" b="1" dirty="0"/>
        </a:p>
      </dgm:t>
    </dgm:pt>
    <dgm:pt modelId="{B7F5083F-DD07-4C93-A643-DF65671E285E}" type="parTrans" cxnId="{71C9B739-7C64-4B58-AD14-680A4D19E419}">
      <dgm:prSet/>
      <dgm:spPr/>
      <dgm:t>
        <a:bodyPr/>
        <a:lstStyle/>
        <a:p>
          <a:endParaRPr lang="es-ES"/>
        </a:p>
      </dgm:t>
    </dgm:pt>
    <dgm:pt modelId="{846A7A3E-25F7-4771-8319-EA1AD7F33271}" type="sibTrans" cxnId="{71C9B739-7C64-4B58-AD14-680A4D19E419}">
      <dgm:prSet/>
      <dgm:spPr/>
      <dgm:t>
        <a:bodyPr/>
        <a:lstStyle/>
        <a:p>
          <a:endParaRPr lang="es-ES"/>
        </a:p>
      </dgm:t>
    </dgm:pt>
    <dgm:pt modelId="{F77B06A5-C26F-42D3-9874-8DD030A6D5C3}">
      <dgm:prSet phldrT="[Texto]"/>
      <dgm:spPr/>
      <dgm:t>
        <a:bodyPr/>
        <a:lstStyle/>
        <a:p>
          <a:r>
            <a:rPr lang="es-ES" b="1" dirty="0" smtClean="0"/>
            <a:t>5º </a:t>
          </a:r>
        </a:p>
        <a:p>
          <a:r>
            <a:rPr lang="es-ES" b="1" dirty="0" smtClean="0"/>
            <a:t>RECEPCIÓN DE APOYO EXTERIOR</a:t>
          </a:r>
          <a:endParaRPr lang="es-ES" b="1" dirty="0"/>
        </a:p>
      </dgm:t>
    </dgm:pt>
    <dgm:pt modelId="{B2832C3C-8E74-4707-8792-437E5C88E6CA}" type="parTrans" cxnId="{503577BE-332B-43FC-96B5-12A13F81C443}">
      <dgm:prSet/>
      <dgm:spPr/>
      <dgm:t>
        <a:bodyPr/>
        <a:lstStyle/>
        <a:p>
          <a:endParaRPr lang="es-ES"/>
        </a:p>
      </dgm:t>
    </dgm:pt>
    <dgm:pt modelId="{E7AEA3FB-8753-4367-84BB-0BC8668F8E77}" type="sibTrans" cxnId="{503577BE-332B-43FC-96B5-12A13F81C443}">
      <dgm:prSet/>
      <dgm:spPr/>
      <dgm:t>
        <a:bodyPr/>
        <a:lstStyle/>
        <a:p>
          <a:endParaRPr lang="es-ES"/>
        </a:p>
      </dgm:t>
    </dgm:pt>
    <dgm:pt modelId="{01CE6815-66EE-44DD-A22E-C4818A65E70C}" type="pres">
      <dgm:prSet presAssocID="{490BE0E3-C70A-46D0-92F1-1FF9E9C91330}" presName="Name0" presStyleCnt="0">
        <dgm:presLayoutVars>
          <dgm:dir/>
          <dgm:animLvl val="lvl"/>
          <dgm:resizeHandles val="exact"/>
        </dgm:presLayoutVars>
      </dgm:prSet>
      <dgm:spPr/>
      <dgm:t>
        <a:bodyPr/>
        <a:lstStyle/>
        <a:p>
          <a:endParaRPr lang="es-ES"/>
        </a:p>
      </dgm:t>
    </dgm:pt>
    <dgm:pt modelId="{B29DC293-DFD9-4269-9C4C-BD90A6CF4236}" type="pres">
      <dgm:prSet presAssocID="{F3B3F3C3-8DAF-404F-9513-35EF0501501C}" presName="parTxOnly" presStyleLbl="node1" presStyleIdx="0" presStyleCnt="5">
        <dgm:presLayoutVars>
          <dgm:chMax val="0"/>
          <dgm:chPref val="0"/>
          <dgm:bulletEnabled val="1"/>
        </dgm:presLayoutVars>
      </dgm:prSet>
      <dgm:spPr/>
      <dgm:t>
        <a:bodyPr/>
        <a:lstStyle/>
        <a:p>
          <a:endParaRPr lang="es-ES"/>
        </a:p>
      </dgm:t>
    </dgm:pt>
    <dgm:pt modelId="{2D1951AE-503F-46FF-9F26-7D84A628D429}" type="pres">
      <dgm:prSet presAssocID="{89BFBB8C-2C3C-46CB-B152-9A593E13A7A6}" presName="parTxOnlySpace" presStyleCnt="0"/>
      <dgm:spPr/>
    </dgm:pt>
    <dgm:pt modelId="{AD585E9B-DC2C-438F-8B52-7D5AE63C4E36}" type="pres">
      <dgm:prSet presAssocID="{94C8F046-F867-49F9-AD0D-43E525627705}" presName="parTxOnly" presStyleLbl="node1" presStyleIdx="1" presStyleCnt="5">
        <dgm:presLayoutVars>
          <dgm:chMax val="0"/>
          <dgm:chPref val="0"/>
          <dgm:bulletEnabled val="1"/>
        </dgm:presLayoutVars>
      </dgm:prSet>
      <dgm:spPr/>
      <dgm:t>
        <a:bodyPr/>
        <a:lstStyle/>
        <a:p>
          <a:endParaRPr lang="es-ES"/>
        </a:p>
      </dgm:t>
    </dgm:pt>
    <dgm:pt modelId="{BC72491B-D523-4CCA-9FF6-98D04D245502}" type="pres">
      <dgm:prSet presAssocID="{7848D87F-6A02-4B60-9FED-AE891A9DA0F8}" presName="parTxOnlySpace" presStyleCnt="0"/>
      <dgm:spPr/>
    </dgm:pt>
    <dgm:pt modelId="{DD39EC71-4C50-4CE6-B4CD-C0C072B01FE2}" type="pres">
      <dgm:prSet presAssocID="{6E5D6FBD-93CA-4473-BD05-0FC66628CF61}" presName="parTxOnly" presStyleLbl="node1" presStyleIdx="2" presStyleCnt="5">
        <dgm:presLayoutVars>
          <dgm:chMax val="0"/>
          <dgm:chPref val="0"/>
          <dgm:bulletEnabled val="1"/>
        </dgm:presLayoutVars>
      </dgm:prSet>
      <dgm:spPr/>
      <dgm:t>
        <a:bodyPr/>
        <a:lstStyle/>
        <a:p>
          <a:endParaRPr lang="es-ES"/>
        </a:p>
      </dgm:t>
    </dgm:pt>
    <dgm:pt modelId="{75E6AF49-A0E0-49F3-B3BE-7EF035733513}" type="pres">
      <dgm:prSet presAssocID="{7A60512C-BF94-4AC0-AE00-0BAB2E3AAD0E}" presName="parTxOnlySpace" presStyleCnt="0"/>
      <dgm:spPr/>
    </dgm:pt>
    <dgm:pt modelId="{4DAE1D46-5F90-4650-B34B-5DC6A0897713}" type="pres">
      <dgm:prSet presAssocID="{0089BBA9-F005-4FE6-BA81-919D9BC30EC2}" presName="parTxOnly" presStyleLbl="node1" presStyleIdx="3" presStyleCnt="5">
        <dgm:presLayoutVars>
          <dgm:chMax val="0"/>
          <dgm:chPref val="0"/>
          <dgm:bulletEnabled val="1"/>
        </dgm:presLayoutVars>
      </dgm:prSet>
      <dgm:spPr/>
      <dgm:t>
        <a:bodyPr/>
        <a:lstStyle/>
        <a:p>
          <a:endParaRPr lang="es-ES"/>
        </a:p>
      </dgm:t>
    </dgm:pt>
    <dgm:pt modelId="{50D355AF-30F4-4268-922F-76FE260402CD}" type="pres">
      <dgm:prSet presAssocID="{846A7A3E-25F7-4771-8319-EA1AD7F33271}" presName="parTxOnlySpace" presStyleCnt="0"/>
      <dgm:spPr/>
    </dgm:pt>
    <dgm:pt modelId="{D3EC451D-EF9F-4D7E-AFE1-C7AD017209D9}" type="pres">
      <dgm:prSet presAssocID="{F77B06A5-C26F-42D3-9874-8DD030A6D5C3}" presName="parTxOnly" presStyleLbl="node1" presStyleIdx="4" presStyleCnt="5">
        <dgm:presLayoutVars>
          <dgm:chMax val="0"/>
          <dgm:chPref val="0"/>
          <dgm:bulletEnabled val="1"/>
        </dgm:presLayoutVars>
      </dgm:prSet>
      <dgm:spPr/>
      <dgm:t>
        <a:bodyPr/>
        <a:lstStyle/>
        <a:p>
          <a:endParaRPr lang="es-ES"/>
        </a:p>
      </dgm:t>
    </dgm:pt>
  </dgm:ptLst>
  <dgm:cxnLst>
    <dgm:cxn modelId="{97BE06D2-8D5D-427C-84F7-684E4A7452BA}" type="presOf" srcId="{6E5D6FBD-93CA-4473-BD05-0FC66628CF61}" destId="{DD39EC71-4C50-4CE6-B4CD-C0C072B01FE2}" srcOrd="0" destOrd="0" presId="urn:microsoft.com/office/officeart/2005/8/layout/chevron1"/>
    <dgm:cxn modelId="{B408E778-69AD-462E-AA20-8EE681A23FB7}" srcId="{490BE0E3-C70A-46D0-92F1-1FF9E9C91330}" destId="{94C8F046-F867-49F9-AD0D-43E525627705}" srcOrd="1" destOrd="0" parTransId="{3FFCDFB0-DF98-482C-8F19-1DF53F43BAC7}" sibTransId="{7848D87F-6A02-4B60-9FED-AE891A9DA0F8}"/>
    <dgm:cxn modelId="{0A769377-D004-47FB-AA0E-72F9F587D9F3}" type="presOf" srcId="{94C8F046-F867-49F9-AD0D-43E525627705}" destId="{AD585E9B-DC2C-438F-8B52-7D5AE63C4E36}" srcOrd="0" destOrd="0" presId="urn:microsoft.com/office/officeart/2005/8/layout/chevron1"/>
    <dgm:cxn modelId="{29727BB2-00F4-447C-AA38-EBD5F373ED63}" type="presOf" srcId="{F77B06A5-C26F-42D3-9874-8DD030A6D5C3}" destId="{D3EC451D-EF9F-4D7E-AFE1-C7AD017209D9}" srcOrd="0" destOrd="0" presId="urn:microsoft.com/office/officeart/2005/8/layout/chevron1"/>
    <dgm:cxn modelId="{AF5D2EDC-D579-40E7-8882-6CCA6FC388ED}" type="presOf" srcId="{490BE0E3-C70A-46D0-92F1-1FF9E9C91330}" destId="{01CE6815-66EE-44DD-A22E-C4818A65E70C}" srcOrd="0" destOrd="0" presId="urn:microsoft.com/office/officeart/2005/8/layout/chevron1"/>
    <dgm:cxn modelId="{D861A8E6-2A1E-4D23-82F0-E2CFD8340131}" srcId="{490BE0E3-C70A-46D0-92F1-1FF9E9C91330}" destId="{6E5D6FBD-93CA-4473-BD05-0FC66628CF61}" srcOrd="2" destOrd="0" parTransId="{C683B18B-A634-4153-B6BD-937931C53018}" sibTransId="{7A60512C-BF94-4AC0-AE00-0BAB2E3AAD0E}"/>
    <dgm:cxn modelId="{FC4362AB-01D6-4577-8489-BC1495B12F17}" srcId="{490BE0E3-C70A-46D0-92F1-1FF9E9C91330}" destId="{F3B3F3C3-8DAF-404F-9513-35EF0501501C}" srcOrd="0" destOrd="0" parTransId="{40241E15-2CDE-4382-961D-58CCC9F0558D}" sibTransId="{89BFBB8C-2C3C-46CB-B152-9A593E13A7A6}"/>
    <dgm:cxn modelId="{71C9B739-7C64-4B58-AD14-680A4D19E419}" srcId="{490BE0E3-C70A-46D0-92F1-1FF9E9C91330}" destId="{0089BBA9-F005-4FE6-BA81-919D9BC30EC2}" srcOrd="3" destOrd="0" parTransId="{B7F5083F-DD07-4C93-A643-DF65671E285E}" sibTransId="{846A7A3E-25F7-4771-8319-EA1AD7F33271}"/>
    <dgm:cxn modelId="{24612BA3-0143-4BFC-93EC-4B7917CA797C}" type="presOf" srcId="{F3B3F3C3-8DAF-404F-9513-35EF0501501C}" destId="{B29DC293-DFD9-4269-9C4C-BD90A6CF4236}" srcOrd="0" destOrd="0" presId="urn:microsoft.com/office/officeart/2005/8/layout/chevron1"/>
    <dgm:cxn modelId="{23C6F043-7E82-4B97-995B-47E3C6FF296F}" type="presOf" srcId="{0089BBA9-F005-4FE6-BA81-919D9BC30EC2}" destId="{4DAE1D46-5F90-4650-B34B-5DC6A0897713}" srcOrd="0" destOrd="0" presId="urn:microsoft.com/office/officeart/2005/8/layout/chevron1"/>
    <dgm:cxn modelId="{503577BE-332B-43FC-96B5-12A13F81C443}" srcId="{490BE0E3-C70A-46D0-92F1-1FF9E9C91330}" destId="{F77B06A5-C26F-42D3-9874-8DD030A6D5C3}" srcOrd="4" destOrd="0" parTransId="{B2832C3C-8E74-4707-8792-437E5C88E6CA}" sibTransId="{E7AEA3FB-8753-4367-84BB-0BC8668F8E77}"/>
    <dgm:cxn modelId="{428C98A7-D176-4CE0-B622-B4618850B65B}" type="presParOf" srcId="{01CE6815-66EE-44DD-A22E-C4818A65E70C}" destId="{B29DC293-DFD9-4269-9C4C-BD90A6CF4236}" srcOrd="0" destOrd="0" presId="urn:microsoft.com/office/officeart/2005/8/layout/chevron1"/>
    <dgm:cxn modelId="{175A6EF2-9AF4-426C-809E-2306216C6D94}" type="presParOf" srcId="{01CE6815-66EE-44DD-A22E-C4818A65E70C}" destId="{2D1951AE-503F-46FF-9F26-7D84A628D429}" srcOrd="1" destOrd="0" presId="urn:microsoft.com/office/officeart/2005/8/layout/chevron1"/>
    <dgm:cxn modelId="{D67B1AB2-A52C-448D-8E87-C2FBFE66A8EB}" type="presParOf" srcId="{01CE6815-66EE-44DD-A22E-C4818A65E70C}" destId="{AD585E9B-DC2C-438F-8B52-7D5AE63C4E36}" srcOrd="2" destOrd="0" presId="urn:microsoft.com/office/officeart/2005/8/layout/chevron1"/>
    <dgm:cxn modelId="{D7FF8B25-FB60-4810-9A78-3E7C39B9B58D}" type="presParOf" srcId="{01CE6815-66EE-44DD-A22E-C4818A65E70C}" destId="{BC72491B-D523-4CCA-9FF6-98D04D245502}" srcOrd="3" destOrd="0" presId="urn:microsoft.com/office/officeart/2005/8/layout/chevron1"/>
    <dgm:cxn modelId="{5AC2F172-374E-4522-9C5F-C27EB5BF4FAE}" type="presParOf" srcId="{01CE6815-66EE-44DD-A22E-C4818A65E70C}" destId="{DD39EC71-4C50-4CE6-B4CD-C0C072B01FE2}" srcOrd="4" destOrd="0" presId="urn:microsoft.com/office/officeart/2005/8/layout/chevron1"/>
    <dgm:cxn modelId="{4DDDDB68-494D-423E-ADB8-D79E8A23C4F9}" type="presParOf" srcId="{01CE6815-66EE-44DD-A22E-C4818A65E70C}" destId="{75E6AF49-A0E0-49F3-B3BE-7EF035733513}" srcOrd="5" destOrd="0" presId="urn:microsoft.com/office/officeart/2005/8/layout/chevron1"/>
    <dgm:cxn modelId="{08005B72-577C-451D-BF49-22E5BC632242}" type="presParOf" srcId="{01CE6815-66EE-44DD-A22E-C4818A65E70C}" destId="{4DAE1D46-5F90-4650-B34B-5DC6A0897713}" srcOrd="6" destOrd="0" presId="urn:microsoft.com/office/officeart/2005/8/layout/chevron1"/>
    <dgm:cxn modelId="{51663A79-2DAE-4F0E-BC01-CDCEE8D8B602}" type="presParOf" srcId="{01CE6815-66EE-44DD-A22E-C4818A65E70C}" destId="{50D355AF-30F4-4268-922F-76FE260402CD}" srcOrd="7" destOrd="0" presId="urn:microsoft.com/office/officeart/2005/8/layout/chevron1"/>
    <dgm:cxn modelId="{3C6E0B7C-8AD4-4AF8-B0D6-5240603CF56D}" type="presParOf" srcId="{01CE6815-66EE-44DD-A22E-C4818A65E70C}" destId="{D3EC451D-EF9F-4D7E-AFE1-C7AD017209D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20DC1B8-0497-4742-8F5B-E647E465CD66}"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s-ES"/>
        </a:p>
      </dgm:t>
    </dgm:pt>
    <dgm:pt modelId="{B837EA33-503C-4474-98B1-54A69C0033FC}">
      <dgm:prSet custT="1"/>
      <dgm:spPr/>
      <dgm:t>
        <a:bodyPr/>
        <a:lstStyle/>
        <a:p>
          <a:pPr algn="ctr" rtl="0"/>
          <a:r>
            <a:rPr lang="es-ES" sz="1200" dirty="0"/>
            <a:t>1. </a:t>
          </a:r>
          <a:endParaRPr lang="es-ES" sz="1200" dirty="0" smtClean="0"/>
        </a:p>
        <a:p>
          <a:pPr algn="ctr" rtl="0"/>
          <a:r>
            <a:rPr lang="es-ES" sz="1200" dirty="0" smtClean="0"/>
            <a:t>Transmitir </a:t>
          </a:r>
          <a:r>
            <a:rPr lang="es-ES" sz="1200" dirty="0"/>
            <a:t>la alarma al personal de la empresa.</a:t>
          </a:r>
        </a:p>
      </dgm:t>
    </dgm:pt>
    <dgm:pt modelId="{5E1A5B07-4CC8-4DBC-96B5-ABA3BBF43C22}" type="parTrans" cxnId="{EEF5109B-32D3-45BB-89F4-E96C2B601758}">
      <dgm:prSet/>
      <dgm:spPr/>
      <dgm:t>
        <a:bodyPr/>
        <a:lstStyle/>
        <a:p>
          <a:pPr algn="ctr"/>
          <a:endParaRPr lang="es-ES" sz="1800"/>
        </a:p>
      </dgm:t>
    </dgm:pt>
    <dgm:pt modelId="{45AF57CC-1BC0-40B4-8A97-6A47912AA851}" type="sibTrans" cxnId="{EEF5109B-32D3-45BB-89F4-E96C2B601758}">
      <dgm:prSet custT="1"/>
      <dgm:spPr/>
      <dgm:t>
        <a:bodyPr/>
        <a:lstStyle/>
        <a:p>
          <a:pPr algn="ctr"/>
          <a:endParaRPr lang="es-ES" sz="1000"/>
        </a:p>
      </dgm:t>
    </dgm:pt>
    <dgm:pt modelId="{A31557B7-EFEA-4841-97AC-D35134C71D0C}">
      <dgm:prSet custT="1"/>
      <dgm:spPr/>
      <dgm:t>
        <a:bodyPr/>
        <a:lstStyle/>
        <a:p>
          <a:pPr algn="ctr" rtl="0"/>
          <a:r>
            <a:rPr lang="es-ES" sz="1200" dirty="0"/>
            <a:t>2. </a:t>
          </a:r>
          <a:endParaRPr lang="es-ES" sz="1200" dirty="0" smtClean="0"/>
        </a:p>
        <a:p>
          <a:pPr algn="ctr" rtl="0"/>
          <a:r>
            <a:rPr lang="es-ES" sz="1200" dirty="0" smtClean="0"/>
            <a:t>Seguir </a:t>
          </a:r>
          <a:r>
            <a:rPr lang="es-ES" sz="1200" dirty="0"/>
            <a:t>las indicaciones del personal de evacuación.</a:t>
          </a:r>
        </a:p>
      </dgm:t>
    </dgm:pt>
    <dgm:pt modelId="{9855FB34-F80E-4940-B2E3-F76B310EF114}" type="parTrans" cxnId="{0CBAE32D-07CE-42FA-84CB-0EF3A45BD6F0}">
      <dgm:prSet/>
      <dgm:spPr/>
      <dgm:t>
        <a:bodyPr/>
        <a:lstStyle/>
        <a:p>
          <a:pPr algn="ctr"/>
          <a:endParaRPr lang="es-ES" sz="1800"/>
        </a:p>
      </dgm:t>
    </dgm:pt>
    <dgm:pt modelId="{44D15E14-F404-4E44-9B93-9095C9E3D6E7}" type="sibTrans" cxnId="{0CBAE32D-07CE-42FA-84CB-0EF3A45BD6F0}">
      <dgm:prSet custT="1"/>
      <dgm:spPr/>
      <dgm:t>
        <a:bodyPr/>
        <a:lstStyle/>
        <a:p>
          <a:pPr algn="ctr"/>
          <a:endParaRPr lang="es-ES" sz="1000"/>
        </a:p>
      </dgm:t>
    </dgm:pt>
    <dgm:pt modelId="{ADC6C8D9-3BE9-4AED-B8EB-D4AC1423AC9B}">
      <dgm:prSet custT="1"/>
      <dgm:spPr/>
      <dgm:t>
        <a:bodyPr/>
        <a:lstStyle/>
        <a:p>
          <a:pPr algn="ctr" rtl="0"/>
          <a:r>
            <a:rPr lang="es-ES" sz="1200" dirty="0"/>
            <a:t>3. </a:t>
          </a:r>
          <a:endParaRPr lang="es-ES" sz="1200" dirty="0" smtClean="0"/>
        </a:p>
        <a:p>
          <a:pPr algn="ctr" rtl="0"/>
          <a:r>
            <a:rPr lang="es-ES" sz="1200" dirty="0" smtClean="0"/>
            <a:t>Abandonar </a:t>
          </a:r>
          <a:r>
            <a:rPr lang="es-ES" sz="1200" dirty="0"/>
            <a:t>lo que se esté haciendo, sin demorarse en recoger </a:t>
          </a:r>
          <a:r>
            <a:rPr lang="es-ES" sz="1200" dirty="0" smtClean="0"/>
            <a:t>pertenencias</a:t>
          </a:r>
          <a:endParaRPr lang="es-ES" sz="1200" dirty="0"/>
        </a:p>
      </dgm:t>
    </dgm:pt>
    <dgm:pt modelId="{EEA1F84B-8C86-4EF8-B312-505B7F4403A7}" type="parTrans" cxnId="{A5C044EA-9598-46BA-A06B-BDEFB8BA3F64}">
      <dgm:prSet/>
      <dgm:spPr/>
      <dgm:t>
        <a:bodyPr/>
        <a:lstStyle/>
        <a:p>
          <a:pPr algn="ctr"/>
          <a:endParaRPr lang="es-ES" sz="1800"/>
        </a:p>
      </dgm:t>
    </dgm:pt>
    <dgm:pt modelId="{7273953E-5319-4DE4-A70F-7DDA64088246}" type="sibTrans" cxnId="{A5C044EA-9598-46BA-A06B-BDEFB8BA3F64}">
      <dgm:prSet custT="1"/>
      <dgm:spPr/>
      <dgm:t>
        <a:bodyPr/>
        <a:lstStyle/>
        <a:p>
          <a:pPr algn="ctr"/>
          <a:endParaRPr lang="es-ES" sz="1000"/>
        </a:p>
      </dgm:t>
    </dgm:pt>
    <dgm:pt modelId="{4F83A5C9-8DA1-423E-9BB2-AEE2A5507BBA}">
      <dgm:prSet custT="1"/>
      <dgm:spPr/>
      <dgm:t>
        <a:bodyPr/>
        <a:lstStyle/>
        <a:p>
          <a:pPr algn="ctr" rtl="0"/>
          <a:r>
            <a:rPr lang="es-ES" sz="1200" dirty="0"/>
            <a:t>4. </a:t>
          </a:r>
          <a:endParaRPr lang="es-ES" sz="1200" dirty="0" smtClean="0"/>
        </a:p>
        <a:p>
          <a:pPr algn="ctr" rtl="0"/>
          <a:r>
            <a:rPr lang="es-ES" sz="1200" dirty="0" smtClean="0"/>
            <a:t>Evacuar </a:t>
          </a:r>
          <a:r>
            <a:rPr lang="es-ES" sz="1200" dirty="0"/>
            <a:t>el edificio por </a:t>
          </a:r>
          <a:r>
            <a:rPr lang="es-ES" sz="1200" dirty="0" smtClean="0"/>
            <a:t>las salidas </a:t>
          </a:r>
          <a:r>
            <a:rPr lang="es-ES" sz="1200" dirty="0"/>
            <a:t>de evacuación siguiendo la señalización.</a:t>
          </a:r>
        </a:p>
      </dgm:t>
    </dgm:pt>
    <dgm:pt modelId="{AF98DE1C-3DE8-432C-85B4-3C1162298AAA}" type="parTrans" cxnId="{3CA1AC6F-2138-4BA3-9889-776F64791528}">
      <dgm:prSet/>
      <dgm:spPr/>
      <dgm:t>
        <a:bodyPr/>
        <a:lstStyle/>
        <a:p>
          <a:pPr algn="ctr"/>
          <a:endParaRPr lang="es-ES" sz="1800"/>
        </a:p>
      </dgm:t>
    </dgm:pt>
    <dgm:pt modelId="{BA81CDC3-7AFA-49D2-8CEE-C8459F0B0C29}" type="sibTrans" cxnId="{3CA1AC6F-2138-4BA3-9889-776F64791528}">
      <dgm:prSet custT="1"/>
      <dgm:spPr/>
      <dgm:t>
        <a:bodyPr/>
        <a:lstStyle/>
        <a:p>
          <a:pPr algn="ctr"/>
          <a:endParaRPr lang="es-ES" sz="1000"/>
        </a:p>
      </dgm:t>
    </dgm:pt>
    <dgm:pt modelId="{5DC4E033-4C33-4F37-9EBA-3D6472182572}">
      <dgm:prSet custT="1"/>
      <dgm:spPr/>
      <dgm:t>
        <a:bodyPr/>
        <a:lstStyle/>
        <a:p>
          <a:pPr algn="ctr" rtl="0"/>
          <a:r>
            <a:rPr lang="es-ES" sz="1200" dirty="0"/>
            <a:t>5. </a:t>
          </a:r>
          <a:endParaRPr lang="es-ES" sz="1200" dirty="0" smtClean="0"/>
        </a:p>
        <a:p>
          <a:pPr algn="ctr" rtl="0"/>
          <a:r>
            <a:rPr lang="es-ES" sz="1200" dirty="0" smtClean="0"/>
            <a:t>Salir </a:t>
          </a:r>
          <a:r>
            <a:rPr lang="es-ES" sz="1200" dirty="0"/>
            <a:t>rápido, sin correr, y pegado a las paredes de las vías de evacuación.</a:t>
          </a:r>
        </a:p>
      </dgm:t>
    </dgm:pt>
    <dgm:pt modelId="{590BE071-05D6-4743-AE9A-4315014EE2AF}" type="parTrans" cxnId="{3205FE0F-6D07-4C70-83C0-4947C06823A9}">
      <dgm:prSet/>
      <dgm:spPr/>
      <dgm:t>
        <a:bodyPr/>
        <a:lstStyle/>
        <a:p>
          <a:pPr algn="ctr"/>
          <a:endParaRPr lang="es-ES" sz="1800"/>
        </a:p>
      </dgm:t>
    </dgm:pt>
    <dgm:pt modelId="{36DA5275-5A97-4B8A-A6BC-7886224ECFD7}" type="sibTrans" cxnId="{3205FE0F-6D07-4C70-83C0-4947C06823A9}">
      <dgm:prSet custT="1"/>
      <dgm:spPr/>
      <dgm:t>
        <a:bodyPr/>
        <a:lstStyle/>
        <a:p>
          <a:pPr algn="ctr"/>
          <a:endParaRPr lang="es-ES" sz="1000"/>
        </a:p>
      </dgm:t>
    </dgm:pt>
    <dgm:pt modelId="{20F2BE05-C2A6-4AA1-92F5-B7421DCCCC81}">
      <dgm:prSet custT="1"/>
      <dgm:spPr/>
      <dgm:t>
        <a:bodyPr/>
        <a:lstStyle/>
        <a:p>
          <a:pPr algn="ctr" rtl="0"/>
          <a:r>
            <a:rPr lang="es-ES" sz="1200" dirty="0"/>
            <a:t>6. </a:t>
          </a:r>
          <a:endParaRPr lang="es-ES" sz="1200" dirty="0" smtClean="0"/>
        </a:p>
        <a:p>
          <a:pPr algn="ctr" rtl="0"/>
          <a:r>
            <a:rPr lang="es-ES" sz="1200" dirty="0" smtClean="0"/>
            <a:t>En </a:t>
          </a:r>
          <a:r>
            <a:rPr lang="es-ES" sz="1200" dirty="0"/>
            <a:t>caso de humo, protegerse la nariz y la boca con </a:t>
          </a:r>
          <a:r>
            <a:rPr lang="es-ES" sz="1200" dirty="0" smtClean="0"/>
            <a:t>pañuelo </a:t>
          </a:r>
          <a:r>
            <a:rPr lang="es-ES" sz="1200" dirty="0"/>
            <a:t>o similar y salir gateando.</a:t>
          </a:r>
        </a:p>
      </dgm:t>
    </dgm:pt>
    <dgm:pt modelId="{7A1A2649-0E15-4CED-A2E8-8D6B38E7EA51}" type="parTrans" cxnId="{BA5CFFF6-E928-4808-995A-D120DCA3FA07}">
      <dgm:prSet/>
      <dgm:spPr/>
      <dgm:t>
        <a:bodyPr/>
        <a:lstStyle/>
        <a:p>
          <a:pPr algn="ctr"/>
          <a:endParaRPr lang="es-ES" sz="1800"/>
        </a:p>
      </dgm:t>
    </dgm:pt>
    <dgm:pt modelId="{099B8452-230D-48AB-80F3-497537E84489}" type="sibTrans" cxnId="{BA5CFFF6-E928-4808-995A-D120DCA3FA07}">
      <dgm:prSet custT="1"/>
      <dgm:spPr/>
      <dgm:t>
        <a:bodyPr/>
        <a:lstStyle/>
        <a:p>
          <a:pPr algn="ctr"/>
          <a:endParaRPr lang="es-ES" sz="1000"/>
        </a:p>
      </dgm:t>
    </dgm:pt>
    <dgm:pt modelId="{153C8252-BB15-48D7-8C0D-EAA4EE8A7E80}">
      <dgm:prSet custT="1"/>
      <dgm:spPr/>
      <dgm:t>
        <a:bodyPr/>
        <a:lstStyle/>
        <a:p>
          <a:pPr algn="ctr" rtl="0"/>
          <a:r>
            <a:rPr lang="es-ES" sz="1200" dirty="0"/>
            <a:t>7. </a:t>
          </a:r>
          <a:endParaRPr lang="es-ES" sz="1200" dirty="0" smtClean="0"/>
        </a:p>
        <a:p>
          <a:pPr algn="ctr" rtl="0"/>
          <a:r>
            <a:rPr lang="es-ES" sz="1200" dirty="0" smtClean="0"/>
            <a:t>No </a:t>
          </a:r>
          <a:r>
            <a:rPr lang="es-ES" sz="1200" dirty="0"/>
            <a:t>utilizar los </a:t>
          </a:r>
          <a:r>
            <a:rPr lang="es-ES" sz="1200" dirty="0" smtClean="0"/>
            <a:t>ascensores</a:t>
          </a:r>
          <a:endParaRPr lang="es-ES" sz="1200" dirty="0"/>
        </a:p>
      </dgm:t>
    </dgm:pt>
    <dgm:pt modelId="{387A9634-A323-42DF-B681-71C65DC1006C}" type="parTrans" cxnId="{6BEC64BA-6ADB-44C3-86F3-E2E50A5C996A}">
      <dgm:prSet/>
      <dgm:spPr/>
      <dgm:t>
        <a:bodyPr/>
        <a:lstStyle/>
        <a:p>
          <a:pPr algn="ctr"/>
          <a:endParaRPr lang="es-ES" sz="1800"/>
        </a:p>
      </dgm:t>
    </dgm:pt>
    <dgm:pt modelId="{3A8C600C-86DA-4711-AB71-9510D034EBA0}" type="sibTrans" cxnId="{6BEC64BA-6ADB-44C3-86F3-E2E50A5C996A}">
      <dgm:prSet custT="1"/>
      <dgm:spPr/>
      <dgm:t>
        <a:bodyPr/>
        <a:lstStyle/>
        <a:p>
          <a:pPr algn="ctr"/>
          <a:endParaRPr lang="es-ES" sz="1000"/>
        </a:p>
      </dgm:t>
    </dgm:pt>
    <dgm:pt modelId="{4166BD72-37B1-4B95-851D-058996B06857}">
      <dgm:prSet custT="1"/>
      <dgm:spPr/>
      <dgm:t>
        <a:bodyPr/>
        <a:lstStyle/>
        <a:p>
          <a:pPr algn="ctr" rtl="0"/>
          <a:r>
            <a:rPr lang="es-ES" sz="1200" dirty="0"/>
            <a:t>8. </a:t>
          </a:r>
          <a:endParaRPr lang="es-ES" sz="1200" dirty="0" smtClean="0"/>
        </a:p>
        <a:p>
          <a:pPr algn="ctr" rtl="0"/>
          <a:r>
            <a:rPr lang="es-ES" sz="1200" dirty="0" smtClean="0"/>
            <a:t>Dirigirse </a:t>
          </a:r>
          <a:r>
            <a:rPr lang="es-ES" sz="1200" dirty="0"/>
            <a:t>al punto de encuentro establecido.</a:t>
          </a:r>
        </a:p>
      </dgm:t>
    </dgm:pt>
    <dgm:pt modelId="{74AA71A5-55DB-4A23-8B6F-F9AE3002B020}" type="parTrans" cxnId="{1201EF14-3021-4696-A4E4-642B36708F93}">
      <dgm:prSet/>
      <dgm:spPr/>
      <dgm:t>
        <a:bodyPr/>
        <a:lstStyle/>
        <a:p>
          <a:pPr algn="ctr"/>
          <a:endParaRPr lang="es-ES" sz="1800"/>
        </a:p>
      </dgm:t>
    </dgm:pt>
    <dgm:pt modelId="{B1B7C3B3-D782-4BDE-A2DB-11E7421135FD}" type="sibTrans" cxnId="{1201EF14-3021-4696-A4E4-642B36708F93}">
      <dgm:prSet/>
      <dgm:spPr/>
      <dgm:t>
        <a:bodyPr/>
        <a:lstStyle/>
        <a:p>
          <a:pPr algn="ctr"/>
          <a:endParaRPr lang="es-ES" sz="1800"/>
        </a:p>
      </dgm:t>
    </dgm:pt>
    <dgm:pt modelId="{9817F3E8-9BF8-44E7-AFFA-FDBA0101B904}" type="pres">
      <dgm:prSet presAssocID="{720DC1B8-0497-4742-8F5B-E647E465CD66}" presName="Name0" presStyleCnt="0">
        <dgm:presLayoutVars>
          <dgm:dir/>
          <dgm:resizeHandles val="exact"/>
        </dgm:presLayoutVars>
      </dgm:prSet>
      <dgm:spPr/>
      <dgm:t>
        <a:bodyPr/>
        <a:lstStyle/>
        <a:p>
          <a:endParaRPr lang="es-ES"/>
        </a:p>
      </dgm:t>
    </dgm:pt>
    <dgm:pt modelId="{21DD734A-C400-4608-A45F-19B40F5B7BAB}" type="pres">
      <dgm:prSet presAssocID="{B837EA33-503C-4474-98B1-54A69C0033FC}" presName="node" presStyleLbl="node1" presStyleIdx="0" presStyleCnt="8">
        <dgm:presLayoutVars>
          <dgm:bulletEnabled val="1"/>
        </dgm:presLayoutVars>
      </dgm:prSet>
      <dgm:spPr/>
      <dgm:t>
        <a:bodyPr/>
        <a:lstStyle/>
        <a:p>
          <a:endParaRPr lang="es-ES"/>
        </a:p>
      </dgm:t>
    </dgm:pt>
    <dgm:pt modelId="{BDEC8E7F-D87B-4AD0-8743-3544BAC33700}" type="pres">
      <dgm:prSet presAssocID="{45AF57CC-1BC0-40B4-8A97-6A47912AA851}" presName="sibTrans" presStyleLbl="sibTrans2D1" presStyleIdx="0" presStyleCnt="7"/>
      <dgm:spPr/>
      <dgm:t>
        <a:bodyPr/>
        <a:lstStyle/>
        <a:p>
          <a:endParaRPr lang="es-ES"/>
        </a:p>
      </dgm:t>
    </dgm:pt>
    <dgm:pt modelId="{90492F16-05E6-4CB3-A16F-6E995110E1B4}" type="pres">
      <dgm:prSet presAssocID="{45AF57CC-1BC0-40B4-8A97-6A47912AA851}" presName="connectorText" presStyleLbl="sibTrans2D1" presStyleIdx="0" presStyleCnt="7"/>
      <dgm:spPr/>
      <dgm:t>
        <a:bodyPr/>
        <a:lstStyle/>
        <a:p>
          <a:endParaRPr lang="es-ES"/>
        </a:p>
      </dgm:t>
    </dgm:pt>
    <dgm:pt modelId="{68CCE303-1287-420E-AF6A-0394E841D6AA}" type="pres">
      <dgm:prSet presAssocID="{A31557B7-EFEA-4841-97AC-D35134C71D0C}" presName="node" presStyleLbl="node1" presStyleIdx="1" presStyleCnt="8" custScaleX="134441">
        <dgm:presLayoutVars>
          <dgm:bulletEnabled val="1"/>
        </dgm:presLayoutVars>
      </dgm:prSet>
      <dgm:spPr/>
      <dgm:t>
        <a:bodyPr/>
        <a:lstStyle/>
        <a:p>
          <a:endParaRPr lang="es-ES"/>
        </a:p>
      </dgm:t>
    </dgm:pt>
    <dgm:pt modelId="{BB4D50DD-4E39-4887-B6F9-9684C6A0E01B}" type="pres">
      <dgm:prSet presAssocID="{44D15E14-F404-4E44-9B93-9095C9E3D6E7}" presName="sibTrans" presStyleLbl="sibTrans2D1" presStyleIdx="1" presStyleCnt="7"/>
      <dgm:spPr/>
      <dgm:t>
        <a:bodyPr/>
        <a:lstStyle/>
        <a:p>
          <a:endParaRPr lang="es-ES"/>
        </a:p>
      </dgm:t>
    </dgm:pt>
    <dgm:pt modelId="{233039FC-AE1E-4F41-BD32-4F5BC02DD2A3}" type="pres">
      <dgm:prSet presAssocID="{44D15E14-F404-4E44-9B93-9095C9E3D6E7}" presName="connectorText" presStyleLbl="sibTrans2D1" presStyleIdx="1" presStyleCnt="7"/>
      <dgm:spPr/>
      <dgm:t>
        <a:bodyPr/>
        <a:lstStyle/>
        <a:p>
          <a:endParaRPr lang="es-ES"/>
        </a:p>
      </dgm:t>
    </dgm:pt>
    <dgm:pt modelId="{2F73B820-16A5-44F6-82D9-AC17816AE4CA}" type="pres">
      <dgm:prSet presAssocID="{ADC6C8D9-3BE9-4AED-B8EB-D4AC1423AC9B}" presName="node" presStyleLbl="node1" presStyleIdx="2" presStyleCnt="8" custScaleX="117688">
        <dgm:presLayoutVars>
          <dgm:bulletEnabled val="1"/>
        </dgm:presLayoutVars>
      </dgm:prSet>
      <dgm:spPr/>
      <dgm:t>
        <a:bodyPr/>
        <a:lstStyle/>
        <a:p>
          <a:endParaRPr lang="es-ES"/>
        </a:p>
      </dgm:t>
    </dgm:pt>
    <dgm:pt modelId="{852AE406-6611-41E7-A358-9B09BAD6C47A}" type="pres">
      <dgm:prSet presAssocID="{7273953E-5319-4DE4-A70F-7DDA64088246}" presName="sibTrans" presStyleLbl="sibTrans2D1" presStyleIdx="2" presStyleCnt="7"/>
      <dgm:spPr/>
      <dgm:t>
        <a:bodyPr/>
        <a:lstStyle/>
        <a:p>
          <a:endParaRPr lang="es-ES"/>
        </a:p>
      </dgm:t>
    </dgm:pt>
    <dgm:pt modelId="{E8711C03-4CF5-47BE-B53D-D0AA89240A5B}" type="pres">
      <dgm:prSet presAssocID="{7273953E-5319-4DE4-A70F-7DDA64088246}" presName="connectorText" presStyleLbl="sibTrans2D1" presStyleIdx="2" presStyleCnt="7"/>
      <dgm:spPr/>
      <dgm:t>
        <a:bodyPr/>
        <a:lstStyle/>
        <a:p>
          <a:endParaRPr lang="es-ES"/>
        </a:p>
      </dgm:t>
    </dgm:pt>
    <dgm:pt modelId="{686775BE-6D09-4329-9550-206F2D21BADE}" type="pres">
      <dgm:prSet presAssocID="{4F83A5C9-8DA1-423E-9BB2-AEE2A5507BBA}" presName="node" presStyleLbl="node1" presStyleIdx="3" presStyleCnt="8" custScaleX="123664">
        <dgm:presLayoutVars>
          <dgm:bulletEnabled val="1"/>
        </dgm:presLayoutVars>
      </dgm:prSet>
      <dgm:spPr/>
      <dgm:t>
        <a:bodyPr/>
        <a:lstStyle/>
        <a:p>
          <a:endParaRPr lang="es-ES"/>
        </a:p>
      </dgm:t>
    </dgm:pt>
    <dgm:pt modelId="{741421DC-9366-4B56-8102-22241EFE0E45}" type="pres">
      <dgm:prSet presAssocID="{BA81CDC3-7AFA-49D2-8CEE-C8459F0B0C29}" presName="sibTrans" presStyleLbl="sibTrans2D1" presStyleIdx="3" presStyleCnt="7"/>
      <dgm:spPr/>
      <dgm:t>
        <a:bodyPr/>
        <a:lstStyle/>
        <a:p>
          <a:endParaRPr lang="es-ES"/>
        </a:p>
      </dgm:t>
    </dgm:pt>
    <dgm:pt modelId="{34EB19EF-4763-4193-8043-567F69DC4EE3}" type="pres">
      <dgm:prSet presAssocID="{BA81CDC3-7AFA-49D2-8CEE-C8459F0B0C29}" presName="connectorText" presStyleLbl="sibTrans2D1" presStyleIdx="3" presStyleCnt="7"/>
      <dgm:spPr/>
      <dgm:t>
        <a:bodyPr/>
        <a:lstStyle/>
        <a:p>
          <a:endParaRPr lang="es-ES"/>
        </a:p>
      </dgm:t>
    </dgm:pt>
    <dgm:pt modelId="{CCAB1F4A-0B13-473B-A989-D7A32EBE7C53}" type="pres">
      <dgm:prSet presAssocID="{5DC4E033-4C33-4F37-9EBA-3D6472182572}" presName="node" presStyleLbl="node1" presStyleIdx="4" presStyleCnt="8" custScaleX="139030">
        <dgm:presLayoutVars>
          <dgm:bulletEnabled val="1"/>
        </dgm:presLayoutVars>
      </dgm:prSet>
      <dgm:spPr/>
      <dgm:t>
        <a:bodyPr/>
        <a:lstStyle/>
        <a:p>
          <a:endParaRPr lang="es-ES"/>
        </a:p>
      </dgm:t>
    </dgm:pt>
    <dgm:pt modelId="{8AE85639-BA7A-42F2-A549-AB4E6F08C63C}" type="pres">
      <dgm:prSet presAssocID="{36DA5275-5A97-4B8A-A6BC-7886224ECFD7}" presName="sibTrans" presStyleLbl="sibTrans2D1" presStyleIdx="4" presStyleCnt="7"/>
      <dgm:spPr/>
      <dgm:t>
        <a:bodyPr/>
        <a:lstStyle/>
        <a:p>
          <a:endParaRPr lang="es-ES"/>
        </a:p>
      </dgm:t>
    </dgm:pt>
    <dgm:pt modelId="{8A451D5D-38FC-44F8-8B8E-93D00FE26309}" type="pres">
      <dgm:prSet presAssocID="{36DA5275-5A97-4B8A-A6BC-7886224ECFD7}" presName="connectorText" presStyleLbl="sibTrans2D1" presStyleIdx="4" presStyleCnt="7"/>
      <dgm:spPr/>
      <dgm:t>
        <a:bodyPr/>
        <a:lstStyle/>
        <a:p>
          <a:endParaRPr lang="es-ES"/>
        </a:p>
      </dgm:t>
    </dgm:pt>
    <dgm:pt modelId="{D48078DB-8E22-4E48-B977-1751D94DACC6}" type="pres">
      <dgm:prSet presAssocID="{20F2BE05-C2A6-4AA1-92F5-B7421DCCCC81}" presName="node" presStyleLbl="node1" presStyleIdx="5" presStyleCnt="8" custScaleX="126080">
        <dgm:presLayoutVars>
          <dgm:bulletEnabled val="1"/>
        </dgm:presLayoutVars>
      </dgm:prSet>
      <dgm:spPr/>
      <dgm:t>
        <a:bodyPr/>
        <a:lstStyle/>
        <a:p>
          <a:endParaRPr lang="es-ES"/>
        </a:p>
      </dgm:t>
    </dgm:pt>
    <dgm:pt modelId="{16B2D6C1-5456-4F50-BD66-C8B8A0437B87}" type="pres">
      <dgm:prSet presAssocID="{099B8452-230D-48AB-80F3-497537E84489}" presName="sibTrans" presStyleLbl="sibTrans2D1" presStyleIdx="5" presStyleCnt="7"/>
      <dgm:spPr/>
      <dgm:t>
        <a:bodyPr/>
        <a:lstStyle/>
        <a:p>
          <a:endParaRPr lang="es-ES"/>
        </a:p>
      </dgm:t>
    </dgm:pt>
    <dgm:pt modelId="{05145588-001E-43C5-835B-8072A5C37131}" type="pres">
      <dgm:prSet presAssocID="{099B8452-230D-48AB-80F3-497537E84489}" presName="connectorText" presStyleLbl="sibTrans2D1" presStyleIdx="5" presStyleCnt="7"/>
      <dgm:spPr/>
      <dgm:t>
        <a:bodyPr/>
        <a:lstStyle/>
        <a:p>
          <a:endParaRPr lang="es-ES"/>
        </a:p>
      </dgm:t>
    </dgm:pt>
    <dgm:pt modelId="{A0CB7465-4CF4-44E1-86B5-DA45644CA7E9}" type="pres">
      <dgm:prSet presAssocID="{153C8252-BB15-48D7-8C0D-EAA4EE8A7E80}" presName="node" presStyleLbl="node1" presStyleIdx="6" presStyleCnt="8">
        <dgm:presLayoutVars>
          <dgm:bulletEnabled val="1"/>
        </dgm:presLayoutVars>
      </dgm:prSet>
      <dgm:spPr/>
      <dgm:t>
        <a:bodyPr/>
        <a:lstStyle/>
        <a:p>
          <a:endParaRPr lang="es-ES"/>
        </a:p>
      </dgm:t>
    </dgm:pt>
    <dgm:pt modelId="{BE4F561A-7EA1-483C-BB49-CB24E4D67BF6}" type="pres">
      <dgm:prSet presAssocID="{3A8C600C-86DA-4711-AB71-9510D034EBA0}" presName="sibTrans" presStyleLbl="sibTrans2D1" presStyleIdx="6" presStyleCnt="7"/>
      <dgm:spPr/>
      <dgm:t>
        <a:bodyPr/>
        <a:lstStyle/>
        <a:p>
          <a:endParaRPr lang="es-ES"/>
        </a:p>
      </dgm:t>
    </dgm:pt>
    <dgm:pt modelId="{1E114A4D-B9E1-4290-A468-6409A121711E}" type="pres">
      <dgm:prSet presAssocID="{3A8C600C-86DA-4711-AB71-9510D034EBA0}" presName="connectorText" presStyleLbl="sibTrans2D1" presStyleIdx="6" presStyleCnt="7"/>
      <dgm:spPr/>
      <dgm:t>
        <a:bodyPr/>
        <a:lstStyle/>
        <a:p>
          <a:endParaRPr lang="es-ES"/>
        </a:p>
      </dgm:t>
    </dgm:pt>
    <dgm:pt modelId="{96CE5DD7-1089-4A7C-B838-AD5BC0BA45D7}" type="pres">
      <dgm:prSet presAssocID="{4166BD72-37B1-4B95-851D-058996B06857}" presName="node" presStyleLbl="node1" presStyleIdx="7" presStyleCnt="8" custScaleX="116105">
        <dgm:presLayoutVars>
          <dgm:bulletEnabled val="1"/>
        </dgm:presLayoutVars>
      </dgm:prSet>
      <dgm:spPr/>
      <dgm:t>
        <a:bodyPr/>
        <a:lstStyle/>
        <a:p>
          <a:endParaRPr lang="es-ES"/>
        </a:p>
      </dgm:t>
    </dgm:pt>
  </dgm:ptLst>
  <dgm:cxnLst>
    <dgm:cxn modelId="{221E2F6E-7A4A-4A29-B582-C666CF2D8BF5}" type="presOf" srcId="{7273953E-5319-4DE4-A70F-7DDA64088246}" destId="{852AE406-6611-41E7-A358-9B09BAD6C47A}" srcOrd="0" destOrd="0" presId="urn:microsoft.com/office/officeart/2005/8/layout/process1"/>
    <dgm:cxn modelId="{3205FE0F-6D07-4C70-83C0-4947C06823A9}" srcId="{720DC1B8-0497-4742-8F5B-E647E465CD66}" destId="{5DC4E033-4C33-4F37-9EBA-3D6472182572}" srcOrd="4" destOrd="0" parTransId="{590BE071-05D6-4743-AE9A-4315014EE2AF}" sibTransId="{36DA5275-5A97-4B8A-A6BC-7886224ECFD7}"/>
    <dgm:cxn modelId="{93201238-4AC4-431F-B25A-058851D96C26}" type="presOf" srcId="{153C8252-BB15-48D7-8C0D-EAA4EE8A7E80}" destId="{A0CB7465-4CF4-44E1-86B5-DA45644CA7E9}" srcOrd="0" destOrd="0" presId="urn:microsoft.com/office/officeart/2005/8/layout/process1"/>
    <dgm:cxn modelId="{00E7D48C-96F6-4079-A0E4-B83F3D1C1EC4}" type="presOf" srcId="{5DC4E033-4C33-4F37-9EBA-3D6472182572}" destId="{CCAB1F4A-0B13-473B-A989-D7A32EBE7C53}" srcOrd="0" destOrd="0" presId="urn:microsoft.com/office/officeart/2005/8/layout/process1"/>
    <dgm:cxn modelId="{5FC7C6E5-22BE-47D6-A209-7BFA41EFA947}" type="presOf" srcId="{45AF57CC-1BC0-40B4-8A97-6A47912AA851}" destId="{90492F16-05E6-4CB3-A16F-6E995110E1B4}" srcOrd="1" destOrd="0" presId="urn:microsoft.com/office/officeart/2005/8/layout/process1"/>
    <dgm:cxn modelId="{A5C044EA-9598-46BA-A06B-BDEFB8BA3F64}" srcId="{720DC1B8-0497-4742-8F5B-E647E465CD66}" destId="{ADC6C8D9-3BE9-4AED-B8EB-D4AC1423AC9B}" srcOrd="2" destOrd="0" parTransId="{EEA1F84B-8C86-4EF8-B312-505B7F4403A7}" sibTransId="{7273953E-5319-4DE4-A70F-7DDA64088246}"/>
    <dgm:cxn modelId="{BBF6EFF8-DB3E-45BE-8DAE-4851915F0B20}" type="presOf" srcId="{4F83A5C9-8DA1-423E-9BB2-AEE2A5507BBA}" destId="{686775BE-6D09-4329-9550-206F2D21BADE}" srcOrd="0" destOrd="0" presId="urn:microsoft.com/office/officeart/2005/8/layout/process1"/>
    <dgm:cxn modelId="{000B4860-B7D8-4DA1-9313-4A6480DAD7C5}" type="presOf" srcId="{720DC1B8-0497-4742-8F5B-E647E465CD66}" destId="{9817F3E8-9BF8-44E7-AFFA-FDBA0101B904}" srcOrd="0" destOrd="0" presId="urn:microsoft.com/office/officeart/2005/8/layout/process1"/>
    <dgm:cxn modelId="{9BE3EFB0-D2BD-4D25-ADFF-0E65704429AE}" type="presOf" srcId="{36DA5275-5A97-4B8A-A6BC-7886224ECFD7}" destId="{8A451D5D-38FC-44F8-8B8E-93D00FE26309}" srcOrd="1" destOrd="0" presId="urn:microsoft.com/office/officeart/2005/8/layout/process1"/>
    <dgm:cxn modelId="{6F72EC91-5F37-44AC-AC0A-35B8E95EB27E}" type="presOf" srcId="{44D15E14-F404-4E44-9B93-9095C9E3D6E7}" destId="{233039FC-AE1E-4F41-BD32-4F5BC02DD2A3}" srcOrd="1" destOrd="0" presId="urn:microsoft.com/office/officeart/2005/8/layout/process1"/>
    <dgm:cxn modelId="{3F896B67-51D1-4839-962B-D1BCE05AB8EB}" type="presOf" srcId="{3A8C600C-86DA-4711-AB71-9510D034EBA0}" destId="{BE4F561A-7EA1-483C-BB49-CB24E4D67BF6}" srcOrd="0" destOrd="0" presId="urn:microsoft.com/office/officeart/2005/8/layout/process1"/>
    <dgm:cxn modelId="{CDAA1363-BE4E-442C-9F2D-8A6C18F4120C}" type="presOf" srcId="{4166BD72-37B1-4B95-851D-058996B06857}" destId="{96CE5DD7-1089-4A7C-B838-AD5BC0BA45D7}" srcOrd="0" destOrd="0" presId="urn:microsoft.com/office/officeart/2005/8/layout/process1"/>
    <dgm:cxn modelId="{3CA1AC6F-2138-4BA3-9889-776F64791528}" srcId="{720DC1B8-0497-4742-8F5B-E647E465CD66}" destId="{4F83A5C9-8DA1-423E-9BB2-AEE2A5507BBA}" srcOrd="3" destOrd="0" parTransId="{AF98DE1C-3DE8-432C-85B4-3C1162298AAA}" sibTransId="{BA81CDC3-7AFA-49D2-8CEE-C8459F0B0C29}"/>
    <dgm:cxn modelId="{6BEC64BA-6ADB-44C3-86F3-E2E50A5C996A}" srcId="{720DC1B8-0497-4742-8F5B-E647E465CD66}" destId="{153C8252-BB15-48D7-8C0D-EAA4EE8A7E80}" srcOrd="6" destOrd="0" parTransId="{387A9634-A323-42DF-B681-71C65DC1006C}" sibTransId="{3A8C600C-86DA-4711-AB71-9510D034EBA0}"/>
    <dgm:cxn modelId="{8A27CB5A-0DBF-4078-A9DF-F4790CDD6E8B}" type="presOf" srcId="{36DA5275-5A97-4B8A-A6BC-7886224ECFD7}" destId="{8AE85639-BA7A-42F2-A549-AB4E6F08C63C}" srcOrd="0" destOrd="0" presId="urn:microsoft.com/office/officeart/2005/8/layout/process1"/>
    <dgm:cxn modelId="{88F2E953-F10D-4610-9CA1-5B553F1DF729}" type="presOf" srcId="{099B8452-230D-48AB-80F3-497537E84489}" destId="{16B2D6C1-5456-4F50-BD66-C8B8A0437B87}" srcOrd="0" destOrd="0" presId="urn:microsoft.com/office/officeart/2005/8/layout/process1"/>
    <dgm:cxn modelId="{EEF5109B-32D3-45BB-89F4-E96C2B601758}" srcId="{720DC1B8-0497-4742-8F5B-E647E465CD66}" destId="{B837EA33-503C-4474-98B1-54A69C0033FC}" srcOrd="0" destOrd="0" parTransId="{5E1A5B07-4CC8-4DBC-96B5-ABA3BBF43C22}" sibTransId="{45AF57CC-1BC0-40B4-8A97-6A47912AA851}"/>
    <dgm:cxn modelId="{EF55A0D1-691F-4CDA-8081-8295112FD8AC}" type="presOf" srcId="{099B8452-230D-48AB-80F3-497537E84489}" destId="{05145588-001E-43C5-835B-8072A5C37131}" srcOrd="1" destOrd="0" presId="urn:microsoft.com/office/officeart/2005/8/layout/process1"/>
    <dgm:cxn modelId="{BA5CFFF6-E928-4808-995A-D120DCA3FA07}" srcId="{720DC1B8-0497-4742-8F5B-E647E465CD66}" destId="{20F2BE05-C2A6-4AA1-92F5-B7421DCCCC81}" srcOrd="5" destOrd="0" parTransId="{7A1A2649-0E15-4CED-A2E8-8D6B38E7EA51}" sibTransId="{099B8452-230D-48AB-80F3-497537E84489}"/>
    <dgm:cxn modelId="{C9CA8AAE-CB45-4584-AF18-57E6B9041C56}" type="presOf" srcId="{45AF57CC-1BC0-40B4-8A97-6A47912AA851}" destId="{BDEC8E7F-D87B-4AD0-8743-3544BAC33700}" srcOrd="0" destOrd="0" presId="urn:microsoft.com/office/officeart/2005/8/layout/process1"/>
    <dgm:cxn modelId="{CE3C4DA4-4EA5-4051-B2FF-FAC91184A83E}" type="presOf" srcId="{ADC6C8D9-3BE9-4AED-B8EB-D4AC1423AC9B}" destId="{2F73B820-16A5-44F6-82D9-AC17816AE4CA}" srcOrd="0" destOrd="0" presId="urn:microsoft.com/office/officeart/2005/8/layout/process1"/>
    <dgm:cxn modelId="{BD8ACCD4-E8FC-4289-9B39-DA9E1288B847}" type="presOf" srcId="{B837EA33-503C-4474-98B1-54A69C0033FC}" destId="{21DD734A-C400-4608-A45F-19B40F5B7BAB}" srcOrd="0" destOrd="0" presId="urn:microsoft.com/office/officeart/2005/8/layout/process1"/>
    <dgm:cxn modelId="{1201EF14-3021-4696-A4E4-642B36708F93}" srcId="{720DC1B8-0497-4742-8F5B-E647E465CD66}" destId="{4166BD72-37B1-4B95-851D-058996B06857}" srcOrd="7" destOrd="0" parTransId="{74AA71A5-55DB-4A23-8B6F-F9AE3002B020}" sibTransId="{B1B7C3B3-D782-4BDE-A2DB-11E7421135FD}"/>
    <dgm:cxn modelId="{97606248-EAE1-4322-9CFF-9090066E2D21}" type="presOf" srcId="{7273953E-5319-4DE4-A70F-7DDA64088246}" destId="{E8711C03-4CF5-47BE-B53D-D0AA89240A5B}" srcOrd="1" destOrd="0" presId="urn:microsoft.com/office/officeart/2005/8/layout/process1"/>
    <dgm:cxn modelId="{0CBAE32D-07CE-42FA-84CB-0EF3A45BD6F0}" srcId="{720DC1B8-0497-4742-8F5B-E647E465CD66}" destId="{A31557B7-EFEA-4841-97AC-D35134C71D0C}" srcOrd="1" destOrd="0" parTransId="{9855FB34-F80E-4940-B2E3-F76B310EF114}" sibTransId="{44D15E14-F404-4E44-9B93-9095C9E3D6E7}"/>
    <dgm:cxn modelId="{0514A618-C0F1-41D1-8FCB-C51A50A6CD18}" type="presOf" srcId="{20F2BE05-C2A6-4AA1-92F5-B7421DCCCC81}" destId="{D48078DB-8E22-4E48-B977-1751D94DACC6}" srcOrd="0" destOrd="0" presId="urn:microsoft.com/office/officeart/2005/8/layout/process1"/>
    <dgm:cxn modelId="{3A88EAD3-E830-451F-BF53-9CB85B3A6947}" type="presOf" srcId="{A31557B7-EFEA-4841-97AC-D35134C71D0C}" destId="{68CCE303-1287-420E-AF6A-0394E841D6AA}" srcOrd="0" destOrd="0" presId="urn:microsoft.com/office/officeart/2005/8/layout/process1"/>
    <dgm:cxn modelId="{A55A628A-9A42-4485-8C1C-7FA09473BA4E}" type="presOf" srcId="{3A8C600C-86DA-4711-AB71-9510D034EBA0}" destId="{1E114A4D-B9E1-4290-A468-6409A121711E}" srcOrd="1" destOrd="0" presId="urn:microsoft.com/office/officeart/2005/8/layout/process1"/>
    <dgm:cxn modelId="{B1235829-FF75-435A-8736-F99E3DA57409}" type="presOf" srcId="{44D15E14-F404-4E44-9B93-9095C9E3D6E7}" destId="{BB4D50DD-4E39-4887-B6F9-9684C6A0E01B}" srcOrd="0" destOrd="0" presId="urn:microsoft.com/office/officeart/2005/8/layout/process1"/>
    <dgm:cxn modelId="{9407EBF3-536B-4154-B3D2-5EE89841E294}" type="presOf" srcId="{BA81CDC3-7AFA-49D2-8CEE-C8459F0B0C29}" destId="{34EB19EF-4763-4193-8043-567F69DC4EE3}" srcOrd="1" destOrd="0" presId="urn:microsoft.com/office/officeart/2005/8/layout/process1"/>
    <dgm:cxn modelId="{3677D6E6-4196-4EF5-BCCE-DF6F8EE95DD3}" type="presOf" srcId="{BA81CDC3-7AFA-49D2-8CEE-C8459F0B0C29}" destId="{741421DC-9366-4B56-8102-22241EFE0E45}" srcOrd="0" destOrd="0" presId="urn:microsoft.com/office/officeart/2005/8/layout/process1"/>
    <dgm:cxn modelId="{95970635-9570-4F0D-8458-B9F33B8C8BFF}" type="presParOf" srcId="{9817F3E8-9BF8-44E7-AFFA-FDBA0101B904}" destId="{21DD734A-C400-4608-A45F-19B40F5B7BAB}" srcOrd="0" destOrd="0" presId="urn:microsoft.com/office/officeart/2005/8/layout/process1"/>
    <dgm:cxn modelId="{3AD70B9F-BA5A-4B48-8D84-798B0C8E5083}" type="presParOf" srcId="{9817F3E8-9BF8-44E7-AFFA-FDBA0101B904}" destId="{BDEC8E7F-D87B-4AD0-8743-3544BAC33700}" srcOrd="1" destOrd="0" presId="urn:microsoft.com/office/officeart/2005/8/layout/process1"/>
    <dgm:cxn modelId="{104B031F-501B-47A1-ABEE-826D05C9FA26}" type="presParOf" srcId="{BDEC8E7F-D87B-4AD0-8743-3544BAC33700}" destId="{90492F16-05E6-4CB3-A16F-6E995110E1B4}" srcOrd="0" destOrd="0" presId="urn:microsoft.com/office/officeart/2005/8/layout/process1"/>
    <dgm:cxn modelId="{9A0225A8-8C30-4E2D-ADDB-4BCB685E344B}" type="presParOf" srcId="{9817F3E8-9BF8-44E7-AFFA-FDBA0101B904}" destId="{68CCE303-1287-420E-AF6A-0394E841D6AA}" srcOrd="2" destOrd="0" presId="urn:microsoft.com/office/officeart/2005/8/layout/process1"/>
    <dgm:cxn modelId="{8B03781A-BB1F-42BB-9B5D-A5A4FC34A900}" type="presParOf" srcId="{9817F3E8-9BF8-44E7-AFFA-FDBA0101B904}" destId="{BB4D50DD-4E39-4887-B6F9-9684C6A0E01B}" srcOrd="3" destOrd="0" presId="urn:microsoft.com/office/officeart/2005/8/layout/process1"/>
    <dgm:cxn modelId="{F03B3494-8B6E-449E-8AB0-8A777DDB811E}" type="presParOf" srcId="{BB4D50DD-4E39-4887-B6F9-9684C6A0E01B}" destId="{233039FC-AE1E-4F41-BD32-4F5BC02DD2A3}" srcOrd="0" destOrd="0" presId="urn:microsoft.com/office/officeart/2005/8/layout/process1"/>
    <dgm:cxn modelId="{352ADA48-4D56-42FF-A275-584B3FF8D33D}" type="presParOf" srcId="{9817F3E8-9BF8-44E7-AFFA-FDBA0101B904}" destId="{2F73B820-16A5-44F6-82D9-AC17816AE4CA}" srcOrd="4" destOrd="0" presId="urn:microsoft.com/office/officeart/2005/8/layout/process1"/>
    <dgm:cxn modelId="{192DA048-005D-4CF0-80A4-0A76D814DF88}" type="presParOf" srcId="{9817F3E8-9BF8-44E7-AFFA-FDBA0101B904}" destId="{852AE406-6611-41E7-A358-9B09BAD6C47A}" srcOrd="5" destOrd="0" presId="urn:microsoft.com/office/officeart/2005/8/layout/process1"/>
    <dgm:cxn modelId="{84033750-CD06-418F-9241-8DF9CCD19236}" type="presParOf" srcId="{852AE406-6611-41E7-A358-9B09BAD6C47A}" destId="{E8711C03-4CF5-47BE-B53D-D0AA89240A5B}" srcOrd="0" destOrd="0" presId="urn:microsoft.com/office/officeart/2005/8/layout/process1"/>
    <dgm:cxn modelId="{EC791DB7-C034-43DF-A2B6-8146923176B2}" type="presParOf" srcId="{9817F3E8-9BF8-44E7-AFFA-FDBA0101B904}" destId="{686775BE-6D09-4329-9550-206F2D21BADE}" srcOrd="6" destOrd="0" presId="urn:microsoft.com/office/officeart/2005/8/layout/process1"/>
    <dgm:cxn modelId="{230D042C-1B02-484E-97CA-CC8AFA16680D}" type="presParOf" srcId="{9817F3E8-9BF8-44E7-AFFA-FDBA0101B904}" destId="{741421DC-9366-4B56-8102-22241EFE0E45}" srcOrd="7" destOrd="0" presId="urn:microsoft.com/office/officeart/2005/8/layout/process1"/>
    <dgm:cxn modelId="{3C4D7FED-FAB6-4F94-B654-0973292DDB4C}" type="presParOf" srcId="{741421DC-9366-4B56-8102-22241EFE0E45}" destId="{34EB19EF-4763-4193-8043-567F69DC4EE3}" srcOrd="0" destOrd="0" presId="urn:microsoft.com/office/officeart/2005/8/layout/process1"/>
    <dgm:cxn modelId="{0122A5B1-F05E-44A9-B7B6-8ACCAB4695DD}" type="presParOf" srcId="{9817F3E8-9BF8-44E7-AFFA-FDBA0101B904}" destId="{CCAB1F4A-0B13-473B-A989-D7A32EBE7C53}" srcOrd="8" destOrd="0" presId="urn:microsoft.com/office/officeart/2005/8/layout/process1"/>
    <dgm:cxn modelId="{81FBDA36-322B-44E7-8554-9C485E53327C}" type="presParOf" srcId="{9817F3E8-9BF8-44E7-AFFA-FDBA0101B904}" destId="{8AE85639-BA7A-42F2-A549-AB4E6F08C63C}" srcOrd="9" destOrd="0" presId="urn:microsoft.com/office/officeart/2005/8/layout/process1"/>
    <dgm:cxn modelId="{1F72C308-57B2-424B-A3D9-DF583D4ABC01}" type="presParOf" srcId="{8AE85639-BA7A-42F2-A549-AB4E6F08C63C}" destId="{8A451D5D-38FC-44F8-8B8E-93D00FE26309}" srcOrd="0" destOrd="0" presId="urn:microsoft.com/office/officeart/2005/8/layout/process1"/>
    <dgm:cxn modelId="{57B31E6A-B60F-457C-B07B-8AAF8A5667CE}" type="presParOf" srcId="{9817F3E8-9BF8-44E7-AFFA-FDBA0101B904}" destId="{D48078DB-8E22-4E48-B977-1751D94DACC6}" srcOrd="10" destOrd="0" presId="urn:microsoft.com/office/officeart/2005/8/layout/process1"/>
    <dgm:cxn modelId="{225E63FA-07A4-4FF9-B8EC-A70E7BDCCA4C}" type="presParOf" srcId="{9817F3E8-9BF8-44E7-AFFA-FDBA0101B904}" destId="{16B2D6C1-5456-4F50-BD66-C8B8A0437B87}" srcOrd="11" destOrd="0" presId="urn:microsoft.com/office/officeart/2005/8/layout/process1"/>
    <dgm:cxn modelId="{0269D8BF-D421-4C8C-976F-8C7B49E8DAEC}" type="presParOf" srcId="{16B2D6C1-5456-4F50-BD66-C8B8A0437B87}" destId="{05145588-001E-43C5-835B-8072A5C37131}" srcOrd="0" destOrd="0" presId="urn:microsoft.com/office/officeart/2005/8/layout/process1"/>
    <dgm:cxn modelId="{CB52F7BE-C043-49E3-A967-2DDD8E9DD652}" type="presParOf" srcId="{9817F3E8-9BF8-44E7-AFFA-FDBA0101B904}" destId="{A0CB7465-4CF4-44E1-86B5-DA45644CA7E9}" srcOrd="12" destOrd="0" presId="urn:microsoft.com/office/officeart/2005/8/layout/process1"/>
    <dgm:cxn modelId="{CD3C5350-DEFE-4680-8732-938A46DFAC70}" type="presParOf" srcId="{9817F3E8-9BF8-44E7-AFFA-FDBA0101B904}" destId="{BE4F561A-7EA1-483C-BB49-CB24E4D67BF6}" srcOrd="13" destOrd="0" presId="urn:microsoft.com/office/officeart/2005/8/layout/process1"/>
    <dgm:cxn modelId="{1C59464E-34DB-4D9F-84F2-F439635E8CFC}" type="presParOf" srcId="{BE4F561A-7EA1-483C-BB49-CB24E4D67BF6}" destId="{1E114A4D-B9E1-4290-A468-6409A121711E}" srcOrd="0" destOrd="0" presId="urn:microsoft.com/office/officeart/2005/8/layout/process1"/>
    <dgm:cxn modelId="{84F85D53-4509-4C22-9305-CAF82BFB8B50}" type="presParOf" srcId="{9817F3E8-9BF8-44E7-AFFA-FDBA0101B904}" destId="{96CE5DD7-1089-4A7C-B838-AD5BC0BA45D7}"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D86B0F-FEBE-4F58-A7DD-9DD004169E6A}"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779C6A9-3120-497B-BE7C-ABB440D58FE6}">
      <dgm:prSet/>
      <dgm:spPr/>
      <dgm:t>
        <a:bodyPr/>
        <a:lstStyle/>
        <a:p>
          <a:r>
            <a:rPr lang="ca-ES" dirty="0"/>
            <a:t>Evitar los </a:t>
          </a:r>
          <a:r>
            <a:rPr lang="ca-ES" dirty="0" err="1"/>
            <a:t>riesgos</a:t>
          </a:r>
          <a:r>
            <a:rPr lang="ca-ES" dirty="0"/>
            <a:t> </a:t>
          </a:r>
        </a:p>
      </dgm:t>
    </dgm:pt>
    <dgm:pt modelId="{38930358-4056-49A3-A228-6BA296094341}" type="parTrans" cxnId="{D151A7E6-765F-44E0-AD4B-0CC7D11989FC}">
      <dgm:prSet/>
      <dgm:spPr/>
      <dgm:t>
        <a:bodyPr/>
        <a:lstStyle/>
        <a:p>
          <a:endParaRPr lang="en-US"/>
        </a:p>
      </dgm:t>
    </dgm:pt>
    <dgm:pt modelId="{FDF1FAE3-5968-4E2E-AADE-1C1D4E59ABD0}" type="sibTrans" cxnId="{D151A7E6-765F-44E0-AD4B-0CC7D11989FC}">
      <dgm:prSet/>
      <dgm:spPr/>
      <dgm:t>
        <a:bodyPr/>
        <a:lstStyle/>
        <a:p>
          <a:endParaRPr lang="en-US"/>
        </a:p>
      </dgm:t>
    </dgm:pt>
    <dgm:pt modelId="{573A0915-D2BA-4DDC-93AB-CE6E8A1A9F67}">
      <dgm:prSet/>
      <dgm:spPr/>
      <dgm:t>
        <a:bodyPr/>
        <a:lstStyle/>
        <a:p>
          <a:r>
            <a:rPr lang="es-ES" dirty="0"/>
            <a:t>Evaluar los riesgos que no pueden evitarse</a:t>
          </a:r>
          <a:endParaRPr lang="ca-ES" dirty="0"/>
        </a:p>
      </dgm:t>
    </dgm:pt>
    <dgm:pt modelId="{3DAD35CD-7111-49B7-9122-EE2C569CCE6D}" type="parTrans" cxnId="{517D8049-CFC3-49C7-97E8-B05CA07BCE61}">
      <dgm:prSet/>
      <dgm:spPr/>
      <dgm:t>
        <a:bodyPr/>
        <a:lstStyle/>
        <a:p>
          <a:endParaRPr lang="en-US"/>
        </a:p>
      </dgm:t>
    </dgm:pt>
    <dgm:pt modelId="{DB1082DC-B401-4645-9C79-2ACF5B75F754}" type="sibTrans" cxnId="{517D8049-CFC3-49C7-97E8-B05CA07BCE61}">
      <dgm:prSet/>
      <dgm:spPr/>
      <dgm:t>
        <a:bodyPr/>
        <a:lstStyle/>
        <a:p>
          <a:endParaRPr lang="en-US"/>
        </a:p>
      </dgm:t>
    </dgm:pt>
    <dgm:pt modelId="{64F4C3B7-480E-4D26-BBF4-AB02D00F6588}">
      <dgm:prSet/>
      <dgm:spPr/>
      <dgm:t>
        <a:bodyPr/>
        <a:lstStyle/>
        <a:p>
          <a:r>
            <a:rPr lang="es-ES" dirty="0"/>
            <a:t>Combatir los riesgos en su origen</a:t>
          </a:r>
          <a:endParaRPr lang="ca-ES" dirty="0"/>
        </a:p>
      </dgm:t>
    </dgm:pt>
    <dgm:pt modelId="{1EB9E120-FA72-44BA-B11E-805194595EC8}" type="parTrans" cxnId="{3619E173-A6E6-47D0-97C9-3F41E7D39A2B}">
      <dgm:prSet/>
      <dgm:spPr/>
      <dgm:t>
        <a:bodyPr/>
        <a:lstStyle/>
        <a:p>
          <a:endParaRPr lang="en-US"/>
        </a:p>
      </dgm:t>
    </dgm:pt>
    <dgm:pt modelId="{E118AF9D-0688-471A-8A8C-0C0AFA4F7150}" type="sibTrans" cxnId="{3619E173-A6E6-47D0-97C9-3F41E7D39A2B}">
      <dgm:prSet/>
      <dgm:spPr/>
      <dgm:t>
        <a:bodyPr/>
        <a:lstStyle/>
        <a:p>
          <a:endParaRPr lang="en-US"/>
        </a:p>
      </dgm:t>
    </dgm:pt>
    <dgm:pt modelId="{C189EB7E-08B3-45E3-9401-B9664E04674F}">
      <dgm:prSet/>
      <dgm:spPr/>
      <dgm:t>
        <a:bodyPr/>
        <a:lstStyle/>
        <a:p>
          <a:r>
            <a:rPr lang="es-ES" dirty="0"/>
            <a:t>Adaptar el trabajo a la </a:t>
          </a:r>
          <a:r>
            <a:rPr lang="es-ES" dirty="0" smtClean="0"/>
            <a:t>persona</a:t>
          </a:r>
          <a:endParaRPr lang="ca-ES" dirty="0"/>
        </a:p>
      </dgm:t>
    </dgm:pt>
    <dgm:pt modelId="{BB2E202A-6B02-4125-8FB9-C19C31F64839}" type="parTrans" cxnId="{845BA494-7992-4BD4-BE8B-B2AAE5ADF09D}">
      <dgm:prSet/>
      <dgm:spPr/>
      <dgm:t>
        <a:bodyPr/>
        <a:lstStyle/>
        <a:p>
          <a:endParaRPr lang="en-US"/>
        </a:p>
      </dgm:t>
    </dgm:pt>
    <dgm:pt modelId="{57FE473B-E979-47F4-9F83-D3C605605828}" type="sibTrans" cxnId="{845BA494-7992-4BD4-BE8B-B2AAE5ADF09D}">
      <dgm:prSet/>
      <dgm:spPr/>
      <dgm:t>
        <a:bodyPr/>
        <a:lstStyle/>
        <a:p>
          <a:endParaRPr lang="en-US"/>
        </a:p>
      </dgm:t>
    </dgm:pt>
    <dgm:pt modelId="{B8BF909D-1687-4F2D-AD34-25C37E76FD49}">
      <dgm:prSet/>
      <dgm:spPr/>
      <dgm:t>
        <a:bodyPr/>
        <a:lstStyle/>
        <a:p>
          <a:r>
            <a:rPr lang="es-ES" dirty="0"/>
            <a:t>Tener en cuenta la evolución de la técnica</a:t>
          </a:r>
          <a:endParaRPr lang="ca-ES" dirty="0"/>
        </a:p>
      </dgm:t>
    </dgm:pt>
    <dgm:pt modelId="{B29E6BCA-4E18-4E90-B217-B0E58A373D2A}" type="parTrans" cxnId="{00D720CA-D66C-4848-AA6C-EAABCE559A78}">
      <dgm:prSet/>
      <dgm:spPr/>
      <dgm:t>
        <a:bodyPr/>
        <a:lstStyle/>
        <a:p>
          <a:endParaRPr lang="en-US"/>
        </a:p>
      </dgm:t>
    </dgm:pt>
    <dgm:pt modelId="{8B322878-42BD-4A23-90CF-5F056E01302E}" type="sibTrans" cxnId="{00D720CA-D66C-4848-AA6C-EAABCE559A78}">
      <dgm:prSet/>
      <dgm:spPr/>
      <dgm:t>
        <a:bodyPr/>
        <a:lstStyle/>
        <a:p>
          <a:endParaRPr lang="en-US"/>
        </a:p>
      </dgm:t>
    </dgm:pt>
    <dgm:pt modelId="{F80DDC05-B0AC-4F4B-9B59-5F710DD9C713}">
      <dgm:prSet/>
      <dgm:spPr/>
      <dgm:t>
        <a:bodyPr/>
        <a:lstStyle/>
        <a:p>
          <a:r>
            <a:rPr lang="es-ES" dirty="0"/>
            <a:t>Sustituir lo peligroso por lo que entrañe poco o ningún peligro</a:t>
          </a:r>
          <a:endParaRPr lang="ca-ES" dirty="0"/>
        </a:p>
      </dgm:t>
    </dgm:pt>
    <dgm:pt modelId="{ACD374F1-0933-4F33-B3FC-39C9100B94D6}" type="parTrans" cxnId="{9ACD6FF5-7480-47D4-9700-D042DC13A8F7}">
      <dgm:prSet/>
      <dgm:spPr/>
      <dgm:t>
        <a:bodyPr/>
        <a:lstStyle/>
        <a:p>
          <a:endParaRPr lang="en-US"/>
        </a:p>
      </dgm:t>
    </dgm:pt>
    <dgm:pt modelId="{8C556CDF-41F0-437F-8E96-FB0345BF2B2B}" type="sibTrans" cxnId="{9ACD6FF5-7480-47D4-9700-D042DC13A8F7}">
      <dgm:prSet/>
      <dgm:spPr/>
      <dgm:t>
        <a:bodyPr/>
        <a:lstStyle/>
        <a:p>
          <a:endParaRPr lang="en-US"/>
        </a:p>
      </dgm:t>
    </dgm:pt>
    <dgm:pt modelId="{D8B05723-5907-4977-BE04-974AFE883C9B}">
      <dgm:prSet/>
      <dgm:spPr/>
      <dgm:t>
        <a:bodyPr/>
        <a:lstStyle/>
        <a:p>
          <a:r>
            <a:rPr lang="ca-ES" dirty="0"/>
            <a:t>Planificar la prevención</a:t>
          </a:r>
        </a:p>
      </dgm:t>
    </dgm:pt>
    <dgm:pt modelId="{491219FE-E71A-4059-98C5-9EDCB70E0197}" type="parTrans" cxnId="{1C4C17CE-398E-471B-8F05-8D86FFB08C46}">
      <dgm:prSet/>
      <dgm:spPr/>
      <dgm:t>
        <a:bodyPr/>
        <a:lstStyle/>
        <a:p>
          <a:endParaRPr lang="en-US"/>
        </a:p>
      </dgm:t>
    </dgm:pt>
    <dgm:pt modelId="{6EEE8303-BF1A-4487-AED0-3AA00118E4C5}" type="sibTrans" cxnId="{1C4C17CE-398E-471B-8F05-8D86FFB08C46}">
      <dgm:prSet/>
      <dgm:spPr/>
      <dgm:t>
        <a:bodyPr/>
        <a:lstStyle/>
        <a:p>
          <a:endParaRPr lang="en-US"/>
        </a:p>
      </dgm:t>
    </dgm:pt>
    <dgm:pt modelId="{B86E7DD0-B1FF-4B68-B53B-F861746A0CB0}">
      <dgm:prSet/>
      <dgm:spPr/>
      <dgm:t>
        <a:bodyPr/>
        <a:lstStyle/>
        <a:p>
          <a:r>
            <a:rPr lang="es-ES" dirty="0"/>
            <a:t>Adoptar medidas que antepongan la protección colectiva a la individual</a:t>
          </a:r>
          <a:endParaRPr lang="ca-ES" dirty="0"/>
        </a:p>
      </dgm:t>
    </dgm:pt>
    <dgm:pt modelId="{3DF4D2A1-0A57-4582-9CCE-3ABBAA0F54DA}" type="parTrans" cxnId="{D880F178-874C-476F-8782-0262760BC880}">
      <dgm:prSet/>
      <dgm:spPr/>
      <dgm:t>
        <a:bodyPr/>
        <a:lstStyle/>
        <a:p>
          <a:endParaRPr lang="en-US"/>
        </a:p>
      </dgm:t>
    </dgm:pt>
    <dgm:pt modelId="{2B67BF2F-29AF-4677-854F-04D7966F3950}" type="sibTrans" cxnId="{D880F178-874C-476F-8782-0262760BC880}">
      <dgm:prSet/>
      <dgm:spPr/>
      <dgm:t>
        <a:bodyPr/>
        <a:lstStyle/>
        <a:p>
          <a:endParaRPr lang="en-US"/>
        </a:p>
      </dgm:t>
    </dgm:pt>
    <dgm:pt modelId="{4914974A-C92B-4598-9E47-CA872C4B9544}">
      <dgm:prSet/>
      <dgm:spPr/>
      <dgm:t>
        <a:bodyPr/>
        <a:lstStyle/>
        <a:p>
          <a:pPr algn="ctr"/>
          <a:r>
            <a:rPr lang="es-ES" dirty="0"/>
            <a:t>Dar las debidas instrucciones a los trabajadores</a:t>
          </a:r>
          <a:endParaRPr lang="ca-ES" dirty="0"/>
        </a:p>
      </dgm:t>
    </dgm:pt>
    <dgm:pt modelId="{0A5F5A32-1425-42C7-B4DC-E69384190754}" type="parTrans" cxnId="{704D0D3B-07A9-4011-9BBA-A504762E7452}">
      <dgm:prSet/>
      <dgm:spPr/>
      <dgm:t>
        <a:bodyPr/>
        <a:lstStyle/>
        <a:p>
          <a:endParaRPr lang="en-US"/>
        </a:p>
      </dgm:t>
    </dgm:pt>
    <dgm:pt modelId="{3B8E9EEF-692B-481B-9735-304837627271}" type="sibTrans" cxnId="{704D0D3B-07A9-4011-9BBA-A504762E7452}">
      <dgm:prSet/>
      <dgm:spPr/>
      <dgm:t>
        <a:bodyPr/>
        <a:lstStyle/>
        <a:p>
          <a:endParaRPr lang="en-US"/>
        </a:p>
      </dgm:t>
    </dgm:pt>
    <dgm:pt modelId="{690442B2-282B-446B-A358-3E727AFF30E6}" type="pres">
      <dgm:prSet presAssocID="{06D86B0F-FEBE-4F58-A7DD-9DD004169E6A}" presName="diagram" presStyleCnt="0">
        <dgm:presLayoutVars>
          <dgm:dir/>
          <dgm:resizeHandles val="exact"/>
        </dgm:presLayoutVars>
      </dgm:prSet>
      <dgm:spPr/>
      <dgm:t>
        <a:bodyPr/>
        <a:lstStyle/>
        <a:p>
          <a:endParaRPr lang="es-ES"/>
        </a:p>
      </dgm:t>
    </dgm:pt>
    <dgm:pt modelId="{AF6201BA-3F90-4678-A21C-FCB2F929EC98}" type="pres">
      <dgm:prSet presAssocID="{7779C6A9-3120-497B-BE7C-ABB440D58FE6}" presName="node" presStyleLbl="node1" presStyleIdx="0" presStyleCnt="9">
        <dgm:presLayoutVars>
          <dgm:bulletEnabled val="1"/>
        </dgm:presLayoutVars>
      </dgm:prSet>
      <dgm:spPr/>
      <dgm:t>
        <a:bodyPr/>
        <a:lstStyle/>
        <a:p>
          <a:endParaRPr lang="es-ES"/>
        </a:p>
      </dgm:t>
    </dgm:pt>
    <dgm:pt modelId="{DCCCD210-CD65-4BDB-AE1D-6D8253022CA1}" type="pres">
      <dgm:prSet presAssocID="{FDF1FAE3-5968-4E2E-AADE-1C1D4E59ABD0}" presName="sibTrans" presStyleCnt="0"/>
      <dgm:spPr/>
    </dgm:pt>
    <dgm:pt modelId="{DEA2F618-71F4-4ECF-9524-A28F950E408F}" type="pres">
      <dgm:prSet presAssocID="{573A0915-D2BA-4DDC-93AB-CE6E8A1A9F67}" presName="node" presStyleLbl="node1" presStyleIdx="1" presStyleCnt="9">
        <dgm:presLayoutVars>
          <dgm:bulletEnabled val="1"/>
        </dgm:presLayoutVars>
      </dgm:prSet>
      <dgm:spPr/>
      <dgm:t>
        <a:bodyPr/>
        <a:lstStyle/>
        <a:p>
          <a:endParaRPr lang="es-ES"/>
        </a:p>
      </dgm:t>
    </dgm:pt>
    <dgm:pt modelId="{27BC0FA3-CA3F-4247-936B-9CFDD25C2803}" type="pres">
      <dgm:prSet presAssocID="{DB1082DC-B401-4645-9C79-2ACF5B75F754}" presName="sibTrans" presStyleCnt="0"/>
      <dgm:spPr/>
    </dgm:pt>
    <dgm:pt modelId="{2FB52321-A67B-499A-BFE1-C5D23656D66B}" type="pres">
      <dgm:prSet presAssocID="{64F4C3B7-480E-4D26-BBF4-AB02D00F6588}" presName="node" presStyleLbl="node1" presStyleIdx="2" presStyleCnt="9">
        <dgm:presLayoutVars>
          <dgm:bulletEnabled val="1"/>
        </dgm:presLayoutVars>
      </dgm:prSet>
      <dgm:spPr/>
      <dgm:t>
        <a:bodyPr/>
        <a:lstStyle/>
        <a:p>
          <a:endParaRPr lang="es-ES"/>
        </a:p>
      </dgm:t>
    </dgm:pt>
    <dgm:pt modelId="{85FE7CE5-02BD-4166-B6D0-C3C8F60AF8D8}" type="pres">
      <dgm:prSet presAssocID="{E118AF9D-0688-471A-8A8C-0C0AFA4F7150}" presName="sibTrans" presStyleCnt="0"/>
      <dgm:spPr/>
    </dgm:pt>
    <dgm:pt modelId="{84D6D08F-2203-430E-B9A6-C9D6FA9802C7}" type="pres">
      <dgm:prSet presAssocID="{C189EB7E-08B3-45E3-9401-B9664E04674F}" presName="node" presStyleLbl="node1" presStyleIdx="3" presStyleCnt="9">
        <dgm:presLayoutVars>
          <dgm:bulletEnabled val="1"/>
        </dgm:presLayoutVars>
      </dgm:prSet>
      <dgm:spPr/>
      <dgm:t>
        <a:bodyPr/>
        <a:lstStyle/>
        <a:p>
          <a:endParaRPr lang="es-ES"/>
        </a:p>
      </dgm:t>
    </dgm:pt>
    <dgm:pt modelId="{EC5EE61B-AF6E-48A6-91CF-E95E61C6EF12}" type="pres">
      <dgm:prSet presAssocID="{57FE473B-E979-47F4-9F83-D3C605605828}" presName="sibTrans" presStyleCnt="0"/>
      <dgm:spPr/>
    </dgm:pt>
    <dgm:pt modelId="{79472408-3165-43CA-B8F0-59F524363D78}" type="pres">
      <dgm:prSet presAssocID="{B8BF909D-1687-4F2D-AD34-25C37E76FD49}" presName="node" presStyleLbl="node1" presStyleIdx="4" presStyleCnt="9">
        <dgm:presLayoutVars>
          <dgm:bulletEnabled val="1"/>
        </dgm:presLayoutVars>
      </dgm:prSet>
      <dgm:spPr/>
      <dgm:t>
        <a:bodyPr/>
        <a:lstStyle/>
        <a:p>
          <a:endParaRPr lang="es-ES"/>
        </a:p>
      </dgm:t>
    </dgm:pt>
    <dgm:pt modelId="{0CA8BBDD-67C6-4851-8408-10CA853984E0}" type="pres">
      <dgm:prSet presAssocID="{8B322878-42BD-4A23-90CF-5F056E01302E}" presName="sibTrans" presStyleCnt="0"/>
      <dgm:spPr/>
    </dgm:pt>
    <dgm:pt modelId="{B6A6B7E9-5669-4173-A177-160C2ACE22DD}" type="pres">
      <dgm:prSet presAssocID="{F80DDC05-B0AC-4F4B-9B59-5F710DD9C713}" presName="node" presStyleLbl="node1" presStyleIdx="5" presStyleCnt="9">
        <dgm:presLayoutVars>
          <dgm:bulletEnabled val="1"/>
        </dgm:presLayoutVars>
      </dgm:prSet>
      <dgm:spPr/>
      <dgm:t>
        <a:bodyPr/>
        <a:lstStyle/>
        <a:p>
          <a:endParaRPr lang="es-ES"/>
        </a:p>
      </dgm:t>
    </dgm:pt>
    <dgm:pt modelId="{9B89DA36-861F-4558-8A20-69D856429711}" type="pres">
      <dgm:prSet presAssocID="{8C556CDF-41F0-437F-8E96-FB0345BF2B2B}" presName="sibTrans" presStyleCnt="0"/>
      <dgm:spPr/>
    </dgm:pt>
    <dgm:pt modelId="{7540C393-4F00-41A5-8212-D030799C0DDD}" type="pres">
      <dgm:prSet presAssocID="{D8B05723-5907-4977-BE04-974AFE883C9B}" presName="node" presStyleLbl="node1" presStyleIdx="6" presStyleCnt="9">
        <dgm:presLayoutVars>
          <dgm:bulletEnabled val="1"/>
        </dgm:presLayoutVars>
      </dgm:prSet>
      <dgm:spPr/>
      <dgm:t>
        <a:bodyPr/>
        <a:lstStyle/>
        <a:p>
          <a:endParaRPr lang="es-ES"/>
        </a:p>
      </dgm:t>
    </dgm:pt>
    <dgm:pt modelId="{BDAD6D66-C2A2-4F13-8089-E95EAFCD53CC}" type="pres">
      <dgm:prSet presAssocID="{6EEE8303-BF1A-4487-AED0-3AA00118E4C5}" presName="sibTrans" presStyleCnt="0"/>
      <dgm:spPr/>
    </dgm:pt>
    <dgm:pt modelId="{CDAD7FE6-B8C3-49F0-84B1-26575EE3AD9E}" type="pres">
      <dgm:prSet presAssocID="{B86E7DD0-B1FF-4B68-B53B-F861746A0CB0}" presName="node" presStyleLbl="node1" presStyleIdx="7" presStyleCnt="9">
        <dgm:presLayoutVars>
          <dgm:bulletEnabled val="1"/>
        </dgm:presLayoutVars>
      </dgm:prSet>
      <dgm:spPr/>
      <dgm:t>
        <a:bodyPr/>
        <a:lstStyle/>
        <a:p>
          <a:endParaRPr lang="es-ES"/>
        </a:p>
      </dgm:t>
    </dgm:pt>
    <dgm:pt modelId="{B2C21433-6FC7-449B-B6C4-4099F5F3690C}" type="pres">
      <dgm:prSet presAssocID="{2B67BF2F-29AF-4677-854F-04D7966F3950}" presName="sibTrans" presStyleCnt="0"/>
      <dgm:spPr/>
    </dgm:pt>
    <dgm:pt modelId="{F0D1684F-28D2-49DB-9DD4-D4A3B6D11ACE}" type="pres">
      <dgm:prSet presAssocID="{4914974A-C92B-4598-9E47-CA872C4B9544}" presName="node" presStyleLbl="node1" presStyleIdx="8" presStyleCnt="9">
        <dgm:presLayoutVars>
          <dgm:bulletEnabled val="1"/>
        </dgm:presLayoutVars>
      </dgm:prSet>
      <dgm:spPr/>
      <dgm:t>
        <a:bodyPr/>
        <a:lstStyle/>
        <a:p>
          <a:endParaRPr lang="es-ES"/>
        </a:p>
      </dgm:t>
    </dgm:pt>
  </dgm:ptLst>
  <dgm:cxnLst>
    <dgm:cxn modelId="{D31ABFA2-277B-4F30-A793-64A197D9584C}" type="presOf" srcId="{573A0915-D2BA-4DDC-93AB-CE6E8A1A9F67}" destId="{DEA2F618-71F4-4ECF-9524-A28F950E408F}" srcOrd="0" destOrd="0" presId="urn:microsoft.com/office/officeart/2005/8/layout/default"/>
    <dgm:cxn modelId="{704D0D3B-07A9-4011-9BBA-A504762E7452}" srcId="{06D86B0F-FEBE-4F58-A7DD-9DD004169E6A}" destId="{4914974A-C92B-4598-9E47-CA872C4B9544}" srcOrd="8" destOrd="0" parTransId="{0A5F5A32-1425-42C7-B4DC-E69384190754}" sibTransId="{3B8E9EEF-692B-481B-9735-304837627271}"/>
    <dgm:cxn modelId="{386854A4-B21E-4738-860F-629D6161562D}" type="presOf" srcId="{C189EB7E-08B3-45E3-9401-B9664E04674F}" destId="{84D6D08F-2203-430E-B9A6-C9D6FA9802C7}" srcOrd="0" destOrd="0" presId="urn:microsoft.com/office/officeart/2005/8/layout/default"/>
    <dgm:cxn modelId="{00D720CA-D66C-4848-AA6C-EAABCE559A78}" srcId="{06D86B0F-FEBE-4F58-A7DD-9DD004169E6A}" destId="{B8BF909D-1687-4F2D-AD34-25C37E76FD49}" srcOrd="4" destOrd="0" parTransId="{B29E6BCA-4E18-4E90-B217-B0E58A373D2A}" sibTransId="{8B322878-42BD-4A23-90CF-5F056E01302E}"/>
    <dgm:cxn modelId="{D151A7E6-765F-44E0-AD4B-0CC7D11989FC}" srcId="{06D86B0F-FEBE-4F58-A7DD-9DD004169E6A}" destId="{7779C6A9-3120-497B-BE7C-ABB440D58FE6}" srcOrd="0" destOrd="0" parTransId="{38930358-4056-49A3-A228-6BA296094341}" sibTransId="{FDF1FAE3-5968-4E2E-AADE-1C1D4E59ABD0}"/>
    <dgm:cxn modelId="{517D8049-CFC3-49C7-97E8-B05CA07BCE61}" srcId="{06D86B0F-FEBE-4F58-A7DD-9DD004169E6A}" destId="{573A0915-D2BA-4DDC-93AB-CE6E8A1A9F67}" srcOrd="1" destOrd="0" parTransId="{3DAD35CD-7111-49B7-9122-EE2C569CCE6D}" sibTransId="{DB1082DC-B401-4645-9C79-2ACF5B75F754}"/>
    <dgm:cxn modelId="{D880F178-874C-476F-8782-0262760BC880}" srcId="{06D86B0F-FEBE-4F58-A7DD-9DD004169E6A}" destId="{B86E7DD0-B1FF-4B68-B53B-F861746A0CB0}" srcOrd="7" destOrd="0" parTransId="{3DF4D2A1-0A57-4582-9CCE-3ABBAA0F54DA}" sibTransId="{2B67BF2F-29AF-4677-854F-04D7966F3950}"/>
    <dgm:cxn modelId="{8EE9B163-5BFD-4153-B3CC-80FE9E29576F}" type="presOf" srcId="{B86E7DD0-B1FF-4B68-B53B-F861746A0CB0}" destId="{CDAD7FE6-B8C3-49F0-84B1-26575EE3AD9E}" srcOrd="0" destOrd="0" presId="urn:microsoft.com/office/officeart/2005/8/layout/default"/>
    <dgm:cxn modelId="{C64E4D40-FA38-4B50-AABD-91717C0155EC}" type="presOf" srcId="{4914974A-C92B-4598-9E47-CA872C4B9544}" destId="{F0D1684F-28D2-49DB-9DD4-D4A3B6D11ACE}" srcOrd="0" destOrd="0" presId="urn:microsoft.com/office/officeart/2005/8/layout/default"/>
    <dgm:cxn modelId="{2666376B-E742-44C5-83F9-48EDF45E6B7D}" type="presOf" srcId="{7779C6A9-3120-497B-BE7C-ABB440D58FE6}" destId="{AF6201BA-3F90-4678-A21C-FCB2F929EC98}" srcOrd="0" destOrd="0" presId="urn:microsoft.com/office/officeart/2005/8/layout/default"/>
    <dgm:cxn modelId="{03E6E9BD-278E-45FD-BFC5-CF19EE6E0123}" type="presOf" srcId="{64F4C3B7-480E-4D26-BBF4-AB02D00F6588}" destId="{2FB52321-A67B-499A-BFE1-C5D23656D66B}" srcOrd="0" destOrd="0" presId="urn:microsoft.com/office/officeart/2005/8/layout/default"/>
    <dgm:cxn modelId="{CAAAE72A-B5EA-4DCB-A3B1-3B93136B9A5B}" type="presOf" srcId="{B8BF909D-1687-4F2D-AD34-25C37E76FD49}" destId="{79472408-3165-43CA-B8F0-59F524363D78}" srcOrd="0" destOrd="0" presId="urn:microsoft.com/office/officeart/2005/8/layout/default"/>
    <dgm:cxn modelId="{3619E173-A6E6-47D0-97C9-3F41E7D39A2B}" srcId="{06D86B0F-FEBE-4F58-A7DD-9DD004169E6A}" destId="{64F4C3B7-480E-4D26-BBF4-AB02D00F6588}" srcOrd="2" destOrd="0" parTransId="{1EB9E120-FA72-44BA-B11E-805194595EC8}" sibTransId="{E118AF9D-0688-471A-8A8C-0C0AFA4F7150}"/>
    <dgm:cxn modelId="{B77026D3-07F4-49F7-A2C1-6191F2878C2B}" type="presOf" srcId="{F80DDC05-B0AC-4F4B-9B59-5F710DD9C713}" destId="{B6A6B7E9-5669-4173-A177-160C2ACE22DD}" srcOrd="0" destOrd="0" presId="urn:microsoft.com/office/officeart/2005/8/layout/default"/>
    <dgm:cxn modelId="{1C4C17CE-398E-471B-8F05-8D86FFB08C46}" srcId="{06D86B0F-FEBE-4F58-A7DD-9DD004169E6A}" destId="{D8B05723-5907-4977-BE04-974AFE883C9B}" srcOrd="6" destOrd="0" parTransId="{491219FE-E71A-4059-98C5-9EDCB70E0197}" sibTransId="{6EEE8303-BF1A-4487-AED0-3AA00118E4C5}"/>
    <dgm:cxn modelId="{4AEBA5E2-F160-4A91-80C8-250F19D8473D}" type="presOf" srcId="{06D86B0F-FEBE-4F58-A7DD-9DD004169E6A}" destId="{690442B2-282B-446B-A358-3E727AFF30E6}" srcOrd="0" destOrd="0" presId="urn:microsoft.com/office/officeart/2005/8/layout/default"/>
    <dgm:cxn modelId="{5B7D888F-D866-41E9-AA9A-BCCF8E180E4A}" type="presOf" srcId="{D8B05723-5907-4977-BE04-974AFE883C9B}" destId="{7540C393-4F00-41A5-8212-D030799C0DDD}" srcOrd="0" destOrd="0" presId="urn:microsoft.com/office/officeart/2005/8/layout/default"/>
    <dgm:cxn modelId="{845BA494-7992-4BD4-BE8B-B2AAE5ADF09D}" srcId="{06D86B0F-FEBE-4F58-A7DD-9DD004169E6A}" destId="{C189EB7E-08B3-45E3-9401-B9664E04674F}" srcOrd="3" destOrd="0" parTransId="{BB2E202A-6B02-4125-8FB9-C19C31F64839}" sibTransId="{57FE473B-E979-47F4-9F83-D3C605605828}"/>
    <dgm:cxn modelId="{9ACD6FF5-7480-47D4-9700-D042DC13A8F7}" srcId="{06D86B0F-FEBE-4F58-A7DD-9DD004169E6A}" destId="{F80DDC05-B0AC-4F4B-9B59-5F710DD9C713}" srcOrd="5" destOrd="0" parTransId="{ACD374F1-0933-4F33-B3FC-39C9100B94D6}" sibTransId="{8C556CDF-41F0-437F-8E96-FB0345BF2B2B}"/>
    <dgm:cxn modelId="{AB5CD052-7357-4FE3-A44E-95BD87CCC2E7}" type="presParOf" srcId="{690442B2-282B-446B-A358-3E727AFF30E6}" destId="{AF6201BA-3F90-4678-A21C-FCB2F929EC98}" srcOrd="0" destOrd="0" presId="urn:microsoft.com/office/officeart/2005/8/layout/default"/>
    <dgm:cxn modelId="{ED97EC7A-F3D1-4C10-BCA2-99BA08B9E48A}" type="presParOf" srcId="{690442B2-282B-446B-A358-3E727AFF30E6}" destId="{DCCCD210-CD65-4BDB-AE1D-6D8253022CA1}" srcOrd="1" destOrd="0" presId="urn:microsoft.com/office/officeart/2005/8/layout/default"/>
    <dgm:cxn modelId="{575B7F3D-D7FB-40E7-848E-D4478A6373B5}" type="presParOf" srcId="{690442B2-282B-446B-A358-3E727AFF30E6}" destId="{DEA2F618-71F4-4ECF-9524-A28F950E408F}" srcOrd="2" destOrd="0" presId="urn:microsoft.com/office/officeart/2005/8/layout/default"/>
    <dgm:cxn modelId="{F5846104-5CC4-4AEC-A4BC-85A86BAFFE69}" type="presParOf" srcId="{690442B2-282B-446B-A358-3E727AFF30E6}" destId="{27BC0FA3-CA3F-4247-936B-9CFDD25C2803}" srcOrd="3" destOrd="0" presId="urn:microsoft.com/office/officeart/2005/8/layout/default"/>
    <dgm:cxn modelId="{3AE45B22-E897-4858-933C-E945CD202DD7}" type="presParOf" srcId="{690442B2-282B-446B-A358-3E727AFF30E6}" destId="{2FB52321-A67B-499A-BFE1-C5D23656D66B}" srcOrd="4" destOrd="0" presId="urn:microsoft.com/office/officeart/2005/8/layout/default"/>
    <dgm:cxn modelId="{F7F53556-F3B0-4E1B-913C-BBFE180DF191}" type="presParOf" srcId="{690442B2-282B-446B-A358-3E727AFF30E6}" destId="{85FE7CE5-02BD-4166-B6D0-C3C8F60AF8D8}" srcOrd="5" destOrd="0" presId="urn:microsoft.com/office/officeart/2005/8/layout/default"/>
    <dgm:cxn modelId="{81CD4990-1E56-46C5-B2D9-6C7DB6808BD6}" type="presParOf" srcId="{690442B2-282B-446B-A358-3E727AFF30E6}" destId="{84D6D08F-2203-430E-B9A6-C9D6FA9802C7}" srcOrd="6" destOrd="0" presId="urn:microsoft.com/office/officeart/2005/8/layout/default"/>
    <dgm:cxn modelId="{BD4586B3-0E68-42C9-9FCD-49984B026F03}" type="presParOf" srcId="{690442B2-282B-446B-A358-3E727AFF30E6}" destId="{EC5EE61B-AF6E-48A6-91CF-E95E61C6EF12}" srcOrd="7" destOrd="0" presId="urn:microsoft.com/office/officeart/2005/8/layout/default"/>
    <dgm:cxn modelId="{9F3EA29E-AC6E-49AC-B8FC-FAFA02C35893}" type="presParOf" srcId="{690442B2-282B-446B-A358-3E727AFF30E6}" destId="{79472408-3165-43CA-B8F0-59F524363D78}" srcOrd="8" destOrd="0" presId="urn:microsoft.com/office/officeart/2005/8/layout/default"/>
    <dgm:cxn modelId="{F364DF05-298F-4AA2-8244-F279E18B0039}" type="presParOf" srcId="{690442B2-282B-446B-A358-3E727AFF30E6}" destId="{0CA8BBDD-67C6-4851-8408-10CA853984E0}" srcOrd="9" destOrd="0" presId="urn:microsoft.com/office/officeart/2005/8/layout/default"/>
    <dgm:cxn modelId="{B7596745-B1F2-4FB9-B347-8B99177714D3}" type="presParOf" srcId="{690442B2-282B-446B-A358-3E727AFF30E6}" destId="{B6A6B7E9-5669-4173-A177-160C2ACE22DD}" srcOrd="10" destOrd="0" presId="urn:microsoft.com/office/officeart/2005/8/layout/default"/>
    <dgm:cxn modelId="{EC2C156E-1315-4B64-9A79-5ABE6E41A0C4}" type="presParOf" srcId="{690442B2-282B-446B-A358-3E727AFF30E6}" destId="{9B89DA36-861F-4558-8A20-69D856429711}" srcOrd="11" destOrd="0" presId="urn:microsoft.com/office/officeart/2005/8/layout/default"/>
    <dgm:cxn modelId="{CDA0E635-3D64-4E25-A23F-A0EDCF6FF1BE}" type="presParOf" srcId="{690442B2-282B-446B-A358-3E727AFF30E6}" destId="{7540C393-4F00-41A5-8212-D030799C0DDD}" srcOrd="12" destOrd="0" presId="urn:microsoft.com/office/officeart/2005/8/layout/default"/>
    <dgm:cxn modelId="{1436A031-706F-4289-BBB7-7989698CE684}" type="presParOf" srcId="{690442B2-282B-446B-A358-3E727AFF30E6}" destId="{BDAD6D66-C2A2-4F13-8089-E95EAFCD53CC}" srcOrd="13" destOrd="0" presId="urn:microsoft.com/office/officeart/2005/8/layout/default"/>
    <dgm:cxn modelId="{76CF34EB-7AC9-480D-B1F7-251341866442}" type="presParOf" srcId="{690442B2-282B-446B-A358-3E727AFF30E6}" destId="{CDAD7FE6-B8C3-49F0-84B1-26575EE3AD9E}" srcOrd="14" destOrd="0" presId="urn:microsoft.com/office/officeart/2005/8/layout/default"/>
    <dgm:cxn modelId="{0FB746DF-6D0C-4A1C-A429-A4427B9F6FE0}" type="presParOf" srcId="{690442B2-282B-446B-A358-3E727AFF30E6}" destId="{B2C21433-6FC7-449B-B6C4-4099F5F3690C}" srcOrd="15" destOrd="0" presId="urn:microsoft.com/office/officeart/2005/8/layout/default"/>
    <dgm:cxn modelId="{0514200D-6034-4B17-AEFF-35516280C769}" type="presParOf" srcId="{690442B2-282B-446B-A358-3E727AFF30E6}" destId="{F0D1684F-28D2-49DB-9DD4-D4A3B6D11AC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56FDD-7905-4274-854E-E5F79EFFEC9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6E0D8B4A-4E7F-4D44-99FF-97722F4EEA10}">
      <dgm:prSet phldrT="[Texto]"/>
      <dgm:spPr>
        <a:solidFill>
          <a:schemeClr val="accent5"/>
        </a:solidFill>
      </dgm:spPr>
      <dgm:t>
        <a:bodyPr/>
        <a:lstStyle/>
        <a:p>
          <a:r>
            <a:rPr lang="es-ES" dirty="0" smtClean="0"/>
            <a:t>Identificación  de los riesgos</a:t>
          </a:r>
          <a:endParaRPr lang="es-ES" dirty="0"/>
        </a:p>
      </dgm:t>
    </dgm:pt>
    <dgm:pt modelId="{79C6BA9D-E166-48EF-98E4-8FFC5B4FD942}" type="parTrans" cxnId="{5C70E0C3-42ED-4D96-B9F4-6DF2360927C9}">
      <dgm:prSet/>
      <dgm:spPr/>
      <dgm:t>
        <a:bodyPr/>
        <a:lstStyle/>
        <a:p>
          <a:endParaRPr lang="es-ES"/>
        </a:p>
      </dgm:t>
    </dgm:pt>
    <dgm:pt modelId="{AC08BF9B-BAAA-4F61-A68E-2F67F4B0652D}" type="sibTrans" cxnId="{5C70E0C3-42ED-4D96-B9F4-6DF2360927C9}">
      <dgm:prSet/>
      <dgm:spPr>
        <a:solidFill>
          <a:schemeClr val="accent5">
            <a:lumMod val="60000"/>
            <a:lumOff val="40000"/>
          </a:schemeClr>
        </a:solidFill>
      </dgm:spPr>
      <dgm:t>
        <a:bodyPr/>
        <a:lstStyle/>
        <a:p>
          <a:endParaRPr lang="es-ES"/>
        </a:p>
      </dgm:t>
    </dgm:pt>
    <dgm:pt modelId="{DE94DCF6-2F5B-49BC-8D8B-3D2F5D81D203}">
      <dgm:prSet phldrT="[Texto]"/>
      <dgm:spPr>
        <a:solidFill>
          <a:schemeClr val="accent5"/>
        </a:solidFill>
      </dgm:spPr>
      <dgm:t>
        <a:bodyPr/>
        <a:lstStyle/>
        <a:p>
          <a:r>
            <a:rPr lang="es-ES" dirty="0" smtClean="0"/>
            <a:t>Evaluación de los riesgos</a:t>
          </a:r>
          <a:endParaRPr lang="es-ES" dirty="0"/>
        </a:p>
      </dgm:t>
    </dgm:pt>
    <dgm:pt modelId="{35EAB987-A495-4C2E-A70F-AF21AC4DEAD8}" type="parTrans" cxnId="{EFCEC0E8-1CD6-4A71-AD0F-F2F34E3AC079}">
      <dgm:prSet/>
      <dgm:spPr/>
      <dgm:t>
        <a:bodyPr/>
        <a:lstStyle/>
        <a:p>
          <a:endParaRPr lang="es-ES"/>
        </a:p>
      </dgm:t>
    </dgm:pt>
    <dgm:pt modelId="{662DF47A-DEC0-45AF-8659-66CCDC147BA4}" type="sibTrans" cxnId="{EFCEC0E8-1CD6-4A71-AD0F-F2F34E3AC079}">
      <dgm:prSet/>
      <dgm:spPr/>
      <dgm:t>
        <a:bodyPr/>
        <a:lstStyle/>
        <a:p>
          <a:endParaRPr lang="es-ES"/>
        </a:p>
      </dgm:t>
    </dgm:pt>
    <dgm:pt modelId="{8002C9A9-8735-4D50-91BC-37002165B6AA}">
      <dgm:prSet phldrT="[Texto]"/>
      <dgm:spPr>
        <a:solidFill>
          <a:schemeClr val="accent5"/>
        </a:solidFill>
      </dgm:spPr>
      <dgm:t>
        <a:bodyPr/>
        <a:lstStyle/>
        <a:p>
          <a:r>
            <a:rPr lang="es-ES" dirty="0" smtClean="0"/>
            <a:t>Planificación y Prevención</a:t>
          </a:r>
          <a:endParaRPr lang="es-ES" dirty="0"/>
        </a:p>
      </dgm:t>
    </dgm:pt>
    <dgm:pt modelId="{0DA38ED0-991A-4DFA-893D-43728146CFFC}" type="parTrans" cxnId="{58205DE4-D452-44C6-A124-9EBEA8D6C574}">
      <dgm:prSet/>
      <dgm:spPr/>
      <dgm:t>
        <a:bodyPr/>
        <a:lstStyle/>
        <a:p>
          <a:endParaRPr lang="es-ES"/>
        </a:p>
      </dgm:t>
    </dgm:pt>
    <dgm:pt modelId="{37230B40-1C51-4FD9-B288-835C61C8CC74}" type="sibTrans" cxnId="{58205DE4-D452-44C6-A124-9EBEA8D6C574}">
      <dgm:prSet/>
      <dgm:spPr/>
      <dgm:t>
        <a:bodyPr/>
        <a:lstStyle/>
        <a:p>
          <a:endParaRPr lang="es-ES"/>
        </a:p>
      </dgm:t>
    </dgm:pt>
    <dgm:pt modelId="{3579FEAD-57F6-41D4-B80F-88F3441D4241}">
      <dgm:prSet phldrT="[Texto]"/>
      <dgm:spPr>
        <a:solidFill>
          <a:schemeClr val="accent5"/>
        </a:solidFill>
      </dgm:spPr>
      <dgm:t>
        <a:bodyPr/>
        <a:lstStyle/>
        <a:p>
          <a:r>
            <a:rPr lang="es-ES" dirty="0" smtClean="0"/>
            <a:t>Ejecución y seguimiento de lo planificado</a:t>
          </a:r>
          <a:endParaRPr lang="es-ES" dirty="0"/>
        </a:p>
      </dgm:t>
    </dgm:pt>
    <dgm:pt modelId="{B04C03CE-107C-4B8A-89CB-21C4A60FB3BC}" type="parTrans" cxnId="{47256C3C-79D6-47C1-AFAC-CF4FED37906B}">
      <dgm:prSet/>
      <dgm:spPr/>
      <dgm:t>
        <a:bodyPr/>
        <a:lstStyle/>
        <a:p>
          <a:endParaRPr lang="es-ES"/>
        </a:p>
      </dgm:t>
    </dgm:pt>
    <dgm:pt modelId="{F44C99CE-72D4-45FC-8C15-BD3F7A027872}" type="sibTrans" cxnId="{47256C3C-79D6-47C1-AFAC-CF4FED37906B}">
      <dgm:prSet/>
      <dgm:spPr/>
      <dgm:t>
        <a:bodyPr/>
        <a:lstStyle/>
        <a:p>
          <a:endParaRPr lang="es-ES"/>
        </a:p>
      </dgm:t>
    </dgm:pt>
    <dgm:pt modelId="{DC33AA7D-E9F4-4136-9E1B-718030B581E2}">
      <dgm:prSet phldrT="[Texto]"/>
      <dgm:spPr>
        <a:solidFill>
          <a:schemeClr val="accent5"/>
        </a:solidFill>
      </dgm:spPr>
      <dgm:t>
        <a:bodyPr/>
        <a:lstStyle/>
        <a:p>
          <a:r>
            <a:rPr lang="es-ES" dirty="0" smtClean="0"/>
            <a:t>Revisión, control y mejora</a:t>
          </a:r>
          <a:endParaRPr lang="es-ES" dirty="0"/>
        </a:p>
      </dgm:t>
    </dgm:pt>
    <dgm:pt modelId="{6D04A816-839D-4726-805F-77D3987D5668}" type="parTrans" cxnId="{C9FED9DD-E76B-4545-84EE-E1C99BE1DF9B}">
      <dgm:prSet/>
      <dgm:spPr/>
      <dgm:t>
        <a:bodyPr/>
        <a:lstStyle/>
        <a:p>
          <a:endParaRPr lang="es-ES"/>
        </a:p>
      </dgm:t>
    </dgm:pt>
    <dgm:pt modelId="{A6CD2016-08E8-46AF-9FDD-8204A955D8E2}" type="sibTrans" cxnId="{C9FED9DD-E76B-4545-84EE-E1C99BE1DF9B}">
      <dgm:prSet/>
      <dgm:spPr/>
      <dgm:t>
        <a:bodyPr/>
        <a:lstStyle/>
        <a:p>
          <a:endParaRPr lang="es-ES"/>
        </a:p>
      </dgm:t>
    </dgm:pt>
    <dgm:pt modelId="{AD1CD890-E680-4A05-82A5-D70361B2EFCA}" type="pres">
      <dgm:prSet presAssocID="{80556FDD-7905-4274-854E-E5F79EFFEC96}" presName="Name0" presStyleCnt="0">
        <dgm:presLayoutVars>
          <dgm:dir/>
          <dgm:resizeHandles val="exact"/>
        </dgm:presLayoutVars>
      </dgm:prSet>
      <dgm:spPr/>
      <dgm:t>
        <a:bodyPr/>
        <a:lstStyle/>
        <a:p>
          <a:endParaRPr lang="es-ES"/>
        </a:p>
      </dgm:t>
    </dgm:pt>
    <dgm:pt modelId="{7DD30ED9-B1C0-4B47-A4A0-98757591D9E5}" type="pres">
      <dgm:prSet presAssocID="{80556FDD-7905-4274-854E-E5F79EFFEC96}" presName="cycle" presStyleCnt="0"/>
      <dgm:spPr/>
    </dgm:pt>
    <dgm:pt modelId="{46AA5E0B-72A4-47F5-A5DE-87EA05AF6820}" type="pres">
      <dgm:prSet presAssocID="{6E0D8B4A-4E7F-4D44-99FF-97722F4EEA10}" presName="nodeFirstNode" presStyleLbl="node1" presStyleIdx="0" presStyleCnt="5">
        <dgm:presLayoutVars>
          <dgm:bulletEnabled val="1"/>
        </dgm:presLayoutVars>
      </dgm:prSet>
      <dgm:spPr/>
      <dgm:t>
        <a:bodyPr/>
        <a:lstStyle/>
        <a:p>
          <a:endParaRPr lang="es-ES"/>
        </a:p>
      </dgm:t>
    </dgm:pt>
    <dgm:pt modelId="{7AC6E87B-CBC3-4550-B7E8-DDFB876BB10E}" type="pres">
      <dgm:prSet presAssocID="{AC08BF9B-BAAA-4F61-A68E-2F67F4B0652D}" presName="sibTransFirstNode" presStyleLbl="bgShp" presStyleIdx="0" presStyleCnt="1"/>
      <dgm:spPr/>
      <dgm:t>
        <a:bodyPr/>
        <a:lstStyle/>
        <a:p>
          <a:endParaRPr lang="es-ES"/>
        </a:p>
      </dgm:t>
    </dgm:pt>
    <dgm:pt modelId="{2F01A34D-EC4E-407D-BF69-2A90D320117B}" type="pres">
      <dgm:prSet presAssocID="{DE94DCF6-2F5B-49BC-8D8B-3D2F5D81D203}" presName="nodeFollowingNodes" presStyleLbl="node1" presStyleIdx="1" presStyleCnt="5">
        <dgm:presLayoutVars>
          <dgm:bulletEnabled val="1"/>
        </dgm:presLayoutVars>
      </dgm:prSet>
      <dgm:spPr/>
      <dgm:t>
        <a:bodyPr/>
        <a:lstStyle/>
        <a:p>
          <a:endParaRPr lang="es-ES"/>
        </a:p>
      </dgm:t>
    </dgm:pt>
    <dgm:pt modelId="{D1A0960C-756D-4C94-8644-B8B876A4F3DE}" type="pres">
      <dgm:prSet presAssocID="{8002C9A9-8735-4D50-91BC-37002165B6AA}" presName="nodeFollowingNodes" presStyleLbl="node1" presStyleIdx="2" presStyleCnt="5">
        <dgm:presLayoutVars>
          <dgm:bulletEnabled val="1"/>
        </dgm:presLayoutVars>
      </dgm:prSet>
      <dgm:spPr/>
      <dgm:t>
        <a:bodyPr/>
        <a:lstStyle/>
        <a:p>
          <a:endParaRPr lang="es-ES"/>
        </a:p>
      </dgm:t>
    </dgm:pt>
    <dgm:pt modelId="{AB18C515-4801-4D8B-8708-1DD1DB5F55A0}" type="pres">
      <dgm:prSet presAssocID="{3579FEAD-57F6-41D4-B80F-88F3441D4241}" presName="nodeFollowingNodes" presStyleLbl="node1" presStyleIdx="3" presStyleCnt="5">
        <dgm:presLayoutVars>
          <dgm:bulletEnabled val="1"/>
        </dgm:presLayoutVars>
      </dgm:prSet>
      <dgm:spPr/>
      <dgm:t>
        <a:bodyPr/>
        <a:lstStyle/>
        <a:p>
          <a:endParaRPr lang="es-ES"/>
        </a:p>
      </dgm:t>
    </dgm:pt>
    <dgm:pt modelId="{2D0B8661-59BD-45CE-BC6E-2D1063DDB904}" type="pres">
      <dgm:prSet presAssocID="{DC33AA7D-E9F4-4136-9E1B-718030B581E2}" presName="nodeFollowingNodes" presStyleLbl="node1" presStyleIdx="4" presStyleCnt="5">
        <dgm:presLayoutVars>
          <dgm:bulletEnabled val="1"/>
        </dgm:presLayoutVars>
      </dgm:prSet>
      <dgm:spPr/>
      <dgm:t>
        <a:bodyPr/>
        <a:lstStyle/>
        <a:p>
          <a:endParaRPr lang="es-ES"/>
        </a:p>
      </dgm:t>
    </dgm:pt>
  </dgm:ptLst>
  <dgm:cxnLst>
    <dgm:cxn modelId="{5C70E0C3-42ED-4D96-B9F4-6DF2360927C9}" srcId="{80556FDD-7905-4274-854E-E5F79EFFEC96}" destId="{6E0D8B4A-4E7F-4D44-99FF-97722F4EEA10}" srcOrd="0" destOrd="0" parTransId="{79C6BA9D-E166-48EF-98E4-8FFC5B4FD942}" sibTransId="{AC08BF9B-BAAA-4F61-A68E-2F67F4B0652D}"/>
    <dgm:cxn modelId="{C9609D6E-A966-46EC-9272-8A694E065A1E}" type="presOf" srcId="{80556FDD-7905-4274-854E-E5F79EFFEC96}" destId="{AD1CD890-E680-4A05-82A5-D70361B2EFCA}" srcOrd="0" destOrd="0" presId="urn:microsoft.com/office/officeart/2005/8/layout/cycle3"/>
    <dgm:cxn modelId="{58205DE4-D452-44C6-A124-9EBEA8D6C574}" srcId="{80556FDD-7905-4274-854E-E5F79EFFEC96}" destId="{8002C9A9-8735-4D50-91BC-37002165B6AA}" srcOrd="2" destOrd="0" parTransId="{0DA38ED0-991A-4DFA-893D-43728146CFFC}" sibTransId="{37230B40-1C51-4FD9-B288-835C61C8CC74}"/>
    <dgm:cxn modelId="{0AA37D7B-E95C-4F95-BA50-3AAA83096767}" type="presOf" srcId="{AC08BF9B-BAAA-4F61-A68E-2F67F4B0652D}" destId="{7AC6E87B-CBC3-4550-B7E8-DDFB876BB10E}" srcOrd="0" destOrd="0" presId="urn:microsoft.com/office/officeart/2005/8/layout/cycle3"/>
    <dgm:cxn modelId="{47256C3C-79D6-47C1-AFAC-CF4FED37906B}" srcId="{80556FDD-7905-4274-854E-E5F79EFFEC96}" destId="{3579FEAD-57F6-41D4-B80F-88F3441D4241}" srcOrd="3" destOrd="0" parTransId="{B04C03CE-107C-4B8A-89CB-21C4A60FB3BC}" sibTransId="{F44C99CE-72D4-45FC-8C15-BD3F7A027872}"/>
    <dgm:cxn modelId="{EFCEC0E8-1CD6-4A71-AD0F-F2F34E3AC079}" srcId="{80556FDD-7905-4274-854E-E5F79EFFEC96}" destId="{DE94DCF6-2F5B-49BC-8D8B-3D2F5D81D203}" srcOrd="1" destOrd="0" parTransId="{35EAB987-A495-4C2E-A70F-AF21AC4DEAD8}" sibTransId="{662DF47A-DEC0-45AF-8659-66CCDC147BA4}"/>
    <dgm:cxn modelId="{CCE47977-7AB4-4D95-BC2E-EDB81994BEC0}" type="presOf" srcId="{3579FEAD-57F6-41D4-B80F-88F3441D4241}" destId="{AB18C515-4801-4D8B-8708-1DD1DB5F55A0}" srcOrd="0" destOrd="0" presId="urn:microsoft.com/office/officeart/2005/8/layout/cycle3"/>
    <dgm:cxn modelId="{1DF66D9D-37DD-4D79-8668-40C9703CB831}" type="presOf" srcId="{8002C9A9-8735-4D50-91BC-37002165B6AA}" destId="{D1A0960C-756D-4C94-8644-B8B876A4F3DE}" srcOrd="0" destOrd="0" presId="urn:microsoft.com/office/officeart/2005/8/layout/cycle3"/>
    <dgm:cxn modelId="{E558F0B7-FDC2-45C3-9B0F-D3B5947C1B80}" type="presOf" srcId="{DC33AA7D-E9F4-4136-9E1B-718030B581E2}" destId="{2D0B8661-59BD-45CE-BC6E-2D1063DDB904}" srcOrd="0" destOrd="0" presId="urn:microsoft.com/office/officeart/2005/8/layout/cycle3"/>
    <dgm:cxn modelId="{C9FED9DD-E76B-4545-84EE-E1C99BE1DF9B}" srcId="{80556FDD-7905-4274-854E-E5F79EFFEC96}" destId="{DC33AA7D-E9F4-4136-9E1B-718030B581E2}" srcOrd="4" destOrd="0" parTransId="{6D04A816-839D-4726-805F-77D3987D5668}" sibTransId="{A6CD2016-08E8-46AF-9FDD-8204A955D8E2}"/>
    <dgm:cxn modelId="{2323B0E5-58DB-4420-B0C2-AA1FDBC695F1}" type="presOf" srcId="{6E0D8B4A-4E7F-4D44-99FF-97722F4EEA10}" destId="{46AA5E0B-72A4-47F5-A5DE-87EA05AF6820}" srcOrd="0" destOrd="0" presId="urn:microsoft.com/office/officeart/2005/8/layout/cycle3"/>
    <dgm:cxn modelId="{478D16B5-2454-497E-A2EA-3B89E4D4A506}" type="presOf" srcId="{DE94DCF6-2F5B-49BC-8D8B-3D2F5D81D203}" destId="{2F01A34D-EC4E-407D-BF69-2A90D320117B}" srcOrd="0" destOrd="0" presId="urn:microsoft.com/office/officeart/2005/8/layout/cycle3"/>
    <dgm:cxn modelId="{EDDF90B3-EAFC-412D-8ED0-1EC423AC76D5}" type="presParOf" srcId="{AD1CD890-E680-4A05-82A5-D70361B2EFCA}" destId="{7DD30ED9-B1C0-4B47-A4A0-98757591D9E5}" srcOrd="0" destOrd="0" presId="urn:microsoft.com/office/officeart/2005/8/layout/cycle3"/>
    <dgm:cxn modelId="{2857AAEA-FEE8-4221-AFF9-22C8FE988A92}" type="presParOf" srcId="{7DD30ED9-B1C0-4B47-A4A0-98757591D9E5}" destId="{46AA5E0B-72A4-47F5-A5DE-87EA05AF6820}" srcOrd="0" destOrd="0" presId="urn:microsoft.com/office/officeart/2005/8/layout/cycle3"/>
    <dgm:cxn modelId="{3F26002C-92A6-48CE-B4A8-5C4CFF4DF5C9}" type="presParOf" srcId="{7DD30ED9-B1C0-4B47-A4A0-98757591D9E5}" destId="{7AC6E87B-CBC3-4550-B7E8-DDFB876BB10E}" srcOrd="1" destOrd="0" presId="urn:microsoft.com/office/officeart/2005/8/layout/cycle3"/>
    <dgm:cxn modelId="{2FEA8B20-3D0B-4374-91C7-F3F518BC1F43}" type="presParOf" srcId="{7DD30ED9-B1C0-4B47-A4A0-98757591D9E5}" destId="{2F01A34D-EC4E-407D-BF69-2A90D320117B}" srcOrd="2" destOrd="0" presId="urn:microsoft.com/office/officeart/2005/8/layout/cycle3"/>
    <dgm:cxn modelId="{020B6777-9BB0-47A0-8596-C83A55E06470}" type="presParOf" srcId="{7DD30ED9-B1C0-4B47-A4A0-98757591D9E5}" destId="{D1A0960C-756D-4C94-8644-B8B876A4F3DE}" srcOrd="3" destOrd="0" presId="urn:microsoft.com/office/officeart/2005/8/layout/cycle3"/>
    <dgm:cxn modelId="{4358B893-5C8B-4B0D-911E-188F804C7701}" type="presParOf" srcId="{7DD30ED9-B1C0-4B47-A4A0-98757591D9E5}" destId="{AB18C515-4801-4D8B-8708-1DD1DB5F55A0}" srcOrd="4" destOrd="0" presId="urn:microsoft.com/office/officeart/2005/8/layout/cycle3"/>
    <dgm:cxn modelId="{89D0D026-8A28-4E9E-926A-8D51A637A913}" type="presParOf" srcId="{7DD30ED9-B1C0-4B47-A4A0-98757591D9E5}" destId="{2D0B8661-59BD-45CE-BC6E-2D1063DDB90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6890ED-3510-4ACA-874D-4E1821970F2A}"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s-ES"/>
        </a:p>
      </dgm:t>
    </dgm:pt>
    <dgm:pt modelId="{1C034543-E217-4B20-81C6-AD1CCF447400}">
      <dgm:prSet/>
      <dgm:spPr/>
      <dgm:t>
        <a:bodyPr/>
        <a:lstStyle/>
        <a:p>
          <a:pPr rtl="0"/>
          <a:r>
            <a:rPr lang="es-ES" dirty="0"/>
            <a:t> El plan de prevención de riesgos laborales </a:t>
          </a:r>
        </a:p>
      </dgm:t>
    </dgm:pt>
    <dgm:pt modelId="{9B0B5942-E1A1-4891-BF64-65ECCA12C03E}" type="parTrans" cxnId="{663D1BB4-6FBE-452F-84C7-1D0E7D43CE07}">
      <dgm:prSet/>
      <dgm:spPr/>
      <dgm:t>
        <a:bodyPr/>
        <a:lstStyle/>
        <a:p>
          <a:endParaRPr lang="es-ES"/>
        </a:p>
      </dgm:t>
    </dgm:pt>
    <dgm:pt modelId="{3CD8E8B2-2B1D-4FAA-87B9-CF63073A676F}" type="sibTrans" cxnId="{663D1BB4-6FBE-452F-84C7-1D0E7D43CE07}">
      <dgm:prSet/>
      <dgm:spPr/>
      <dgm:t>
        <a:bodyPr/>
        <a:lstStyle/>
        <a:p>
          <a:endParaRPr lang="es-ES"/>
        </a:p>
      </dgm:t>
    </dgm:pt>
    <dgm:pt modelId="{F9E9CD28-87F2-440C-A8D0-27D567CBE06E}">
      <dgm:prSet/>
      <dgm:spPr/>
      <dgm:t>
        <a:bodyPr/>
        <a:lstStyle/>
        <a:p>
          <a:pPr algn="just" rtl="0"/>
          <a:r>
            <a:rPr lang="es-ES" dirty="0" smtClean="0"/>
            <a:t>La </a:t>
          </a:r>
          <a:r>
            <a:rPr lang="es-ES" dirty="0"/>
            <a:t>actividad preventiva debe extenderse a todos los niveles jerárquicos de la empresa. </a:t>
          </a:r>
        </a:p>
      </dgm:t>
    </dgm:pt>
    <dgm:pt modelId="{2803308C-4E6A-425C-8CBF-E7BF86B459A7}" type="parTrans" cxnId="{D494B663-85B8-4050-809E-024DAA23CA19}">
      <dgm:prSet/>
      <dgm:spPr/>
      <dgm:t>
        <a:bodyPr/>
        <a:lstStyle/>
        <a:p>
          <a:endParaRPr lang="es-ES"/>
        </a:p>
      </dgm:t>
    </dgm:pt>
    <dgm:pt modelId="{55D34F3C-5A15-479F-806D-60418CDAA1D6}" type="sibTrans" cxnId="{D494B663-85B8-4050-809E-024DAA23CA19}">
      <dgm:prSet/>
      <dgm:spPr/>
      <dgm:t>
        <a:bodyPr/>
        <a:lstStyle/>
        <a:p>
          <a:endParaRPr lang="es-ES"/>
        </a:p>
      </dgm:t>
    </dgm:pt>
    <dgm:pt modelId="{8BE44C3D-4E8C-439A-9D46-855E0574D6B6}">
      <dgm:prSet/>
      <dgm:spPr/>
      <dgm:t>
        <a:bodyPr/>
        <a:lstStyle/>
        <a:p>
          <a:pPr algn="just" rtl="0"/>
          <a:r>
            <a:rPr lang="es-ES" dirty="0" smtClean="0"/>
            <a:t>Identificación de los </a:t>
          </a:r>
          <a:r>
            <a:rPr lang="es-ES" dirty="0"/>
            <a:t>procesos </a:t>
          </a:r>
          <a:r>
            <a:rPr lang="es-ES" dirty="0" smtClean="0"/>
            <a:t>en </a:t>
          </a:r>
          <a:r>
            <a:rPr lang="es-ES" dirty="0"/>
            <a:t>relación con la prevención de riesgos laborales. </a:t>
          </a:r>
        </a:p>
      </dgm:t>
    </dgm:pt>
    <dgm:pt modelId="{68524E87-8196-45B3-9EAC-A736E6262ABD}" type="parTrans" cxnId="{E5E3124F-47D7-4B81-A7A7-5A5956294EA3}">
      <dgm:prSet/>
      <dgm:spPr/>
      <dgm:t>
        <a:bodyPr/>
        <a:lstStyle/>
        <a:p>
          <a:endParaRPr lang="es-ES"/>
        </a:p>
      </dgm:t>
    </dgm:pt>
    <dgm:pt modelId="{99AB153D-B17A-40CD-ADCF-C3F17CD9D46C}" type="sibTrans" cxnId="{E5E3124F-47D7-4B81-A7A7-5A5956294EA3}">
      <dgm:prSet/>
      <dgm:spPr/>
      <dgm:t>
        <a:bodyPr/>
        <a:lstStyle/>
        <a:p>
          <a:endParaRPr lang="es-ES"/>
        </a:p>
      </dgm:t>
    </dgm:pt>
    <dgm:pt modelId="{4E39D608-C123-49F3-9B07-DB2B03950863}">
      <dgm:prSet/>
      <dgm:spPr/>
      <dgm:t>
        <a:bodyPr/>
        <a:lstStyle/>
        <a:p>
          <a:pPr algn="just" rtl="0"/>
          <a:r>
            <a:rPr lang="es-ES" dirty="0"/>
            <a:t>Organización preventiva. </a:t>
          </a:r>
        </a:p>
      </dgm:t>
    </dgm:pt>
    <dgm:pt modelId="{84CBAA32-A2C5-4CC2-89F0-697362936A8C}" type="parTrans" cxnId="{E9D2479C-723E-41D9-8107-4F51C3C3CD70}">
      <dgm:prSet/>
      <dgm:spPr/>
      <dgm:t>
        <a:bodyPr/>
        <a:lstStyle/>
        <a:p>
          <a:endParaRPr lang="es-ES"/>
        </a:p>
      </dgm:t>
    </dgm:pt>
    <dgm:pt modelId="{6AEC3EA7-09E6-439F-AAD7-B471849BD4C5}" type="sibTrans" cxnId="{E9D2479C-723E-41D9-8107-4F51C3C3CD70}">
      <dgm:prSet/>
      <dgm:spPr/>
      <dgm:t>
        <a:bodyPr/>
        <a:lstStyle/>
        <a:p>
          <a:endParaRPr lang="es-ES"/>
        </a:p>
      </dgm:t>
    </dgm:pt>
    <dgm:pt modelId="{29B75CD3-10C6-41AB-AC5E-FA8805CA89D6}">
      <dgm:prSet/>
      <dgm:spPr/>
      <dgm:t>
        <a:bodyPr/>
        <a:lstStyle/>
        <a:p>
          <a:pPr algn="just" rtl="0"/>
          <a:r>
            <a:rPr lang="es-ES" dirty="0" smtClean="0"/>
            <a:t>Herramienta a través de la cual se integra la actividad preventiva de la empresa en su sistema general de gestión y se establece su política de prevención de riesgos laborales, los objetivos y las metas en materia preventiva. </a:t>
          </a:r>
          <a:endParaRPr lang="es-ES" dirty="0"/>
        </a:p>
      </dgm:t>
    </dgm:pt>
    <dgm:pt modelId="{6B82B4DC-464C-472E-BCD0-C49F4C0F7112}" type="parTrans" cxnId="{40F14CC2-3B5F-42C5-B686-D21DF41A7E43}">
      <dgm:prSet/>
      <dgm:spPr/>
      <dgm:t>
        <a:bodyPr/>
        <a:lstStyle/>
        <a:p>
          <a:endParaRPr lang="es-ES"/>
        </a:p>
      </dgm:t>
    </dgm:pt>
    <dgm:pt modelId="{C18E1F9F-D075-4B8A-BFF2-A3214D995002}" type="sibTrans" cxnId="{40F14CC2-3B5F-42C5-B686-D21DF41A7E43}">
      <dgm:prSet/>
      <dgm:spPr/>
      <dgm:t>
        <a:bodyPr/>
        <a:lstStyle/>
        <a:p>
          <a:endParaRPr lang="es-ES"/>
        </a:p>
      </dgm:t>
    </dgm:pt>
    <dgm:pt modelId="{84AE0318-BC09-4143-82B0-59A48B80E9DA}">
      <dgm:prSet/>
      <dgm:spPr/>
      <dgm:t>
        <a:bodyPr/>
        <a:lstStyle/>
        <a:p>
          <a:pPr algn="just" rtl="0"/>
          <a:endParaRPr lang="es-ES" dirty="0"/>
        </a:p>
      </dgm:t>
    </dgm:pt>
    <dgm:pt modelId="{A3D9A2AD-0BDD-48E4-966E-66B265640721}" type="parTrans" cxnId="{B7A31B75-6A2E-4B03-BFFF-95307AAAD4A0}">
      <dgm:prSet/>
      <dgm:spPr/>
      <dgm:t>
        <a:bodyPr/>
        <a:lstStyle/>
        <a:p>
          <a:endParaRPr lang="es-ES"/>
        </a:p>
      </dgm:t>
    </dgm:pt>
    <dgm:pt modelId="{D1618B88-7902-4DA4-A3E9-C7979B408115}" type="sibTrans" cxnId="{B7A31B75-6A2E-4B03-BFFF-95307AAAD4A0}">
      <dgm:prSet/>
      <dgm:spPr/>
      <dgm:t>
        <a:bodyPr/>
        <a:lstStyle/>
        <a:p>
          <a:endParaRPr lang="es-ES"/>
        </a:p>
      </dgm:t>
    </dgm:pt>
    <dgm:pt modelId="{E6A24588-DB38-43A8-873F-189F70C855FE}">
      <dgm:prSet/>
      <dgm:spPr/>
      <dgm:t>
        <a:bodyPr/>
        <a:lstStyle/>
        <a:p>
          <a:pPr algn="just" rtl="0"/>
          <a:endParaRPr lang="es-ES" dirty="0"/>
        </a:p>
      </dgm:t>
    </dgm:pt>
    <dgm:pt modelId="{815FE8EA-09DB-4EAC-81E4-F13BEFDDF995}" type="parTrans" cxnId="{8C3F3AF1-D534-4B3D-99FD-02B30C97789D}">
      <dgm:prSet/>
      <dgm:spPr/>
      <dgm:t>
        <a:bodyPr/>
        <a:lstStyle/>
        <a:p>
          <a:endParaRPr lang="es-ES"/>
        </a:p>
      </dgm:t>
    </dgm:pt>
    <dgm:pt modelId="{4BFD730A-5B21-4407-A17C-5D67DF531737}" type="sibTrans" cxnId="{8C3F3AF1-D534-4B3D-99FD-02B30C97789D}">
      <dgm:prSet/>
      <dgm:spPr/>
      <dgm:t>
        <a:bodyPr/>
        <a:lstStyle/>
        <a:p>
          <a:endParaRPr lang="es-ES"/>
        </a:p>
      </dgm:t>
    </dgm:pt>
    <dgm:pt modelId="{81ABB50E-152F-429B-A2F9-D6C5CFA911CB}">
      <dgm:prSet/>
      <dgm:spPr/>
      <dgm:t>
        <a:bodyPr/>
        <a:lstStyle/>
        <a:p>
          <a:pPr algn="just" rtl="0"/>
          <a:endParaRPr lang="es-ES" dirty="0"/>
        </a:p>
      </dgm:t>
    </dgm:pt>
    <dgm:pt modelId="{5B235D53-3BAA-4E54-9FCA-AC64E4FA0E0D}" type="parTrans" cxnId="{BAC575B5-74E9-4174-9CE6-C105FBBC3F80}">
      <dgm:prSet/>
      <dgm:spPr/>
      <dgm:t>
        <a:bodyPr/>
        <a:lstStyle/>
        <a:p>
          <a:endParaRPr lang="es-ES"/>
        </a:p>
      </dgm:t>
    </dgm:pt>
    <dgm:pt modelId="{BE83B98F-B848-4094-82C0-727FA7BA12BE}" type="sibTrans" cxnId="{BAC575B5-74E9-4174-9CE6-C105FBBC3F80}">
      <dgm:prSet/>
      <dgm:spPr/>
      <dgm:t>
        <a:bodyPr/>
        <a:lstStyle/>
        <a:p>
          <a:endParaRPr lang="es-ES"/>
        </a:p>
      </dgm:t>
    </dgm:pt>
    <dgm:pt modelId="{2FB2E318-3003-41CD-A2EF-92BED045A19C}" type="pres">
      <dgm:prSet presAssocID="{CA6890ED-3510-4ACA-874D-4E1821970F2A}" presName="linearFlow" presStyleCnt="0">
        <dgm:presLayoutVars>
          <dgm:dir/>
          <dgm:animLvl val="lvl"/>
          <dgm:resizeHandles val="exact"/>
        </dgm:presLayoutVars>
      </dgm:prSet>
      <dgm:spPr/>
      <dgm:t>
        <a:bodyPr/>
        <a:lstStyle/>
        <a:p>
          <a:endParaRPr lang="es-ES"/>
        </a:p>
      </dgm:t>
    </dgm:pt>
    <dgm:pt modelId="{5AF4E632-1FBD-46FE-9901-D52457B9DAC0}" type="pres">
      <dgm:prSet presAssocID="{1C034543-E217-4B20-81C6-AD1CCF447400}" presName="composite" presStyleCnt="0"/>
      <dgm:spPr/>
    </dgm:pt>
    <dgm:pt modelId="{2213DFB5-9813-4156-B9F8-C6E83E7EAAA6}" type="pres">
      <dgm:prSet presAssocID="{1C034543-E217-4B20-81C6-AD1CCF447400}" presName="parentText" presStyleLbl="alignNode1" presStyleIdx="0" presStyleCnt="1" custLinFactNeighborX="470" custLinFactNeighborY="-17694">
        <dgm:presLayoutVars>
          <dgm:chMax val="1"/>
          <dgm:bulletEnabled val="1"/>
        </dgm:presLayoutVars>
      </dgm:prSet>
      <dgm:spPr/>
      <dgm:t>
        <a:bodyPr/>
        <a:lstStyle/>
        <a:p>
          <a:endParaRPr lang="es-ES"/>
        </a:p>
      </dgm:t>
    </dgm:pt>
    <dgm:pt modelId="{1BB7123A-6A8F-4B66-AC33-2481002F6D99}" type="pres">
      <dgm:prSet presAssocID="{1C034543-E217-4B20-81C6-AD1CCF447400}" presName="descendantText" presStyleLbl="alignAcc1" presStyleIdx="0" presStyleCnt="1" custScaleY="154423">
        <dgm:presLayoutVars>
          <dgm:bulletEnabled val="1"/>
        </dgm:presLayoutVars>
      </dgm:prSet>
      <dgm:spPr/>
      <dgm:t>
        <a:bodyPr/>
        <a:lstStyle/>
        <a:p>
          <a:endParaRPr lang="es-ES"/>
        </a:p>
      </dgm:t>
    </dgm:pt>
  </dgm:ptLst>
  <dgm:cxnLst>
    <dgm:cxn modelId="{B7A31B75-6A2E-4B03-BFFF-95307AAAD4A0}" srcId="{1C034543-E217-4B20-81C6-AD1CCF447400}" destId="{84AE0318-BC09-4143-82B0-59A48B80E9DA}" srcOrd="1" destOrd="0" parTransId="{A3D9A2AD-0BDD-48E4-966E-66B265640721}" sibTransId="{D1618B88-7902-4DA4-A3E9-C7979B408115}"/>
    <dgm:cxn modelId="{BAC575B5-74E9-4174-9CE6-C105FBBC3F80}" srcId="{1C034543-E217-4B20-81C6-AD1CCF447400}" destId="{81ABB50E-152F-429B-A2F9-D6C5CFA911CB}" srcOrd="5" destOrd="0" parTransId="{5B235D53-3BAA-4E54-9FCA-AC64E4FA0E0D}" sibTransId="{BE83B98F-B848-4094-82C0-727FA7BA12BE}"/>
    <dgm:cxn modelId="{8C3F3AF1-D534-4B3D-99FD-02B30C97789D}" srcId="{1C034543-E217-4B20-81C6-AD1CCF447400}" destId="{E6A24588-DB38-43A8-873F-189F70C855FE}" srcOrd="3" destOrd="0" parTransId="{815FE8EA-09DB-4EAC-81E4-F13BEFDDF995}" sibTransId="{4BFD730A-5B21-4407-A17C-5D67DF531737}"/>
    <dgm:cxn modelId="{E5E3124F-47D7-4B81-A7A7-5A5956294EA3}" srcId="{1C034543-E217-4B20-81C6-AD1CCF447400}" destId="{8BE44C3D-4E8C-439A-9D46-855E0574D6B6}" srcOrd="4" destOrd="0" parTransId="{68524E87-8196-45B3-9EAC-A736E6262ABD}" sibTransId="{99AB153D-B17A-40CD-ADCF-C3F17CD9D46C}"/>
    <dgm:cxn modelId="{AB9A1786-740B-42C5-B123-FE34E4DBE95D}" type="presOf" srcId="{81ABB50E-152F-429B-A2F9-D6C5CFA911CB}" destId="{1BB7123A-6A8F-4B66-AC33-2481002F6D99}" srcOrd="0" destOrd="5" presId="urn:microsoft.com/office/officeart/2005/8/layout/chevron2"/>
    <dgm:cxn modelId="{40F14CC2-3B5F-42C5-B686-D21DF41A7E43}" srcId="{1C034543-E217-4B20-81C6-AD1CCF447400}" destId="{29B75CD3-10C6-41AB-AC5E-FA8805CA89D6}" srcOrd="0" destOrd="0" parTransId="{6B82B4DC-464C-472E-BCD0-C49F4C0F7112}" sibTransId="{C18E1F9F-D075-4B8A-BFF2-A3214D995002}"/>
    <dgm:cxn modelId="{1E88A021-D1D0-486E-A3E1-B18D08DB0CCE}" type="presOf" srcId="{4E39D608-C123-49F3-9B07-DB2B03950863}" destId="{1BB7123A-6A8F-4B66-AC33-2481002F6D99}" srcOrd="0" destOrd="6" presId="urn:microsoft.com/office/officeart/2005/8/layout/chevron2"/>
    <dgm:cxn modelId="{663D1BB4-6FBE-452F-84C7-1D0E7D43CE07}" srcId="{CA6890ED-3510-4ACA-874D-4E1821970F2A}" destId="{1C034543-E217-4B20-81C6-AD1CCF447400}" srcOrd="0" destOrd="0" parTransId="{9B0B5942-E1A1-4891-BF64-65ECCA12C03E}" sibTransId="{3CD8E8B2-2B1D-4FAA-87B9-CF63073A676F}"/>
    <dgm:cxn modelId="{7914A3E7-6AD9-4021-9285-5B0B640C6DFF}" type="presOf" srcId="{1C034543-E217-4B20-81C6-AD1CCF447400}" destId="{2213DFB5-9813-4156-B9F8-C6E83E7EAAA6}" srcOrd="0" destOrd="0" presId="urn:microsoft.com/office/officeart/2005/8/layout/chevron2"/>
    <dgm:cxn modelId="{07635D29-6EB6-4625-BA9F-72174B33231B}" type="presOf" srcId="{8BE44C3D-4E8C-439A-9D46-855E0574D6B6}" destId="{1BB7123A-6A8F-4B66-AC33-2481002F6D99}" srcOrd="0" destOrd="4" presId="urn:microsoft.com/office/officeart/2005/8/layout/chevron2"/>
    <dgm:cxn modelId="{8150D0BD-F739-4F7B-9EA2-FF0E100DF1BC}" type="presOf" srcId="{84AE0318-BC09-4143-82B0-59A48B80E9DA}" destId="{1BB7123A-6A8F-4B66-AC33-2481002F6D99}" srcOrd="0" destOrd="1" presId="urn:microsoft.com/office/officeart/2005/8/layout/chevron2"/>
    <dgm:cxn modelId="{5AA935AE-2AB5-48B7-BD28-6880B3FDE3A7}" type="presOf" srcId="{29B75CD3-10C6-41AB-AC5E-FA8805CA89D6}" destId="{1BB7123A-6A8F-4B66-AC33-2481002F6D99}" srcOrd="0" destOrd="0" presId="urn:microsoft.com/office/officeart/2005/8/layout/chevron2"/>
    <dgm:cxn modelId="{3F85A593-B628-48DF-BE0E-D55727C63BFA}" type="presOf" srcId="{F9E9CD28-87F2-440C-A8D0-27D567CBE06E}" destId="{1BB7123A-6A8F-4B66-AC33-2481002F6D99}" srcOrd="0" destOrd="2" presId="urn:microsoft.com/office/officeart/2005/8/layout/chevron2"/>
    <dgm:cxn modelId="{38744B77-8DC3-4CD4-A219-AC7EAADF983C}" type="presOf" srcId="{E6A24588-DB38-43A8-873F-189F70C855FE}" destId="{1BB7123A-6A8F-4B66-AC33-2481002F6D99}" srcOrd="0" destOrd="3" presId="urn:microsoft.com/office/officeart/2005/8/layout/chevron2"/>
    <dgm:cxn modelId="{D494B663-85B8-4050-809E-024DAA23CA19}" srcId="{1C034543-E217-4B20-81C6-AD1CCF447400}" destId="{F9E9CD28-87F2-440C-A8D0-27D567CBE06E}" srcOrd="2" destOrd="0" parTransId="{2803308C-4E6A-425C-8CBF-E7BF86B459A7}" sibTransId="{55D34F3C-5A15-479F-806D-60418CDAA1D6}"/>
    <dgm:cxn modelId="{E9D2479C-723E-41D9-8107-4F51C3C3CD70}" srcId="{1C034543-E217-4B20-81C6-AD1CCF447400}" destId="{4E39D608-C123-49F3-9B07-DB2B03950863}" srcOrd="6" destOrd="0" parTransId="{84CBAA32-A2C5-4CC2-89F0-697362936A8C}" sibTransId="{6AEC3EA7-09E6-439F-AAD7-B471849BD4C5}"/>
    <dgm:cxn modelId="{009B7443-4916-4E40-B7D3-1D5D95B357A2}" type="presOf" srcId="{CA6890ED-3510-4ACA-874D-4E1821970F2A}" destId="{2FB2E318-3003-41CD-A2EF-92BED045A19C}" srcOrd="0" destOrd="0" presId="urn:microsoft.com/office/officeart/2005/8/layout/chevron2"/>
    <dgm:cxn modelId="{BF2DA241-5E1D-419C-9406-F667B884054B}" type="presParOf" srcId="{2FB2E318-3003-41CD-A2EF-92BED045A19C}" destId="{5AF4E632-1FBD-46FE-9901-D52457B9DAC0}" srcOrd="0" destOrd="0" presId="urn:microsoft.com/office/officeart/2005/8/layout/chevron2"/>
    <dgm:cxn modelId="{448E5F77-4D76-4592-885B-3EC2B70C4D3F}" type="presParOf" srcId="{5AF4E632-1FBD-46FE-9901-D52457B9DAC0}" destId="{2213DFB5-9813-4156-B9F8-C6E83E7EAAA6}" srcOrd="0" destOrd="0" presId="urn:microsoft.com/office/officeart/2005/8/layout/chevron2"/>
    <dgm:cxn modelId="{1C6FD1F2-B3F7-42DD-8A68-EF55345CC144}" type="presParOf" srcId="{5AF4E632-1FBD-46FE-9901-D52457B9DAC0}" destId="{1BB7123A-6A8F-4B66-AC33-2481002F6D9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C8B88F-85B8-46A1-AE4C-FA5106EC06AF}"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es-ES"/>
        </a:p>
      </dgm:t>
    </dgm:pt>
    <dgm:pt modelId="{F4094194-A527-4D22-B2F5-E184E15C161C}">
      <dgm:prSet/>
      <dgm:spPr/>
      <dgm:t>
        <a:bodyPr/>
        <a:lstStyle/>
        <a:p>
          <a:pPr rtl="0"/>
          <a:r>
            <a:rPr lang="es-ES" dirty="0"/>
            <a:t>A. Identificación de los riesgos </a:t>
          </a:r>
        </a:p>
      </dgm:t>
    </dgm:pt>
    <dgm:pt modelId="{C33B0510-AB09-4105-913C-1EB9250E2E09}" type="parTrans" cxnId="{E4021824-60F4-4D29-BDA4-718A40DA8759}">
      <dgm:prSet/>
      <dgm:spPr/>
      <dgm:t>
        <a:bodyPr/>
        <a:lstStyle/>
        <a:p>
          <a:endParaRPr lang="es-ES"/>
        </a:p>
      </dgm:t>
    </dgm:pt>
    <dgm:pt modelId="{950EB282-C830-4BE3-8DC8-92E64AE93186}" type="sibTrans" cxnId="{E4021824-60F4-4D29-BDA4-718A40DA8759}">
      <dgm:prSet/>
      <dgm:spPr/>
      <dgm:t>
        <a:bodyPr/>
        <a:lstStyle/>
        <a:p>
          <a:endParaRPr lang="es-ES"/>
        </a:p>
      </dgm:t>
    </dgm:pt>
    <dgm:pt modelId="{3EB7CA39-F30D-4112-8646-147ABA3AA0ED}">
      <dgm:prSet/>
      <dgm:spPr/>
      <dgm:t>
        <a:bodyPr/>
        <a:lstStyle/>
        <a:p>
          <a:pPr rtl="0"/>
          <a:r>
            <a:rPr lang="es-ES" dirty="0"/>
            <a:t>B. Estimación del riesgo </a:t>
          </a:r>
        </a:p>
      </dgm:t>
    </dgm:pt>
    <dgm:pt modelId="{B5854F2B-7046-4494-8864-CDB5C449C6F9}" type="parTrans" cxnId="{01F882E2-5AF4-43B1-992B-564E47A39E0B}">
      <dgm:prSet/>
      <dgm:spPr/>
      <dgm:t>
        <a:bodyPr/>
        <a:lstStyle/>
        <a:p>
          <a:endParaRPr lang="es-ES"/>
        </a:p>
      </dgm:t>
    </dgm:pt>
    <dgm:pt modelId="{133B62A8-97CD-4EF6-B496-5AE466115664}" type="sibTrans" cxnId="{01F882E2-5AF4-43B1-992B-564E47A39E0B}">
      <dgm:prSet/>
      <dgm:spPr/>
      <dgm:t>
        <a:bodyPr/>
        <a:lstStyle/>
        <a:p>
          <a:endParaRPr lang="es-ES"/>
        </a:p>
      </dgm:t>
    </dgm:pt>
    <dgm:pt modelId="{55C391EA-7062-47D0-A258-C16720F121AB}">
      <dgm:prSet/>
      <dgm:spPr/>
      <dgm:t>
        <a:bodyPr/>
        <a:lstStyle/>
        <a:p>
          <a:pPr rtl="0"/>
          <a:r>
            <a:rPr lang="es-ES" b="1" dirty="0"/>
            <a:t>Probabilidad</a:t>
          </a:r>
          <a:r>
            <a:rPr lang="es-ES" dirty="0"/>
            <a:t> </a:t>
          </a:r>
          <a:endParaRPr lang="es-ES" dirty="0" smtClean="0"/>
        </a:p>
        <a:p>
          <a:pPr rtl="0"/>
          <a:r>
            <a:rPr lang="es-ES" dirty="0" smtClean="0"/>
            <a:t>(</a:t>
          </a:r>
          <a:r>
            <a:rPr lang="es-ES" dirty="0"/>
            <a:t>baja , media, alta)</a:t>
          </a:r>
        </a:p>
      </dgm:t>
    </dgm:pt>
    <dgm:pt modelId="{5951191E-77D0-420B-AE19-8F10B62FA4D4}" type="parTrans" cxnId="{04881F0F-D12E-483D-9FAB-BA9DA3AC2D94}">
      <dgm:prSet/>
      <dgm:spPr/>
      <dgm:t>
        <a:bodyPr/>
        <a:lstStyle/>
        <a:p>
          <a:endParaRPr lang="es-ES"/>
        </a:p>
      </dgm:t>
    </dgm:pt>
    <dgm:pt modelId="{6D4ABCD3-097E-4157-8939-AC15A62B8826}" type="sibTrans" cxnId="{04881F0F-D12E-483D-9FAB-BA9DA3AC2D94}">
      <dgm:prSet/>
      <dgm:spPr/>
      <dgm:t>
        <a:bodyPr/>
        <a:lstStyle/>
        <a:p>
          <a:endParaRPr lang="es-ES"/>
        </a:p>
      </dgm:t>
    </dgm:pt>
    <dgm:pt modelId="{F54F467B-BEAF-4B94-8DD9-0DABC2B85E1B}">
      <dgm:prSet/>
      <dgm:spPr/>
      <dgm:t>
        <a:bodyPr/>
        <a:lstStyle/>
        <a:p>
          <a:pPr rtl="0"/>
          <a:r>
            <a:rPr lang="es-ES" b="1" dirty="0"/>
            <a:t>Gravedad</a:t>
          </a:r>
          <a:r>
            <a:rPr lang="es-ES" dirty="0"/>
            <a:t> </a:t>
          </a:r>
          <a:endParaRPr lang="es-ES" dirty="0" smtClean="0"/>
        </a:p>
        <a:p>
          <a:pPr rtl="0"/>
          <a:r>
            <a:rPr lang="es-ES" dirty="0" smtClean="0"/>
            <a:t>(</a:t>
          </a:r>
          <a:r>
            <a:rPr lang="es-ES" dirty="0"/>
            <a:t>ligeramente dañinos, dañinos, extremadamente dañinos) </a:t>
          </a:r>
        </a:p>
      </dgm:t>
    </dgm:pt>
    <dgm:pt modelId="{E8007B5B-8599-48A0-ACD1-03CFE02EFE66}" type="parTrans" cxnId="{E05CB749-4EC0-499F-A3AE-05FACC8FD17A}">
      <dgm:prSet/>
      <dgm:spPr/>
      <dgm:t>
        <a:bodyPr/>
        <a:lstStyle/>
        <a:p>
          <a:endParaRPr lang="es-ES"/>
        </a:p>
      </dgm:t>
    </dgm:pt>
    <dgm:pt modelId="{3FFDAB5D-C93E-4DE7-B241-562CF8D5835C}" type="sibTrans" cxnId="{E05CB749-4EC0-499F-A3AE-05FACC8FD17A}">
      <dgm:prSet/>
      <dgm:spPr/>
      <dgm:t>
        <a:bodyPr/>
        <a:lstStyle/>
        <a:p>
          <a:endParaRPr lang="es-ES"/>
        </a:p>
      </dgm:t>
    </dgm:pt>
    <dgm:pt modelId="{F3C96526-87F7-4D2D-8DA8-549E053A1F13}">
      <dgm:prSet/>
      <dgm:spPr/>
      <dgm:t>
        <a:bodyPr/>
        <a:lstStyle/>
        <a:p>
          <a:pPr rtl="0"/>
          <a:r>
            <a:rPr lang="es-ES" dirty="0"/>
            <a:t>C. Valoración del riesgo </a:t>
          </a:r>
        </a:p>
      </dgm:t>
    </dgm:pt>
    <dgm:pt modelId="{D6C16723-0546-49E6-8F97-3F984EA308DF}" type="parTrans" cxnId="{88BB4692-BDD7-46D0-B792-49EBEE34F132}">
      <dgm:prSet/>
      <dgm:spPr/>
      <dgm:t>
        <a:bodyPr/>
        <a:lstStyle/>
        <a:p>
          <a:endParaRPr lang="es-ES"/>
        </a:p>
      </dgm:t>
    </dgm:pt>
    <dgm:pt modelId="{DD175D19-A312-43B8-8586-35A07A35636C}" type="sibTrans" cxnId="{88BB4692-BDD7-46D0-B792-49EBEE34F132}">
      <dgm:prSet/>
      <dgm:spPr/>
      <dgm:t>
        <a:bodyPr/>
        <a:lstStyle/>
        <a:p>
          <a:endParaRPr lang="es-ES"/>
        </a:p>
      </dgm:t>
    </dgm:pt>
    <dgm:pt modelId="{5A2FD4F3-D2CC-4222-875F-67D580B23F30}">
      <dgm:prSet/>
      <dgm:spPr/>
      <dgm:t>
        <a:bodyPr/>
        <a:lstStyle/>
        <a:p>
          <a:pPr rtl="0"/>
          <a:r>
            <a:rPr lang="es-ES" b="1" dirty="0" smtClean="0"/>
            <a:t>Trivial</a:t>
          </a:r>
        </a:p>
        <a:p>
          <a:pPr rtl="0"/>
          <a:r>
            <a:rPr lang="es-ES" b="0" dirty="0" smtClean="0"/>
            <a:t>(Ninguna acción)</a:t>
          </a:r>
          <a:r>
            <a:rPr lang="es-ES" dirty="0" smtClean="0"/>
            <a:t> </a:t>
          </a:r>
          <a:endParaRPr lang="es-ES" dirty="0"/>
        </a:p>
      </dgm:t>
    </dgm:pt>
    <dgm:pt modelId="{59663AD9-A6D0-4199-896F-E929F368E0DF}" type="parTrans" cxnId="{7B849055-E9D0-4E90-9F1A-965853E4DE8B}">
      <dgm:prSet/>
      <dgm:spPr/>
      <dgm:t>
        <a:bodyPr/>
        <a:lstStyle/>
        <a:p>
          <a:endParaRPr lang="es-ES"/>
        </a:p>
      </dgm:t>
    </dgm:pt>
    <dgm:pt modelId="{172DE117-CE44-4160-B6DC-EA86E0E0210D}" type="sibTrans" cxnId="{7B849055-E9D0-4E90-9F1A-965853E4DE8B}">
      <dgm:prSet/>
      <dgm:spPr/>
      <dgm:t>
        <a:bodyPr/>
        <a:lstStyle/>
        <a:p>
          <a:endParaRPr lang="es-ES"/>
        </a:p>
      </dgm:t>
    </dgm:pt>
    <dgm:pt modelId="{1808789A-CB78-499C-8C0E-82CAFD120B47}">
      <dgm:prSet/>
      <dgm:spPr/>
      <dgm:t>
        <a:bodyPr/>
        <a:lstStyle/>
        <a:p>
          <a:pPr rtl="0"/>
          <a:r>
            <a:rPr lang="es-ES" b="1" dirty="0" smtClean="0"/>
            <a:t>Tolerable</a:t>
          </a:r>
        </a:p>
        <a:p>
          <a:pPr rtl="0"/>
          <a:r>
            <a:rPr lang="es-ES" b="0" dirty="0" smtClean="0"/>
            <a:t>(Comprobación periódica de las medidas) </a:t>
          </a:r>
          <a:endParaRPr lang="es-ES" b="0" dirty="0"/>
        </a:p>
      </dgm:t>
    </dgm:pt>
    <dgm:pt modelId="{2209E659-4CA4-4508-B02F-C8BB0648F96C}" type="parTrans" cxnId="{968DEF15-059B-454A-9FD9-0760E8EFBD48}">
      <dgm:prSet/>
      <dgm:spPr/>
      <dgm:t>
        <a:bodyPr/>
        <a:lstStyle/>
        <a:p>
          <a:endParaRPr lang="es-ES"/>
        </a:p>
      </dgm:t>
    </dgm:pt>
    <dgm:pt modelId="{E626DD8D-3509-4D38-97C4-02FE952E3397}" type="sibTrans" cxnId="{968DEF15-059B-454A-9FD9-0760E8EFBD48}">
      <dgm:prSet/>
      <dgm:spPr/>
      <dgm:t>
        <a:bodyPr/>
        <a:lstStyle/>
        <a:p>
          <a:endParaRPr lang="es-ES"/>
        </a:p>
      </dgm:t>
    </dgm:pt>
    <dgm:pt modelId="{238D4071-2BD0-499F-85D8-BD764453558A}">
      <dgm:prSet/>
      <dgm:spPr/>
      <dgm:t>
        <a:bodyPr/>
        <a:lstStyle/>
        <a:p>
          <a:pPr rtl="0"/>
          <a:r>
            <a:rPr lang="es-ES" b="1" dirty="0" smtClean="0"/>
            <a:t>Moderado</a:t>
          </a:r>
        </a:p>
        <a:p>
          <a:pPr rtl="0"/>
          <a:r>
            <a:rPr lang="es-ES" b="0" dirty="0" smtClean="0"/>
            <a:t>(Mejorar e invertir en medidas preventivas existentes)</a:t>
          </a:r>
          <a:endParaRPr lang="es-ES" b="0" dirty="0"/>
        </a:p>
      </dgm:t>
    </dgm:pt>
    <dgm:pt modelId="{56504D48-179F-4FBF-9125-B0BE8B4A3961}" type="parTrans" cxnId="{29688962-85E3-4097-92F5-DB8ECF5B6BC2}">
      <dgm:prSet/>
      <dgm:spPr/>
      <dgm:t>
        <a:bodyPr/>
        <a:lstStyle/>
        <a:p>
          <a:endParaRPr lang="es-ES"/>
        </a:p>
      </dgm:t>
    </dgm:pt>
    <dgm:pt modelId="{DB7CBBA5-88EE-4975-A67F-3EA90D2FB5EC}" type="sibTrans" cxnId="{29688962-85E3-4097-92F5-DB8ECF5B6BC2}">
      <dgm:prSet/>
      <dgm:spPr/>
      <dgm:t>
        <a:bodyPr/>
        <a:lstStyle/>
        <a:p>
          <a:endParaRPr lang="es-ES"/>
        </a:p>
      </dgm:t>
    </dgm:pt>
    <dgm:pt modelId="{367FD2F3-8BFF-4925-A4C7-2ED039F22DAC}">
      <dgm:prSet/>
      <dgm:spPr/>
      <dgm:t>
        <a:bodyPr/>
        <a:lstStyle/>
        <a:p>
          <a:pPr rtl="0"/>
          <a:r>
            <a:rPr lang="es-ES" b="1" dirty="0" smtClean="0"/>
            <a:t>Importante</a:t>
          </a:r>
        </a:p>
        <a:p>
          <a:pPr rtl="0"/>
          <a:r>
            <a:rPr lang="es-ES" b="0" dirty="0" smtClean="0"/>
            <a:t>(No comenzar el trabajo hasta la reducción del riesgo)</a:t>
          </a:r>
          <a:endParaRPr lang="es-ES" b="0" dirty="0"/>
        </a:p>
      </dgm:t>
    </dgm:pt>
    <dgm:pt modelId="{FE586E2D-410C-4B7A-87C1-B4C39A55CDD7}" type="parTrans" cxnId="{91FD0AFA-4B8B-4E4C-B5FF-F45E1E5E1D14}">
      <dgm:prSet/>
      <dgm:spPr/>
      <dgm:t>
        <a:bodyPr/>
        <a:lstStyle/>
        <a:p>
          <a:endParaRPr lang="es-ES"/>
        </a:p>
      </dgm:t>
    </dgm:pt>
    <dgm:pt modelId="{5170F938-6F9E-4A3A-A3BB-A191A67B0906}" type="sibTrans" cxnId="{91FD0AFA-4B8B-4E4C-B5FF-F45E1E5E1D14}">
      <dgm:prSet/>
      <dgm:spPr/>
      <dgm:t>
        <a:bodyPr/>
        <a:lstStyle/>
        <a:p>
          <a:endParaRPr lang="es-ES"/>
        </a:p>
      </dgm:t>
    </dgm:pt>
    <dgm:pt modelId="{CE5A25DA-8CF0-4AA0-B757-9AD4F35940B5}">
      <dgm:prSet/>
      <dgm:spPr/>
      <dgm:t>
        <a:bodyPr/>
        <a:lstStyle/>
        <a:p>
          <a:pPr rtl="0"/>
          <a:r>
            <a:rPr lang="es-ES" b="1" dirty="0" smtClean="0"/>
            <a:t>Intolerable o Muy importante</a:t>
          </a:r>
          <a:endParaRPr lang="es-ES" b="0" dirty="0" smtClean="0"/>
        </a:p>
        <a:p>
          <a:pPr rtl="0"/>
          <a:r>
            <a:rPr lang="es-ES" b="0" dirty="0" smtClean="0"/>
            <a:t>(Debe prohibirse el trabajo)</a:t>
          </a:r>
          <a:endParaRPr lang="es-ES" b="1" dirty="0"/>
        </a:p>
      </dgm:t>
    </dgm:pt>
    <dgm:pt modelId="{A1956DD8-B3A9-4E56-8792-2079C5F1EA8A}" type="parTrans" cxnId="{3DF7B34D-8611-46F4-A22F-6843E92C1DAD}">
      <dgm:prSet/>
      <dgm:spPr/>
      <dgm:t>
        <a:bodyPr/>
        <a:lstStyle/>
        <a:p>
          <a:endParaRPr lang="es-ES"/>
        </a:p>
      </dgm:t>
    </dgm:pt>
    <dgm:pt modelId="{55FFF1B0-1976-498A-B0A9-74C6CEDD19B0}" type="sibTrans" cxnId="{3DF7B34D-8611-46F4-A22F-6843E92C1DAD}">
      <dgm:prSet/>
      <dgm:spPr/>
      <dgm:t>
        <a:bodyPr/>
        <a:lstStyle/>
        <a:p>
          <a:endParaRPr lang="es-ES"/>
        </a:p>
      </dgm:t>
    </dgm:pt>
    <dgm:pt modelId="{95BC8041-585C-4D02-B046-6C3B4AD5494D}" type="pres">
      <dgm:prSet presAssocID="{F6C8B88F-85B8-46A1-AE4C-FA5106EC06AF}" presName="diagram" presStyleCnt="0">
        <dgm:presLayoutVars>
          <dgm:chPref val="1"/>
          <dgm:dir/>
          <dgm:animOne val="branch"/>
          <dgm:animLvl val="lvl"/>
          <dgm:resizeHandles/>
        </dgm:presLayoutVars>
      </dgm:prSet>
      <dgm:spPr/>
      <dgm:t>
        <a:bodyPr/>
        <a:lstStyle/>
        <a:p>
          <a:endParaRPr lang="es-ES"/>
        </a:p>
      </dgm:t>
    </dgm:pt>
    <dgm:pt modelId="{CF01EEBC-9033-4263-AF57-6D8BADC186E3}" type="pres">
      <dgm:prSet presAssocID="{F4094194-A527-4D22-B2F5-E184E15C161C}" presName="root" presStyleCnt="0"/>
      <dgm:spPr/>
    </dgm:pt>
    <dgm:pt modelId="{E419A587-5005-4AE6-B4EA-B26A0A029EDA}" type="pres">
      <dgm:prSet presAssocID="{F4094194-A527-4D22-B2F5-E184E15C161C}" presName="rootComposite" presStyleCnt="0"/>
      <dgm:spPr/>
    </dgm:pt>
    <dgm:pt modelId="{EC410A61-612E-499F-B011-7709B736C18D}" type="pres">
      <dgm:prSet presAssocID="{F4094194-A527-4D22-B2F5-E184E15C161C}" presName="rootText" presStyleLbl="node1" presStyleIdx="0" presStyleCnt="3" custScaleX="191002" custLinFactNeighborX="-80982" custLinFactNeighborY="772"/>
      <dgm:spPr/>
      <dgm:t>
        <a:bodyPr/>
        <a:lstStyle/>
        <a:p>
          <a:endParaRPr lang="es-ES"/>
        </a:p>
      </dgm:t>
    </dgm:pt>
    <dgm:pt modelId="{AE75B372-A7E4-4323-815C-434C1AFFFE47}" type="pres">
      <dgm:prSet presAssocID="{F4094194-A527-4D22-B2F5-E184E15C161C}" presName="rootConnector" presStyleLbl="node1" presStyleIdx="0" presStyleCnt="3"/>
      <dgm:spPr/>
      <dgm:t>
        <a:bodyPr/>
        <a:lstStyle/>
        <a:p>
          <a:endParaRPr lang="es-ES"/>
        </a:p>
      </dgm:t>
    </dgm:pt>
    <dgm:pt modelId="{3E5CF6BC-75E4-40AC-A0FE-C8B044C54BE3}" type="pres">
      <dgm:prSet presAssocID="{F4094194-A527-4D22-B2F5-E184E15C161C}" presName="childShape" presStyleCnt="0"/>
      <dgm:spPr/>
    </dgm:pt>
    <dgm:pt modelId="{F1F2C1B4-6331-43EE-9D23-F6163C0D1333}" type="pres">
      <dgm:prSet presAssocID="{3EB7CA39-F30D-4112-8646-147ABA3AA0ED}" presName="root" presStyleCnt="0"/>
      <dgm:spPr/>
    </dgm:pt>
    <dgm:pt modelId="{2D2A40C3-A366-4947-BF47-CAD1F0A2DBF1}" type="pres">
      <dgm:prSet presAssocID="{3EB7CA39-F30D-4112-8646-147ABA3AA0ED}" presName="rootComposite" presStyleCnt="0"/>
      <dgm:spPr/>
    </dgm:pt>
    <dgm:pt modelId="{2357392B-43B3-4E17-9B2B-4C9408F708D4}" type="pres">
      <dgm:prSet presAssocID="{3EB7CA39-F30D-4112-8646-147ABA3AA0ED}" presName="rootText" presStyleLbl="node1" presStyleIdx="1" presStyleCnt="3" custScaleX="207880" custLinFactNeighborX="-13542" custLinFactNeighborY="1677"/>
      <dgm:spPr/>
      <dgm:t>
        <a:bodyPr/>
        <a:lstStyle/>
        <a:p>
          <a:endParaRPr lang="es-ES"/>
        </a:p>
      </dgm:t>
    </dgm:pt>
    <dgm:pt modelId="{FBEC9D83-C388-4B97-8FDE-4E80611060E2}" type="pres">
      <dgm:prSet presAssocID="{3EB7CA39-F30D-4112-8646-147ABA3AA0ED}" presName="rootConnector" presStyleLbl="node1" presStyleIdx="1" presStyleCnt="3"/>
      <dgm:spPr/>
      <dgm:t>
        <a:bodyPr/>
        <a:lstStyle/>
        <a:p>
          <a:endParaRPr lang="es-ES"/>
        </a:p>
      </dgm:t>
    </dgm:pt>
    <dgm:pt modelId="{662965F9-BD08-4830-8C50-55212817E195}" type="pres">
      <dgm:prSet presAssocID="{3EB7CA39-F30D-4112-8646-147ABA3AA0ED}" presName="childShape" presStyleCnt="0"/>
      <dgm:spPr/>
    </dgm:pt>
    <dgm:pt modelId="{10E9250A-3588-4086-A204-CD641B930AD6}" type="pres">
      <dgm:prSet presAssocID="{5951191E-77D0-420B-AE19-8F10B62FA4D4}" presName="Name13" presStyleLbl="parChTrans1D2" presStyleIdx="0" presStyleCnt="7"/>
      <dgm:spPr/>
      <dgm:t>
        <a:bodyPr/>
        <a:lstStyle/>
        <a:p>
          <a:endParaRPr lang="es-ES"/>
        </a:p>
      </dgm:t>
    </dgm:pt>
    <dgm:pt modelId="{6F3BAEF5-D12A-4A91-8F0C-650DB1F9154A}" type="pres">
      <dgm:prSet presAssocID="{55C391EA-7062-47D0-A258-C16720F121AB}" presName="childText" presStyleLbl="bgAcc1" presStyleIdx="0" presStyleCnt="7" custScaleX="201865" custScaleY="155907" custLinFactNeighborX="-22327" custLinFactNeighborY="-5669">
        <dgm:presLayoutVars>
          <dgm:bulletEnabled val="1"/>
        </dgm:presLayoutVars>
      </dgm:prSet>
      <dgm:spPr/>
      <dgm:t>
        <a:bodyPr/>
        <a:lstStyle/>
        <a:p>
          <a:endParaRPr lang="es-ES"/>
        </a:p>
      </dgm:t>
    </dgm:pt>
    <dgm:pt modelId="{877CC2A9-F60F-426F-98CD-45E7A1A7A2D9}" type="pres">
      <dgm:prSet presAssocID="{E8007B5B-8599-48A0-ACD1-03CFE02EFE66}" presName="Name13" presStyleLbl="parChTrans1D2" presStyleIdx="1" presStyleCnt="7"/>
      <dgm:spPr/>
      <dgm:t>
        <a:bodyPr/>
        <a:lstStyle/>
        <a:p>
          <a:endParaRPr lang="es-ES"/>
        </a:p>
      </dgm:t>
    </dgm:pt>
    <dgm:pt modelId="{0BE761A8-704F-49CA-9213-4DC868A0BA89}" type="pres">
      <dgm:prSet presAssocID="{F54F467B-BEAF-4B94-8DD9-0DABC2B85E1B}" presName="childText" presStyleLbl="bgAcc1" presStyleIdx="1" presStyleCnt="7" custScaleX="206568" custScaleY="180317" custLinFactNeighborX="-28152" custLinFactNeighborY="-3590">
        <dgm:presLayoutVars>
          <dgm:bulletEnabled val="1"/>
        </dgm:presLayoutVars>
      </dgm:prSet>
      <dgm:spPr/>
      <dgm:t>
        <a:bodyPr/>
        <a:lstStyle/>
        <a:p>
          <a:endParaRPr lang="es-ES"/>
        </a:p>
      </dgm:t>
    </dgm:pt>
    <dgm:pt modelId="{5B83A268-FE85-4CFD-85E3-94AB3A7B19D8}" type="pres">
      <dgm:prSet presAssocID="{F3C96526-87F7-4D2D-8DA8-549E053A1F13}" presName="root" presStyleCnt="0"/>
      <dgm:spPr/>
    </dgm:pt>
    <dgm:pt modelId="{86BCB544-3A59-4BEF-9998-05141341663E}" type="pres">
      <dgm:prSet presAssocID="{F3C96526-87F7-4D2D-8DA8-549E053A1F13}" presName="rootComposite" presStyleCnt="0"/>
      <dgm:spPr/>
    </dgm:pt>
    <dgm:pt modelId="{0A4BACA9-990D-409B-A624-CDD1E35F32EB}" type="pres">
      <dgm:prSet presAssocID="{F3C96526-87F7-4D2D-8DA8-549E053A1F13}" presName="rootText" presStyleLbl="node1" presStyleIdx="2" presStyleCnt="3" custScaleX="206691"/>
      <dgm:spPr/>
      <dgm:t>
        <a:bodyPr/>
        <a:lstStyle/>
        <a:p>
          <a:endParaRPr lang="es-ES"/>
        </a:p>
      </dgm:t>
    </dgm:pt>
    <dgm:pt modelId="{F735A077-7763-4E10-983B-FF7FD97FCC40}" type="pres">
      <dgm:prSet presAssocID="{F3C96526-87F7-4D2D-8DA8-549E053A1F13}" presName="rootConnector" presStyleLbl="node1" presStyleIdx="2" presStyleCnt="3"/>
      <dgm:spPr/>
      <dgm:t>
        <a:bodyPr/>
        <a:lstStyle/>
        <a:p>
          <a:endParaRPr lang="es-ES"/>
        </a:p>
      </dgm:t>
    </dgm:pt>
    <dgm:pt modelId="{F5E4DE9E-D24E-4FF3-8577-B609A794FD98}" type="pres">
      <dgm:prSet presAssocID="{F3C96526-87F7-4D2D-8DA8-549E053A1F13}" presName="childShape" presStyleCnt="0"/>
      <dgm:spPr/>
    </dgm:pt>
    <dgm:pt modelId="{7B7043BE-ED5A-41AC-9D4C-E5C73FEEBF9F}" type="pres">
      <dgm:prSet presAssocID="{59663AD9-A6D0-4199-896F-E929F368E0DF}" presName="Name13" presStyleLbl="parChTrans1D2" presStyleIdx="2" presStyleCnt="7"/>
      <dgm:spPr/>
      <dgm:t>
        <a:bodyPr/>
        <a:lstStyle/>
        <a:p>
          <a:endParaRPr lang="es-ES"/>
        </a:p>
      </dgm:t>
    </dgm:pt>
    <dgm:pt modelId="{728391F2-1277-4653-A3EA-7CE321F6D306}" type="pres">
      <dgm:prSet presAssocID="{5A2FD4F3-D2CC-4222-875F-67D580B23F30}" presName="childText" presStyleLbl="bgAcc1" presStyleIdx="2" presStyleCnt="7" custScaleX="360344">
        <dgm:presLayoutVars>
          <dgm:bulletEnabled val="1"/>
        </dgm:presLayoutVars>
      </dgm:prSet>
      <dgm:spPr/>
      <dgm:t>
        <a:bodyPr/>
        <a:lstStyle/>
        <a:p>
          <a:endParaRPr lang="es-ES"/>
        </a:p>
      </dgm:t>
    </dgm:pt>
    <dgm:pt modelId="{7D2308EE-AD76-4EB2-B4F1-080F98BACC4D}" type="pres">
      <dgm:prSet presAssocID="{2209E659-4CA4-4508-B02F-C8BB0648F96C}" presName="Name13" presStyleLbl="parChTrans1D2" presStyleIdx="3" presStyleCnt="7"/>
      <dgm:spPr/>
      <dgm:t>
        <a:bodyPr/>
        <a:lstStyle/>
        <a:p>
          <a:endParaRPr lang="es-ES"/>
        </a:p>
      </dgm:t>
    </dgm:pt>
    <dgm:pt modelId="{7A72BF8D-FAD0-411B-B3CA-4020081D7ADC}" type="pres">
      <dgm:prSet presAssocID="{1808789A-CB78-499C-8C0E-82CAFD120B47}" presName="childText" presStyleLbl="bgAcc1" presStyleIdx="3" presStyleCnt="7" custScaleX="369877">
        <dgm:presLayoutVars>
          <dgm:bulletEnabled val="1"/>
        </dgm:presLayoutVars>
      </dgm:prSet>
      <dgm:spPr/>
      <dgm:t>
        <a:bodyPr/>
        <a:lstStyle/>
        <a:p>
          <a:endParaRPr lang="es-ES"/>
        </a:p>
      </dgm:t>
    </dgm:pt>
    <dgm:pt modelId="{C4C3E3AC-A288-43CF-8F05-755CBFD42BD5}" type="pres">
      <dgm:prSet presAssocID="{56504D48-179F-4FBF-9125-B0BE8B4A3961}" presName="Name13" presStyleLbl="parChTrans1D2" presStyleIdx="4" presStyleCnt="7"/>
      <dgm:spPr/>
      <dgm:t>
        <a:bodyPr/>
        <a:lstStyle/>
        <a:p>
          <a:endParaRPr lang="es-ES"/>
        </a:p>
      </dgm:t>
    </dgm:pt>
    <dgm:pt modelId="{62FBD9E0-BDDC-4310-8964-5C474F78A3F3}" type="pres">
      <dgm:prSet presAssocID="{238D4071-2BD0-499F-85D8-BD764453558A}" presName="childText" presStyleLbl="bgAcc1" presStyleIdx="4" presStyleCnt="7" custScaleX="376051">
        <dgm:presLayoutVars>
          <dgm:bulletEnabled val="1"/>
        </dgm:presLayoutVars>
      </dgm:prSet>
      <dgm:spPr/>
      <dgm:t>
        <a:bodyPr/>
        <a:lstStyle/>
        <a:p>
          <a:endParaRPr lang="es-ES"/>
        </a:p>
      </dgm:t>
    </dgm:pt>
    <dgm:pt modelId="{580475BA-BE5A-4988-877F-D3D964521AB4}" type="pres">
      <dgm:prSet presAssocID="{FE586E2D-410C-4B7A-87C1-B4C39A55CDD7}" presName="Name13" presStyleLbl="parChTrans1D2" presStyleIdx="5" presStyleCnt="7"/>
      <dgm:spPr/>
      <dgm:t>
        <a:bodyPr/>
        <a:lstStyle/>
        <a:p>
          <a:endParaRPr lang="es-ES"/>
        </a:p>
      </dgm:t>
    </dgm:pt>
    <dgm:pt modelId="{BC3D182E-AB15-462D-BA4F-C6BFAD743541}" type="pres">
      <dgm:prSet presAssocID="{367FD2F3-8BFF-4925-A4C7-2ED039F22DAC}" presName="childText" presStyleLbl="bgAcc1" presStyleIdx="5" presStyleCnt="7" custScaleX="391759">
        <dgm:presLayoutVars>
          <dgm:bulletEnabled val="1"/>
        </dgm:presLayoutVars>
      </dgm:prSet>
      <dgm:spPr/>
      <dgm:t>
        <a:bodyPr/>
        <a:lstStyle/>
        <a:p>
          <a:endParaRPr lang="es-ES"/>
        </a:p>
      </dgm:t>
    </dgm:pt>
    <dgm:pt modelId="{BD0F6B3E-7C69-4CCB-B64B-194BDBB27D0A}" type="pres">
      <dgm:prSet presAssocID="{A1956DD8-B3A9-4E56-8792-2079C5F1EA8A}" presName="Name13" presStyleLbl="parChTrans1D2" presStyleIdx="6" presStyleCnt="7"/>
      <dgm:spPr/>
      <dgm:t>
        <a:bodyPr/>
        <a:lstStyle/>
        <a:p>
          <a:endParaRPr lang="es-ES"/>
        </a:p>
      </dgm:t>
    </dgm:pt>
    <dgm:pt modelId="{3D42B02A-9656-4054-BE5D-2EB3E638E2B9}" type="pres">
      <dgm:prSet presAssocID="{CE5A25DA-8CF0-4AA0-B757-9AD4F35940B5}" presName="childText" presStyleLbl="bgAcc1" presStyleIdx="6" presStyleCnt="7" custScaleX="391945">
        <dgm:presLayoutVars>
          <dgm:bulletEnabled val="1"/>
        </dgm:presLayoutVars>
      </dgm:prSet>
      <dgm:spPr/>
      <dgm:t>
        <a:bodyPr/>
        <a:lstStyle/>
        <a:p>
          <a:endParaRPr lang="es-ES"/>
        </a:p>
      </dgm:t>
    </dgm:pt>
  </dgm:ptLst>
  <dgm:cxnLst>
    <dgm:cxn modelId="{04881F0F-D12E-483D-9FAB-BA9DA3AC2D94}" srcId="{3EB7CA39-F30D-4112-8646-147ABA3AA0ED}" destId="{55C391EA-7062-47D0-A258-C16720F121AB}" srcOrd="0" destOrd="0" parTransId="{5951191E-77D0-420B-AE19-8F10B62FA4D4}" sibTransId="{6D4ABCD3-097E-4157-8939-AC15A62B8826}"/>
    <dgm:cxn modelId="{9B9D06DF-7556-48F3-A996-0BF3C18E581E}" type="presOf" srcId="{5A2FD4F3-D2CC-4222-875F-67D580B23F30}" destId="{728391F2-1277-4653-A3EA-7CE321F6D306}" srcOrd="0" destOrd="0" presId="urn:microsoft.com/office/officeart/2005/8/layout/hierarchy3"/>
    <dgm:cxn modelId="{1AE51948-1871-40A5-B0D2-4B79E6AE03A0}" type="presOf" srcId="{238D4071-2BD0-499F-85D8-BD764453558A}" destId="{62FBD9E0-BDDC-4310-8964-5C474F78A3F3}" srcOrd="0" destOrd="0" presId="urn:microsoft.com/office/officeart/2005/8/layout/hierarchy3"/>
    <dgm:cxn modelId="{2D5DA026-218F-40D8-A336-942B57569A0F}" type="presOf" srcId="{367FD2F3-8BFF-4925-A4C7-2ED039F22DAC}" destId="{BC3D182E-AB15-462D-BA4F-C6BFAD743541}" srcOrd="0" destOrd="0" presId="urn:microsoft.com/office/officeart/2005/8/layout/hierarchy3"/>
    <dgm:cxn modelId="{91277056-D4F5-4960-8ABB-3E199B62C3B6}" type="presOf" srcId="{F3C96526-87F7-4D2D-8DA8-549E053A1F13}" destId="{F735A077-7763-4E10-983B-FF7FD97FCC40}" srcOrd="1" destOrd="0" presId="urn:microsoft.com/office/officeart/2005/8/layout/hierarchy3"/>
    <dgm:cxn modelId="{01F882E2-5AF4-43B1-992B-564E47A39E0B}" srcId="{F6C8B88F-85B8-46A1-AE4C-FA5106EC06AF}" destId="{3EB7CA39-F30D-4112-8646-147ABA3AA0ED}" srcOrd="1" destOrd="0" parTransId="{B5854F2B-7046-4494-8864-CDB5C449C6F9}" sibTransId="{133B62A8-97CD-4EF6-B496-5AE466115664}"/>
    <dgm:cxn modelId="{29688962-85E3-4097-92F5-DB8ECF5B6BC2}" srcId="{F3C96526-87F7-4D2D-8DA8-549E053A1F13}" destId="{238D4071-2BD0-499F-85D8-BD764453558A}" srcOrd="2" destOrd="0" parTransId="{56504D48-179F-4FBF-9125-B0BE8B4A3961}" sibTransId="{DB7CBBA5-88EE-4975-A67F-3EA90D2FB5EC}"/>
    <dgm:cxn modelId="{E79C4ADF-5553-43A9-A924-C71E5EB87A2F}" type="presOf" srcId="{F4094194-A527-4D22-B2F5-E184E15C161C}" destId="{EC410A61-612E-499F-B011-7709B736C18D}" srcOrd="0" destOrd="0" presId="urn:microsoft.com/office/officeart/2005/8/layout/hierarchy3"/>
    <dgm:cxn modelId="{A36DC9C4-49FC-4CD3-8AE5-71EC411D1C94}" type="presOf" srcId="{5951191E-77D0-420B-AE19-8F10B62FA4D4}" destId="{10E9250A-3588-4086-A204-CD641B930AD6}" srcOrd="0" destOrd="0" presId="urn:microsoft.com/office/officeart/2005/8/layout/hierarchy3"/>
    <dgm:cxn modelId="{B4C142E3-B6E5-45C5-B9F6-3EDD759CBEFA}" type="presOf" srcId="{F6C8B88F-85B8-46A1-AE4C-FA5106EC06AF}" destId="{95BC8041-585C-4D02-B046-6C3B4AD5494D}" srcOrd="0" destOrd="0" presId="urn:microsoft.com/office/officeart/2005/8/layout/hierarchy3"/>
    <dgm:cxn modelId="{1953A0B4-C89B-4A3A-9D73-D7869CF1B8D6}" type="presOf" srcId="{F3C96526-87F7-4D2D-8DA8-549E053A1F13}" destId="{0A4BACA9-990D-409B-A624-CDD1E35F32EB}" srcOrd="0" destOrd="0" presId="urn:microsoft.com/office/officeart/2005/8/layout/hierarchy3"/>
    <dgm:cxn modelId="{89D5C09B-D8AC-41C6-96CB-0BA18EC236E9}" type="presOf" srcId="{59663AD9-A6D0-4199-896F-E929F368E0DF}" destId="{7B7043BE-ED5A-41AC-9D4C-E5C73FEEBF9F}" srcOrd="0" destOrd="0" presId="urn:microsoft.com/office/officeart/2005/8/layout/hierarchy3"/>
    <dgm:cxn modelId="{E4021824-60F4-4D29-BDA4-718A40DA8759}" srcId="{F6C8B88F-85B8-46A1-AE4C-FA5106EC06AF}" destId="{F4094194-A527-4D22-B2F5-E184E15C161C}" srcOrd="0" destOrd="0" parTransId="{C33B0510-AB09-4105-913C-1EB9250E2E09}" sibTransId="{950EB282-C830-4BE3-8DC8-92E64AE93186}"/>
    <dgm:cxn modelId="{24192688-C49F-46D9-BBA5-7E9459BA83C4}" type="presOf" srcId="{F4094194-A527-4D22-B2F5-E184E15C161C}" destId="{AE75B372-A7E4-4323-815C-434C1AFFFE47}" srcOrd="1" destOrd="0" presId="urn:microsoft.com/office/officeart/2005/8/layout/hierarchy3"/>
    <dgm:cxn modelId="{968625C7-8CAF-4A8C-8D4A-FC0952C7B93F}" type="presOf" srcId="{1808789A-CB78-499C-8C0E-82CAFD120B47}" destId="{7A72BF8D-FAD0-411B-B3CA-4020081D7ADC}" srcOrd="0" destOrd="0" presId="urn:microsoft.com/office/officeart/2005/8/layout/hierarchy3"/>
    <dgm:cxn modelId="{88BB4692-BDD7-46D0-B792-49EBEE34F132}" srcId="{F6C8B88F-85B8-46A1-AE4C-FA5106EC06AF}" destId="{F3C96526-87F7-4D2D-8DA8-549E053A1F13}" srcOrd="2" destOrd="0" parTransId="{D6C16723-0546-49E6-8F97-3F984EA308DF}" sibTransId="{DD175D19-A312-43B8-8586-35A07A35636C}"/>
    <dgm:cxn modelId="{7B849055-E9D0-4E90-9F1A-965853E4DE8B}" srcId="{F3C96526-87F7-4D2D-8DA8-549E053A1F13}" destId="{5A2FD4F3-D2CC-4222-875F-67D580B23F30}" srcOrd="0" destOrd="0" parTransId="{59663AD9-A6D0-4199-896F-E929F368E0DF}" sibTransId="{172DE117-CE44-4160-B6DC-EA86E0E0210D}"/>
    <dgm:cxn modelId="{81484708-159C-4ABF-A58A-2BF33275EDE7}" type="presOf" srcId="{A1956DD8-B3A9-4E56-8792-2079C5F1EA8A}" destId="{BD0F6B3E-7C69-4CCB-B64B-194BDBB27D0A}" srcOrd="0" destOrd="0" presId="urn:microsoft.com/office/officeart/2005/8/layout/hierarchy3"/>
    <dgm:cxn modelId="{968DEF15-059B-454A-9FD9-0760E8EFBD48}" srcId="{F3C96526-87F7-4D2D-8DA8-549E053A1F13}" destId="{1808789A-CB78-499C-8C0E-82CAFD120B47}" srcOrd="1" destOrd="0" parTransId="{2209E659-4CA4-4508-B02F-C8BB0648F96C}" sibTransId="{E626DD8D-3509-4D38-97C4-02FE952E3397}"/>
    <dgm:cxn modelId="{EFEC0870-E009-4873-B742-2100B930D42B}" type="presOf" srcId="{55C391EA-7062-47D0-A258-C16720F121AB}" destId="{6F3BAEF5-D12A-4A91-8F0C-650DB1F9154A}" srcOrd="0" destOrd="0" presId="urn:microsoft.com/office/officeart/2005/8/layout/hierarchy3"/>
    <dgm:cxn modelId="{240C3E55-1D23-4BD3-9BB6-965B4BE0DE5F}" type="presOf" srcId="{F54F467B-BEAF-4B94-8DD9-0DABC2B85E1B}" destId="{0BE761A8-704F-49CA-9213-4DC868A0BA89}" srcOrd="0" destOrd="0" presId="urn:microsoft.com/office/officeart/2005/8/layout/hierarchy3"/>
    <dgm:cxn modelId="{B8687A95-19A2-4F8D-A05F-22C49F2D154A}" type="presOf" srcId="{56504D48-179F-4FBF-9125-B0BE8B4A3961}" destId="{C4C3E3AC-A288-43CF-8F05-755CBFD42BD5}" srcOrd="0" destOrd="0" presId="urn:microsoft.com/office/officeart/2005/8/layout/hierarchy3"/>
    <dgm:cxn modelId="{4D981193-4772-4FA0-A8B4-919FBD304FCD}" type="presOf" srcId="{2209E659-4CA4-4508-B02F-C8BB0648F96C}" destId="{7D2308EE-AD76-4EB2-B4F1-080F98BACC4D}" srcOrd="0" destOrd="0" presId="urn:microsoft.com/office/officeart/2005/8/layout/hierarchy3"/>
    <dgm:cxn modelId="{91FD0AFA-4B8B-4E4C-B5FF-F45E1E5E1D14}" srcId="{F3C96526-87F7-4D2D-8DA8-549E053A1F13}" destId="{367FD2F3-8BFF-4925-A4C7-2ED039F22DAC}" srcOrd="3" destOrd="0" parTransId="{FE586E2D-410C-4B7A-87C1-B4C39A55CDD7}" sibTransId="{5170F938-6F9E-4A3A-A3BB-A191A67B0906}"/>
    <dgm:cxn modelId="{E05CB749-4EC0-499F-A3AE-05FACC8FD17A}" srcId="{3EB7CA39-F30D-4112-8646-147ABA3AA0ED}" destId="{F54F467B-BEAF-4B94-8DD9-0DABC2B85E1B}" srcOrd="1" destOrd="0" parTransId="{E8007B5B-8599-48A0-ACD1-03CFE02EFE66}" sibTransId="{3FFDAB5D-C93E-4DE7-B241-562CF8D5835C}"/>
    <dgm:cxn modelId="{3DF7B34D-8611-46F4-A22F-6843E92C1DAD}" srcId="{F3C96526-87F7-4D2D-8DA8-549E053A1F13}" destId="{CE5A25DA-8CF0-4AA0-B757-9AD4F35940B5}" srcOrd="4" destOrd="0" parTransId="{A1956DD8-B3A9-4E56-8792-2079C5F1EA8A}" sibTransId="{55FFF1B0-1976-498A-B0A9-74C6CEDD19B0}"/>
    <dgm:cxn modelId="{819EE6AE-57FB-488E-BCE2-E322AD73FBA9}" type="presOf" srcId="{E8007B5B-8599-48A0-ACD1-03CFE02EFE66}" destId="{877CC2A9-F60F-426F-98CD-45E7A1A7A2D9}" srcOrd="0" destOrd="0" presId="urn:microsoft.com/office/officeart/2005/8/layout/hierarchy3"/>
    <dgm:cxn modelId="{D080D331-A089-4504-8270-F17783E4BF8D}" type="presOf" srcId="{3EB7CA39-F30D-4112-8646-147ABA3AA0ED}" destId="{2357392B-43B3-4E17-9B2B-4C9408F708D4}" srcOrd="0" destOrd="0" presId="urn:microsoft.com/office/officeart/2005/8/layout/hierarchy3"/>
    <dgm:cxn modelId="{7B6DCC0D-701D-4D31-A9EB-F162A4333A30}" type="presOf" srcId="{CE5A25DA-8CF0-4AA0-B757-9AD4F35940B5}" destId="{3D42B02A-9656-4054-BE5D-2EB3E638E2B9}" srcOrd="0" destOrd="0" presId="urn:microsoft.com/office/officeart/2005/8/layout/hierarchy3"/>
    <dgm:cxn modelId="{FBB7B183-590D-469C-BF67-E669B6608623}" type="presOf" srcId="{FE586E2D-410C-4B7A-87C1-B4C39A55CDD7}" destId="{580475BA-BE5A-4988-877F-D3D964521AB4}" srcOrd="0" destOrd="0" presId="urn:microsoft.com/office/officeart/2005/8/layout/hierarchy3"/>
    <dgm:cxn modelId="{B0A00C4B-5D21-48E4-B85D-49492D1B6A13}" type="presOf" srcId="{3EB7CA39-F30D-4112-8646-147ABA3AA0ED}" destId="{FBEC9D83-C388-4B97-8FDE-4E80611060E2}" srcOrd="1" destOrd="0" presId="urn:microsoft.com/office/officeart/2005/8/layout/hierarchy3"/>
    <dgm:cxn modelId="{0C2293CF-8D86-48FA-8197-7E94700A14BC}" type="presParOf" srcId="{95BC8041-585C-4D02-B046-6C3B4AD5494D}" destId="{CF01EEBC-9033-4263-AF57-6D8BADC186E3}" srcOrd="0" destOrd="0" presId="urn:microsoft.com/office/officeart/2005/8/layout/hierarchy3"/>
    <dgm:cxn modelId="{FAE37147-068A-446F-9051-63021BD893EA}" type="presParOf" srcId="{CF01EEBC-9033-4263-AF57-6D8BADC186E3}" destId="{E419A587-5005-4AE6-B4EA-B26A0A029EDA}" srcOrd="0" destOrd="0" presId="urn:microsoft.com/office/officeart/2005/8/layout/hierarchy3"/>
    <dgm:cxn modelId="{BE938B53-D814-4596-96F1-E300DF49DF75}" type="presParOf" srcId="{E419A587-5005-4AE6-B4EA-B26A0A029EDA}" destId="{EC410A61-612E-499F-B011-7709B736C18D}" srcOrd="0" destOrd="0" presId="urn:microsoft.com/office/officeart/2005/8/layout/hierarchy3"/>
    <dgm:cxn modelId="{A982105C-13CC-4596-89FA-4633CC54BD24}" type="presParOf" srcId="{E419A587-5005-4AE6-B4EA-B26A0A029EDA}" destId="{AE75B372-A7E4-4323-815C-434C1AFFFE47}" srcOrd="1" destOrd="0" presId="urn:microsoft.com/office/officeart/2005/8/layout/hierarchy3"/>
    <dgm:cxn modelId="{FD8D1CE7-8B27-4822-A14D-7EE857CDDD84}" type="presParOf" srcId="{CF01EEBC-9033-4263-AF57-6D8BADC186E3}" destId="{3E5CF6BC-75E4-40AC-A0FE-C8B044C54BE3}" srcOrd="1" destOrd="0" presId="urn:microsoft.com/office/officeart/2005/8/layout/hierarchy3"/>
    <dgm:cxn modelId="{62AB0198-2592-4939-AF48-50E96CD9713D}" type="presParOf" srcId="{95BC8041-585C-4D02-B046-6C3B4AD5494D}" destId="{F1F2C1B4-6331-43EE-9D23-F6163C0D1333}" srcOrd="1" destOrd="0" presId="urn:microsoft.com/office/officeart/2005/8/layout/hierarchy3"/>
    <dgm:cxn modelId="{ABC96088-F0D7-4ACC-B13E-C2403AF56B15}" type="presParOf" srcId="{F1F2C1B4-6331-43EE-9D23-F6163C0D1333}" destId="{2D2A40C3-A366-4947-BF47-CAD1F0A2DBF1}" srcOrd="0" destOrd="0" presId="urn:microsoft.com/office/officeart/2005/8/layout/hierarchy3"/>
    <dgm:cxn modelId="{2CEA5051-C72F-4ACC-87B3-D88744B95D83}" type="presParOf" srcId="{2D2A40C3-A366-4947-BF47-CAD1F0A2DBF1}" destId="{2357392B-43B3-4E17-9B2B-4C9408F708D4}" srcOrd="0" destOrd="0" presId="urn:microsoft.com/office/officeart/2005/8/layout/hierarchy3"/>
    <dgm:cxn modelId="{3567CF69-490C-4459-8125-5CFEECA0972E}" type="presParOf" srcId="{2D2A40C3-A366-4947-BF47-CAD1F0A2DBF1}" destId="{FBEC9D83-C388-4B97-8FDE-4E80611060E2}" srcOrd="1" destOrd="0" presId="urn:microsoft.com/office/officeart/2005/8/layout/hierarchy3"/>
    <dgm:cxn modelId="{6DAF779E-AFF5-495F-8EB3-173A7FF9C327}" type="presParOf" srcId="{F1F2C1B4-6331-43EE-9D23-F6163C0D1333}" destId="{662965F9-BD08-4830-8C50-55212817E195}" srcOrd="1" destOrd="0" presId="urn:microsoft.com/office/officeart/2005/8/layout/hierarchy3"/>
    <dgm:cxn modelId="{36244813-230E-46EA-AADA-369AACC3ABFF}" type="presParOf" srcId="{662965F9-BD08-4830-8C50-55212817E195}" destId="{10E9250A-3588-4086-A204-CD641B930AD6}" srcOrd="0" destOrd="0" presId="urn:microsoft.com/office/officeart/2005/8/layout/hierarchy3"/>
    <dgm:cxn modelId="{21709753-60F7-459F-8AD6-89C3692BAF7D}" type="presParOf" srcId="{662965F9-BD08-4830-8C50-55212817E195}" destId="{6F3BAEF5-D12A-4A91-8F0C-650DB1F9154A}" srcOrd="1" destOrd="0" presId="urn:microsoft.com/office/officeart/2005/8/layout/hierarchy3"/>
    <dgm:cxn modelId="{8AA6F06D-FD5A-4A4F-B963-3A5D4F06FE60}" type="presParOf" srcId="{662965F9-BD08-4830-8C50-55212817E195}" destId="{877CC2A9-F60F-426F-98CD-45E7A1A7A2D9}" srcOrd="2" destOrd="0" presId="urn:microsoft.com/office/officeart/2005/8/layout/hierarchy3"/>
    <dgm:cxn modelId="{AB2C7764-7FA9-427A-BB6E-043B37A9946A}" type="presParOf" srcId="{662965F9-BD08-4830-8C50-55212817E195}" destId="{0BE761A8-704F-49CA-9213-4DC868A0BA89}" srcOrd="3" destOrd="0" presId="urn:microsoft.com/office/officeart/2005/8/layout/hierarchy3"/>
    <dgm:cxn modelId="{82EE14A6-460A-457C-B041-E6EB9FAAC587}" type="presParOf" srcId="{95BC8041-585C-4D02-B046-6C3B4AD5494D}" destId="{5B83A268-FE85-4CFD-85E3-94AB3A7B19D8}" srcOrd="2" destOrd="0" presId="urn:microsoft.com/office/officeart/2005/8/layout/hierarchy3"/>
    <dgm:cxn modelId="{6C0081E1-4A4E-47D6-A225-8AC485CE4F72}" type="presParOf" srcId="{5B83A268-FE85-4CFD-85E3-94AB3A7B19D8}" destId="{86BCB544-3A59-4BEF-9998-05141341663E}" srcOrd="0" destOrd="0" presId="urn:microsoft.com/office/officeart/2005/8/layout/hierarchy3"/>
    <dgm:cxn modelId="{24AC8556-63D8-46F1-BB10-6BE843BDED6A}" type="presParOf" srcId="{86BCB544-3A59-4BEF-9998-05141341663E}" destId="{0A4BACA9-990D-409B-A624-CDD1E35F32EB}" srcOrd="0" destOrd="0" presId="urn:microsoft.com/office/officeart/2005/8/layout/hierarchy3"/>
    <dgm:cxn modelId="{70F7E2C5-5DF0-4E65-8162-9BAFC42C98C5}" type="presParOf" srcId="{86BCB544-3A59-4BEF-9998-05141341663E}" destId="{F735A077-7763-4E10-983B-FF7FD97FCC40}" srcOrd="1" destOrd="0" presId="urn:microsoft.com/office/officeart/2005/8/layout/hierarchy3"/>
    <dgm:cxn modelId="{6722CBBF-DF0B-43C1-B3E0-2C28D1FEB40F}" type="presParOf" srcId="{5B83A268-FE85-4CFD-85E3-94AB3A7B19D8}" destId="{F5E4DE9E-D24E-4FF3-8577-B609A794FD98}" srcOrd="1" destOrd="0" presId="urn:microsoft.com/office/officeart/2005/8/layout/hierarchy3"/>
    <dgm:cxn modelId="{0A005537-4DE6-46E3-89D2-03FD20BAF196}" type="presParOf" srcId="{F5E4DE9E-D24E-4FF3-8577-B609A794FD98}" destId="{7B7043BE-ED5A-41AC-9D4C-E5C73FEEBF9F}" srcOrd="0" destOrd="0" presId="urn:microsoft.com/office/officeart/2005/8/layout/hierarchy3"/>
    <dgm:cxn modelId="{54B2C4AD-F203-4E7C-99DA-7146ACB283A9}" type="presParOf" srcId="{F5E4DE9E-D24E-4FF3-8577-B609A794FD98}" destId="{728391F2-1277-4653-A3EA-7CE321F6D306}" srcOrd="1" destOrd="0" presId="urn:microsoft.com/office/officeart/2005/8/layout/hierarchy3"/>
    <dgm:cxn modelId="{9CFD0E0D-E847-4F4B-BAD5-70750393E57D}" type="presParOf" srcId="{F5E4DE9E-D24E-4FF3-8577-B609A794FD98}" destId="{7D2308EE-AD76-4EB2-B4F1-080F98BACC4D}" srcOrd="2" destOrd="0" presId="urn:microsoft.com/office/officeart/2005/8/layout/hierarchy3"/>
    <dgm:cxn modelId="{F480FA8C-CFF8-48DB-A093-4841F9F91CD9}" type="presParOf" srcId="{F5E4DE9E-D24E-4FF3-8577-B609A794FD98}" destId="{7A72BF8D-FAD0-411B-B3CA-4020081D7ADC}" srcOrd="3" destOrd="0" presId="urn:microsoft.com/office/officeart/2005/8/layout/hierarchy3"/>
    <dgm:cxn modelId="{0A11A18D-460E-4BFA-A9D7-9CD07303486F}" type="presParOf" srcId="{F5E4DE9E-D24E-4FF3-8577-B609A794FD98}" destId="{C4C3E3AC-A288-43CF-8F05-755CBFD42BD5}" srcOrd="4" destOrd="0" presId="urn:microsoft.com/office/officeart/2005/8/layout/hierarchy3"/>
    <dgm:cxn modelId="{F1196768-DD58-4389-BFDE-AA78D2F468F9}" type="presParOf" srcId="{F5E4DE9E-D24E-4FF3-8577-B609A794FD98}" destId="{62FBD9E0-BDDC-4310-8964-5C474F78A3F3}" srcOrd="5" destOrd="0" presId="urn:microsoft.com/office/officeart/2005/8/layout/hierarchy3"/>
    <dgm:cxn modelId="{598DF827-4395-49E8-A972-4BA5FE77B943}" type="presParOf" srcId="{F5E4DE9E-D24E-4FF3-8577-B609A794FD98}" destId="{580475BA-BE5A-4988-877F-D3D964521AB4}" srcOrd="6" destOrd="0" presId="urn:microsoft.com/office/officeart/2005/8/layout/hierarchy3"/>
    <dgm:cxn modelId="{8C05F1B7-A746-46A0-901D-E07035B32722}" type="presParOf" srcId="{F5E4DE9E-D24E-4FF3-8577-B609A794FD98}" destId="{BC3D182E-AB15-462D-BA4F-C6BFAD743541}" srcOrd="7" destOrd="0" presId="urn:microsoft.com/office/officeart/2005/8/layout/hierarchy3"/>
    <dgm:cxn modelId="{893C2DA2-6854-446C-BE08-AAAE4309DAB1}" type="presParOf" srcId="{F5E4DE9E-D24E-4FF3-8577-B609A794FD98}" destId="{BD0F6B3E-7C69-4CCB-B64B-194BDBB27D0A}" srcOrd="8" destOrd="0" presId="urn:microsoft.com/office/officeart/2005/8/layout/hierarchy3"/>
    <dgm:cxn modelId="{72198BC3-B0FC-4130-8FCB-DBB912445680}" type="presParOf" srcId="{F5E4DE9E-D24E-4FF3-8577-B609A794FD98}" destId="{3D42B02A-9656-4054-BE5D-2EB3E638E2B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CA9F88-7BBF-43CA-9952-25636DFFAA8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s-ES"/>
        </a:p>
      </dgm:t>
    </dgm:pt>
    <dgm:pt modelId="{F9E59727-5E82-43B0-B9C5-559597E537C3}">
      <dgm:prSet custT="1"/>
      <dgm:spPr/>
      <dgm:t>
        <a:bodyPr/>
        <a:lstStyle/>
        <a:p>
          <a:pPr rtl="0"/>
          <a:r>
            <a:rPr lang="es-ES" sz="1600" dirty="0"/>
            <a:t>Los medios humanos y materiales necesarios. </a:t>
          </a:r>
        </a:p>
      </dgm:t>
    </dgm:pt>
    <dgm:pt modelId="{8D09EB72-CB49-4C05-BEFC-3C9D41A8766A}" type="parTrans" cxnId="{5D4A6407-7CBB-467C-ABE6-59884B44EA92}">
      <dgm:prSet/>
      <dgm:spPr/>
      <dgm:t>
        <a:bodyPr/>
        <a:lstStyle/>
        <a:p>
          <a:endParaRPr lang="es-ES" sz="2000"/>
        </a:p>
      </dgm:t>
    </dgm:pt>
    <dgm:pt modelId="{19CD93FB-4CF1-44D8-B738-250CBEC2E3FF}" type="sibTrans" cxnId="{5D4A6407-7CBB-467C-ABE6-59884B44EA92}">
      <dgm:prSet/>
      <dgm:spPr/>
      <dgm:t>
        <a:bodyPr/>
        <a:lstStyle/>
        <a:p>
          <a:endParaRPr lang="es-ES" sz="2000"/>
        </a:p>
      </dgm:t>
    </dgm:pt>
    <dgm:pt modelId="{283AEC54-54C2-43A8-9290-D3AEFA987906}">
      <dgm:prSet custT="1"/>
      <dgm:spPr/>
      <dgm:t>
        <a:bodyPr/>
        <a:lstStyle/>
        <a:p>
          <a:pPr rtl="0"/>
          <a:r>
            <a:rPr lang="es-ES" sz="1600" dirty="0"/>
            <a:t>El plazo previsto para la ejecución de dichas acciones (según la magnitud del riesgo y la naturaleza de la medida o la actividad preventiva). </a:t>
          </a:r>
        </a:p>
      </dgm:t>
    </dgm:pt>
    <dgm:pt modelId="{935AD340-B008-40E3-ABD1-38A78F7F835D}" type="parTrans" cxnId="{B7BCB2D9-D9C8-4771-9AD7-2628E354B2B2}">
      <dgm:prSet/>
      <dgm:spPr/>
      <dgm:t>
        <a:bodyPr/>
        <a:lstStyle/>
        <a:p>
          <a:endParaRPr lang="es-ES" sz="2000"/>
        </a:p>
      </dgm:t>
    </dgm:pt>
    <dgm:pt modelId="{15F2A05D-3F90-4B94-849A-1CA1B2D75D8D}" type="sibTrans" cxnId="{B7BCB2D9-D9C8-4771-9AD7-2628E354B2B2}">
      <dgm:prSet/>
      <dgm:spPr/>
      <dgm:t>
        <a:bodyPr/>
        <a:lstStyle/>
        <a:p>
          <a:endParaRPr lang="es-ES" sz="2000"/>
        </a:p>
      </dgm:t>
    </dgm:pt>
    <dgm:pt modelId="{3C02B0ED-C7FB-414D-999E-680FDDF3B566}">
      <dgm:prSet custT="1"/>
      <dgm:spPr/>
      <dgm:t>
        <a:bodyPr/>
        <a:lstStyle/>
        <a:p>
          <a:pPr rtl="0"/>
          <a:r>
            <a:rPr lang="es-ES" sz="1600" dirty="0"/>
            <a:t>La asignación de los recursos económicos para la consecución de los objetivos propuestos. </a:t>
          </a:r>
        </a:p>
      </dgm:t>
    </dgm:pt>
    <dgm:pt modelId="{117C1BE2-520C-4EAF-8B1E-ABE1F7115157}" type="parTrans" cxnId="{5A923197-C263-4DD7-B3A2-312165342A3A}">
      <dgm:prSet/>
      <dgm:spPr/>
      <dgm:t>
        <a:bodyPr/>
        <a:lstStyle/>
        <a:p>
          <a:endParaRPr lang="es-ES" sz="2000"/>
        </a:p>
      </dgm:t>
    </dgm:pt>
    <dgm:pt modelId="{7CFA13A6-6C89-44DB-AB7F-44E72F87903B}" type="sibTrans" cxnId="{5A923197-C263-4DD7-B3A2-312165342A3A}">
      <dgm:prSet/>
      <dgm:spPr/>
      <dgm:t>
        <a:bodyPr/>
        <a:lstStyle/>
        <a:p>
          <a:endParaRPr lang="es-ES" sz="2000"/>
        </a:p>
      </dgm:t>
    </dgm:pt>
    <dgm:pt modelId="{D5364118-22EC-4402-B57C-DF8790A0E6CF}">
      <dgm:prSet custT="1"/>
      <dgm:spPr/>
      <dgm:t>
        <a:bodyPr/>
        <a:lstStyle/>
        <a:p>
          <a:pPr rtl="0"/>
          <a:r>
            <a:rPr lang="es-ES" sz="1600" dirty="0"/>
            <a:t>La planificación de las medidas de emergencia, la vigilancia de la salud, y la información y la formación de los trabajadores en materia preventiva.</a:t>
          </a:r>
        </a:p>
      </dgm:t>
    </dgm:pt>
    <dgm:pt modelId="{4177919C-FB0B-4412-927C-2A0610D942BD}" type="parTrans" cxnId="{BFD9FE8E-59F8-4194-B8E5-42DBDB34E22C}">
      <dgm:prSet/>
      <dgm:spPr/>
      <dgm:t>
        <a:bodyPr/>
        <a:lstStyle/>
        <a:p>
          <a:endParaRPr lang="es-ES" sz="2000"/>
        </a:p>
      </dgm:t>
    </dgm:pt>
    <dgm:pt modelId="{FC271A84-C921-4FD2-AD88-BB8D57BE996C}" type="sibTrans" cxnId="{BFD9FE8E-59F8-4194-B8E5-42DBDB34E22C}">
      <dgm:prSet/>
      <dgm:spPr/>
      <dgm:t>
        <a:bodyPr/>
        <a:lstStyle/>
        <a:p>
          <a:endParaRPr lang="es-ES" sz="2000"/>
        </a:p>
      </dgm:t>
    </dgm:pt>
    <dgm:pt modelId="{96B25017-7126-4784-B6BB-65A087BA2E7B}" type="pres">
      <dgm:prSet presAssocID="{91CA9F88-7BBF-43CA-9952-25636DFFAA87}" presName="Name0" presStyleCnt="0">
        <dgm:presLayoutVars>
          <dgm:dir/>
          <dgm:animLvl val="lvl"/>
          <dgm:resizeHandles val="exact"/>
        </dgm:presLayoutVars>
      </dgm:prSet>
      <dgm:spPr/>
      <dgm:t>
        <a:bodyPr/>
        <a:lstStyle/>
        <a:p>
          <a:endParaRPr lang="es-ES"/>
        </a:p>
      </dgm:t>
    </dgm:pt>
    <dgm:pt modelId="{D3A51C3A-4D24-4D8C-9EEF-FDBDE6E86C95}" type="pres">
      <dgm:prSet presAssocID="{F9E59727-5E82-43B0-B9C5-559597E537C3}" presName="linNode" presStyleCnt="0"/>
      <dgm:spPr/>
    </dgm:pt>
    <dgm:pt modelId="{3B614BE8-DF04-46AF-974F-90FE11579A70}" type="pres">
      <dgm:prSet presAssocID="{F9E59727-5E82-43B0-B9C5-559597E537C3}" presName="parentText" presStyleLbl="node1" presStyleIdx="0" presStyleCnt="4" custScaleX="191966">
        <dgm:presLayoutVars>
          <dgm:chMax val="1"/>
          <dgm:bulletEnabled val="1"/>
        </dgm:presLayoutVars>
      </dgm:prSet>
      <dgm:spPr/>
      <dgm:t>
        <a:bodyPr/>
        <a:lstStyle/>
        <a:p>
          <a:endParaRPr lang="es-ES"/>
        </a:p>
      </dgm:t>
    </dgm:pt>
    <dgm:pt modelId="{2937DBA5-D253-4D0B-B4A8-0E5079284398}" type="pres">
      <dgm:prSet presAssocID="{19CD93FB-4CF1-44D8-B738-250CBEC2E3FF}" presName="sp" presStyleCnt="0"/>
      <dgm:spPr/>
    </dgm:pt>
    <dgm:pt modelId="{5BE5A531-9331-48BF-B24D-15342FC19771}" type="pres">
      <dgm:prSet presAssocID="{283AEC54-54C2-43A8-9290-D3AEFA987906}" presName="linNode" presStyleCnt="0"/>
      <dgm:spPr/>
    </dgm:pt>
    <dgm:pt modelId="{9186D52E-5BAE-4C0D-9CA8-96F7DA06722D}" type="pres">
      <dgm:prSet presAssocID="{283AEC54-54C2-43A8-9290-D3AEFA987906}" presName="parentText" presStyleLbl="node1" presStyleIdx="1" presStyleCnt="4" custScaleX="193759">
        <dgm:presLayoutVars>
          <dgm:chMax val="1"/>
          <dgm:bulletEnabled val="1"/>
        </dgm:presLayoutVars>
      </dgm:prSet>
      <dgm:spPr/>
      <dgm:t>
        <a:bodyPr/>
        <a:lstStyle/>
        <a:p>
          <a:endParaRPr lang="es-ES"/>
        </a:p>
      </dgm:t>
    </dgm:pt>
    <dgm:pt modelId="{C5C90E99-A63A-4385-9E77-813C290354BC}" type="pres">
      <dgm:prSet presAssocID="{15F2A05D-3F90-4B94-849A-1CA1B2D75D8D}" presName="sp" presStyleCnt="0"/>
      <dgm:spPr/>
    </dgm:pt>
    <dgm:pt modelId="{130069B3-3594-4711-9B0E-52F35D6F5143}" type="pres">
      <dgm:prSet presAssocID="{3C02B0ED-C7FB-414D-999E-680FDDF3B566}" presName="linNode" presStyleCnt="0"/>
      <dgm:spPr/>
    </dgm:pt>
    <dgm:pt modelId="{04C41DAE-A287-4A38-A9F3-4F9AC470F34E}" type="pres">
      <dgm:prSet presAssocID="{3C02B0ED-C7FB-414D-999E-680FDDF3B566}" presName="parentText" presStyleLbl="node1" presStyleIdx="2" presStyleCnt="4" custScaleX="194092">
        <dgm:presLayoutVars>
          <dgm:chMax val="1"/>
          <dgm:bulletEnabled val="1"/>
        </dgm:presLayoutVars>
      </dgm:prSet>
      <dgm:spPr/>
      <dgm:t>
        <a:bodyPr/>
        <a:lstStyle/>
        <a:p>
          <a:endParaRPr lang="es-ES"/>
        </a:p>
      </dgm:t>
    </dgm:pt>
    <dgm:pt modelId="{53B80813-AA97-4B8B-BA8F-77DA77D7953F}" type="pres">
      <dgm:prSet presAssocID="{7CFA13A6-6C89-44DB-AB7F-44E72F87903B}" presName="sp" presStyleCnt="0"/>
      <dgm:spPr/>
    </dgm:pt>
    <dgm:pt modelId="{9A0670C6-E3BE-4EFF-A8F1-03BDA6600670}" type="pres">
      <dgm:prSet presAssocID="{D5364118-22EC-4402-B57C-DF8790A0E6CF}" presName="linNode" presStyleCnt="0"/>
      <dgm:spPr/>
    </dgm:pt>
    <dgm:pt modelId="{8E6D28A7-5D53-4C83-A751-5B765B9EE2D8}" type="pres">
      <dgm:prSet presAssocID="{D5364118-22EC-4402-B57C-DF8790A0E6CF}" presName="parentText" presStyleLbl="node1" presStyleIdx="3" presStyleCnt="4" custScaleX="192564">
        <dgm:presLayoutVars>
          <dgm:chMax val="1"/>
          <dgm:bulletEnabled val="1"/>
        </dgm:presLayoutVars>
      </dgm:prSet>
      <dgm:spPr/>
      <dgm:t>
        <a:bodyPr/>
        <a:lstStyle/>
        <a:p>
          <a:endParaRPr lang="es-ES"/>
        </a:p>
      </dgm:t>
    </dgm:pt>
  </dgm:ptLst>
  <dgm:cxnLst>
    <dgm:cxn modelId="{5A923197-C263-4DD7-B3A2-312165342A3A}" srcId="{91CA9F88-7BBF-43CA-9952-25636DFFAA87}" destId="{3C02B0ED-C7FB-414D-999E-680FDDF3B566}" srcOrd="2" destOrd="0" parTransId="{117C1BE2-520C-4EAF-8B1E-ABE1F7115157}" sibTransId="{7CFA13A6-6C89-44DB-AB7F-44E72F87903B}"/>
    <dgm:cxn modelId="{5D4A6407-7CBB-467C-ABE6-59884B44EA92}" srcId="{91CA9F88-7BBF-43CA-9952-25636DFFAA87}" destId="{F9E59727-5E82-43B0-B9C5-559597E537C3}" srcOrd="0" destOrd="0" parTransId="{8D09EB72-CB49-4C05-BEFC-3C9D41A8766A}" sibTransId="{19CD93FB-4CF1-44D8-B738-250CBEC2E3FF}"/>
    <dgm:cxn modelId="{BFD9FE8E-59F8-4194-B8E5-42DBDB34E22C}" srcId="{91CA9F88-7BBF-43CA-9952-25636DFFAA87}" destId="{D5364118-22EC-4402-B57C-DF8790A0E6CF}" srcOrd="3" destOrd="0" parTransId="{4177919C-FB0B-4412-927C-2A0610D942BD}" sibTransId="{FC271A84-C921-4FD2-AD88-BB8D57BE996C}"/>
    <dgm:cxn modelId="{B7BCB2D9-D9C8-4771-9AD7-2628E354B2B2}" srcId="{91CA9F88-7BBF-43CA-9952-25636DFFAA87}" destId="{283AEC54-54C2-43A8-9290-D3AEFA987906}" srcOrd="1" destOrd="0" parTransId="{935AD340-B008-40E3-ABD1-38A78F7F835D}" sibTransId="{15F2A05D-3F90-4B94-849A-1CA1B2D75D8D}"/>
    <dgm:cxn modelId="{ABEF383E-1949-42EB-9D50-9CE456E68D74}" type="presOf" srcId="{91CA9F88-7BBF-43CA-9952-25636DFFAA87}" destId="{96B25017-7126-4784-B6BB-65A087BA2E7B}" srcOrd="0" destOrd="0" presId="urn:microsoft.com/office/officeart/2005/8/layout/vList5"/>
    <dgm:cxn modelId="{FC2A502B-03B0-485F-BCEE-B1D36374EFED}" type="presOf" srcId="{D5364118-22EC-4402-B57C-DF8790A0E6CF}" destId="{8E6D28A7-5D53-4C83-A751-5B765B9EE2D8}" srcOrd="0" destOrd="0" presId="urn:microsoft.com/office/officeart/2005/8/layout/vList5"/>
    <dgm:cxn modelId="{8C145BFA-D52F-4229-854C-68F9D29986F9}" type="presOf" srcId="{3C02B0ED-C7FB-414D-999E-680FDDF3B566}" destId="{04C41DAE-A287-4A38-A9F3-4F9AC470F34E}" srcOrd="0" destOrd="0" presId="urn:microsoft.com/office/officeart/2005/8/layout/vList5"/>
    <dgm:cxn modelId="{89FC4ADC-5378-4049-BD23-EC5047090B45}" type="presOf" srcId="{F9E59727-5E82-43B0-B9C5-559597E537C3}" destId="{3B614BE8-DF04-46AF-974F-90FE11579A70}" srcOrd="0" destOrd="0" presId="urn:microsoft.com/office/officeart/2005/8/layout/vList5"/>
    <dgm:cxn modelId="{C45AC24D-A0B9-4E4E-93DA-84B4C6E3A96F}" type="presOf" srcId="{283AEC54-54C2-43A8-9290-D3AEFA987906}" destId="{9186D52E-5BAE-4C0D-9CA8-96F7DA06722D}" srcOrd="0" destOrd="0" presId="urn:microsoft.com/office/officeart/2005/8/layout/vList5"/>
    <dgm:cxn modelId="{2FBE118D-16B7-4173-A1F5-C504885A6B8E}" type="presParOf" srcId="{96B25017-7126-4784-B6BB-65A087BA2E7B}" destId="{D3A51C3A-4D24-4D8C-9EEF-FDBDE6E86C95}" srcOrd="0" destOrd="0" presId="urn:microsoft.com/office/officeart/2005/8/layout/vList5"/>
    <dgm:cxn modelId="{2DCC8711-BE7E-4C64-A345-A398101535E6}" type="presParOf" srcId="{D3A51C3A-4D24-4D8C-9EEF-FDBDE6E86C95}" destId="{3B614BE8-DF04-46AF-974F-90FE11579A70}" srcOrd="0" destOrd="0" presId="urn:microsoft.com/office/officeart/2005/8/layout/vList5"/>
    <dgm:cxn modelId="{EE2A3735-F802-443A-8272-DF437F01F4C0}" type="presParOf" srcId="{96B25017-7126-4784-B6BB-65A087BA2E7B}" destId="{2937DBA5-D253-4D0B-B4A8-0E5079284398}" srcOrd="1" destOrd="0" presId="urn:microsoft.com/office/officeart/2005/8/layout/vList5"/>
    <dgm:cxn modelId="{0877ABB5-C0D6-4F14-923A-EE93128DB13B}" type="presParOf" srcId="{96B25017-7126-4784-B6BB-65A087BA2E7B}" destId="{5BE5A531-9331-48BF-B24D-15342FC19771}" srcOrd="2" destOrd="0" presId="urn:microsoft.com/office/officeart/2005/8/layout/vList5"/>
    <dgm:cxn modelId="{ED1D7772-81D7-4D7B-A92B-08D8320AE62F}" type="presParOf" srcId="{5BE5A531-9331-48BF-B24D-15342FC19771}" destId="{9186D52E-5BAE-4C0D-9CA8-96F7DA06722D}" srcOrd="0" destOrd="0" presId="urn:microsoft.com/office/officeart/2005/8/layout/vList5"/>
    <dgm:cxn modelId="{7F096A69-E6CA-4C08-AD02-026D2DE962F3}" type="presParOf" srcId="{96B25017-7126-4784-B6BB-65A087BA2E7B}" destId="{C5C90E99-A63A-4385-9E77-813C290354BC}" srcOrd="3" destOrd="0" presId="urn:microsoft.com/office/officeart/2005/8/layout/vList5"/>
    <dgm:cxn modelId="{46B9B9D9-D831-46F5-9666-0344148203EE}" type="presParOf" srcId="{96B25017-7126-4784-B6BB-65A087BA2E7B}" destId="{130069B3-3594-4711-9B0E-52F35D6F5143}" srcOrd="4" destOrd="0" presId="urn:microsoft.com/office/officeart/2005/8/layout/vList5"/>
    <dgm:cxn modelId="{10EE7BAB-BEB4-49EC-9EC2-C1C22BC262F5}" type="presParOf" srcId="{130069B3-3594-4711-9B0E-52F35D6F5143}" destId="{04C41DAE-A287-4A38-A9F3-4F9AC470F34E}" srcOrd="0" destOrd="0" presId="urn:microsoft.com/office/officeart/2005/8/layout/vList5"/>
    <dgm:cxn modelId="{8014CAFC-4E37-4275-BBDD-0C5311EEE4B0}" type="presParOf" srcId="{96B25017-7126-4784-B6BB-65A087BA2E7B}" destId="{53B80813-AA97-4B8B-BA8F-77DA77D7953F}" srcOrd="5" destOrd="0" presId="urn:microsoft.com/office/officeart/2005/8/layout/vList5"/>
    <dgm:cxn modelId="{3BFC6F42-2D5B-424D-B12F-16311ED06015}" type="presParOf" srcId="{96B25017-7126-4784-B6BB-65A087BA2E7B}" destId="{9A0670C6-E3BE-4EFF-A8F1-03BDA6600670}" srcOrd="6" destOrd="0" presId="urn:microsoft.com/office/officeart/2005/8/layout/vList5"/>
    <dgm:cxn modelId="{2E967D73-9C88-4D1C-9B50-2B17EFCBD882}" type="presParOf" srcId="{9A0670C6-E3BE-4EFF-A8F1-03BDA6600670}" destId="{8E6D28A7-5D53-4C83-A751-5B765B9EE2D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A276FD-B49A-43AE-9E3F-9FB7B7131B76}" type="doc">
      <dgm:prSet loTypeId="urn:microsoft.com/office/officeart/2005/8/layout/process2" loCatId="process" qsTypeId="urn:microsoft.com/office/officeart/2005/8/quickstyle/simple1" qsCatId="simple" csTypeId="urn:microsoft.com/office/officeart/2005/8/colors/colorful5" csCatId="colorful" phldr="1"/>
      <dgm:spPr/>
    </dgm:pt>
    <dgm:pt modelId="{A45E6443-BD0C-4EF0-BE91-87409C69116D}">
      <dgm:prSet phldrT="[Texto]"/>
      <dgm:spPr/>
      <dgm:t>
        <a:bodyPr/>
        <a:lstStyle/>
        <a:p>
          <a:r>
            <a:rPr lang="es-ES" b="1" dirty="0" smtClean="0">
              <a:solidFill>
                <a:schemeClr val="tx1"/>
              </a:solidFill>
            </a:rPr>
            <a:t>1º nivel</a:t>
          </a:r>
        </a:p>
        <a:p>
          <a:r>
            <a:rPr lang="es-ES" dirty="0" smtClean="0">
              <a:solidFill>
                <a:schemeClr val="tx1"/>
              </a:solidFill>
            </a:rPr>
            <a:t>Clasificación y descripción delas actividades de trabajo.</a:t>
          </a:r>
          <a:endParaRPr lang="es-ES" dirty="0">
            <a:solidFill>
              <a:schemeClr val="tx1"/>
            </a:solidFill>
          </a:endParaRPr>
        </a:p>
      </dgm:t>
    </dgm:pt>
    <dgm:pt modelId="{EF416478-7AFB-4CEF-B97C-F9FB68AE141D}" type="parTrans" cxnId="{2156BF02-224B-4B50-A99F-00B48636455D}">
      <dgm:prSet/>
      <dgm:spPr/>
      <dgm:t>
        <a:bodyPr/>
        <a:lstStyle/>
        <a:p>
          <a:endParaRPr lang="es-ES"/>
        </a:p>
      </dgm:t>
    </dgm:pt>
    <dgm:pt modelId="{8969200E-9F57-4710-85A0-2198B4296195}" type="sibTrans" cxnId="{2156BF02-224B-4B50-A99F-00B48636455D}">
      <dgm:prSet/>
      <dgm:spPr/>
      <dgm:t>
        <a:bodyPr/>
        <a:lstStyle/>
        <a:p>
          <a:endParaRPr lang="es-ES"/>
        </a:p>
      </dgm:t>
    </dgm:pt>
    <dgm:pt modelId="{BCFE2C5E-3E8B-4E58-95C7-D621D68E0A18}">
      <dgm:prSet phldrT="[Texto]"/>
      <dgm:spPr/>
      <dgm:t>
        <a:bodyPr/>
        <a:lstStyle/>
        <a:p>
          <a:r>
            <a:rPr lang="es-ES" b="1" dirty="0" smtClean="0">
              <a:solidFill>
                <a:schemeClr val="tx1"/>
              </a:solidFill>
            </a:rPr>
            <a:t>2.º nivel</a:t>
          </a:r>
        </a:p>
        <a:p>
          <a:r>
            <a:rPr lang="es-ES" dirty="0" smtClean="0">
              <a:solidFill>
                <a:schemeClr val="tx1"/>
              </a:solidFill>
            </a:rPr>
            <a:t>Análisis de riesgos por su probabilidad y gravedad.</a:t>
          </a:r>
          <a:endParaRPr lang="es-ES" dirty="0">
            <a:solidFill>
              <a:schemeClr val="tx1"/>
            </a:solidFill>
          </a:endParaRPr>
        </a:p>
      </dgm:t>
    </dgm:pt>
    <dgm:pt modelId="{B0CF7A7C-1CAA-4C4B-B7B6-1677492B641F}" type="parTrans" cxnId="{AE8CDC88-D3EE-40E5-A76B-0DA0327A7C0C}">
      <dgm:prSet/>
      <dgm:spPr/>
      <dgm:t>
        <a:bodyPr/>
        <a:lstStyle/>
        <a:p>
          <a:endParaRPr lang="es-ES"/>
        </a:p>
      </dgm:t>
    </dgm:pt>
    <dgm:pt modelId="{FDB7A31A-2C59-4999-9C67-99A9FB83A13E}" type="sibTrans" cxnId="{AE8CDC88-D3EE-40E5-A76B-0DA0327A7C0C}">
      <dgm:prSet/>
      <dgm:spPr/>
      <dgm:t>
        <a:bodyPr/>
        <a:lstStyle/>
        <a:p>
          <a:endParaRPr lang="es-ES"/>
        </a:p>
      </dgm:t>
    </dgm:pt>
    <dgm:pt modelId="{55FB434C-ABC0-49DE-9061-31422DEC196C}">
      <dgm:prSet phldrT="[Texto]"/>
      <dgm:spPr/>
      <dgm:t>
        <a:bodyPr/>
        <a:lstStyle/>
        <a:p>
          <a:r>
            <a:rPr lang="es-ES" b="1" dirty="0" smtClean="0">
              <a:solidFill>
                <a:schemeClr val="tx1"/>
              </a:solidFill>
            </a:rPr>
            <a:t>3º nivel</a:t>
          </a:r>
        </a:p>
        <a:p>
          <a:r>
            <a:rPr lang="es-ES" dirty="0" smtClean="0">
              <a:solidFill>
                <a:schemeClr val="tx1"/>
              </a:solidFill>
            </a:rPr>
            <a:t>Valoración de riesgos: decidir si los riesgos son tolerables.</a:t>
          </a:r>
          <a:endParaRPr lang="es-ES" dirty="0">
            <a:solidFill>
              <a:schemeClr val="tx1"/>
            </a:solidFill>
          </a:endParaRPr>
        </a:p>
      </dgm:t>
    </dgm:pt>
    <dgm:pt modelId="{0B018D1B-C6EB-486D-A44D-D3CA08CED6DC}" type="parTrans" cxnId="{DE4C9E26-F622-4F13-96A1-5E4AE62D00EB}">
      <dgm:prSet/>
      <dgm:spPr/>
      <dgm:t>
        <a:bodyPr/>
        <a:lstStyle/>
        <a:p>
          <a:endParaRPr lang="es-ES"/>
        </a:p>
      </dgm:t>
    </dgm:pt>
    <dgm:pt modelId="{8AC570CB-7974-4D8A-A8F5-EDAADEA39830}" type="sibTrans" cxnId="{DE4C9E26-F622-4F13-96A1-5E4AE62D00EB}">
      <dgm:prSet/>
      <dgm:spPr/>
      <dgm:t>
        <a:bodyPr/>
        <a:lstStyle/>
        <a:p>
          <a:endParaRPr lang="es-ES"/>
        </a:p>
      </dgm:t>
    </dgm:pt>
    <dgm:pt modelId="{48968912-2F6C-4F7E-8285-529A6A92D17A}">
      <dgm:prSet/>
      <dgm:spPr/>
      <dgm:t>
        <a:bodyPr/>
        <a:lstStyle/>
        <a:p>
          <a:endParaRPr lang="es-ES"/>
        </a:p>
      </dgm:t>
    </dgm:pt>
    <dgm:pt modelId="{F7086A45-DF29-437A-8767-0F755961D82B}" type="parTrans" cxnId="{9F5308B1-26ED-41F3-8391-1FC67E50C878}">
      <dgm:prSet/>
      <dgm:spPr/>
      <dgm:t>
        <a:bodyPr/>
        <a:lstStyle/>
        <a:p>
          <a:endParaRPr lang="es-ES"/>
        </a:p>
      </dgm:t>
    </dgm:pt>
    <dgm:pt modelId="{31E7BFDF-7AC6-46AC-9ADA-CE6B6D67327C}" type="sibTrans" cxnId="{9F5308B1-26ED-41F3-8391-1FC67E50C878}">
      <dgm:prSet/>
      <dgm:spPr/>
      <dgm:t>
        <a:bodyPr/>
        <a:lstStyle/>
        <a:p>
          <a:endParaRPr lang="es-ES"/>
        </a:p>
      </dgm:t>
    </dgm:pt>
    <dgm:pt modelId="{03C79ED3-1DA7-4071-9B02-BD4F06BA6DEA}" type="pres">
      <dgm:prSet presAssocID="{46A276FD-B49A-43AE-9E3F-9FB7B7131B76}" presName="linearFlow" presStyleCnt="0">
        <dgm:presLayoutVars>
          <dgm:resizeHandles val="exact"/>
        </dgm:presLayoutVars>
      </dgm:prSet>
      <dgm:spPr/>
    </dgm:pt>
    <dgm:pt modelId="{E2158E2C-EA26-421F-8AA5-C4B110CAA727}" type="pres">
      <dgm:prSet presAssocID="{A45E6443-BD0C-4EF0-BE91-87409C69116D}" presName="node" presStyleLbl="node1" presStyleIdx="0" presStyleCnt="4" custScaleX="264403">
        <dgm:presLayoutVars>
          <dgm:bulletEnabled val="1"/>
        </dgm:presLayoutVars>
      </dgm:prSet>
      <dgm:spPr/>
      <dgm:t>
        <a:bodyPr/>
        <a:lstStyle/>
        <a:p>
          <a:endParaRPr lang="es-ES"/>
        </a:p>
      </dgm:t>
    </dgm:pt>
    <dgm:pt modelId="{DCC949FC-B582-4FEC-83F0-F07522982BC4}" type="pres">
      <dgm:prSet presAssocID="{8969200E-9F57-4710-85A0-2198B4296195}" presName="sibTrans" presStyleLbl="sibTrans2D1" presStyleIdx="0" presStyleCnt="3"/>
      <dgm:spPr/>
      <dgm:t>
        <a:bodyPr/>
        <a:lstStyle/>
        <a:p>
          <a:endParaRPr lang="es-ES"/>
        </a:p>
      </dgm:t>
    </dgm:pt>
    <dgm:pt modelId="{968A5AB1-7DF4-4105-9F4B-4332DB0B4E64}" type="pres">
      <dgm:prSet presAssocID="{8969200E-9F57-4710-85A0-2198B4296195}" presName="connectorText" presStyleLbl="sibTrans2D1" presStyleIdx="0" presStyleCnt="3"/>
      <dgm:spPr/>
      <dgm:t>
        <a:bodyPr/>
        <a:lstStyle/>
        <a:p>
          <a:endParaRPr lang="es-ES"/>
        </a:p>
      </dgm:t>
    </dgm:pt>
    <dgm:pt modelId="{7322696C-0D6C-436E-BADF-4118D4F77303}" type="pres">
      <dgm:prSet presAssocID="{BCFE2C5E-3E8B-4E58-95C7-D621D68E0A18}" presName="node" presStyleLbl="node1" presStyleIdx="1" presStyleCnt="4" custScaleX="261686">
        <dgm:presLayoutVars>
          <dgm:bulletEnabled val="1"/>
        </dgm:presLayoutVars>
      </dgm:prSet>
      <dgm:spPr/>
      <dgm:t>
        <a:bodyPr/>
        <a:lstStyle/>
        <a:p>
          <a:endParaRPr lang="es-ES"/>
        </a:p>
      </dgm:t>
    </dgm:pt>
    <dgm:pt modelId="{ECF347C6-D1ED-4CFB-9C7F-FBFFCDF6D2F1}" type="pres">
      <dgm:prSet presAssocID="{FDB7A31A-2C59-4999-9C67-99A9FB83A13E}" presName="sibTrans" presStyleLbl="sibTrans2D1" presStyleIdx="1" presStyleCnt="3"/>
      <dgm:spPr/>
      <dgm:t>
        <a:bodyPr/>
        <a:lstStyle/>
        <a:p>
          <a:endParaRPr lang="es-ES"/>
        </a:p>
      </dgm:t>
    </dgm:pt>
    <dgm:pt modelId="{EAFFF629-1D3B-41AC-BABD-F6AC894C4A1B}" type="pres">
      <dgm:prSet presAssocID="{FDB7A31A-2C59-4999-9C67-99A9FB83A13E}" presName="connectorText" presStyleLbl="sibTrans2D1" presStyleIdx="1" presStyleCnt="3"/>
      <dgm:spPr/>
      <dgm:t>
        <a:bodyPr/>
        <a:lstStyle/>
        <a:p>
          <a:endParaRPr lang="es-ES"/>
        </a:p>
      </dgm:t>
    </dgm:pt>
    <dgm:pt modelId="{EB39EB95-3CBD-4EC5-91BC-14CCB5A9118E}" type="pres">
      <dgm:prSet presAssocID="{55FB434C-ABC0-49DE-9061-31422DEC196C}" presName="node" presStyleLbl="node1" presStyleIdx="2" presStyleCnt="4" custScaleX="257612">
        <dgm:presLayoutVars>
          <dgm:bulletEnabled val="1"/>
        </dgm:presLayoutVars>
      </dgm:prSet>
      <dgm:spPr/>
      <dgm:t>
        <a:bodyPr/>
        <a:lstStyle/>
        <a:p>
          <a:endParaRPr lang="es-ES"/>
        </a:p>
      </dgm:t>
    </dgm:pt>
    <dgm:pt modelId="{73E79D48-4412-4536-B322-74D73DBDBD0A}" type="pres">
      <dgm:prSet presAssocID="{8AC570CB-7974-4D8A-A8F5-EDAADEA39830}" presName="sibTrans" presStyleLbl="sibTrans2D1" presStyleIdx="2" presStyleCnt="3"/>
      <dgm:spPr/>
      <dgm:t>
        <a:bodyPr/>
        <a:lstStyle/>
        <a:p>
          <a:endParaRPr lang="es-ES"/>
        </a:p>
      </dgm:t>
    </dgm:pt>
    <dgm:pt modelId="{B29477B3-5755-40A9-B8C1-BD6C7C236461}" type="pres">
      <dgm:prSet presAssocID="{8AC570CB-7974-4D8A-A8F5-EDAADEA39830}" presName="connectorText" presStyleLbl="sibTrans2D1" presStyleIdx="2" presStyleCnt="3"/>
      <dgm:spPr/>
      <dgm:t>
        <a:bodyPr/>
        <a:lstStyle/>
        <a:p>
          <a:endParaRPr lang="es-ES"/>
        </a:p>
      </dgm:t>
    </dgm:pt>
    <dgm:pt modelId="{FC460C5F-A4E4-4D1A-96FE-728BC06E582D}" type="pres">
      <dgm:prSet presAssocID="{48968912-2F6C-4F7E-8285-529A6A92D17A}" presName="node" presStyleLbl="node1" presStyleIdx="3" presStyleCnt="4" custScaleX="256253">
        <dgm:presLayoutVars>
          <dgm:bulletEnabled val="1"/>
        </dgm:presLayoutVars>
      </dgm:prSet>
      <dgm:spPr/>
      <dgm:t>
        <a:bodyPr/>
        <a:lstStyle/>
        <a:p>
          <a:endParaRPr lang="es-ES"/>
        </a:p>
      </dgm:t>
    </dgm:pt>
  </dgm:ptLst>
  <dgm:cxnLst>
    <dgm:cxn modelId="{2156BF02-224B-4B50-A99F-00B48636455D}" srcId="{46A276FD-B49A-43AE-9E3F-9FB7B7131B76}" destId="{A45E6443-BD0C-4EF0-BE91-87409C69116D}" srcOrd="0" destOrd="0" parTransId="{EF416478-7AFB-4CEF-B97C-F9FB68AE141D}" sibTransId="{8969200E-9F57-4710-85A0-2198B4296195}"/>
    <dgm:cxn modelId="{A51334C1-5E9C-4604-B7D9-9C0BE7681339}" type="presOf" srcId="{46A276FD-B49A-43AE-9E3F-9FB7B7131B76}" destId="{03C79ED3-1DA7-4071-9B02-BD4F06BA6DEA}" srcOrd="0" destOrd="0" presId="urn:microsoft.com/office/officeart/2005/8/layout/process2"/>
    <dgm:cxn modelId="{21DC1527-7885-43A7-AE53-F2E3C79C24D2}" type="presOf" srcId="{8AC570CB-7974-4D8A-A8F5-EDAADEA39830}" destId="{B29477B3-5755-40A9-B8C1-BD6C7C236461}" srcOrd="1" destOrd="0" presId="urn:microsoft.com/office/officeart/2005/8/layout/process2"/>
    <dgm:cxn modelId="{DE4C9E26-F622-4F13-96A1-5E4AE62D00EB}" srcId="{46A276FD-B49A-43AE-9E3F-9FB7B7131B76}" destId="{55FB434C-ABC0-49DE-9061-31422DEC196C}" srcOrd="2" destOrd="0" parTransId="{0B018D1B-C6EB-486D-A44D-D3CA08CED6DC}" sibTransId="{8AC570CB-7974-4D8A-A8F5-EDAADEA39830}"/>
    <dgm:cxn modelId="{B02303D6-3064-40E7-9C27-A26EDCFA6FA9}" type="presOf" srcId="{BCFE2C5E-3E8B-4E58-95C7-D621D68E0A18}" destId="{7322696C-0D6C-436E-BADF-4118D4F77303}" srcOrd="0" destOrd="0" presId="urn:microsoft.com/office/officeart/2005/8/layout/process2"/>
    <dgm:cxn modelId="{F7E061D9-1675-458E-BFE5-FCDCC2027FAF}" type="presOf" srcId="{A45E6443-BD0C-4EF0-BE91-87409C69116D}" destId="{E2158E2C-EA26-421F-8AA5-C4B110CAA727}" srcOrd="0" destOrd="0" presId="urn:microsoft.com/office/officeart/2005/8/layout/process2"/>
    <dgm:cxn modelId="{29AD7DA4-5532-4DC8-8E7A-679E777ED8C3}" type="presOf" srcId="{48968912-2F6C-4F7E-8285-529A6A92D17A}" destId="{FC460C5F-A4E4-4D1A-96FE-728BC06E582D}" srcOrd="0" destOrd="0" presId="urn:microsoft.com/office/officeart/2005/8/layout/process2"/>
    <dgm:cxn modelId="{16F65A29-A24F-4F89-A990-B7FE1E3C4FE2}" type="presOf" srcId="{55FB434C-ABC0-49DE-9061-31422DEC196C}" destId="{EB39EB95-3CBD-4EC5-91BC-14CCB5A9118E}" srcOrd="0" destOrd="0" presId="urn:microsoft.com/office/officeart/2005/8/layout/process2"/>
    <dgm:cxn modelId="{03A97F0E-ED64-471B-B6D5-4CA5EB32F2D0}" type="presOf" srcId="{8969200E-9F57-4710-85A0-2198B4296195}" destId="{DCC949FC-B582-4FEC-83F0-F07522982BC4}" srcOrd="0" destOrd="0" presId="urn:microsoft.com/office/officeart/2005/8/layout/process2"/>
    <dgm:cxn modelId="{AE8CDC88-D3EE-40E5-A76B-0DA0327A7C0C}" srcId="{46A276FD-B49A-43AE-9E3F-9FB7B7131B76}" destId="{BCFE2C5E-3E8B-4E58-95C7-D621D68E0A18}" srcOrd="1" destOrd="0" parTransId="{B0CF7A7C-1CAA-4C4B-B7B6-1677492B641F}" sibTransId="{FDB7A31A-2C59-4999-9C67-99A9FB83A13E}"/>
    <dgm:cxn modelId="{E7E27228-C37F-4D06-B281-6A6F9FC37D86}" type="presOf" srcId="{8AC570CB-7974-4D8A-A8F5-EDAADEA39830}" destId="{73E79D48-4412-4536-B322-74D73DBDBD0A}" srcOrd="0" destOrd="0" presId="urn:microsoft.com/office/officeart/2005/8/layout/process2"/>
    <dgm:cxn modelId="{2A0CA382-BA26-4C08-B769-5EAC37474D06}" type="presOf" srcId="{FDB7A31A-2C59-4999-9C67-99A9FB83A13E}" destId="{EAFFF629-1D3B-41AC-BABD-F6AC894C4A1B}" srcOrd="1" destOrd="0" presId="urn:microsoft.com/office/officeart/2005/8/layout/process2"/>
    <dgm:cxn modelId="{8F9A9254-FDE0-4727-A2A6-CA9748B4E3FD}" type="presOf" srcId="{8969200E-9F57-4710-85A0-2198B4296195}" destId="{968A5AB1-7DF4-4105-9F4B-4332DB0B4E64}" srcOrd="1" destOrd="0" presId="urn:microsoft.com/office/officeart/2005/8/layout/process2"/>
    <dgm:cxn modelId="{9F5308B1-26ED-41F3-8391-1FC67E50C878}" srcId="{46A276FD-B49A-43AE-9E3F-9FB7B7131B76}" destId="{48968912-2F6C-4F7E-8285-529A6A92D17A}" srcOrd="3" destOrd="0" parTransId="{F7086A45-DF29-437A-8767-0F755961D82B}" sibTransId="{31E7BFDF-7AC6-46AC-9ADA-CE6B6D67327C}"/>
    <dgm:cxn modelId="{97157268-162B-44C0-BB7F-89C3BCDF6C60}" type="presOf" srcId="{FDB7A31A-2C59-4999-9C67-99A9FB83A13E}" destId="{ECF347C6-D1ED-4CFB-9C7F-FBFFCDF6D2F1}" srcOrd="0" destOrd="0" presId="urn:microsoft.com/office/officeart/2005/8/layout/process2"/>
    <dgm:cxn modelId="{E95B7E4D-163C-45D9-9047-915B989E0609}" type="presParOf" srcId="{03C79ED3-1DA7-4071-9B02-BD4F06BA6DEA}" destId="{E2158E2C-EA26-421F-8AA5-C4B110CAA727}" srcOrd="0" destOrd="0" presId="urn:microsoft.com/office/officeart/2005/8/layout/process2"/>
    <dgm:cxn modelId="{313444E6-93C5-4F87-AD25-792EE62E50D7}" type="presParOf" srcId="{03C79ED3-1DA7-4071-9B02-BD4F06BA6DEA}" destId="{DCC949FC-B582-4FEC-83F0-F07522982BC4}" srcOrd="1" destOrd="0" presId="urn:microsoft.com/office/officeart/2005/8/layout/process2"/>
    <dgm:cxn modelId="{09B930E1-B42B-4CAE-92EC-111B4CD00A7B}" type="presParOf" srcId="{DCC949FC-B582-4FEC-83F0-F07522982BC4}" destId="{968A5AB1-7DF4-4105-9F4B-4332DB0B4E64}" srcOrd="0" destOrd="0" presId="urn:microsoft.com/office/officeart/2005/8/layout/process2"/>
    <dgm:cxn modelId="{8202637A-493D-4DA4-855B-C5E9AEF9DC5F}" type="presParOf" srcId="{03C79ED3-1DA7-4071-9B02-BD4F06BA6DEA}" destId="{7322696C-0D6C-436E-BADF-4118D4F77303}" srcOrd="2" destOrd="0" presId="urn:microsoft.com/office/officeart/2005/8/layout/process2"/>
    <dgm:cxn modelId="{D7454419-192A-4EE2-948B-CD4D43370CA9}" type="presParOf" srcId="{03C79ED3-1DA7-4071-9B02-BD4F06BA6DEA}" destId="{ECF347C6-D1ED-4CFB-9C7F-FBFFCDF6D2F1}" srcOrd="3" destOrd="0" presId="urn:microsoft.com/office/officeart/2005/8/layout/process2"/>
    <dgm:cxn modelId="{4D835822-545C-45E2-8EEC-8B6C5E6A5A56}" type="presParOf" srcId="{ECF347C6-D1ED-4CFB-9C7F-FBFFCDF6D2F1}" destId="{EAFFF629-1D3B-41AC-BABD-F6AC894C4A1B}" srcOrd="0" destOrd="0" presId="urn:microsoft.com/office/officeart/2005/8/layout/process2"/>
    <dgm:cxn modelId="{B3F58FD8-057A-48F1-BF72-5BC2C3CE67EC}" type="presParOf" srcId="{03C79ED3-1DA7-4071-9B02-BD4F06BA6DEA}" destId="{EB39EB95-3CBD-4EC5-91BC-14CCB5A9118E}" srcOrd="4" destOrd="0" presId="urn:microsoft.com/office/officeart/2005/8/layout/process2"/>
    <dgm:cxn modelId="{D04AF21B-AEBC-46D1-AB98-84744108437C}" type="presParOf" srcId="{03C79ED3-1DA7-4071-9B02-BD4F06BA6DEA}" destId="{73E79D48-4412-4536-B322-74D73DBDBD0A}" srcOrd="5" destOrd="0" presId="urn:microsoft.com/office/officeart/2005/8/layout/process2"/>
    <dgm:cxn modelId="{3ED22357-7397-4791-8A59-9BEDEF843C65}" type="presParOf" srcId="{73E79D48-4412-4536-B322-74D73DBDBD0A}" destId="{B29477B3-5755-40A9-B8C1-BD6C7C236461}" srcOrd="0" destOrd="0" presId="urn:microsoft.com/office/officeart/2005/8/layout/process2"/>
    <dgm:cxn modelId="{A76614FD-ECF1-4656-9563-E77501F0C1B0}" type="presParOf" srcId="{03C79ED3-1DA7-4071-9B02-BD4F06BA6DEA}" destId="{FC460C5F-A4E4-4D1A-96FE-728BC06E582D}"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AB7F71-82FF-40D2-8C64-513C992B127B}"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s-ES"/>
        </a:p>
      </dgm:t>
    </dgm:pt>
    <dgm:pt modelId="{D3946CEA-FB5F-44FB-A861-B3383EB4155F}">
      <dgm:prSet/>
      <dgm:spPr/>
      <dgm:t>
        <a:bodyPr/>
        <a:lstStyle/>
        <a:p>
          <a:pPr algn="l" rtl="0"/>
          <a:r>
            <a:rPr lang="es-ES" dirty="0" smtClean="0"/>
            <a:t>- Asumida por el empresario.</a:t>
          </a:r>
        </a:p>
        <a:p>
          <a:pPr algn="l" rtl="0"/>
          <a:r>
            <a:rPr lang="es-ES" dirty="0" smtClean="0"/>
            <a:t>- Designación de trabajadores.</a:t>
          </a:r>
        </a:p>
        <a:p>
          <a:pPr algn="l" rtl="0"/>
          <a:r>
            <a:rPr lang="es-ES" dirty="0" smtClean="0"/>
            <a:t>- Servicio de  prevención propio (SPP).</a:t>
          </a:r>
        </a:p>
        <a:p>
          <a:pPr algn="l" rtl="0"/>
          <a:r>
            <a:rPr lang="es-ES" dirty="0" smtClean="0"/>
            <a:t>- Servicio de  prevención mancomunado.</a:t>
          </a:r>
        </a:p>
        <a:p>
          <a:pPr algn="l" rtl="0"/>
          <a:r>
            <a:rPr lang="es-ES" dirty="0" smtClean="0"/>
            <a:t>- Servicio de  prevención ajeno (SPA).</a:t>
          </a:r>
        </a:p>
        <a:p>
          <a:pPr algn="l" rtl="0"/>
          <a:r>
            <a:rPr lang="es-ES" dirty="0" smtClean="0"/>
            <a:t>- Recursos  preventivos.</a:t>
          </a:r>
          <a:endParaRPr lang="es-ES" dirty="0"/>
        </a:p>
      </dgm:t>
    </dgm:pt>
    <dgm:pt modelId="{197092C6-88AB-40F2-B14D-EC91BE66A117}" type="parTrans" cxnId="{677A81F1-C424-45E1-AB67-A1BDB79BC9D5}">
      <dgm:prSet/>
      <dgm:spPr/>
      <dgm:t>
        <a:bodyPr/>
        <a:lstStyle/>
        <a:p>
          <a:endParaRPr lang="es-ES"/>
        </a:p>
      </dgm:t>
    </dgm:pt>
    <dgm:pt modelId="{462376F6-AA20-4DF5-AE3C-0C92C199D44C}" type="sibTrans" cxnId="{677A81F1-C424-45E1-AB67-A1BDB79BC9D5}">
      <dgm:prSet/>
      <dgm:spPr/>
      <dgm:t>
        <a:bodyPr/>
        <a:lstStyle/>
        <a:p>
          <a:endParaRPr lang="es-ES"/>
        </a:p>
      </dgm:t>
    </dgm:pt>
    <dgm:pt modelId="{7F4711FA-FF21-4F48-AF2C-7B1DC584CF34}" type="pres">
      <dgm:prSet presAssocID="{3CAB7F71-82FF-40D2-8C64-513C992B127B}" presName="CompostProcess" presStyleCnt="0">
        <dgm:presLayoutVars>
          <dgm:dir/>
          <dgm:resizeHandles val="exact"/>
        </dgm:presLayoutVars>
      </dgm:prSet>
      <dgm:spPr/>
      <dgm:t>
        <a:bodyPr/>
        <a:lstStyle/>
        <a:p>
          <a:endParaRPr lang="es-ES"/>
        </a:p>
      </dgm:t>
    </dgm:pt>
    <dgm:pt modelId="{BE602A65-A165-43AB-9280-B4F504BB701D}" type="pres">
      <dgm:prSet presAssocID="{3CAB7F71-82FF-40D2-8C64-513C992B127B}" presName="arrow" presStyleLbl="bgShp" presStyleIdx="0" presStyleCnt="1" custLinFactNeighborX="-2559"/>
      <dgm:spPr/>
    </dgm:pt>
    <dgm:pt modelId="{E8F6F178-FE25-4144-9C7D-3DB714644963}" type="pres">
      <dgm:prSet presAssocID="{3CAB7F71-82FF-40D2-8C64-513C992B127B}" presName="linearProcess" presStyleCnt="0"/>
      <dgm:spPr/>
    </dgm:pt>
    <dgm:pt modelId="{DC0F2C5B-6DC0-4E8C-951B-8CA32E43702B}" type="pres">
      <dgm:prSet presAssocID="{D3946CEA-FB5F-44FB-A861-B3383EB4155F}" presName="textNode" presStyleLbl="node1" presStyleIdx="0" presStyleCnt="1" custScaleX="140961" custScaleY="250000" custLinFactNeighborX="-13246" custLinFactNeighborY="-9230">
        <dgm:presLayoutVars>
          <dgm:bulletEnabled val="1"/>
        </dgm:presLayoutVars>
      </dgm:prSet>
      <dgm:spPr/>
      <dgm:t>
        <a:bodyPr/>
        <a:lstStyle/>
        <a:p>
          <a:endParaRPr lang="es-ES"/>
        </a:p>
      </dgm:t>
    </dgm:pt>
  </dgm:ptLst>
  <dgm:cxnLst>
    <dgm:cxn modelId="{DB5DBEF4-65D4-4A4C-9F98-59D94A9FBCD5}" type="presOf" srcId="{3CAB7F71-82FF-40D2-8C64-513C992B127B}" destId="{7F4711FA-FF21-4F48-AF2C-7B1DC584CF34}" srcOrd="0" destOrd="0" presId="urn:microsoft.com/office/officeart/2005/8/layout/hProcess9"/>
    <dgm:cxn modelId="{E461F016-9B1D-4165-83DC-9327368A2262}" type="presOf" srcId="{D3946CEA-FB5F-44FB-A861-B3383EB4155F}" destId="{DC0F2C5B-6DC0-4E8C-951B-8CA32E43702B}" srcOrd="0" destOrd="0" presId="urn:microsoft.com/office/officeart/2005/8/layout/hProcess9"/>
    <dgm:cxn modelId="{677A81F1-C424-45E1-AB67-A1BDB79BC9D5}" srcId="{3CAB7F71-82FF-40D2-8C64-513C992B127B}" destId="{D3946CEA-FB5F-44FB-A861-B3383EB4155F}" srcOrd="0" destOrd="0" parTransId="{197092C6-88AB-40F2-B14D-EC91BE66A117}" sibTransId="{462376F6-AA20-4DF5-AE3C-0C92C199D44C}"/>
    <dgm:cxn modelId="{69D1DC2A-B8ED-41D7-AF88-663A7B6317BA}" type="presParOf" srcId="{7F4711FA-FF21-4F48-AF2C-7B1DC584CF34}" destId="{BE602A65-A165-43AB-9280-B4F504BB701D}" srcOrd="0" destOrd="0" presId="urn:microsoft.com/office/officeart/2005/8/layout/hProcess9"/>
    <dgm:cxn modelId="{89CEF0CE-82B8-462A-9B03-4CDE5EB3629F}" type="presParOf" srcId="{7F4711FA-FF21-4F48-AF2C-7B1DC584CF34}" destId="{E8F6F178-FE25-4144-9C7D-3DB714644963}" srcOrd="1" destOrd="0" presId="urn:microsoft.com/office/officeart/2005/8/layout/hProcess9"/>
    <dgm:cxn modelId="{AADFD4C2-127D-445F-B226-0D514892AADB}" type="presParOf" srcId="{E8F6F178-FE25-4144-9C7D-3DB714644963}" destId="{DC0F2C5B-6DC0-4E8C-951B-8CA32E43702B}"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6F022-B8BB-44A6-9077-88C57E31F22E}">
      <dsp:nvSpPr>
        <dsp:cNvPr id="0" name=""/>
        <dsp:cNvSpPr/>
      </dsp:nvSpPr>
      <dsp:spPr>
        <a:xfrm>
          <a:off x="39679" y="1592718"/>
          <a:ext cx="3460632" cy="1313582"/>
        </a:xfrm>
        <a:prstGeom prst="roundRect">
          <a:avLst>
            <a:gd name="adj" fmla="val 10000"/>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b="1" kern="1200" dirty="0" smtClean="0">
              <a:solidFill>
                <a:schemeClr val="tx1"/>
              </a:solidFill>
            </a:rPr>
            <a:t>Ley 31/1995 de Prevención de Riesgos Laborales</a:t>
          </a:r>
        </a:p>
        <a:p>
          <a:pPr lvl="0" algn="ctr" defTabSz="844550">
            <a:lnSpc>
              <a:spcPct val="90000"/>
            </a:lnSpc>
            <a:spcBef>
              <a:spcPct val="0"/>
            </a:spcBef>
            <a:spcAft>
              <a:spcPct val="35000"/>
            </a:spcAft>
          </a:pPr>
          <a:r>
            <a:rPr lang="es-ES" sz="1900" b="1" kern="1200" dirty="0" smtClean="0">
              <a:solidFill>
                <a:schemeClr val="tx1"/>
              </a:solidFill>
            </a:rPr>
            <a:t>(LPRL)</a:t>
          </a:r>
          <a:endParaRPr lang="es-ES" sz="1900" b="1" kern="1200" dirty="0">
            <a:solidFill>
              <a:schemeClr val="tx1"/>
            </a:solidFill>
          </a:endParaRPr>
        </a:p>
      </dsp:txBody>
      <dsp:txXfrm>
        <a:off x="78153" y="1631192"/>
        <a:ext cx="3383684" cy="1236634"/>
      </dsp:txXfrm>
    </dsp:sp>
    <dsp:sp modelId="{B9A96E8D-C857-46F0-958A-76B0A68DC5E7}">
      <dsp:nvSpPr>
        <dsp:cNvPr id="0" name=""/>
        <dsp:cNvSpPr/>
      </dsp:nvSpPr>
      <dsp:spPr>
        <a:xfrm rot="18706706">
          <a:off x="3246784" y="1660527"/>
          <a:ext cx="1519275" cy="45000"/>
        </a:xfrm>
        <a:custGeom>
          <a:avLst/>
          <a:gdLst/>
          <a:ahLst/>
          <a:cxnLst/>
          <a:rect l="0" t="0" r="0" b="0"/>
          <a:pathLst>
            <a:path>
              <a:moveTo>
                <a:pt x="0" y="22500"/>
              </a:moveTo>
              <a:lnTo>
                <a:pt x="1519275" y="225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968440" y="1645045"/>
        <a:ext cx="75963" cy="75963"/>
      </dsp:txXfrm>
    </dsp:sp>
    <dsp:sp modelId="{3A8546DC-B0C2-47B1-9781-BD1ADC2AEE6D}">
      <dsp:nvSpPr>
        <dsp:cNvPr id="0" name=""/>
        <dsp:cNvSpPr/>
      </dsp:nvSpPr>
      <dsp:spPr>
        <a:xfrm>
          <a:off x="4512532" y="459753"/>
          <a:ext cx="2627164" cy="1313582"/>
        </a:xfrm>
        <a:prstGeom prst="roundRect">
          <a:avLst>
            <a:gd name="adj" fmla="val 10000"/>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solidFill>
                <a:schemeClr val="tx1"/>
              </a:solidFill>
            </a:rPr>
            <a:t>Nuevo planteamiento de actuación</a:t>
          </a:r>
          <a:endParaRPr lang="es-ES" sz="1900" kern="1200" dirty="0">
            <a:solidFill>
              <a:schemeClr val="tx1"/>
            </a:solidFill>
          </a:endParaRPr>
        </a:p>
      </dsp:txBody>
      <dsp:txXfrm>
        <a:off x="4551006" y="498227"/>
        <a:ext cx="2550216" cy="1236634"/>
      </dsp:txXfrm>
    </dsp:sp>
    <dsp:sp modelId="{95A0DBED-7D81-47F9-AF30-5097F36CEBB9}">
      <dsp:nvSpPr>
        <dsp:cNvPr id="0" name=""/>
        <dsp:cNvSpPr/>
      </dsp:nvSpPr>
      <dsp:spPr>
        <a:xfrm rot="21473715">
          <a:off x="7139341" y="1074715"/>
          <a:ext cx="1052609" cy="45000"/>
        </a:xfrm>
        <a:custGeom>
          <a:avLst/>
          <a:gdLst/>
          <a:ahLst/>
          <a:cxnLst/>
          <a:rect l="0" t="0" r="0" b="0"/>
          <a:pathLst>
            <a:path>
              <a:moveTo>
                <a:pt x="0" y="22500"/>
              </a:moveTo>
              <a:lnTo>
                <a:pt x="1052609" y="225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39331" y="1070900"/>
        <a:ext cx="52630" cy="52630"/>
      </dsp:txXfrm>
    </dsp:sp>
    <dsp:sp modelId="{B317BAC5-1864-4B49-8DB1-7BBDC5DEFBEF}">
      <dsp:nvSpPr>
        <dsp:cNvPr id="0" name=""/>
        <dsp:cNvSpPr/>
      </dsp:nvSpPr>
      <dsp:spPr>
        <a:xfrm>
          <a:off x="8191596" y="421095"/>
          <a:ext cx="2627164" cy="1313582"/>
        </a:xfrm>
        <a:prstGeom prst="roundRect">
          <a:avLst>
            <a:gd name="adj" fmla="val 10000"/>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solidFill>
                <a:schemeClr val="tx1"/>
              </a:solidFill>
            </a:rPr>
            <a:t>Actuar antes de que se produzcan los daños</a:t>
          </a:r>
          <a:endParaRPr lang="es-ES" sz="1900" kern="1200" dirty="0">
            <a:solidFill>
              <a:schemeClr val="tx1"/>
            </a:solidFill>
          </a:endParaRPr>
        </a:p>
      </dsp:txBody>
      <dsp:txXfrm>
        <a:off x="8230070" y="459569"/>
        <a:ext cx="2550216" cy="1236634"/>
      </dsp:txXfrm>
    </dsp:sp>
    <dsp:sp modelId="{7D02A142-9483-44C0-B5DD-CF5EA5729F32}">
      <dsp:nvSpPr>
        <dsp:cNvPr id="0" name=""/>
        <dsp:cNvSpPr/>
      </dsp:nvSpPr>
      <dsp:spPr>
        <a:xfrm rot="2893294">
          <a:off x="3246784" y="2793491"/>
          <a:ext cx="1519275" cy="45000"/>
        </a:xfrm>
        <a:custGeom>
          <a:avLst/>
          <a:gdLst/>
          <a:ahLst/>
          <a:cxnLst/>
          <a:rect l="0" t="0" r="0" b="0"/>
          <a:pathLst>
            <a:path>
              <a:moveTo>
                <a:pt x="0" y="22500"/>
              </a:moveTo>
              <a:lnTo>
                <a:pt x="1519275" y="225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968440" y="2778010"/>
        <a:ext cx="75963" cy="75963"/>
      </dsp:txXfrm>
    </dsp:sp>
    <dsp:sp modelId="{AE7D38FE-5B6B-41BF-BB25-DC974D73FC0A}">
      <dsp:nvSpPr>
        <dsp:cNvPr id="0" name=""/>
        <dsp:cNvSpPr/>
      </dsp:nvSpPr>
      <dsp:spPr>
        <a:xfrm>
          <a:off x="4512532" y="2725683"/>
          <a:ext cx="2627164" cy="1313582"/>
        </a:xfrm>
        <a:prstGeom prst="roundRect">
          <a:avLst>
            <a:gd name="adj" fmla="val 10000"/>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solidFill>
                <a:schemeClr val="tx1"/>
              </a:solidFill>
            </a:rPr>
            <a:t>Obligación de Gestión empresarial de la actividad preventiva</a:t>
          </a:r>
          <a:endParaRPr lang="es-ES" sz="1900" kern="1200" dirty="0">
            <a:solidFill>
              <a:schemeClr val="tx1"/>
            </a:solidFill>
          </a:endParaRPr>
        </a:p>
      </dsp:txBody>
      <dsp:txXfrm>
        <a:off x="4551006" y="2764157"/>
        <a:ext cx="2550216" cy="1236634"/>
      </dsp:txXfrm>
    </dsp:sp>
    <dsp:sp modelId="{4951BC27-E5BB-49D5-9D75-ACDC0E43F476}">
      <dsp:nvSpPr>
        <dsp:cNvPr id="0" name=""/>
        <dsp:cNvSpPr/>
      </dsp:nvSpPr>
      <dsp:spPr>
        <a:xfrm rot="19457599">
          <a:off x="7018057" y="2982319"/>
          <a:ext cx="1294145" cy="45000"/>
        </a:xfrm>
        <a:custGeom>
          <a:avLst/>
          <a:gdLst/>
          <a:ahLst/>
          <a:cxnLst/>
          <a:rect l="0" t="0" r="0" b="0"/>
          <a:pathLst>
            <a:path>
              <a:moveTo>
                <a:pt x="0" y="22500"/>
              </a:moveTo>
              <a:lnTo>
                <a:pt x="1294145" y="225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32775" y="2972465"/>
        <a:ext cx="64707" cy="64707"/>
      </dsp:txXfrm>
    </dsp:sp>
    <dsp:sp modelId="{94A11B15-7AE5-43FF-A23F-4266796947D9}">
      <dsp:nvSpPr>
        <dsp:cNvPr id="0" name=""/>
        <dsp:cNvSpPr/>
      </dsp:nvSpPr>
      <dsp:spPr>
        <a:xfrm>
          <a:off x="8190562" y="1970373"/>
          <a:ext cx="2627164" cy="1313582"/>
        </a:xfrm>
        <a:prstGeom prst="roundRect">
          <a:avLst>
            <a:gd name="adj" fmla="val 10000"/>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solidFill>
                <a:schemeClr val="tx1"/>
              </a:solidFill>
            </a:rPr>
            <a:t>Sistema de Gestión de la Prevención</a:t>
          </a:r>
          <a:endParaRPr lang="es-ES" sz="1900" kern="1200" dirty="0">
            <a:solidFill>
              <a:schemeClr val="tx1"/>
            </a:solidFill>
          </a:endParaRPr>
        </a:p>
      </dsp:txBody>
      <dsp:txXfrm>
        <a:off x="8229036" y="2008847"/>
        <a:ext cx="2550216" cy="1236634"/>
      </dsp:txXfrm>
    </dsp:sp>
    <dsp:sp modelId="{48E3DC70-E56B-45E2-8876-247C892DA2AC}">
      <dsp:nvSpPr>
        <dsp:cNvPr id="0" name=""/>
        <dsp:cNvSpPr/>
      </dsp:nvSpPr>
      <dsp:spPr>
        <a:xfrm rot="2142401">
          <a:off x="7018057" y="3737629"/>
          <a:ext cx="1294145" cy="45000"/>
        </a:xfrm>
        <a:custGeom>
          <a:avLst/>
          <a:gdLst/>
          <a:ahLst/>
          <a:cxnLst/>
          <a:rect l="0" t="0" r="0" b="0"/>
          <a:pathLst>
            <a:path>
              <a:moveTo>
                <a:pt x="0" y="22500"/>
              </a:moveTo>
              <a:lnTo>
                <a:pt x="1294145" y="225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7632775" y="3727775"/>
        <a:ext cx="64707" cy="64707"/>
      </dsp:txXfrm>
    </dsp:sp>
    <dsp:sp modelId="{EC468318-F4B4-47AF-9FF5-CFBDC973BA21}">
      <dsp:nvSpPr>
        <dsp:cNvPr id="0" name=""/>
        <dsp:cNvSpPr/>
      </dsp:nvSpPr>
      <dsp:spPr>
        <a:xfrm>
          <a:off x="8190562" y="3480992"/>
          <a:ext cx="2627164" cy="1313582"/>
        </a:xfrm>
        <a:prstGeom prst="roundRect">
          <a:avLst>
            <a:gd name="adj" fmla="val 10000"/>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s-ES" sz="1900" kern="1200" dirty="0" smtClean="0">
              <a:solidFill>
                <a:schemeClr val="tx1"/>
              </a:solidFill>
            </a:rPr>
            <a:t>Dotar de recursos materiales y humanos para la acción preventiva</a:t>
          </a:r>
          <a:endParaRPr lang="es-ES" sz="1900" kern="1200" dirty="0">
            <a:solidFill>
              <a:schemeClr val="tx1"/>
            </a:solidFill>
          </a:endParaRPr>
        </a:p>
      </dsp:txBody>
      <dsp:txXfrm>
        <a:off x="8229036" y="3519466"/>
        <a:ext cx="2550216" cy="1236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DE494-54AF-4860-924C-1BDE540EB5E7}">
      <dsp:nvSpPr>
        <dsp:cNvPr id="0" name=""/>
        <dsp:cNvSpPr/>
      </dsp:nvSpPr>
      <dsp:spPr>
        <a:xfrm>
          <a:off x="10269" y="-214487"/>
          <a:ext cx="10505330" cy="90567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s-ES" sz="3600" kern="1200" dirty="0"/>
            <a:t>A. Delegados de prevención</a:t>
          </a:r>
        </a:p>
      </dsp:txBody>
      <dsp:txXfrm>
        <a:off x="10269" y="-214487"/>
        <a:ext cx="10505330" cy="905670"/>
      </dsp:txXfrm>
    </dsp:sp>
    <dsp:sp modelId="{48F4B376-2FA8-44FE-85D1-AEAA7D21240C}">
      <dsp:nvSpPr>
        <dsp:cNvPr id="0" name=""/>
        <dsp:cNvSpPr/>
      </dsp:nvSpPr>
      <dsp:spPr>
        <a:xfrm>
          <a:off x="0" y="542779"/>
          <a:ext cx="10505330" cy="3184199"/>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t> Colaborar en la mejora de la acción preventiva.</a:t>
          </a:r>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a:t> Promover y fomentar las buenas prácticas preventivas de los trabajadores. </a:t>
          </a:r>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a:t>Atender consultas acerca de las decisiones en materia de seguridad y salud en el trabajo. </a:t>
          </a:r>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a:t>Vigilancia y control sobre el cumplimiento de la normativa de prevención de riesgos laborales.</a:t>
          </a:r>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Acompañar a los técnicos en las evaluaciones de riesgos.</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Tener </a:t>
          </a:r>
          <a:r>
            <a:rPr lang="es-ES" sz="1400" kern="1200" dirty="0"/>
            <a:t>acceso a la información </a:t>
          </a:r>
          <a:r>
            <a:rPr lang="es-ES" sz="1400" kern="1200" dirty="0" smtClean="0"/>
            <a:t>y documentación sobre condiciones de trabajo.</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 </a:t>
          </a:r>
          <a:r>
            <a:rPr lang="es-ES" sz="1400" kern="1200" dirty="0"/>
            <a:t>Visitar los lugares de trabajo </a:t>
          </a:r>
          <a:r>
            <a:rPr lang="es-ES" sz="1400" kern="1200" dirty="0" smtClean="0"/>
            <a:t>para comprobar las condiciones en que se desarrollan las actividades.</a:t>
          </a:r>
          <a:endParaRPr lang="es-ES" sz="1400" kern="1200" dirty="0"/>
        </a:p>
      </dsp:txBody>
      <dsp:txXfrm>
        <a:off x="0" y="542779"/>
        <a:ext cx="10505330" cy="31841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DE494-54AF-4860-924C-1BDE540EB5E7}">
      <dsp:nvSpPr>
        <dsp:cNvPr id="0" name=""/>
        <dsp:cNvSpPr/>
      </dsp:nvSpPr>
      <dsp:spPr>
        <a:xfrm>
          <a:off x="0" y="-26313"/>
          <a:ext cx="10234799" cy="88536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s-ES" sz="3600" kern="1200" dirty="0" smtClean="0"/>
            <a:t>B. Comité de Seguridad y Salud</a:t>
          </a:r>
          <a:endParaRPr lang="es-ES" sz="3600" kern="1200" dirty="0"/>
        </a:p>
      </dsp:txBody>
      <dsp:txXfrm>
        <a:off x="0" y="-26313"/>
        <a:ext cx="10234799" cy="885360"/>
      </dsp:txXfrm>
    </dsp:sp>
    <dsp:sp modelId="{48F4B376-2FA8-44FE-85D1-AEAA7D21240C}">
      <dsp:nvSpPr>
        <dsp:cNvPr id="0" name=""/>
        <dsp:cNvSpPr/>
      </dsp:nvSpPr>
      <dsp:spPr>
        <a:xfrm>
          <a:off x="0" y="767908"/>
          <a:ext cx="10234799" cy="3458699"/>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ES" sz="1400" kern="1200" dirty="0"/>
            <a:t> </a:t>
          </a:r>
        </a:p>
        <a:p>
          <a:pPr marL="114300" lvl="1" indent="-114300" algn="l" defTabSz="622300">
            <a:lnSpc>
              <a:spcPct val="90000"/>
            </a:lnSpc>
            <a:spcBef>
              <a:spcPct val="0"/>
            </a:spcBef>
            <a:spcAft>
              <a:spcPct val="15000"/>
            </a:spcAft>
            <a:buChar char="••"/>
          </a:pPr>
          <a:r>
            <a:rPr lang="es-ES" sz="1400" kern="1200" dirty="0" smtClean="0"/>
            <a:t>Órgano de participación y consulta en materia de actividad preventiva de la empresa.</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Debe constituirse en todas las empresas con 50 o más trabajadores</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Órgano paritario y colegiado =&gt; Formado por delegados de prevención y representantes de la empresa en igual número</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Participa en la elaboración, puesta en práctica y evaluación de los planes de prevención. </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Informa a la empresa de las deficiencias existentes y de su corrección. </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114300" lvl="1" indent="-114300" algn="l" defTabSz="622300">
            <a:lnSpc>
              <a:spcPct val="90000"/>
            </a:lnSpc>
            <a:spcBef>
              <a:spcPct val="0"/>
            </a:spcBef>
            <a:spcAft>
              <a:spcPct val="15000"/>
            </a:spcAft>
            <a:buChar char="••"/>
          </a:pPr>
          <a:r>
            <a:rPr lang="es-ES" sz="1400" kern="1200" dirty="0" smtClean="0"/>
            <a:t>Conoce y analiza los daños para la salud de los trabajadores.</a:t>
          </a:r>
          <a:endParaRPr lang="es-ES" sz="1400" kern="1200" dirty="0"/>
        </a:p>
        <a:p>
          <a:pPr marL="114300" lvl="1" indent="-114300" algn="l" defTabSz="622300">
            <a:lnSpc>
              <a:spcPct val="90000"/>
            </a:lnSpc>
            <a:spcBef>
              <a:spcPct val="0"/>
            </a:spcBef>
            <a:spcAft>
              <a:spcPct val="15000"/>
            </a:spcAft>
            <a:buChar char="••"/>
          </a:pPr>
          <a:endParaRPr lang="es-ES" sz="1400" kern="1200" dirty="0"/>
        </a:p>
        <a:p>
          <a:pPr marL="57150" lvl="1" indent="-57150" algn="l" defTabSz="222250">
            <a:lnSpc>
              <a:spcPct val="90000"/>
            </a:lnSpc>
            <a:spcBef>
              <a:spcPct val="0"/>
            </a:spcBef>
            <a:spcAft>
              <a:spcPct val="15000"/>
            </a:spcAft>
            <a:buChar char="••"/>
          </a:pPr>
          <a:endParaRPr lang="es-ES" sz="500" kern="1200" dirty="0"/>
        </a:p>
      </dsp:txBody>
      <dsp:txXfrm>
        <a:off x="0" y="767908"/>
        <a:ext cx="10234799" cy="34586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86C4C-714D-4F26-9513-C00B477720F7}">
      <dsp:nvSpPr>
        <dsp:cNvPr id="0" name=""/>
        <dsp:cNvSpPr/>
      </dsp:nvSpPr>
      <dsp:spPr>
        <a:xfrm>
          <a:off x="1963" y="429678"/>
          <a:ext cx="2256381" cy="112819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s-ES" sz="1800" kern="1200" dirty="0"/>
            <a:t>Instituto Nacional de Seguridad e Higiene en el Trabajo (INSHT)</a:t>
          </a:r>
        </a:p>
      </dsp:txBody>
      <dsp:txXfrm>
        <a:off x="35007" y="462722"/>
        <a:ext cx="2190293" cy="1062102"/>
      </dsp:txXfrm>
    </dsp:sp>
    <dsp:sp modelId="{46E0218C-4810-499F-B61F-D9F0685D1AD0}">
      <dsp:nvSpPr>
        <dsp:cNvPr id="0" name=""/>
        <dsp:cNvSpPr/>
      </dsp:nvSpPr>
      <dsp:spPr>
        <a:xfrm>
          <a:off x="227601" y="1557869"/>
          <a:ext cx="225638" cy="1747956"/>
        </a:xfrm>
        <a:custGeom>
          <a:avLst/>
          <a:gdLst/>
          <a:ahLst/>
          <a:cxnLst/>
          <a:rect l="0" t="0" r="0" b="0"/>
          <a:pathLst>
            <a:path>
              <a:moveTo>
                <a:pt x="0" y="0"/>
              </a:moveTo>
              <a:lnTo>
                <a:pt x="0" y="1747956"/>
              </a:lnTo>
              <a:lnTo>
                <a:pt x="225638" y="1747956"/>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39650-A81B-4E04-A1FA-F2046EFC55DE}">
      <dsp:nvSpPr>
        <dsp:cNvPr id="0" name=""/>
        <dsp:cNvSpPr/>
      </dsp:nvSpPr>
      <dsp:spPr>
        <a:xfrm>
          <a:off x="453239" y="1839917"/>
          <a:ext cx="1805105" cy="2931817"/>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kern="1200" dirty="0"/>
            <a:t>Tiene como misión el </a:t>
          </a:r>
          <a:r>
            <a:rPr lang="es-ES" sz="1200" b="1" kern="1200" dirty="0"/>
            <a:t>análisis y estudio de las condiciones de seguridad y salud </a:t>
          </a:r>
          <a:r>
            <a:rPr lang="es-ES" sz="1200" kern="1200" dirty="0"/>
            <a:t>en el trabajo, así como la promoción y apoyo a la mejora de las mismas. Constituye el </a:t>
          </a:r>
          <a:r>
            <a:rPr lang="es-ES" sz="1200" b="1" kern="1200" dirty="0"/>
            <a:t>centro de referencia nacional.</a:t>
          </a:r>
        </a:p>
      </dsp:txBody>
      <dsp:txXfrm>
        <a:off x="506109" y="1892787"/>
        <a:ext cx="1699365" cy="2826077"/>
      </dsp:txXfrm>
    </dsp:sp>
    <dsp:sp modelId="{613FB891-3B4C-400B-997D-F9265600532E}">
      <dsp:nvSpPr>
        <dsp:cNvPr id="0" name=""/>
        <dsp:cNvSpPr/>
      </dsp:nvSpPr>
      <dsp:spPr>
        <a:xfrm>
          <a:off x="2822439" y="429678"/>
          <a:ext cx="2256381" cy="1128190"/>
        </a:xfrm>
        <a:prstGeom prst="roundRect">
          <a:avLst>
            <a:gd name="adj" fmla="val 10000"/>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s-ES" sz="1800" kern="1200"/>
            <a:t>Organismos técnicos de las comunidades autónomas</a:t>
          </a:r>
        </a:p>
      </dsp:txBody>
      <dsp:txXfrm>
        <a:off x="2855483" y="462722"/>
        <a:ext cx="2190293" cy="1062102"/>
      </dsp:txXfrm>
    </dsp:sp>
    <dsp:sp modelId="{50E32BCE-6924-4EDF-AE56-1424A4F6968A}">
      <dsp:nvSpPr>
        <dsp:cNvPr id="0" name=""/>
        <dsp:cNvSpPr/>
      </dsp:nvSpPr>
      <dsp:spPr>
        <a:xfrm>
          <a:off x="3048078" y="1557869"/>
          <a:ext cx="225638" cy="1773679"/>
        </a:xfrm>
        <a:custGeom>
          <a:avLst/>
          <a:gdLst/>
          <a:ahLst/>
          <a:cxnLst/>
          <a:rect l="0" t="0" r="0" b="0"/>
          <a:pathLst>
            <a:path>
              <a:moveTo>
                <a:pt x="0" y="0"/>
              </a:moveTo>
              <a:lnTo>
                <a:pt x="0" y="1773679"/>
              </a:lnTo>
              <a:lnTo>
                <a:pt x="225638" y="1773679"/>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74027-9918-4F45-B2F7-F1B2028CD637}">
      <dsp:nvSpPr>
        <dsp:cNvPr id="0" name=""/>
        <dsp:cNvSpPr/>
      </dsp:nvSpPr>
      <dsp:spPr>
        <a:xfrm>
          <a:off x="3273716" y="1839917"/>
          <a:ext cx="1750518" cy="2983263"/>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1602711"/>
              <a:satOff val="-3255"/>
              <a:lumOff val="20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kern="1200" dirty="0"/>
            <a:t>Las comunidades autónomas desarrollan, dentro de su ámbito de competencia, </a:t>
          </a:r>
          <a:r>
            <a:rPr lang="es-ES" sz="1200" b="1" kern="1200" dirty="0"/>
            <a:t>funciones de promoción de la prevención, asesoramiento técnico, vigilancia y control del cumplimiento</a:t>
          </a:r>
          <a:r>
            <a:rPr lang="es-ES" sz="1200" kern="1200" dirty="0"/>
            <a:t> de la normativa de prevención de riesgos laborales.</a:t>
          </a:r>
        </a:p>
      </dsp:txBody>
      <dsp:txXfrm>
        <a:off x="3324987" y="1891188"/>
        <a:ext cx="1647976" cy="2880721"/>
      </dsp:txXfrm>
    </dsp:sp>
    <dsp:sp modelId="{DE0F26A9-D9E5-4D76-9178-F03ACC68F891}">
      <dsp:nvSpPr>
        <dsp:cNvPr id="0" name=""/>
        <dsp:cNvSpPr/>
      </dsp:nvSpPr>
      <dsp:spPr>
        <a:xfrm>
          <a:off x="5642916" y="429678"/>
          <a:ext cx="2256381" cy="1128190"/>
        </a:xfrm>
        <a:prstGeom prst="roundRect">
          <a:avLst>
            <a:gd name="adj" fmla="val 10000"/>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s-ES" sz="1800" kern="1200"/>
            <a:t>Comisión Nacional de Seguridad y Salud en el Trabajo</a:t>
          </a:r>
        </a:p>
      </dsp:txBody>
      <dsp:txXfrm>
        <a:off x="5675960" y="462722"/>
        <a:ext cx="2190293" cy="1062102"/>
      </dsp:txXfrm>
    </dsp:sp>
    <dsp:sp modelId="{FC145FF3-D548-4CEB-A0F2-BC415F4C0CDA}">
      <dsp:nvSpPr>
        <dsp:cNvPr id="0" name=""/>
        <dsp:cNvSpPr/>
      </dsp:nvSpPr>
      <dsp:spPr>
        <a:xfrm>
          <a:off x="5868554" y="1557869"/>
          <a:ext cx="225638" cy="1785711"/>
        </a:xfrm>
        <a:custGeom>
          <a:avLst/>
          <a:gdLst/>
          <a:ahLst/>
          <a:cxnLst/>
          <a:rect l="0" t="0" r="0" b="0"/>
          <a:pathLst>
            <a:path>
              <a:moveTo>
                <a:pt x="0" y="0"/>
              </a:moveTo>
              <a:lnTo>
                <a:pt x="0" y="1785711"/>
              </a:lnTo>
              <a:lnTo>
                <a:pt x="225638" y="1785711"/>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2A8B92-7B10-44F4-B676-D6DEE21CD330}">
      <dsp:nvSpPr>
        <dsp:cNvPr id="0" name=""/>
        <dsp:cNvSpPr/>
      </dsp:nvSpPr>
      <dsp:spPr>
        <a:xfrm>
          <a:off x="6094192" y="1876008"/>
          <a:ext cx="1805105" cy="2935146"/>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3205422"/>
              <a:satOff val="-6509"/>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kern="1200" dirty="0"/>
            <a:t>Es un órgano de participación institucional en materia de seguridad y salud en el trabajo. Es un </a:t>
          </a:r>
          <a:r>
            <a:rPr lang="es-ES" sz="1200" b="1" kern="1200" dirty="0"/>
            <a:t>órgano de naturaleza consultiva</a:t>
          </a:r>
          <a:r>
            <a:rPr lang="es-ES" sz="1300" kern="1200" dirty="0"/>
            <a:t>.</a:t>
          </a:r>
        </a:p>
      </dsp:txBody>
      <dsp:txXfrm>
        <a:off x="6147062" y="1928878"/>
        <a:ext cx="1699365" cy="2829406"/>
      </dsp:txXfrm>
    </dsp:sp>
    <dsp:sp modelId="{F1D82790-D2B8-442B-B499-945FBB82A6AB}">
      <dsp:nvSpPr>
        <dsp:cNvPr id="0" name=""/>
        <dsp:cNvSpPr/>
      </dsp:nvSpPr>
      <dsp:spPr>
        <a:xfrm>
          <a:off x="8463393" y="429678"/>
          <a:ext cx="2256381" cy="1128190"/>
        </a:xfrm>
        <a:prstGeom prst="roundRect">
          <a:avLst>
            <a:gd name="adj" fmla="val 10000"/>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s-ES" sz="1800" kern="1200"/>
            <a:t>Inspección de Trabajo y Seguridad Social</a:t>
          </a:r>
        </a:p>
      </dsp:txBody>
      <dsp:txXfrm>
        <a:off x="8496437" y="462722"/>
        <a:ext cx="2190293" cy="1062102"/>
      </dsp:txXfrm>
    </dsp:sp>
    <dsp:sp modelId="{2495E252-743B-45C8-B4E6-C502ECB7DD20}">
      <dsp:nvSpPr>
        <dsp:cNvPr id="0" name=""/>
        <dsp:cNvSpPr/>
      </dsp:nvSpPr>
      <dsp:spPr>
        <a:xfrm>
          <a:off x="8689031" y="1557869"/>
          <a:ext cx="225638" cy="1796638"/>
        </a:xfrm>
        <a:custGeom>
          <a:avLst/>
          <a:gdLst/>
          <a:ahLst/>
          <a:cxnLst/>
          <a:rect l="0" t="0" r="0" b="0"/>
          <a:pathLst>
            <a:path>
              <a:moveTo>
                <a:pt x="0" y="0"/>
              </a:moveTo>
              <a:lnTo>
                <a:pt x="0" y="1796638"/>
              </a:lnTo>
              <a:lnTo>
                <a:pt x="225638" y="179663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B5AE6-089B-460F-8C30-60A6E8AEBDA7}">
      <dsp:nvSpPr>
        <dsp:cNvPr id="0" name=""/>
        <dsp:cNvSpPr/>
      </dsp:nvSpPr>
      <dsp:spPr>
        <a:xfrm>
          <a:off x="8914669" y="1839917"/>
          <a:ext cx="1805105" cy="302918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kern="1200" dirty="0"/>
            <a:t>Tiene la función de </a:t>
          </a:r>
          <a:r>
            <a:rPr lang="es-ES" sz="1200" b="1" kern="1200" dirty="0"/>
            <a:t>vigilancia y control </a:t>
          </a:r>
          <a:r>
            <a:rPr lang="es-ES" sz="1200" kern="1200" dirty="0"/>
            <a:t>de la normativa sobre prevención de riesgos laborales.</a:t>
          </a:r>
        </a:p>
      </dsp:txBody>
      <dsp:txXfrm>
        <a:off x="8967539" y="1892787"/>
        <a:ext cx="1699365" cy="29234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86C4C-714D-4F26-9513-C00B477720F7}">
      <dsp:nvSpPr>
        <dsp:cNvPr id="0" name=""/>
        <dsp:cNvSpPr/>
      </dsp:nvSpPr>
      <dsp:spPr>
        <a:xfrm>
          <a:off x="700" y="698024"/>
          <a:ext cx="2962668" cy="135250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s-ES" sz="1600" kern="1200" dirty="0" smtClean="0"/>
            <a:t>Agencia Europea de</a:t>
          </a:r>
        </a:p>
        <a:p>
          <a:pPr lvl="0" algn="ctr" defTabSz="711200">
            <a:lnSpc>
              <a:spcPct val="90000"/>
            </a:lnSpc>
            <a:spcBef>
              <a:spcPct val="0"/>
            </a:spcBef>
            <a:spcAft>
              <a:spcPct val="35000"/>
            </a:spcAft>
          </a:pPr>
          <a:r>
            <a:rPr lang="es-ES" sz="1600" kern="1200" dirty="0" smtClean="0"/>
            <a:t>Seguridad y Salud en el</a:t>
          </a:r>
        </a:p>
        <a:p>
          <a:pPr lvl="0" algn="ctr" defTabSz="711200">
            <a:lnSpc>
              <a:spcPct val="90000"/>
            </a:lnSpc>
            <a:spcBef>
              <a:spcPct val="0"/>
            </a:spcBef>
            <a:spcAft>
              <a:spcPct val="35000"/>
            </a:spcAft>
          </a:pPr>
          <a:r>
            <a:rPr lang="es-ES" sz="1600" kern="1200" dirty="0" smtClean="0"/>
            <a:t>Trabajo (OSHA)</a:t>
          </a:r>
          <a:endParaRPr lang="es-ES" sz="1600" kern="1200" dirty="0"/>
        </a:p>
      </dsp:txBody>
      <dsp:txXfrm>
        <a:off x="40314" y="737638"/>
        <a:ext cx="2883440" cy="1273279"/>
      </dsp:txXfrm>
    </dsp:sp>
    <dsp:sp modelId="{46E0218C-4810-499F-B61F-D9F0685D1AD0}">
      <dsp:nvSpPr>
        <dsp:cNvPr id="0" name=""/>
        <dsp:cNvSpPr/>
      </dsp:nvSpPr>
      <dsp:spPr>
        <a:xfrm>
          <a:off x="296967" y="2050531"/>
          <a:ext cx="304901" cy="1176532"/>
        </a:xfrm>
        <a:custGeom>
          <a:avLst/>
          <a:gdLst/>
          <a:ahLst/>
          <a:cxnLst/>
          <a:rect l="0" t="0" r="0" b="0"/>
          <a:pathLst>
            <a:path>
              <a:moveTo>
                <a:pt x="0" y="0"/>
              </a:moveTo>
              <a:lnTo>
                <a:pt x="0" y="1176532"/>
              </a:lnTo>
              <a:lnTo>
                <a:pt x="304901" y="1176532"/>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39650-A81B-4E04-A1FA-F2046EFC55DE}">
      <dsp:nvSpPr>
        <dsp:cNvPr id="0" name=""/>
        <dsp:cNvSpPr/>
      </dsp:nvSpPr>
      <dsp:spPr>
        <a:xfrm>
          <a:off x="601868" y="2408215"/>
          <a:ext cx="2164012" cy="1637697"/>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endParaRPr lang="es-ES" sz="1200" b="1" kern="1200" dirty="0"/>
        </a:p>
      </dsp:txBody>
      <dsp:txXfrm>
        <a:off x="649835" y="2456182"/>
        <a:ext cx="2068078" cy="1541763"/>
      </dsp:txXfrm>
    </dsp:sp>
    <dsp:sp modelId="{613FB891-3B4C-400B-997D-F9265600532E}">
      <dsp:nvSpPr>
        <dsp:cNvPr id="0" name=""/>
        <dsp:cNvSpPr/>
      </dsp:nvSpPr>
      <dsp:spPr>
        <a:xfrm>
          <a:off x="3639622" y="698024"/>
          <a:ext cx="2967239" cy="1352507"/>
        </a:xfrm>
        <a:prstGeom prst="roundRect">
          <a:avLst>
            <a:gd name="adj" fmla="val 10000"/>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s-ES" sz="1600" kern="1200" dirty="0" smtClean="0"/>
            <a:t>Comité Consultivo para</a:t>
          </a:r>
        </a:p>
        <a:p>
          <a:pPr lvl="0" algn="ctr" defTabSz="711200">
            <a:lnSpc>
              <a:spcPct val="90000"/>
            </a:lnSpc>
            <a:spcBef>
              <a:spcPct val="0"/>
            </a:spcBef>
            <a:spcAft>
              <a:spcPct val="35000"/>
            </a:spcAft>
          </a:pPr>
          <a:r>
            <a:rPr lang="es-ES" sz="1600" kern="1200" dirty="0" smtClean="0"/>
            <a:t>la Seguridad y la Salud</a:t>
          </a:r>
        </a:p>
        <a:p>
          <a:pPr lvl="0" algn="ctr" defTabSz="711200">
            <a:lnSpc>
              <a:spcPct val="90000"/>
            </a:lnSpc>
            <a:spcBef>
              <a:spcPct val="0"/>
            </a:spcBef>
            <a:spcAft>
              <a:spcPct val="35000"/>
            </a:spcAft>
          </a:pPr>
          <a:r>
            <a:rPr lang="es-ES" sz="1600" kern="1200" dirty="0" smtClean="0"/>
            <a:t>en el Trabajo (CCSS)</a:t>
          </a:r>
          <a:endParaRPr lang="es-ES" sz="1600" kern="1200" dirty="0"/>
        </a:p>
      </dsp:txBody>
      <dsp:txXfrm>
        <a:off x="3679236" y="737638"/>
        <a:ext cx="2888011" cy="1273279"/>
      </dsp:txXfrm>
    </dsp:sp>
    <dsp:sp modelId="{50E32BCE-6924-4EDF-AE56-1424A4F6968A}">
      <dsp:nvSpPr>
        <dsp:cNvPr id="0" name=""/>
        <dsp:cNvSpPr/>
      </dsp:nvSpPr>
      <dsp:spPr>
        <a:xfrm>
          <a:off x="3936346" y="2050531"/>
          <a:ext cx="296723" cy="1161885"/>
        </a:xfrm>
        <a:custGeom>
          <a:avLst/>
          <a:gdLst/>
          <a:ahLst/>
          <a:cxnLst/>
          <a:rect l="0" t="0" r="0" b="0"/>
          <a:pathLst>
            <a:path>
              <a:moveTo>
                <a:pt x="0" y="0"/>
              </a:moveTo>
              <a:lnTo>
                <a:pt x="0" y="1161885"/>
              </a:lnTo>
              <a:lnTo>
                <a:pt x="296723" y="116188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74027-9918-4F45-B2F7-F1B2028CD637}">
      <dsp:nvSpPr>
        <dsp:cNvPr id="0" name=""/>
        <dsp:cNvSpPr/>
      </dsp:nvSpPr>
      <dsp:spPr>
        <a:xfrm>
          <a:off x="4233070" y="2388658"/>
          <a:ext cx="2471843" cy="1647516"/>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endParaRPr lang="es-ES" sz="1200" kern="1200" dirty="0"/>
        </a:p>
      </dsp:txBody>
      <dsp:txXfrm>
        <a:off x="4281324" y="2436912"/>
        <a:ext cx="2375335" cy="1551008"/>
      </dsp:txXfrm>
    </dsp:sp>
    <dsp:sp modelId="{DE0F26A9-D9E5-4D76-9178-F03ACC68F891}">
      <dsp:nvSpPr>
        <dsp:cNvPr id="0" name=""/>
        <dsp:cNvSpPr/>
      </dsp:nvSpPr>
      <dsp:spPr>
        <a:xfrm>
          <a:off x="7283115" y="698024"/>
          <a:ext cx="3228273" cy="1352507"/>
        </a:xfrm>
        <a:prstGeom prst="roundRect">
          <a:avLst>
            <a:gd name="adj" fmla="val 10000"/>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s-ES" sz="1600" kern="1200" dirty="0" smtClean="0"/>
            <a:t>Fundación Europea</a:t>
          </a:r>
        </a:p>
        <a:p>
          <a:pPr lvl="0" algn="ctr" defTabSz="711200">
            <a:lnSpc>
              <a:spcPct val="90000"/>
            </a:lnSpc>
            <a:spcBef>
              <a:spcPct val="0"/>
            </a:spcBef>
            <a:spcAft>
              <a:spcPct val="35000"/>
            </a:spcAft>
          </a:pPr>
          <a:r>
            <a:rPr lang="es-ES" sz="1600" kern="1200" dirty="0" smtClean="0"/>
            <a:t>para la Mejora de las</a:t>
          </a:r>
        </a:p>
        <a:p>
          <a:pPr lvl="0" algn="ctr" defTabSz="711200">
            <a:lnSpc>
              <a:spcPct val="90000"/>
            </a:lnSpc>
            <a:spcBef>
              <a:spcPct val="0"/>
            </a:spcBef>
            <a:spcAft>
              <a:spcPct val="35000"/>
            </a:spcAft>
          </a:pPr>
          <a:r>
            <a:rPr lang="es-ES" sz="1600" kern="1200" dirty="0" smtClean="0"/>
            <a:t>Condiciones de Vida y</a:t>
          </a:r>
        </a:p>
        <a:p>
          <a:pPr lvl="0" algn="ctr" defTabSz="711200">
            <a:lnSpc>
              <a:spcPct val="90000"/>
            </a:lnSpc>
            <a:spcBef>
              <a:spcPct val="0"/>
            </a:spcBef>
            <a:spcAft>
              <a:spcPct val="35000"/>
            </a:spcAft>
          </a:pPr>
          <a:r>
            <a:rPr lang="es-ES" sz="1600" kern="1200" dirty="0" smtClean="0"/>
            <a:t>de Trabajo (</a:t>
          </a:r>
          <a:r>
            <a:rPr lang="es-ES" sz="1600" kern="1200" dirty="0" err="1" smtClean="0"/>
            <a:t>Eurofound</a:t>
          </a:r>
          <a:r>
            <a:rPr lang="es-ES" sz="1600" kern="1200" dirty="0" smtClean="0"/>
            <a:t>)</a:t>
          </a:r>
          <a:endParaRPr lang="es-ES" sz="1600" kern="1200" dirty="0"/>
        </a:p>
      </dsp:txBody>
      <dsp:txXfrm>
        <a:off x="7322729" y="737638"/>
        <a:ext cx="3149045" cy="1273279"/>
      </dsp:txXfrm>
    </dsp:sp>
    <dsp:sp modelId="{FC145FF3-D548-4CEB-A0F2-BC415F4C0CDA}">
      <dsp:nvSpPr>
        <dsp:cNvPr id="0" name=""/>
        <dsp:cNvSpPr/>
      </dsp:nvSpPr>
      <dsp:spPr>
        <a:xfrm>
          <a:off x="7605943" y="2050531"/>
          <a:ext cx="322827" cy="1230646"/>
        </a:xfrm>
        <a:custGeom>
          <a:avLst/>
          <a:gdLst/>
          <a:ahLst/>
          <a:cxnLst/>
          <a:rect l="0" t="0" r="0" b="0"/>
          <a:pathLst>
            <a:path>
              <a:moveTo>
                <a:pt x="0" y="0"/>
              </a:moveTo>
              <a:lnTo>
                <a:pt x="0" y="1230646"/>
              </a:lnTo>
              <a:lnTo>
                <a:pt x="322827" y="1230646"/>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2A8B92-7B10-44F4-B676-D6DEE21CD330}">
      <dsp:nvSpPr>
        <dsp:cNvPr id="0" name=""/>
        <dsp:cNvSpPr/>
      </dsp:nvSpPr>
      <dsp:spPr>
        <a:xfrm>
          <a:off x="7928770" y="2431925"/>
          <a:ext cx="2164012" cy="1698506"/>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endParaRPr lang="es-ES" sz="1300" kern="1200" dirty="0"/>
        </a:p>
      </dsp:txBody>
      <dsp:txXfrm>
        <a:off x="7978518" y="2481673"/>
        <a:ext cx="2064516" cy="15990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27835-EBE7-48EB-B441-2C060D6D117A}">
      <dsp:nvSpPr>
        <dsp:cNvPr id="0" name=""/>
        <dsp:cNvSpPr/>
      </dsp:nvSpPr>
      <dsp:spPr>
        <a:xfrm>
          <a:off x="13524" y="0"/>
          <a:ext cx="5706533" cy="5706533"/>
        </a:xfrm>
        <a:prstGeom prst="pie">
          <a:avLst>
            <a:gd name="adj1" fmla="val 5400000"/>
            <a:gd name="adj2" fmla="val 1620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B5BB1-238C-46AC-8D18-7B97C8CA4512}">
      <dsp:nvSpPr>
        <dsp:cNvPr id="0" name=""/>
        <dsp:cNvSpPr/>
      </dsp:nvSpPr>
      <dsp:spPr>
        <a:xfrm>
          <a:off x="2853266" y="0"/>
          <a:ext cx="8817453" cy="5706533"/>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s-ES" sz="2800" b="1" kern="1200" dirty="0" smtClean="0"/>
        </a:p>
        <a:p>
          <a:pPr lvl="0" algn="ctr" defTabSz="1244600">
            <a:lnSpc>
              <a:spcPct val="90000"/>
            </a:lnSpc>
            <a:spcBef>
              <a:spcPct val="0"/>
            </a:spcBef>
            <a:spcAft>
              <a:spcPct val="35000"/>
            </a:spcAft>
          </a:pPr>
          <a:r>
            <a:rPr lang="es-ES" sz="2800" b="1" kern="1200" dirty="0" smtClean="0"/>
            <a:t>Seguridad </a:t>
          </a:r>
          <a:r>
            <a:rPr lang="es-ES" sz="2800" b="1" kern="1200" dirty="0"/>
            <a:t>en el trabajo </a:t>
          </a:r>
          <a:r>
            <a:rPr lang="es-ES" sz="2800" kern="1200" dirty="0"/>
            <a:t>	</a:t>
          </a:r>
          <a:endParaRPr lang="ca-ES" sz="2800" kern="1200" dirty="0"/>
        </a:p>
      </dsp:txBody>
      <dsp:txXfrm>
        <a:off x="2853266" y="0"/>
        <a:ext cx="4408726" cy="913045"/>
      </dsp:txXfrm>
    </dsp:sp>
    <dsp:sp modelId="{9B03ECA8-7CA5-4B0C-8DF8-372C1738CCD9}">
      <dsp:nvSpPr>
        <dsp:cNvPr id="0" name=""/>
        <dsp:cNvSpPr/>
      </dsp:nvSpPr>
      <dsp:spPr>
        <a:xfrm>
          <a:off x="599185" y="913045"/>
          <a:ext cx="4508161" cy="4508161"/>
        </a:xfrm>
        <a:prstGeom prst="pie">
          <a:avLst>
            <a:gd name="adj1" fmla="val 5400000"/>
            <a:gd name="adj2" fmla="val 16200000"/>
          </a:avLst>
        </a:prstGeom>
        <a:solidFill>
          <a:schemeClr val="accent5">
            <a:hueOff val="1202033"/>
            <a:satOff val="-2441"/>
            <a:lumOff val="156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DCF6D-19A2-4A0E-B3E2-50CBFCDD3ACD}">
      <dsp:nvSpPr>
        <dsp:cNvPr id="0" name=""/>
        <dsp:cNvSpPr/>
      </dsp:nvSpPr>
      <dsp:spPr>
        <a:xfrm>
          <a:off x="2853266" y="956278"/>
          <a:ext cx="8817453" cy="4508161"/>
        </a:xfrm>
        <a:prstGeom prst="rect">
          <a:avLst/>
        </a:prstGeom>
        <a:solidFill>
          <a:schemeClr val="lt1">
            <a:alpha val="90000"/>
            <a:hueOff val="0"/>
            <a:satOff val="0"/>
            <a:lumOff val="0"/>
            <a:alphaOff val="0"/>
          </a:schemeClr>
        </a:solidFill>
        <a:ln w="15875" cap="rnd" cmpd="sng" algn="ctr">
          <a:solidFill>
            <a:schemeClr val="accent5">
              <a:hueOff val="1202033"/>
              <a:satOff val="-2441"/>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t>Higiene Industrial</a:t>
          </a:r>
          <a:r>
            <a:rPr lang="es-ES" sz="2800" kern="1200" dirty="0"/>
            <a:t>	</a:t>
          </a:r>
          <a:endParaRPr lang="ca-ES" sz="2800" kern="1200" dirty="0"/>
        </a:p>
      </dsp:txBody>
      <dsp:txXfrm>
        <a:off x="2853266" y="956278"/>
        <a:ext cx="4408726" cy="913045"/>
      </dsp:txXfrm>
    </dsp:sp>
    <dsp:sp modelId="{EE86572B-9873-4F9D-872A-AF28BDFFF885}">
      <dsp:nvSpPr>
        <dsp:cNvPr id="0" name=""/>
        <dsp:cNvSpPr/>
      </dsp:nvSpPr>
      <dsp:spPr>
        <a:xfrm>
          <a:off x="1198371" y="1826090"/>
          <a:ext cx="3309789" cy="3309789"/>
        </a:xfrm>
        <a:prstGeom prst="pie">
          <a:avLst>
            <a:gd name="adj1" fmla="val 5400000"/>
            <a:gd name="adj2" fmla="val 16200000"/>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6BA360-C70B-4ED9-881E-C9A41CE2BEA3}">
      <dsp:nvSpPr>
        <dsp:cNvPr id="0" name=""/>
        <dsp:cNvSpPr/>
      </dsp:nvSpPr>
      <dsp:spPr>
        <a:xfrm>
          <a:off x="2853266" y="1848696"/>
          <a:ext cx="8817453" cy="3309789"/>
        </a:xfrm>
        <a:prstGeom prst="rect">
          <a:avLst/>
        </a:prstGeom>
        <a:solidFill>
          <a:schemeClr val="lt1">
            <a:alpha val="90000"/>
            <a:hueOff val="0"/>
            <a:satOff val="0"/>
            <a:lumOff val="0"/>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a:t>Ergonomía </a:t>
          </a:r>
          <a:r>
            <a:rPr lang="es-ES" sz="2800" kern="1200" dirty="0"/>
            <a:t>	</a:t>
          </a:r>
          <a:endParaRPr lang="ca-ES" sz="2800" kern="1200" dirty="0"/>
        </a:p>
      </dsp:txBody>
      <dsp:txXfrm>
        <a:off x="2853266" y="1848696"/>
        <a:ext cx="4408726" cy="913045"/>
      </dsp:txXfrm>
    </dsp:sp>
    <dsp:sp modelId="{11C469D2-8E30-4D3E-BFE6-6F2A87CA7BA2}">
      <dsp:nvSpPr>
        <dsp:cNvPr id="0" name=""/>
        <dsp:cNvSpPr/>
      </dsp:nvSpPr>
      <dsp:spPr>
        <a:xfrm>
          <a:off x="1797557" y="2739135"/>
          <a:ext cx="2111417" cy="2111417"/>
        </a:xfrm>
        <a:prstGeom prst="pie">
          <a:avLst>
            <a:gd name="adj1" fmla="val 5400000"/>
            <a:gd name="adj2" fmla="val 16200000"/>
          </a:avLst>
        </a:prstGeom>
        <a:solidFill>
          <a:schemeClr val="accent5">
            <a:hueOff val="3606099"/>
            <a:satOff val="-7323"/>
            <a:lumOff val="4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2CB786-5EDE-4F97-A1B5-132A859DA3AA}">
      <dsp:nvSpPr>
        <dsp:cNvPr id="0" name=""/>
        <dsp:cNvSpPr/>
      </dsp:nvSpPr>
      <dsp:spPr>
        <a:xfrm>
          <a:off x="2841980" y="2596224"/>
          <a:ext cx="8817453" cy="2555300"/>
        </a:xfrm>
        <a:prstGeom prst="rect">
          <a:avLst/>
        </a:prstGeom>
        <a:solidFill>
          <a:schemeClr val="lt1">
            <a:alpha val="90000"/>
            <a:hueOff val="0"/>
            <a:satOff val="0"/>
            <a:lumOff val="0"/>
            <a:alphaOff val="0"/>
          </a:schemeClr>
        </a:solidFill>
        <a:ln w="15875" cap="rnd" cmpd="sng" algn="ctr">
          <a:solidFill>
            <a:schemeClr val="accent5">
              <a:hueOff val="3606099"/>
              <a:satOff val="-7323"/>
              <a:lumOff val="4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a:t>Psicosociología </a:t>
          </a:r>
          <a:r>
            <a:rPr lang="es-ES" sz="2800" kern="1200"/>
            <a:t>	</a:t>
          </a:r>
          <a:endParaRPr lang="ca-ES" sz="2800" kern="1200"/>
        </a:p>
      </dsp:txBody>
      <dsp:txXfrm>
        <a:off x="2841980" y="2596224"/>
        <a:ext cx="4408726" cy="1104994"/>
      </dsp:txXfrm>
    </dsp:sp>
    <dsp:sp modelId="{C9D9C474-4136-483D-B7BF-38CD30CC47D9}">
      <dsp:nvSpPr>
        <dsp:cNvPr id="0" name=""/>
        <dsp:cNvSpPr/>
      </dsp:nvSpPr>
      <dsp:spPr>
        <a:xfrm>
          <a:off x="2396743" y="3652181"/>
          <a:ext cx="913045" cy="913045"/>
        </a:xfrm>
        <a:prstGeom prst="pie">
          <a:avLst>
            <a:gd name="adj1" fmla="val 5400000"/>
            <a:gd name="adj2" fmla="val 16200000"/>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2CBA9-CCE6-48D1-AF72-0604ADDE6FC9}">
      <dsp:nvSpPr>
        <dsp:cNvPr id="0" name=""/>
        <dsp:cNvSpPr/>
      </dsp:nvSpPr>
      <dsp:spPr>
        <a:xfrm>
          <a:off x="2853266" y="3796451"/>
          <a:ext cx="8817453" cy="913045"/>
        </a:xfrm>
        <a:prstGeom prst="rect">
          <a:avLst/>
        </a:prstGeom>
        <a:solidFill>
          <a:schemeClr val="lt1">
            <a:alpha val="90000"/>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a:t>Medicina del trabajo </a:t>
          </a:r>
          <a:r>
            <a:rPr lang="es-ES" sz="2800" kern="1200"/>
            <a:t>	</a:t>
          </a:r>
          <a:endParaRPr lang="ca-ES" sz="2800" kern="1200"/>
        </a:p>
      </dsp:txBody>
      <dsp:txXfrm>
        <a:off x="2853266" y="3796451"/>
        <a:ext cx="4408726" cy="913045"/>
      </dsp:txXfrm>
    </dsp:sp>
    <dsp:sp modelId="{4F1613F9-F319-42AF-937F-BC0D7D5F1B66}">
      <dsp:nvSpPr>
        <dsp:cNvPr id="0" name=""/>
        <dsp:cNvSpPr/>
      </dsp:nvSpPr>
      <dsp:spPr>
        <a:xfrm>
          <a:off x="7261993" y="0"/>
          <a:ext cx="4408726" cy="91304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711200">
            <a:lnSpc>
              <a:spcPct val="90000"/>
            </a:lnSpc>
            <a:spcBef>
              <a:spcPct val="0"/>
            </a:spcBef>
            <a:spcAft>
              <a:spcPct val="15000"/>
            </a:spcAft>
            <a:buChar char="••"/>
          </a:pPr>
          <a:r>
            <a:rPr lang="es-ES" sz="1600" kern="1200" dirty="0"/>
            <a:t>Evitar los accidentes de trabajo. 	</a:t>
          </a:r>
          <a:endParaRPr lang="ca-ES" sz="1600" kern="1200" dirty="0"/>
        </a:p>
      </dsp:txBody>
      <dsp:txXfrm>
        <a:off x="7261993" y="0"/>
        <a:ext cx="4408726" cy="913045"/>
      </dsp:txXfrm>
    </dsp:sp>
    <dsp:sp modelId="{58EB2956-5630-4577-BC4D-C1D01F4CB14D}">
      <dsp:nvSpPr>
        <dsp:cNvPr id="0" name=""/>
        <dsp:cNvSpPr/>
      </dsp:nvSpPr>
      <dsp:spPr>
        <a:xfrm>
          <a:off x="7261993" y="913045"/>
          <a:ext cx="4408726" cy="91304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just" defTabSz="666750">
            <a:lnSpc>
              <a:spcPct val="90000"/>
            </a:lnSpc>
            <a:spcBef>
              <a:spcPct val="0"/>
            </a:spcBef>
            <a:spcAft>
              <a:spcPct val="15000"/>
            </a:spcAft>
            <a:buChar char="••"/>
          </a:pPr>
          <a:r>
            <a:rPr lang="es-ES" sz="1500" kern="1200" dirty="0"/>
            <a:t>Prevenir la aparición de enfermedades profesionales en los individuos expuestos a los contaminantes ambientales</a:t>
          </a:r>
          <a:r>
            <a:rPr lang="es-ES" sz="1600" kern="1200" dirty="0"/>
            <a:t>	</a:t>
          </a:r>
          <a:endParaRPr lang="ca-ES" sz="1600" kern="1200" dirty="0"/>
        </a:p>
      </dsp:txBody>
      <dsp:txXfrm>
        <a:off x="7261993" y="913045"/>
        <a:ext cx="4408726" cy="913045"/>
      </dsp:txXfrm>
    </dsp:sp>
    <dsp:sp modelId="{650E19C7-E0B2-4051-8EC0-D2B639B9AC7C}">
      <dsp:nvSpPr>
        <dsp:cNvPr id="0" name=""/>
        <dsp:cNvSpPr/>
      </dsp:nvSpPr>
      <dsp:spPr>
        <a:xfrm>
          <a:off x="7261993" y="1826090"/>
          <a:ext cx="4408726" cy="91304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just" defTabSz="666750">
            <a:lnSpc>
              <a:spcPct val="90000"/>
            </a:lnSpc>
            <a:spcBef>
              <a:spcPct val="0"/>
            </a:spcBef>
            <a:spcAft>
              <a:spcPct val="15000"/>
            </a:spcAft>
            <a:buChar char="••"/>
          </a:pPr>
          <a:r>
            <a:rPr lang="es-ES" sz="1500" kern="1200" dirty="0"/>
            <a:t>Adaptar el trabajo a las condiciones fisiológicas y psicológicas del </a:t>
          </a:r>
          <a:r>
            <a:rPr lang="es-ES" sz="1500" kern="1200" dirty="0" smtClean="0"/>
            <a:t>trabajador para evitar la aparición de fatiga.</a:t>
          </a:r>
          <a:endParaRPr lang="ca-ES" sz="1500" kern="1200" dirty="0"/>
        </a:p>
      </dsp:txBody>
      <dsp:txXfrm>
        <a:off x="7261993" y="1826090"/>
        <a:ext cx="4408726" cy="913045"/>
      </dsp:txXfrm>
    </dsp:sp>
    <dsp:sp modelId="{71B0320D-B93C-4783-8446-9999A95BC16A}">
      <dsp:nvSpPr>
        <dsp:cNvPr id="0" name=""/>
        <dsp:cNvSpPr/>
      </dsp:nvSpPr>
      <dsp:spPr>
        <a:xfrm>
          <a:off x="7261993" y="2614897"/>
          <a:ext cx="4408726" cy="1161521"/>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s-ES" sz="1500" kern="1200" dirty="0"/>
            <a:t>Prevenir los daños psicológicos que se pueden sufrir como consecuencia del trabajo. </a:t>
          </a:r>
          <a:endParaRPr lang="ca-ES" sz="1500" kern="1200" dirty="0"/>
        </a:p>
        <a:p>
          <a:pPr marL="114300" lvl="1" indent="-114300" algn="l" defTabSz="666750">
            <a:lnSpc>
              <a:spcPct val="90000"/>
            </a:lnSpc>
            <a:spcBef>
              <a:spcPct val="0"/>
            </a:spcBef>
            <a:spcAft>
              <a:spcPct val="15000"/>
            </a:spcAft>
            <a:buChar char="••"/>
          </a:pPr>
          <a:r>
            <a:rPr lang="es-ES" sz="1500" kern="1200" dirty="0" smtClean="0"/>
            <a:t>Estudiar </a:t>
          </a:r>
          <a:r>
            <a:rPr lang="es-ES" sz="1500" kern="1200" dirty="0"/>
            <a:t>los aspectos psíquicos y sociales del individuo. </a:t>
          </a:r>
          <a:endParaRPr lang="ca-ES" sz="1500" kern="1200" dirty="0"/>
        </a:p>
      </dsp:txBody>
      <dsp:txXfrm>
        <a:off x="7261993" y="2614897"/>
        <a:ext cx="4408726" cy="1161521"/>
      </dsp:txXfrm>
    </dsp:sp>
    <dsp:sp modelId="{C14E3F7E-EC90-484E-8BE0-69452A8E8C3A}">
      <dsp:nvSpPr>
        <dsp:cNvPr id="0" name=""/>
        <dsp:cNvSpPr/>
      </dsp:nvSpPr>
      <dsp:spPr>
        <a:xfrm>
          <a:off x="7250530" y="3792653"/>
          <a:ext cx="4408726" cy="91304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just" defTabSz="666750">
            <a:lnSpc>
              <a:spcPct val="90000"/>
            </a:lnSpc>
            <a:spcBef>
              <a:spcPct val="0"/>
            </a:spcBef>
            <a:spcAft>
              <a:spcPct val="15000"/>
            </a:spcAft>
            <a:buChar char="••"/>
          </a:pPr>
          <a:r>
            <a:rPr lang="es-ES" sz="1500" kern="1200" dirty="0"/>
            <a:t>Mantener la salud del trabajador en estado óptimo, prevenir y curar las patologías derivadas del trabajo. </a:t>
          </a:r>
          <a:endParaRPr lang="ca-ES" sz="1500" kern="1200" dirty="0"/>
        </a:p>
      </dsp:txBody>
      <dsp:txXfrm>
        <a:off x="7250530" y="3792653"/>
        <a:ext cx="4408726" cy="9130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730C-CDE4-4EA0-8155-812E2F0D3159}">
      <dsp:nvSpPr>
        <dsp:cNvPr id="0" name=""/>
        <dsp:cNvSpPr/>
      </dsp:nvSpPr>
      <dsp:spPr>
        <a:xfrm rot="5400000">
          <a:off x="6819314" y="-3664620"/>
          <a:ext cx="814146" cy="8143387"/>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s-ES" sz="1600" kern="1200" dirty="0" smtClean="0"/>
            <a:t>Actúa sobre los riesgos derivados de las condiciones de trabajo, buscando su origen y eliminándolo mediante normas, diseños y medidas de seguridad.</a:t>
          </a:r>
          <a:endParaRPr lang="es-ES" sz="1600" kern="1200" dirty="0"/>
        </a:p>
      </dsp:txBody>
      <dsp:txXfrm rot="-5400000">
        <a:off x="3154694" y="39743"/>
        <a:ext cx="8103644" cy="734660"/>
      </dsp:txXfrm>
    </dsp:sp>
    <dsp:sp modelId="{6912E38D-9BE1-4B46-986F-75C8CA848F91}">
      <dsp:nvSpPr>
        <dsp:cNvPr id="0" name=""/>
        <dsp:cNvSpPr/>
      </dsp:nvSpPr>
      <dsp:spPr>
        <a:xfrm>
          <a:off x="0" y="0"/>
          <a:ext cx="3154556" cy="10176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s-ES" sz="2500" b="1" kern="1200" dirty="0" smtClean="0"/>
            <a:t>Seguridad en el trabajo </a:t>
          </a:r>
          <a:endParaRPr lang="es-ES" sz="2500" kern="1200" dirty="0"/>
        </a:p>
      </dsp:txBody>
      <dsp:txXfrm>
        <a:off x="49679" y="49679"/>
        <a:ext cx="3055198" cy="918325"/>
      </dsp:txXfrm>
    </dsp:sp>
    <dsp:sp modelId="{01098386-7285-4305-B50B-69C63DD1968E}">
      <dsp:nvSpPr>
        <dsp:cNvPr id="0" name=""/>
        <dsp:cNvSpPr/>
      </dsp:nvSpPr>
      <dsp:spPr>
        <a:xfrm rot="5400000">
          <a:off x="6384123" y="-2339957"/>
          <a:ext cx="1493039" cy="8313617"/>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a:lnSpc>
              <a:spcPct val="90000"/>
            </a:lnSpc>
            <a:spcBef>
              <a:spcPct val="0"/>
            </a:spcBef>
            <a:spcAft>
              <a:spcPct val="15000"/>
            </a:spcAft>
            <a:buChar char="••"/>
          </a:pPr>
          <a:r>
            <a:rPr lang="es-ES" sz="1500" kern="1200" dirty="0" smtClean="0"/>
            <a:t>Identifica los factores de riesgo.</a:t>
          </a:r>
          <a:endParaRPr lang="es-ES" sz="1500" kern="1200" dirty="0"/>
        </a:p>
        <a:p>
          <a:pPr marL="114300" lvl="1" indent="-114300" algn="just" defTabSz="666750">
            <a:lnSpc>
              <a:spcPct val="90000"/>
            </a:lnSpc>
            <a:spcBef>
              <a:spcPct val="0"/>
            </a:spcBef>
            <a:spcAft>
              <a:spcPct val="15000"/>
            </a:spcAft>
            <a:buChar char="••"/>
          </a:pPr>
          <a:r>
            <a:rPr lang="es-ES" sz="1500" kern="1200" dirty="0" smtClean="0"/>
            <a:t>Mide la intensidad del agente contaminante ambiental y el tiempo de exposición.</a:t>
          </a:r>
          <a:endParaRPr lang="es-ES" sz="1500" kern="1200" dirty="0"/>
        </a:p>
        <a:p>
          <a:pPr marL="114300" lvl="1" indent="-114300" algn="just" defTabSz="666750">
            <a:lnSpc>
              <a:spcPct val="90000"/>
            </a:lnSpc>
            <a:spcBef>
              <a:spcPct val="0"/>
            </a:spcBef>
            <a:spcAft>
              <a:spcPct val="15000"/>
            </a:spcAft>
            <a:buChar char="••"/>
          </a:pPr>
          <a:r>
            <a:rPr lang="es-ES" sz="1500" kern="1200" dirty="0" smtClean="0"/>
            <a:t>Valora el riesgo comparándolo con los valores de referencia</a:t>
          </a:r>
          <a:endParaRPr lang="es-ES" sz="1500" kern="1200" dirty="0"/>
        </a:p>
        <a:p>
          <a:pPr marL="114300" lvl="1" indent="-114300" algn="just" defTabSz="666750">
            <a:lnSpc>
              <a:spcPct val="90000"/>
            </a:lnSpc>
            <a:spcBef>
              <a:spcPct val="0"/>
            </a:spcBef>
            <a:spcAft>
              <a:spcPct val="15000"/>
            </a:spcAft>
            <a:buChar char="••"/>
          </a:pPr>
          <a:r>
            <a:rPr lang="es-ES" sz="1500" kern="1200" dirty="0" smtClean="0"/>
            <a:t>Corrige la situación si fuera necesario.</a:t>
          </a:r>
          <a:endParaRPr lang="es-ES" sz="1500" kern="1200" dirty="0"/>
        </a:p>
        <a:p>
          <a:pPr marL="114300" lvl="1" indent="-114300" algn="just" defTabSz="666750">
            <a:lnSpc>
              <a:spcPct val="90000"/>
            </a:lnSpc>
            <a:spcBef>
              <a:spcPct val="0"/>
            </a:spcBef>
            <a:spcAft>
              <a:spcPct val="15000"/>
            </a:spcAft>
            <a:buChar char="••"/>
          </a:pPr>
          <a:r>
            <a:rPr lang="es-ES" sz="1500" kern="1200" dirty="0" smtClean="0"/>
            <a:t>Realiza controles periódicamente.</a:t>
          </a:r>
          <a:endParaRPr lang="es-ES" sz="1500" kern="1200" dirty="0"/>
        </a:p>
      </dsp:txBody>
      <dsp:txXfrm rot="-5400000">
        <a:off x="2973834" y="1143216"/>
        <a:ext cx="8240733" cy="1347271"/>
      </dsp:txXfrm>
    </dsp:sp>
    <dsp:sp modelId="{C1D95177-42E2-4BE8-ABE9-18CCC3C35C4C}">
      <dsp:nvSpPr>
        <dsp:cNvPr id="0" name=""/>
        <dsp:cNvSpPr/>
      </dsp:nvSpPr>
      <dsp:spPr>
        <a:xfrm>
          <a:off x="137" y="1137358"/>
          <a:ext cx="2973697" cy="13589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s-ES" sz="2500" b="1" kern="1200" dirty="0" smtClean="0"/>
            <a:t>Higiene industrial </a:t>
          </a:r>
          <a:endParaRPr lang="es-ES" sz="2500" kern="1200" dirty="0"/>
        </a:p>
      </dsp:txBody>
      <dsp:txXfrm>
        <a:off x="66477" y="1203698"/>
        <a:ext cx="2841017" cy="1226303"/>
      </dsp:txXfrm>
    </dsp:sp>
    <dsp:sp modelId="{BEBA5E40-E4D9-4EBB-B671-6F94BC8A00CA}">
      <dsp:nvSpPr>
        <dsp:cNvPr id="0" name=""/>
        <dsp:cNvSpPr/>
      </dsp:nvSpPr>
      <dsp:spPr>
        <a:xfrm rot="5400000">
          <a:off x="6734441" y="-978340"/>
          <a:ext cx="814146" cy="8223781"/>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a:lnSpc>
              <a:spcPct val="90000"/>
            </a:lnSpc>
            <a:spcBef>
              <a:spcPct val="0"/>
            </a:spcBef>
            <a:spcAft>
              <a:spcPct val="15000"/>
            </a:spcAft>
            <a:buChar char="••"/>
          </a:pPr>
          <a:r>
            <a:rPr lang="es-ES" sz="1500" kern="1200" dirty="0" smtClean="0"/>
            <a:t>Diseña materiales y métodos para adaptar el trabajo a las capacidades y condiciones del empleado que lo realiza. </a:t>
          </a:r>
          <a:endParaRPr lang="es-ES" sz="1500" kern="1200" dirty="0"/>
        </a:p>
        <a:p>
          <a:pPr marL="114300" lvl="1" indent="-114300" algn="just" defTabSz="666750">
            <a:lnSpc>
              <a:spcPct val="90000"/>
            </a:lnSpc>
            <a:spcBef>
              <a:spcPct val="0"/>
            </a:spcBef>
            <a:spcAft>
              <a:spcPct val="15000"/>
            </a:spcAft>
            <a:buChar char="••"/>
          </a:pPr>
          <a:r>
            <a:rPr lang="es-ES" sz="1500" kern="1200" dirty="0" smtClean="0"/>
            <a:t>Se ocupa de aspectos diversos como distribución de espacios, mobiliario, equipos de trabajo, tiempo y carga de trabajo, etc.</a:t>
          </a:r>
          <a:endParaRPr lang="es-ES" sz="1500" kern="1200" dirty="0"/>
        </a:p>
      </dsp:txBody>
      <dsp:txXfrm rot="-5400000">
        <a:off x="3029624" y="2766220"/>
        <a:ext cx="8184038" cy="734660"/>
      </dsp:txXfrm>
    </dsp:sp>
    <dsp:sp modelId="{F8B05877-AEBB-4087-A9DE-C6DCAE445290}">
      <dsp:nvSpPr>
        <dsp:cNvPr id="0" name=""/>
        <dsp:cNvSpPr/>
      </dsp:nvSpPr>
      <dsp:spPr>
        <a:xfrm>
          <a:off x="137" y="2614254"/>
          <a:ext cx="3074642" cy="10176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endParaRPr lang="es-ES" sz="2500" kern="1200"/>
        </a:p>
      </dsp:txBody>
      <dsp:txXfrm>
        <a:off x="49816" y="2663933"/>
        <a:ext cx="2975284" cy="918325"/>
      </dsp:txXfrm>
    </dsp:sp>
    <dsp:sp modelId="{6BDB6C0C-0CC1-4309-940F-1EA5AE81370F}">
      <dsp:nvSpPr>
        <dsp:cNvPr id="0" name=""/>
        <dsp:cNvSpPr/>
      </dsp:nvSpPr>
      <dsp:spPr>
        <a:xfrm rot="5400000">
          <a:off x="6622844" y="-51733"/>
          <a:ext cx="948537" cy="8406128"/>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endParaRPr lang="es-ES" sz="900" kern="1200" dirty="0"/>
        </a:p>
        <a:p>
          <a:pPr marL="114300" lvl="1" indent="-114300" algn="just" defTabSz="666750">
            <a:lnSpc>
              <a:spcPct val="90000"/>
            </a:lnSpc>
            <a:spcBef>
              <a:spcPct val="0"/>
            </a:spcBef>
            <a:spcAft>
              <a:spcPct val="15000"/>
            </a:spcAft>
            <a:buChar char="••"/>
          </a:pPr>
          <a:r>
            <a:rPr lang="es-ES" sz="1500" kern="1200" dirty="0" smtClean="0"/>
            <a:t>Actúa a través de la selección de personal, de la orientación profesional y del clima laboral. </a:t>
          </a:r>
          <a:endParaRPr lang="es-ES" sz="1500" kern="1200" dirty="0"/>
        </a:p>
        <a:p>
          <a:pPr marL="114300" lvl="1" indent="-114300" algn="just" defTabSz="666750">
            <a:lnSpc>
              <a:spcPct val="90000"/>
            </a:lnSpc>
            <a:spcBef>
              <a:spcPct val="0"/>
            </a:spcBef>
            <a:spcAft>
              <a:spcPct val="15000"/>
            </a:spcAft>
            <a:buChar char="••"/>
          </a:pPr>
          <a:r>
            <a:rPr lang="es-ES" sz="1500" kern="1200" dirty="0" smtClean="0"/>
            <a:t>Estudia los aspectos relacionados con la organización del trabajo, como el contenido de la tarea, las relaciones laborales, etc.</a:t>
          </a:r>
          <a:endParaRPr lang="es-ES" sz="1500" kern="1200" dirty="0"/>
        </a:p>
      </dsp:txBody>
      <dsp:txXfrm rot="-5400000">
        <a:off x="2894049" y="3723366"/>
        <a:ext cx="8359824" cy="855929"/>
      </dsp:txXfrm>
    </dsp:sp>
    <dsp:sp modelId="{F55B56F5-8579-4D4A-ABD9-70A6DDA3DF2C}">
      <dsp:nvSpPr>
        <dsp:cNvPr id="0" name=""/>
        <dsp:cNvSpPr/>
      </dsp:nvSpPr>
      <dsp:spPr>
        <a:xfrm>
          <a:off x="137" y="3682822"/>
          <a:ext cx="2891527" cy="10176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s-ES" sz="2500" b="1" kern="1200" dirty="0" smtClean="0"/>
            <a:t>Psicosociología</a:t>
          </a:r>
          <a:endParaRPr lang="es-ES" sz="2500" b="1" kern="1200" dirty="0"/>
        </a:p>
      </dsp:txBody>
      <dsp:txXfrm>
        <a:off x="49816" y="3732501"/>
        <a:ext cx="2792169" cy="918325"/>
      </dsp:txXfrm>
    </dsp:sp>
    <dsp:sp modelId="{675EDC86-7F98-43C4-8B24-A207B38251DA}">
      <dsp:nvSpPr>
        <dsp:cNvPr id="0" name=""/>
        <dsp:cNvSpPr/>
      </dsp:nvSpPr>
      <dsp:spPr>
        <a:xfrm rot="5400000">
          <a:off x="6531336" y="1192905"/>
          <a:ext cx="1176336" cy="8293305"/>
        </a:xfrm>
        <a:prstGeom prst="round2Same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a:lnSpc>
              <a:spcPct val="90000"/>
            </a:lnSpc>
            <a:spcBef>
              <a:spcPct val="0"/>
            </a:spcBef>
            <a:spcAft>
              <a:spcPct val="15000"/>
            </a:spcAft>
            <a:buChar char="••"/>
          </a:pPr>
          <a:r>
            <a:rPr lang="es-ES" sz="1500" kern="1200" dirty="0" smtClean="0"/>
            <a:t>Prevención de enfermedades (por ejemplo, mediante la realización de reconocimientos médicos y la educación sanitaria).</a:t>
          </a:r>
          <a:endParaRPr lang="es-ES" sz="1500" kern="1200" dirty="0"/>
        </a:p>
        <a:p>
          <a:pPr marL="114300" lvl="1" indent="-114300" algn="just" defTabSz="666750">
            <a:lnSpc>
              <a:spcPct val="90000"/>
            </a:lnSpc>
            <a:spcBef>
              <a:spcPct val="0"/>
            </a:spcBef>
            <a:spcAft>
              <a:spcPct val="15000"/>
            </a:spcAft>
            <a:buChar char="••"/>
          </a:pPr>
          <a:r>
            <a:rPr lang="es-ES" sz="1500" kern="1200" dirty="0" smtClean="0"/>
            <a:t>Curación, reduciendo los efectos del daño mediante el diagnóstico y el tratamiento.</a:t>
          </a:r>
          <a:endParaRPr lang="es-ES" sz="1500" kern="1200" dirty="0"/>
        </a:p>
        <a:p>
          <a:pPr marL="114300" lvl="1" indent="-114300" algn="just" defTabSz="666750">
            <a:lnSpc>
              <a:spcPct val="90000"/>
            </a:lnSpc>
            <a:spcBef>
              <a:spcPct val="0"/>
            </a:spcBef>
            <a:spcAft>
              <a:spcPct val="15000"/>
            </a:spcAft>
            <a:buChar char="••"/>
          </a:pPr>
          <a:r>
            <a:rPr lang="es-ES" sz="1500" kern="1200" dirty="0" smtClean="0"/>
            <a:t>Reparación, a través de la rehabilitación.</a:t>
          </a:r>
          <a:endParaRPr lang="es-ES" sz="1500" kern="1200" dirty="0"/>
        </a:p>
      </dsp:txBody>
      <dsp:txXfrm rot="-5400000">
        <a:off x="2972852" y="4808813"/>
        <a:ext cx="8235881" cy="1061488"/>
      </dsp:txXfrm>
    </dsp:sp>
    <dsp:sp modelId="{93F5D9C8-838A-497A-872F-6EA9C4A5AD8A}">
      <dsp:nvSpPr>
        <dsp:cNvPr id="0" name=""/>
        <dsp:cNvSpPr/>
      </dsp:nvSpPr>
      <dsp:spPr>
        <a:xfrm>
          <a:off x="137" y="4830716"/>
          <a:ext cx="3006598" cy="10176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s-ES" sz="2500" b="1" kern="1200" dirty="0" smtClean="0"/>
            <a:t>Medicina del Trabajo</a:t>
          </a:r>
          <a:endParaRPr lang="es-ES" sz="2500" b="1" kern="1200" dirty="0"/>
        </a:p>
      </dsp:txBody>
      <dsp:txXfrm>
        <a:off x="49816" y="4880395"/>
        <a:ext cx="2907240" cy="9183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23799-B9BA-45AD-B9FE-81DBBDD455E1}">
      <dsp:nvSpPr>
        <dsp:cNvPr id="0" name=""/>
        <dsp:cNvSpPr/>
      </dsp:nvSpPr>
      <dsp:spPr>
        <a:xfrm>
          <a:off x="3565585" y="1008"/>
          <a:ext cx="6660355" cy="1788825"/>
        </a:xfrm>
        <a:prstGeom prst="rightArrow">
          <a:avLst>
            <a:gd name="adj1" fmla="val 75000"/>
            <a:gd name="adj2" fmla="val 50000"/>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ES" sz="1800" kern="1200" dirty="0" smtClean="0"/>
            <a:t>Protegen tanto el medio de trabajo y sus instalaciones, como sus equipos y máquinas. </a:t>
          </a:r>
          <a:endParaRPr lang="es-ES" sz="1800" kern="1200" dirty="0"/>
        </a:p>
        <a:p>
          <a:pPr marL="171450" lvl="1" indent="-171450" algn="l" defTabSz="800100">
            <a:lnSpc>
              <a:spcPct val="90000"/>
            </a:lnSpc>
            <a:spcBef>
              <a:spcPct val="0"/>
            </a:spcBef>
            <a:spcAft>
              <a:spcPct val="15000"/>
            </a:spcAft>
            <a:buChar char="••"/>
          </a:pPr>
          <a:endParaRPr lang="es-ES" sz="1800" kern="1200" dirty="0"/>
        </a:p>
        <a:p>
          <a:pPr marL="171450" lvl="1" indent="-171450" algn="l" defTabSz="800100">
            <a:lnSpc>
              <a:spcPct val="90000"/>
            </a:lnSpc>
            <a:spcBef>
              <a:spcPct val="0"/>
            </a:spcBef>
            <a:spcAft>
              <a:spcPct val="15000"/>
            </a:spcAft>
            <a:buChar char="••"/>
          </a:pPr>
          <a:r>
            <a:rPr lang="es-ES" sz="1800" kern="1200" dirty="0" smtClean="0"/>
            <a:t>Garantizan la seguridad de varios trabajadores simultáneamente.</a:t>
          </a:r>
          <a:endParaRPr lang="es-ES" sz="1800" kern="1200" dirty="0"/>
        </a:p>
      </dsp:txBody>
      <dsp:txXfrm>
        <a:off x="3565585" y="224611"/>
        <a:ext cx="5989546" cy="1341619"/>
      </dsp:txXfrm>
    </dsp:sp>
    <dsp:sp modelId="{47F0E7AE-32EF-434C-882E-F1F255DCA95F}">
      <dsp:nvSpPr>
        <dsp:cNvPr id="0" name=""/>
        <dsp:cNvSpPr/>
      </dsp:nvSpPr>
      <dsp:spPr>
        <a:xfrm>
          <a:off x="885502" y="290454"/>
          <a:ext cx="2680082" cy="1209931"/>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s-ES" sz="3100" kern="1200" dirty="0" smtClean="0"/>
            <a:t>Protección Colectiva</a:t>
          </a:r>
          <a:endParaRPr lang="es-ES" sz="3100" kern="1200" dirty="0"/>
        </a:p>
      </dsp:txBody>
      <dsp:txXfrm>
        <a:off x="944566" y="349518"/>
        <a:ext cx="2561954" cy="1091803"/>
      </dsp:txXfrm>
    </dsp:sp>
    <dsp:sp modelId="{CD4C1053-7C28-4FEF-B1B4-771BAB68DF1F}">
      <dsp:nvSpPr>
        <dsp:cNvPr id="0" name=""/>
        <dsp:cNvSpPr/>
      </dsp:nvSpPr>
      <dsp:spPr>
        <a:xfrm>
          <a:off x="3622975" y="1930803"/>
          <a:ext cx="6666866" cy="1409700"/>
        </a:xfrm>
        <a:prstGeom prst="rightArrow">
          <a:avLst>
            <a:gd name="adj1" fmla="val 75000"/>
            <a:gd name="adj2" fmla="val 50000"/>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endParaRPr lang="es-ES" sz="1800" kern="1200" dirty="0"/>
        </a:p>
        <a:p>
          <a:pPr marL="171450" lvl="1" indent="-171450" algn="just" defTabSz="800100">
            <a:lnSpc>
              <a:spcPct val="90000"/>
            </a:lnSpc>
            <a:spcBef>
              <a:spcPct val="0"/>
            </a:spcBef>
            <a:spcAft>
              <a:spcPct val="15000"/>
            </a:spcAft>
            <a:buChar char="••"/>
          </a:pPr>
          <a:r>
            <a:rPr lang="es-ES" sz="1800" kern="1200" dirty="0" smtClean="0"/>
            <a:t>Protege a un trabajador frente a los riesgos específicos a los que está expuesto.</a:t>
          </a:r>
          <a:endParaRPr lang="es-ES" sz="1800" kern="1200" dirty="0"/>
        </a:p>
      </dsp:txBody>
      <dsp:txXfrm>
        <a:off x="3622975" y="2107016"/>
        <a:ext cx="6138229" cy="1057275"/>
      </dsp:txXfrm>
    </dsp:sp>
    <dsp:sp modelId="{7B35CA49-02A7-4A05-B1B9-2677057DBF87}">
      <dsp:nvSpPr>
        <dsp:cNvPr id="0" name=""/>
        <dsp:cNvSpPr/>
      </dsp:nvSpPr>
      <dsp:spPr>
        <a:xfrm>
          <a:off x="821602" y="2071604"/>
          <a:ext cx="2801372" cy="1128098"/>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s-ES" sz="3100" kern="1200" dirty="0" smtClean="0"/>
            <a:t>Protección Individual</a:t>
          </a:r>
          <a:endParaRPr lang="es-ES" sz="3100" kern="1200" dirty="0"/>
        </a:p>
      </dsp:txBody>
      <dsp:txXfrm>
        <a:off x="876671" y="2126673"/>
        <a:ext cx="2691234" cy="10179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33957-0650-4EEF-8134-FCE7C2AD801C}">
      <dsp:nvSpPr>
        <dsp:cNvPr id="0" name=""/>
        <dsp:cNvSpPr/>
      </dsp:nvSpPr>
      <dsp:spPr>
        <a:xfrm>
          <a:off x="3563659" y="4093064"/>
          <a:ext cx="846454" cy="91440"/>
        </a:xfrm>
        <a:custGeom>
          <a:avLst/>
          <a:gdLst/>
          <a:ahLst/>
          <a:cxnLst/>
          <a:rect l="0" t="0" r="0" b="0"/>
          <a:pathLst>
            <a:path>
              <a:moveTo>
                <a:pt x="0" y="47072"/>
              </a:moveTo>
              <a:lnTo>
                <a:pt x="423227" y="47072"/>
              </a:lnTo>
              <a:lnTo>
                <a:pt x="423227" y="45720"/>
              </a:lnTo>
              <a:lnTo>
                <a:pt x="846454" y="457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965725" y="4117623"/>
        <a:ext cx="42322" cy="42322"/>
      </dsp:txXfrm>
    </dsp:sp>
    <dsp:sp modelId="{25E6828F-C139-45BC-9F87-D62C31741ECA}">
      <dsp:nvSpPr>
        <dsp:cNvPr id="0" name=""/>
        <dsp:cNvSpPr/>
      </dsp:nvSpPr>
      <dsp:spPr>
        <a:xfrm>
          <a:off x="908009" y="2389497"/>
          <a:ext cx="597576" cy="1750639"/>
        </a:xfrm>
        <a:custGeom>
          <a:avLst/>
          <a:gdLst/>
          <a:ahLst/>
          <a:cxnLst/>
          <a:rect l="0" t="0" r="0" b="0"/>
          <a:pathLst>
            <a:path>
              <a:moveTo>
                <a:pt x="0" y="0"/>
              </a:moveTo>
              <a:lnTo>
                <a:pt x="298788" y="0"/>
              </a:lnTo>
              <a:lnTo>
                <a:pt x="298788" y="1750639"/>
              </a:lnTo>
              <a:lnTo>
                <a:pt x="597576" y="175063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ES" sz="600" kern="1200"/>
        </a:p>
      </dsp:txBody>
      <dsp:txXfrm>
        <a:off x="1160551" y="3218572"/>
        <a:ext cx="92491" cy="92491"/>
      </dsp:txXfrm>
    </dsp:sp>
    <dsp:sp modelId="{1C8AA2AF-4D12-439A-B5A7-3C4D7ED0AD06}">
      <dsp:nvSpPr>
        <dsp:cNvPr id="0" name=""/>
        <dsp:cNvSpPr/>
      </dsp:nvSpPr>
      <dsp:spPr>
        <a:xfrm>
          <a:off x="908009" y="1824323"/>
          <a:ext cx="634060" cy="565173"/>
        </a:xfrm>
        <a:custGeom>
          <a:avLst/>
          <a:gdLst/>
          <a:ahLst/>
          <a:cxnLst/>
          <a:rect l="0" t="0" r="0" b="0"/>
          <a:pathLst>
            <a:path>
              <a:moveTo>
                <a:pt x="0" y="565173"/>
              </a:moveTo>
              <a:lnTo>
                <a:pt x="317030" y="565173"/>
              </a:lnTo>
              <a:lnTo>
                <a:pt x="317030" y="0"/>
              </a:lnTo>
              <a:lnTo>
                <a:pt x="634060"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203804" y="2085676"/>
        <a:ext cx="42469" cy="42469"/>
      </dsp:txXfrm>
    </dsp:sp>
    <dsp:sp modelId="{B81BAD06-5A61-4D14-B199-08A19F085E96}">
      <dsp:nvSpPr>
        <dsp:cNvPr id="0" name=""/>
        <dsp:cNvSpPr/>
      </dsp:nvSpPr>
      <dsp:spPr>
        <a:xfrm>
          <a:off x="908009" y="454004"/>
          <a:ext cx="580630" cy="1935493"/>
        </a:xfrm>
        <a:custGeom>
          <a:avLst/>
          <a:gdLst/>
          <a:ahLst/>
          <a:cxnLst/>
          <a:rect l="0" t="0" r="0" b="0"/>
          <a:pathLst>
            <a:path>
              <a:moveTo>
                <a:pt x="0" y="1935493"/>
              </a:moveTo>
              <a:lnTo>
                <a:pt x="290315" y="1935493"/>
              </a:lnTo>
              <a:lnTo>
                <a:pt x="290315" y="0"/>
              </a:lnTo>
              <a:lnTo>
                <a:pt x="580630"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s-ES" sz="700" kern="1200"/>
        </a:p>
      </dsp:txBody>
      <dsp:txXfrm>
        <a:off x="1147806" y="1371233"/>
        <a:ext cx="101035" cy="101035"/>
      </dsp:txXfrm>
    </dsp:sp>
    <dsp:sp modelId="{2CCD136C-2481-4BFB-85F6-E10CB95365E6}">
      <dsp:nvSpPr>
        <dsp:cNvPr id="0" name=""/>
        <dsp:cNvSpPr/>
      </dsp:nvSpPr>
      <dsp:spPr>
        <a:xfrm rot="16200000">
          <a:off x="-1935493" y="1935493"/>
          <a:ext cx="4778995" cy="908009"/>
        </a:xfrm>
        <a:prstGeom prst="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ES" sz="2600" b="1" kern="1200" dirty="0" smtClean="0">
              <a:solidFill>
                <a:schemeClr val="tx1"/>
              </a:solidFill>
            </a:rPr>
            <a:t>Sistema de Gestión </a:t>
          </a:r>
        </a:p>
        <a:p>
          <a:pPr lvl="0" algn="ctr" defTabSz="1155700">
            <a:lnSpc>
              <a:spcPct val="90000"/>
            </a:lnSpc>
            <a:spcBef>
              <a:spcPct val="0"/>
            </a:spcBef>
            <a:spcAft>
              <a:spcPct val="35000"/>
            </a:spcAft>
          </a:pPr>
          <a:r>
            <a:rPr lang="es-ES" sz="2600" b="1" kern="1200" dirty="0" smtClean="0">
              <a:solidFill>
                <a:schemeClr val="tx1"/>
              </a:solidFill>
            </a:rPr>
            <a:t>de la Prevención</a:t>
          </a:r>
          <a:endParaRPr lang="es-ES" sz="2600" b="1" kern="1200" dirty="0">
            <a:solidFill>
              <a:schemeClr val="tx1"/>
            </a:solidFill>
          </a:endParaRPr>
        </a:p>
      </dsp:txBody>
      <dsp:txXfrm>
        <a:off x="-1935493" y="1935493"/>
        <a:ext cx="4778995" cy="908009"/>
      </dsp:txXfrm>
    </dsp:sp>
    <dsp:sp modelId="{DBBF0DFE-521A-455E-B94A-0D3EE3AF0FD1}">
      <dsp:nvSpPr>
        <dsp:cNvPr id="0" name=""/>
        <dsp:cNvSpPr/>
      </dsp:nvSpPr>
      <dsp:spPr>
        <a:xfrm>
          <a:off x="1488639" y="0"/>
          <a:ext cx="8538729" cy="908009"/>
        </a:xfrm>
        <a:prstGeom prst="rect">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solidFill>
                <a:schemeClr val="tx1"/>
              </a:solidFill>
            </a:rPr>
            <a:t>Proceso mediante el que la empresa define su política de prevención y planifica las actuaciones que debe realizar </a:t>
          </a:r>
          <a:endParaRPr lang="es-ES" sz="1600" kern="1200" dirty="0">
            <a:solidFill>
              <a:schemeClr val="tx1"/>
            </a:solidFill>
          </a:endParaRPr>
        </a:p>
      </dsp:txBody>
      <dsp:txXfrm>
        <a:off x="1488639" y="0"/>
        <a:ext cx="8538729" cy="908009"/>
      </dsp:txXfrm>
    </dsp:sp>
    <dsp:sp modelId="{A0A5B907-D9C7-4B86-BA71-57983153CAD1}">
      <dsp:nvSpPr>
        <dsp:cNvPr id="0" name=""/>
        <dsp:cNvSpPr/>
      </dsp:nvSpPr>
      <dsp:spPr>
        <a:xfrm>
          <a:off x="1542069" y="1170584"/>
          <a:ext cx="8730768" cy="1307478"/>
        </a:xfrm>
        <a:prstGeom prst="rect">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just" defTabSz="800100">
            <a:lnSpc>
              <a:spcPct val="90000"/>
            </a:lnSpc>
            <a:spcBef>
              <a:spcPct val="0"/>
            </a:spcBef>
            <a:spcAft>
              <a:spcPct val="35000"/>
            </a:spcAft>
          </a:pPr>
          <a:r>
            <a:rPr lang="es-ES" sz="1800" kern="1200" dirty="0" smtClean="0">
              <a:solidFill>
                <a:schemeClr val="tx1"/>
              </a:solidFill>
            </a:rPr>
            <a:t>- </a:t>
          </a:r>
          <a:r>
            <a:rPr lang="es-ES" sz="1600" kern="1200" dirty="0" smtClean="0">
              <a:solidFill>
                <a:schemeClr val="tx1"/>
              </a:solidFill>
            </a:rPr>
            <a:t>Estructura organizativa</a:t>
          </a:r>
        </a:p>
        <a:p>
          <a:pPr lvl="0" algn="just" defTabSz="800100">
            <a:lnSpc>
              <a:spcPct val="90000"/>
            </a:lnSpc>
            <a:spcBef>
              <a:spcPct val="0"/>
            </a:spcBef>
            <a:spcAft>
              <a:spcPct val="35000"/>
            </a:spcAft>
          </a:pPr>
          <a:r>
            <a:rPr lang="es-ES" sz="1600" kern="1200" dirty="0" smtClean="0">
              <a:solidFill>
                <a:schemeClr val="tx1"/>
              </a:solidFill>
            </a:rPr>
            <a:t>- Responsabilidades</a:t>
          </a:r>
        </a:p>
        <a:p>
          <a:pPr lvl="0" algn="just" defTabSz="800100">
            <a:lnSpc>
              <a:spcPct val="90000"/>
            </a:lnSpc>
            <a:spcBef>
              <a:spcPct val="0"/>
            </a:spcBef>
            <a:spcAft>
              <a:spcPct val="35000"/>
            </a:spcAft>
          </a:pPr>
          <a:r>
            <a:rPr lang="es-ES" sz="1600" kern="1200" dirty="0" smtClean="0">
              <a:solidFill>
                <a:schemeClr val="tx1"/>
              </a:solidFill>
            </a:rPr>
            <a:t>- Funciones, prácticas y procedimientos preventivos</a:t>
          </a:r>
        </a:p>
        <a:p>
          <a:pPr lvl="0" algn="just" defTabSz="800100">
            <a:lnSpc>
              <a:spcPct val="90000"/>
            </a:lnSpc>
            <a:spcBef>
              <a:spcPct val="0"/>
            </a:spcBef>
            <a:spcAft>
              <a:spcPct val="35000"/>
            </a:spcAft>
          </a:pPr>
          <a:r>
            <a:rPr lang="es-ES" sz="1600" kern="1200" dirty="0" smtClean="0">
              <a:solidFill>
                <a:schemeClr val="tx1"/>
              </a:solidFill>
            </a:rPr>
            <a:t>- Recursos necesarios para la gestión de la prevención</a:t>
          </a:r>
          <a:endParaRPr lang="es-ES" sz="1600" kern="1200" dirty="0">
            <a:solidFill>
              <a:schemeClr val="tx1"/>
            </a:solidFill>
          </a:endParaRPr>
        </a:p>
      </dsp:txBody>
      <dsp:txXfrm>
        <a:off x="1542069" y="1170584"/>
        <a:ext cx="8730768" cy="1307478"/>
      </dsp:txXfrm>
    </dsp:sp>
    <dsp:sp modelId="{83D46013-B433-4D58-B78F-C5F23142CBE9}">
      <dsp:nvSpPr>
        <dsp:cNvPr id="0" name=""/>
        <dsp:cNvSpPr/>
      </dsp:nvSpPr>
      <dsp:spPr>
        <a:xfrm>
          <a:off x="1505585" y="3686132"/>
          <a:ext cx="2058073" cy="908009"/>
        </a:xfrm>
        <a:prstGeom prst="rect">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S" sz="1500" kern="1200" dirty="0" smtClean="0">
              <a:solidFill>
                <a:schemeClr val="tx1"/>
              </a:solidFill>
            </a:rPr>
            <a:t>ACTIVIDADES PREVENTIVAS</a:t>
          </a:r>
          <a:endParaRPr lang="es-ES" sz="1500" kern="1200" dirty="0">
            <a:solidFill>
              <a:schemeClr val="tx1"/>
            </a:solidFill>
          </a:endParaRPr>
        </a:p>
      </dsp:txBody>
      <dsp:txXfrm>
        <a:off x="1505585" y="3686132"/>
        <a:ext cx="2058073" cy="908009"/>
      </dsp:txXfrm>
    </dsp:sp>
    <dsp:sp modelId="{7E7C85FE-7668-4C7B-B6CC-1021267A7DAA}">
      <dsp:nvSpPr>
        <dsp:cNvPr id="0" name=""/>
        <dsp:cNvSpPr/>
      </dsp:nvSpPr>
      <dsp:spPr>
        <a:xfrm>
          <a:off x="4410113" y="2862105"/>
          <a:ext cx="6690742" cy="2553357"/>
        </a:xfrm>
        <a:prstGeom prst="rect">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l" defTabSz="666750">
            <a:lnSpc>
              <a:spcPct val="90000"/>
            </a:lnSpc>
            <a:spcBef>
              <a:spcPct val="0"/>
            </a:spcBef>
            <a:spcAft>
              <a:spcPct val="35000"/>
            </a:spcAft>
          </a:pPr>
          <a:r>
            <a:rPr lang="es-ES" sz="1500" kern="1200" dirty="0" smtClean="0">
              <a:solidFill>
                <a:schemeClr val="tx1"/>
              </a:solidFill>
            </a:rPr>
            <a:t>- Plan de Prevención</a:t>
          </a:r>
        </a:p>
        <a:p>
          <a:pPr lvl="0" algn="l" defTabSz="666750">
            <a:lnSpc>
              <a:spcPct val="90000"/>
            </a:lnSpc>
            <a:spcBef>
              <a:spcPct val="0"/>
            </a:spcBef>
            <a:spcAft>
              <a:spcPct val="35000"/>
            </a:spcAft>
          </a:pPr>
          <a:r>
            <a:rPr lang="es-ES" sz="1500" kern="1200" dirty="0" smtClean="0">
              <a:solidFill>
                <a:schemeClr val="tx1"/>
              </a:solidFill>
            </a:rPr>
            <a:t>- Planificación integrada en la empresa</a:t>
          </a:r>
        </a:p>
        <a:p>
          <a:pPr lvl="0" algn="l" defTabSz="666750">
            <a:lnSpc>
              <a:spcPct val="90000"/>
            </a:lnSpc>
            <a:spcBef>
              <a:spcPct val="0"/>
            </a:spcBef>
            <a:spcAft>
              <a:spcPct val="35000"/>
            </a:spcAft>
          </a:pPr>
          <a:r>
            <a:rPr lang="es-ES" sz="1500" kern="1200" dirty="0" smtClean="0">
              <a:solidFill>
                <a:schemeClr val="tx1"/>
              </a:solidFill>
            </a:rPr>
            <a:t>- Evaluación y revisión de riesgos</a:t>
          </a:r>
        </a:p>
        <a:p>
          <a:pPr lvl="0" algn="l" defTabSz="666750">
            <a:lnSpc>
              <a:spcPct val="90000"/>
            </a:lnSpc>
            <a:spcBef>
              <a:spcPct val="0"/>
            </a:spcBef>
            <a:spcAft>
              <a:spcPct val="35000"/>
            </a:spcAft>
          </a:pPr>
          <a:r>
            <a:rPr lang="es-ES" sz="1500" kern="1200" dirty="0" smtClean="0">
              <a:solidFill>
                <a:schemeClr val="tx1"/>
              </a:solidFill>
            </a:rPr>
            <a:t>- Acciones preventivas para eliminar y/o controlar los riesgos</a:t>
          </a:r>
        </a:p>
        <a:p>
          <a:pPr lvl="0" algn="l" defTabSz="666750">
            <a:lnSpc>
              <a:spcPct val="90000"/>
            </a:lnSpc>
            <a:spcBef>
              <a:spcPct val="0"/>
            </a:spcBef>
            <a:spcAft>
              <a:spcPct val="35000"/>
            </a:spcAft>
          </a:pPr>
          <a:r>
            <a:rPr lang="es-ES" sz="1500" kern="1200" dirty="0" smtClean="0">
              <a:solidFill>
                <a:schemeClr val="tx1"/>
              </a:solidFill>
            </a:rPr>
            <a:t>- Formación de los trabajadores</a:t>
          </a:r>
        </a:p>
        <a:p>
          <a:pPr lvl="0" algn="l" defTabSz="666750">
            <a:lnSpc>
              <a:spcPct val="90000"/>
            </a:lnSpc>
            <a:spcBef>
              <a:spcPct val="0"/>
            </a:spcBef>
            <a:spcAft>
              <a:spcPct val="35000"/>
            </a:spcAft>
          </a:pPr>
          <a:r>
            <a:rPr lang="es-ES" sz="1500" kern="1200" dirty="0" smtClean="0">
              <a:solidFill>
                <a:schemeClr val="tx1"/>
              </a:solidFill>
            </a:rPr>
            <a:t>- Vigilancia de la salud de los trabajadores</a:t>
          </a:r>
        </a:p>
        <a:p>
          <a:pPr lvl="0" algn="l" defTabSz="666750">
            <a:lnSpc>
              <a:spcPct val="90000"/>
            </a:lnSpc>
            <a:spcBef>
              <a:spcPct val="0"/>
            </a:spcBef>
            <a:spcAft>
              <a:spcPct val="35000"/>
            </a:spcAft>
          </a:pPr>
          <a:r>
            <a:rPr lang="es-ES" sz="1500" kern="1200" dirty="0" smtClean="0">
              <a:solidFill>
                <a:schemeClr val="tx1"/>
              </a:solidFill>
            </a:rPr>
            <a:t>- Desarrollo de medidas en caso de emergencia y primeros auxilios</a:t>
          </a:r>
        </a:p>
        <a:p>
          <a:pPr lvl="0" algn="l" defTabSz="666750">
            <a:lnSpc>
              <a:spcPct val="90000"/>
            </a:lnSpc>
            <a:spcBef>
              <a:spcPct val="0"/>
            </a:spcBef>
            <a:spcAft>
              <a:spcPct val="35000"/>
            </a:spcAft>
          </a:pPr>
          <a:r>
            <a:rPr lang="es-ES" sz="1500" kern="1200" dirty="0" smtClean="0">
              <a:solidFill>
                <a:schemeClr val="tx1"/>
              </a:solidFill>
            </a:rPr>
            <a:t>- Adoptar un modelo organizativo de la garantice la prevención</a:t>
          </a:r>
          <a:endParaRPr lang="es-ES" sz="1500" kern="1200" dirty="0">
            <a:solidFill>
              <a:schemeClr val="tx1"/>
            </a:solidFill>
          </a:endParaRPr>
        </a:p>
      </dsp:txBody>
      <dsp:txXfrm>
        <a:off x="4410113" y="2862105"/>
        <a:ext cx="6690742" cy="25533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201BA-3F90-4678-A21C-FCB2F929EC98}">
      <dsp:nvSpPr>
        <dsp:cNvPr id="0" name=""/>
        <dsp:cNvSpPr/>
      </dsp:nvSpPr>
      <dsp:spPr>
        <a:xfrm>
          <a:off x="216287" y="2401"/>
          <a:ext cx="2672299" cy="1603379"/>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ca-ES" sz="2000" kern="1200" dirty="0"/>
            <a:t>Evitar los </a:t>
          </a:r>
          <a:r>
            <a:rPr lang="ca-ES" sz="2000" kern="1200" dirty="0" err="1"/>
            <a:t>riesgos</a:t>
          </a:r>
          <a:r>
            <a:rPr lang="ca-ES" sz="2000" kern="1200" dirty="0"/>
            <a:t> </a:t>
          </a:r>
        </a:p>
      </dsp:txBody>
      <dsp:txXfrm>
        <a:off x="216287" y="2401"/>
        <a:ext cx="2672299" cy="1603379"/>
      </dsp:txXfrm>
    </dsp:sp>
    <dsp:sp modelId="{DEA2F618-71F4-4ECF-9524-A28F950E408F}">
      <dsp:nvSpPr>
        <dsp:cNvPr id="0" name=""/>
        <dsp:cNvSpPr/>
      </dsp:nvSpPr>
      <dsp:spPr>
        <a:xfrm>
          <a:off x="3155816" y="2401"/>
          <a:ext cx="2672299" cy="1603379"/>
        </a:xfrm>
        <a:prstGeom prst="rect">
          <a:avLst/>
        </a:prstGeom>
        <a:solidFill>
          <a:schemeClr val="accent5">
            <a:hueOff val="601017"/>
            <a:satOff val="-1221"/>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Evaluar los riesgos que no pueden evitarse</a:t>
          </a:r>
          <a:endParaRPr lang="ca-ES" sz="2000" kern="1200" dirty="0"/>
        </a:p>
      </dsp:txBody>
      <dsp:txXfrm>
        <a:off x="3155816" y="2401"/>
        <a:ext cx="2672299" cy="1603379"/>
      </dsp:txXfrm>
    </dsp:sp>
    <dsp:sp modelId="{2FB52321-A67B-499A-BFE1-C5D23656D66B}">
      <dsp:nvSpPr>
        <dsp:cNvPr id="0" name=""/>
        <dsp:cNvSpPr/>
      </dsp:nvSpPr>
      <dsp:spPr>
        <a:xfrm>
          <a:off x="6095346" y="2401"/>
          <a:ext cx="2672299" cy="1603379"/>
        </a:xfrm>
        <a:prstGeom prst="rect">
          <a:avLst/>
        </a:prstGeom>
        <a:solidFill>
          <a:schemeClr val="accent5">
            <a:hueOff val="1202033"/>
            <a:satOff val="-2441"/>
            <a:lumOff val="156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Combatir los riesgos en su origen</a:t>
          </a:r>
          <a:endParaRPr lang="ca-ES" sz="2000" kern="1200" dirty="0"/>
        </a:p>
      </dsp:txBody>
      <dsp:txXfrm>
        <a:off x="6095346" y="2401"/>
        <a:ext cx="2672299" cy="1603379"/>
      </dsp:txXfrm>
    </dsp:sp>
    <dsp:sp modelId="{84D6D08F-2203-430E-B9A6-C9D6FA9802C7}">
      <dsp:nvSpPr>
        <dsp:cNvPr id="0" name=""/>
        <dsp:cNvSpPr/>
      </dsp:nvSpPr>
      <dsp:spPr>
        <a:xfrm>
          <a:off x="9034876" y="2401"/>
          <a:ext cx="2672299" cy="1603379"/>
        </a:xfrm>
        <a:prstGeom prst="rect">
          <a:avLst/>
        </a:prstGeom>
        <a:solidFill>
          <a:schemeClr val="accent5">
            <a:hueOff val="1803050"/>
            <a:satOff val="-3662"/>
            <a:lumOff val="235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Adaptar el trabajo a la </a:t>
          </a:r>
          <a:r>
            <a:rPr lang="es-ES" sz="2000" kern="1200" dirty="0" smtClean="0"/>
            <a:t>persona</a:t>
          </a:r>
          <a:endParaRPr lang="ca-ES" sz="2000" kern="1200" dirty="0"/>
        </a:p>
      </dsp:txBody>
      <dsp:txXfrm>
        <a:off x="9034876" y="2401"/>
        <a:ext cx="2672299" cy="1603379"/>
      </dsp:txXfrm>
    </dsp:sp>
    <dsp:sp modelId="{79472408-3165-43CA-B8F0-59F524363D78}">
      <dsp:nvSpPr>
        <dsp:cNvPr id="0" name=""/>
        <dsp:cNvSpPr/>
      </dsp:nvSpPr>
      <dsp:spPr>
        <a:xfrm>
          <a:off x="216287" y="1873011"/>
          <a:ext cx="2672299" cy="1603379"/>
        </a:xfrm>
        <a:prstGeom prst="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Tener en cuenta la evolución de la técnica</a:t>
          </a:r>
          <a:endParaRPr lang="ca-ES" sz="2000" kern="1200" dirty="0"/>
        </a:p>
      </dsp:txBody>
      <dsp:txXfrm>
        <a:off x="216287" y="1873011"/>
        <a:ext cx="2672299" cy="1603379"/>
      </dsp:txXfrm>
    </dsp:sp>
    <dsp:sp modelId="{B6A6B7E9-5669-4173-A177-160C2ACE22DD}">
      <dsp:nvSpPr>
        <dsp:cNvPr id="0" name=""/>
        <dsp:cNvSpPr/>
      </dsp:nvSpPr>
      <dsp:spPr>
        <a:xfrm>
          <a:off x="3155816" y="1873011"/>
          <a:ext cx="2672299" cy="1603379"/>
        </a:xfrm>
        <a:prstGeom prst="rect">
          <a:avLst/>
        </a:prstGeom>
        <a:solidFill>
          <a:schemeClr val="accent5">
            <a:hueOff val="3005083"/>
            <a:satOff val="-6103"/>
            <a:lumOff val="39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Sustituir lo peligroso por lo que entrañe poco o ningún peligro</a:t>
          </a:r>
          <a:endParaRPr lang="ca-ES" sz="2000" kern="1200" dirty="0"/>
        </a:p>
      </dsp:txBody>
      <dsp:txXfrm>
        <a:off x="3155816" y="1873011"/>
        <a:ext cx="2672299" cy="1603379"/>
      </dsp:txXfrm>
    </dsp:sp>
    <dsp:sp modelId="{7540C393-4F00-41A5-8212-D030799C0DDD}">
      <dsp:nvSpPr>
        <dsp:cNvPr id="0" name=""/>
        <dsp:cNvSpPr/>
      </dsp:nvSpPr>
      <dsp:spPr>
        <a:xfrm>
          <a:off x="6095346" y="1873011"/>
          <a:ext cx="2672299" cy="1603379"/>
        </a:xfrm>
        <a:prstGeom prst="rect">
          <a:avLst/>
        </a:prstGeom>
        <a:solidFill>
          <a:schemeClr val="accent5">
            <a:hueOff val="3606099"/>
            <a:satOff val="-7323"/>
            <a:lumOff val="4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ca-ES" sz="2000" kern="1200" dirty="0"/>
            <a:t>Planificar la prevención</a:t>
          </a:r>
        </a:p>
      </dsp:txBody>
      <dsp:txXfrm>
        <a:off x="6095346" y="1873011"/>
        <a:ext cx="2672299" cy="1603379"/>
      </dsp:txXfrm>
    </dsp:sp>
    <dsp:sp modelId="{CDAD7FE6-B8C3-49F0-84B1-26575EE3AD9E}">
      <dsp:nvSpPr>
        <dsp:cNvPr id="0" name=""/>
        <dsp:cNvSpPr/>
      </dsp:nvSpPr>
      <dsp:spPr>
        <a:xfrm>
          <a:off x="9034876" y="1873011"/>
          <a:ext cx="2672299" cy="1603379"/>
        </a:xfrm>
        <a:prstGeom prst="rect">
          <a:avLst/>
        </a:prstGeom>
        <a:solidFill>
          <a:schemeClr val="accent5">
            <a:hueOff val="4207116"/>
            <a:satOff val="-8544"/>
            <a:lumOff val="54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Adoptar medidas que antepongan la protección colectiva a la individual</a:t>
          </a:r>
          <a:endParaRPr lang="ca-ES" sz="2000" kern="1200" dirty="0"/>
        </a:p>
      </dsp:txBody>
      <dsp:txXfrm>
        <a:off x="9034876" y="1873011"/>
        <a:ext cx="2672299" cy="1603379"/>
      </dsp:txXfrm>
    </dsp:sp>
    <dsp:sp modelId="{F0D1684F-28D2-49DB-9DD4-D4A3B6D11ACE}">
      <dsp:nvSpPr>
        <dsp:cNvPr id="0" name=""/>
        <dsp:cNvSpPr/>
      </dsp:nvSpPr>
      <dsp:spPr>
        <a:xfrm>
          <a:off x="4625581" y="3743621"/>
          <a:ext cx="2672299" cy="1603379"/>
        </a:xfrm>
        <a:prstGeom prst="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a:t>Dar las debidas instrucciones a los trabajadores</a:t>
          </a:r>
          <a:endParaRPr lang="ca-ES" sz="2000" kern="1200" dirty="0"/>
        </a:p>
      </dsp:txBody>
      <dsp:txXfrm>
        <a:off x="4625581" y="3743621"/>
        <a:ext cx="2672299" cy="1603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6E87B-CBC3-4550-B7E8-DDFB876BB10E}">
      <dsp:nvSpPr>
        <dsp:cNvPr id="0" name=""/>
        <dsp:cNvSpPr/>
      </dsp:nvSpPr>
      <dsp:spPr>
        <a:xfrm>
          <a:off x="3065511" y="-29946"/>
          <a:ext cx="4652373" cy="4652373"/>
        </a:xfrm>
        <a:prstGeom prst="circularArrow">
          <a:avLst>
            <a:gd name="adj1" fmla="val 5544"/>
            <a:gd name="adj2" fmla="val 330680"/>
            <a:gd name="adj3" fmla="val 13735178"/>
            <a:gd name="adj4" fmla="val 17410813"/>
            <a:gd name="adj5" fmla="val 5757"/>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dsp:style>
    </dsp:sp>
    <dsp:sp modelId="{46AA5E0B-72A4-47F5-A5DE-87EA05AF6820}">
      <dsp:nvSpPr>
        <dsp:cNvPr id="0" name=""/>
        <dsp:cNvSpPr/>
      </dsp:nvSpPr>
      <dsp:spPr>
        <a:xfrm>
          <a:off x="4283346" y="1714"/>
          <a:ext cx="2216703" cy="1108351"/>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smtClean="0"/>
            <a:t>Identificación  de los riesgos</a:t>
          </a:r>
          <a:endParaRPr lang="es-ES" sz="2000" kern="1200" dirty="0"/>
        </a:p>
      </dsp:txBody>
      <dsp:txXfrm>
        <a:off x="4337451" y="55819"/>
        <a:ext cx="2108493" cy="1000141"/>
      </dsp:txXfrm>
    </dsp:sp>
    <dsp:sp modelId="{2F01A34D-EC4E-407D-BF69-2A90D320117B}">
      <dsp:nvSpPr>
        <dsp:cNvPr id="0" name=""/>
        <dsp:cNvSpPr/>
      </dsp:nvSpPr>
      <dsp:spPr>
        <a:xfrm>
          <a:off x="6170198" y="1372593"/>
          <a:ext cx="2216703" cy="1108351"/>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smtClean="0"/>
            <a:t>Evaluación de los riesgos</a:t>
          </a:r>
          <a:endParaRPr lang="es-ES" sz="2000" kern="1200" dirty="0"/>
        </a:p>
      </dsp:txBody>
      <dsp:txXfrm>
        <a:off x="6224303" y="1426698"/>
        <a:ext cx="2108493" cy="1000141"/>
      </dsp:txXfrm>
    </dsp:sp>
    <dsp:sp modelId="{D1A0960C-756D-4C94-8644-B8B876A4F3DE}">
      <dsp:nvSpPr>
        <dsp:cNvPr id="0" name=""/>
        <dsp:cNvSpPr/>
      </dsp:nvSpPr>
      <dsp:spPr>
        <a:xfrm>
          <a:off x="5449485" y="3590722"/>
          <a:ext cx="2216703" cy="1108351"/>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smtClean="0"/>
            <a:t>Planificación y Prevención</a:t>
          </a:r>
          <a:endParaRPr lang="es-ES" sz="2000" kern="1200" dirty="0"/>
        </a:p>
      </dsp:txBody>
      <dsp:txXfrm>
        <a:off x="5503590" y="3644827"/>
        <a:ext cx="2108493" cy="1000141"/>
      </dsp:txXfrm>
    </dsp:sp>
    <dsp:sp modelId="{AB18C515-4801-4D8B-8708-1DD1DB5F55A0}">
      <dsp:nvSpPr>
        <dsp:cNvPr id="0" name=""/>
        <dsp:cNvSpPr/>
      </dsp:nvSpPr>
      <dsp:spPr>
        <a:xfrm>
          <a:off x="3117206" y="3590722"/>
          <a:ext cx="2216703" cy="1108351"/>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smtClean="0"/>
            <a:t>Ejecución y seguimiento de lo planificado</a:t>
          </a:r>
          <a:endParaRPr lang="es-ES" sz="2000" kern="1200" dirty="0"/>
        </a:p>
      </dsp:txBody>
      <dsp:txXfrm>
        <a:off x="3171311" y="3644827"/>
        <a:ext cx="2108493" cy="1000141"/>
      </dsp:txXfrm>
    </dsp:sp>
    <dsp:sp modelId="{2D0B8661-59BD-45CE-BC6E-2D1063DDB904}">
      <dsp:nvSpPr>
        <dsp:cNvPr id="0" name=""/>
        <dsp:cNvSpPr/>
      </dsp:nvSpPr>
      <dsp:spPr>
        <a:xfrm>
          <a:off x="2396493" y="1372593"/>
          <a:ext cx="2216703" cy="1108351"/>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kern="1200" dirty="0" smtClean="0"/>
            <a:t>Revisión, control y mejora</a:t>
          </a:r>
          <a:endParaRPr lang="es-ES" sz="2000" kern="1200" dirty="0"/>
        </a:p>
      </dsp:txBody>
      <dsp:txXfrm>
        <a:off x="2450598" y="1426698"/>
        <a:ext cx="2108493" cy="10001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3DFB5-9813-4156-B9F8-C6E83E7EAAA6}">
      <dsp:nvSpPr>
        <dsp:cNvPr id="0" name=""/>
        <dsp:cNvSpPr/>
      </dsp:nvSpPr>
      <dsp:spPr>
        <a:xfrm rot="5400000">
          <a:off x="-543308" y="555503"/>
          <a:ext cx="3703280" cy="2592296"/>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a:t> El plan de prevención de riesgos laborales </a:t>
          </a:r>
        </a:p>
      </dsp:txBody>
      <dsp:txXfrm rot="-5400000">
        <a:off x="12184" y="1296159"/>
        <a:ext cx="2592296" cy="1110984"/>
      </dsp:txXfrm>
    </dsp:sp>
    <dsp:sp modelId="{1BB7123A-6A8F-4B66-AC33-2481002F6D99}">
      <dsp:nvSpPr>
        <dsp:cNvPr id="0" name=""/>
        <dsp:cNvSpPr/>
      </dsp:nvSpPr>
      <dsp:spPr>
        <a:xfrm rot="5400000">
          <a:off x="4796733" y="-2204183"/>
          <a:ext cx="3717166" cy="8126039"/>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just" defTabSz="755650" rtl="0">
            <a:lnSpc>
              <a:spcPct val="90000"/>
            </a:lnSpc>
            <a:spcBef>
              <a:spcPct val="0"/>
            </a:spcBef>
            <a:spcAft>
              <a:spcPct val="15000"/>
            </a:spcAft>
            <a:buChar char="••"/>
          </a:pPr>
          <a:r>
            <a:rPr lang="es-ES" sz="1700" kern="1200" dirty="0" smtClean="0"/>
            <a:t>Herramienta a través de la cual se integra la actividad preventiva de la empresa en su sistema general de gestión y se establece su política de prevención de riesgos laborales, los objetivos y las metas en materia preventiva. </a:t>
          </a:r>
          <a:endParaRPr lang="es-ES" sz="1700" kern="1200" dirty="0"/>
        </a:p>
        <a:p>
          <a:pPr marL="171450" lvl="1" indent="-171450" algn="just" defTabSz="755650" rtl="0">
            <a:lnSpc>
              <a:spcPct val="90000"/>
            </a:lnSpc>
            <a:spcBef>
              <a:spcPct val="0"/>
            </a:spcBef>
            <a:spcAft>
              <a:spcPct val="15000"/>
            </a:spcAft>
            <a:buChar char="••"/>
          </a:pPr>
          <a:endParaRPr lang="es-ES" sz="1700" kern="1200" dirty="0"/>
        </a:p>
        <a:p>
          <a:pPr marL="171450" lvl="1" indent="-171450" algn="just" defTabSz="755650" rtl="0">
            <a:lnSpc>
              <a:spcPct val="90000"/>
            </a:lnSpc>
            <a:spcBef>
              <a:spcPct val="0"/>
            </a:spcBef>
            <a:spcAft>
              <a:spcPct val="15000"/>
            </a:spcAft>
            <a:buChar char="••"/>
          </a:pPr>
          <a:r>
            <a:rPr lang="es-ES" sz="1700" kern="1200" dirty="0" smtClean="0"/>
            <a:t>La </a:t>
          </a:r>
          <a:r>
            <a:rPr lang="es-ES" sz="1700" kern="1200" dirty="0"/>
            <a:t>actividad preventiva debe extenderse a todos los niveles jerárquicos de la empresa. </a:t>
          </a:r>
        </a:p>
        <a:p>
          <a:pPr marL="171450" lvl="1" indent="-171450" algn="just" defTabSz="755650" rtl="0">
            <a:lnSpc>
              <a:spcPct val="90000"/>
            </a:lnSpc>
            <a:spcBef>
              <a:spcPct val="0"/>
            </a:spcBef>
            <a:spcAft>
              <a:spcPct val="15000"/>
            </a:spcAft>
            <a:buChar char="••"/>
          </a:pPr>
          <a:endParaRPr lang="es-ES" sz="1700" kern="1200" dirty="0"/>
        </a:p>
        <a:p>
          <a:pPr marL="171450" lvl="1" indent="-171450" algn="just" defTabSz="755650" rtl="0">
            <a:lnSpc>
              <a:spcPct val="90000"/>
            </a:lnSpc>
            <a:spcBef>
              <a:spcPct val="0"/>
            </a:spcBef>
            <a:spcAft>
              <a:spcPct val="15000"/>
            </a:spcAft>
            <a:buChar char="••"/>
          </a:pPr>
          <a:r>
            <a:rPr lang="es-ES" sz="1700" kern="1200" dirty="0" smtClean="0"/>
            <a:t>Identificación de los </a:t>
          </a:r>
          <a:r>
            <a:rPr lang="es-ES" sz="1700" kern="1200" dirty="0"/>
            <a:t>procesos </a:t>
          </a:r>
          <a:r>
            <a:rPr lang="es-ES" sz="1700" kern="1200" dirty="0" smtClean="0"/>
            <a:t>en </a:t>
          </a:r>
          <a:r>
            <a:rPr lang="es-ES" sz="1700" kern="1200" dirty="0"/>
            <a:t>relación con la prevención de riesgos laborales. </a:t>
          </a:r>
        </a:p>
        <a:p>
          <a:pPr marL="171450" lvl="1" indent="-171450" algn="just" defTabSz="755650" rtl="0">
            <a:lnSpc>
              <a:spcPct val="90000"/>
            </a:lnSpc>
            <a:spcBef>
              <a:spcPct val="0"/>
            </a:spcBef>
            <a:spcAft>
              <a:spcPct val="15000"/>
            </a:spcAft>
            <a:buChar char="••"/>
          </a:pPr>
          <a:endParaRPr lang="es-ES" sz="1700" kern="1200" dirty="0"/>
        </a:p>
        <a:p>
          <a:pPr marL="171450" lvl="1" indent="-171450" algn="just" defTabSz="755650" rtl="0">
            <a:lnSpc>
              <a:spcPct val="90000"/>
            </a:lnSpc>
            <a:spcBef>
              <a:spcPct val="0"/>
            </a:spcBef>
            <a:spcAft>
              <a:spcPct val="15000"/>
            </a:spcAft>
            <a:buChar char="••"/>
          </a:pPr>
          <a:r>
            <a:rPr lang="es-ES" sz="1700" kern="1200" dirty="0"/>
            <a:t>Organización preventiva. </a:t>
          </a:r>
        </a:p>
      </dsp:txBody>
      <dsp:txXfrm rot="-5400000">
        <a:off x="2592297" y="181710"/>
        <a:ext cx="7944582" cy="33542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0A61-612E-499F-B011-7709B736C18D}">
      <dsp:nvSpPr>
        <dsp:cNvPr id="0" name=""/>
        <dsp:cNvSpPr/>
      </dsp:nvSpPr>
      <dsp:spPr>
        <a:xfrm>
          <a:off x="0" y="5966"/>
          <a:ext cx="2560308" cy="67023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s-ES" sz="2000" kern="1200" dirty="0"/>
            <a:t>A. Identificación de los riesgos </a:t>
          </a:r>
        </a:p>
      </dsp:txBody>
      <dsp:txXfrm>
        <a:off x="19630" y="25596"/>
        <a:ext cx="2521048" cy="630970"/>
      </dsp:txXfrm>
    </dsp:sp>
    <dsp:sp modelId="{2357392B-43B3-4E17-9B2B-4C9408F708D4}">
      <dsp:nvSpPr>
        <dsp:cNvPr id="0" name=""/>
        <dsp:cNvSpPr/>
      </dsp:nvSpPr>
      <dsp:spPr>
        <a:xfrm>
          <a:off x="3004644" y="12031"/>
          <a:ext cx="2786552" cy="670230"/>
        </a:xfrm>
        <a:prstGeom prst="roundRect">
          <a:avLst>
            <a:gd name="adj" fmla="val 10000"/>
          </a:avLst>
        </a:prstGeom>
        <a:solidFill>
          <a:schemeClr val="accent4">
            <a:hueOff val="-246306"/>
            <a:satOff val="7355"/>
            <a:lumOff val="284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s-ES" sz="2000" kern="1200" dirty="0"/>
            <a:t>B. Estimación del riesgo </a:t>
          </a:r>
        </a:p>
      </dsp:txBody>
      <dsp:txXfrm>
        <a:off x="3024274" y="31661"/>
        <a:ext cx="2747292" cy="630970"/>
      </dsp:txXfrm>
    </dsp:sp>
    <dsp:sp modelId="{10E9250A-3588-4086-A204-CD641B930AD6}">
      <dsp:nvSpPr>
        <dsp:cNvPr id="0" name=""/>
        <dsp:cNvSpPr/>
      </dsp:nvSpPr>
      <dsp:spPr>
        <a:xfrm>
          <a:off x="3283300" y="682262"/>
          <a:ext cx="220752" cy="640791"/>
        </a:xfrm>
        <a:custGeom>
          <a:avLst/>
          <a:gdLst/>
          <a:ahLst/>
          <a:cxnLst/>
          <a:rect l="0" t="0" r="0" b="0"/>
          <a:pathLst>
            <a:path>
              <a:moveTo>
                <a:pt x="0" y="0"/>
              </a:moveTo>
              <a:lnTo>
                <a:pt x="0" y="640791"/>
              </a:lnTo>
              <a:lnTo>
                <a:pt x="220752" y="64079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BAEF5-D12A-4A91-8F0C-650DB1F9154A}">
      <dsp:nvSpPr>
        <dsp:cNvPr id="0" name=""/>
        <dsp:cNvSpPr/>
      </dsp:nvSpPr>
      <dsp:spPr>
        <a:xfrm>
          <a:off x="3504052" y="800585"/>
          <a:ext cx="2164738" cy="1044936"/>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a:t>Probabilidad</a:t>
          </a:r>
          <a:r>
            <a:rPr lang="es-ES" sz="1200" kern="1200" dirty="0"/>
            <a:t> </a:t>
          </a:r>
          <a:endParaRPr lang="es-ES" sz="1200" kern="1200" dirty="0" smtClean="0"/>
        </a:p>
        <a:p>
          <a:pPr lvl="0" algn="ctr" defTabSz="533400" rtl="0">
            <a:lnSpc>
              <a:spcPct val="90000"/>
            </a:lnSpc>
            <a:spcBef>
              <a:spcPct val="0"/>
            </a:spcBef>
            <a:spcAft>
              <a:spcPct val="35000"/>
            </a:spcAft>
          </a:pPr>
          <a:r>
            <a:rPr lang="es-ES" sz="1200" kern="1200" dirty="0" smtClean="0"/>
            <a:t>(</a:t>
          </a:r>
          <a:r>
            <a:rPr lang="es-ES" sz="1200" kern="1200" dirty="0"/>
            <a:t>baja , media, alta)</a:t>
          </a:r>
        </a:p>
      </dsp:txBody>
      <dsp:txXfrm>
        <a:off x="3534657" y="831190"/>
        <a:ext cx="2103528" cy="983726"/>
      </dsp:txXfrm>
    </dsp:sp>
    <dsp:sp modelId="{877CC2A9-F60F-426F-98CD-45E7A1A7A2D9}">
      <dsp:nvSpPr>
        <dsp:cNvPr id="0" name=""/>
        <dsp:cNvSpPr/>
      </dsp:nvSpPr>
      <dsp:spPr>
        <a:xfrm>
          <a:off x="3283300" y="682262"/>
          <a:ext cx="158287" cy="1949021"/>
        </a:xfrm>
        <a:custGeom>
          <a:avLst/>
          <a:gdLst/>
          <a:ahLst/>
          <a:cxnLst/>
          <a:rect l="0" t="0" r="0" b="0"/>
          <a:pathLst>
            <a:path>
              <a:moveTo>
                <a:pt x="0" y="0"/>
              </a:moveTo>
              <a:lnTo>
                <a:pt x="0" y="1949021"/>
              </a:lnTo>
              <a:lnTo>
                <a:pt x="158287" y="194902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761A8-704F-49CA-9213-4DC868A0BA89}">
      <dsp:nvSpPr>
        <dsp:cNvPr id="0" name=""/>
        <dsp:cNvSpPr/>
      </dsp:nvSpPr>
      <dsp:spPr>
        <a:xfrm>
          <a:off x="3441587" y="2027013"/>
          <a:ext cx="2215172" cy="120854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82102"/>
              <a:satOff val="2452"/>
              <a:lumOff val="9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a:t>Gravedad</a:t>
          </a:r>
          <a:r>
            <a:rPr lang="es-ES" sz="1200" kern="1200" dirty="0"/>
            <a:t> </a:t>
          </a:r>
          <a:endParaRPr lang="es-ES" sz="1200" kern="1200" dirty="0" smtClean="0"/>
        </a:p>
        <a:p>
          <a:pPr lvl="0" algn="ctr" defTabSz="533400" rtl="0">
            <a:lnSpc>
              <a:spcPct val="90000"/>
            </a:lnSpc>
            <a:spcBef>
              <a:spcPct val="0"/>
            </a:spcBef>
            <a:spcAft>
              <a:spcPct val="35000"/>
            </a:spcAft>
          </a:pPr>
          <a:r>
            <a:rPr lang="es-ES" sz="1200" kern="1200" dirty="0" smtClean="0"/>
            <a:t>(</a:t>
          </a:r>
          <a:r>
            <a:rPr lang="es-ES" sz="1200" kern="1200" dirty="0"/>
            <a:t>ligeramente dañinos, dañinos, extremadamente dañinos) </a:t>
          </a:r>
        </a:p>
      </dsp:txBody>
      <dsp:txXfrm>
        <a:off x="3476984" y="2062410"/>
        <a:ext cx="2144378" cy="1137746"/>
      </dsp:txXfrm>
    </dsp:sp>
    <dsp:sp modelId="{0A4BACA9-990D-409B-A624-CDD1E35F32EB}">
      <dsp:nvSpPr>
        <dsp:cNvPr id="0" name=""/>
        <dsp:cNvSpPr/>
      </dsp:nvSpPr>
      <dsp:spPr>
        <a:xfrm>
          <a:off x="6307837" y="791"/>
          <a:ext cx="2770613" cy="670230"/>
        </a:xfrm>
        <a:prstGeom prst="roundRect">
          <a:avLst>
            <a:gd name="adj" fmla="val 10000"/>
          </a:avLst>
        </a:prstGeom>
        <a:solidFill>
          <a:schemeClr val="accent4">
            <a:hueOff val="-492612"/>
            <a:satOff val="14709"/>
            <a:lumOff val="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s-ES" sz="2000" kern="1200" dirty="0"/>
            <a:t>C. Valoración del riesgo </a:t>
          </a:r>
        </a:p>
      </dsp:txBody>
      <dsp:txXfrm>
        <a:off x="6327467" y="20421"/>
        <a:ext cx="2731353" cy="630970"/>
      </dsp:txXfrm>
    </dsp:sp>
    <dsp:sp modelId="{7B7043BE-ED5A-41AC-9D4C-E5C73FEEBF9F}">
      <dsp:nvSpPr>
        <dsp:cNvPr id="0" name=""/>
        <dsp:cNvSpPr/>
      </dsp:nvSpPr>
      <dsp:spPr>
        <a:xfrm>
          <a:off x="6584899" y="671022"/>
          <a:ext cx="277061" cy="502673"/>
        </a:xfrm>
        <a:custGeom>
          <a:avLst/>
          <a:gdLst/>
          <a:ahLst/>
          <a:cxnLst/>
          <a:rect l="0" t="0" r="0" b="0"/>
          <a:pathLst>
            <a:path>
              <a:moveTo>
                <a:pt x="0" y="0"/>
              </a:moveTo>
              <a:lnTo>
                <a:pt x="0" y="502673"/>
              </a:lnTo>
              <a:lnTo>
                <a:pt x="277061" y="50267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8391F2-1277-4653-A3EA-7CE321F6D306}">
      <dsp:nvSpPr>
        <dsp:cNvPr id="0" name=""/>
        <dsp:cNvSpPr/>
      </dsp:nvSpPr>
      <dsp:spPr>
        <a:xfrm>
          <a:off x="6861960" y="838580"/>
          <a:ext cx="3864219" cy="67023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64204"/>
              <a:satOff val="4903"/>
              <a:lumOff val="18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smtClean="0"/>
            <a:t>Trivial</a:t>
          </a:r>
        </a:p>
        <a:p>
          <a:pPr lvl="0" algn="ctr" defTabSz="533400" rtl="0">
            <a:lnSpc>
              <a:spcPct val="90000"/>
            </a:lnSpc>
            <a:spcBef>
              <a:spcPct val="0"/>
            </a:spcBef>
            <a:spcAft>
              <a:spcPct val="35000"/>
            </a:spcAft>
          </a:pPr>
          <a:r>
            <a:rPr lang="es-ES" sz="1200" b="0" kern="1200" dirty="0" smtClean="0"/>
            <a:t>(Ninguna acción)</a:t>
          </a:r>
          <a:r>
            <a:rPr lang="es-ES" sz="1200" kern="1200" dirty="0" smtClean="0"/>
            <a:t> </a:t>
          </a:r>
          <a:endParaRPr lang="es-ES" sz="1200" kern="1200" dirty="0"/>
        </a:p>
      </dsp:txBody>
      <dsp:txXfrm>
        <a:off x="6881590" y="858210"/>
        <a:ext cx="3824959" cy="630970"/>
      </dsp:txXfrm>
    </dsp:sp>
    <dsp:sp modelId="{7D2308EE-AD76-4EB2-B4F1-080F98BACC4D}">
      <dsp:nvSpPr>
        <dsp:cNvPr id="0" name=""/>
        <dsp:cNvSpPr/>
      </dsp:nvSpPr>
      <dsp:spPr>
        <a:xfrm>
          <a:off x="6584899" y="671022"/>
          <a:ext cx="277061" cy="1340461"/>
        </a:xfrm>
        <a:custGeom>
          <a:avLst/>
          <a:gdLst/>
          <a:ahLst/>
          <a:cxnLst/>
          <a:rect l="0" t="0" r="0" b="0"/>
          <a:pathLst>
            <a:path>
              <a:moveTo>
                <a:pt x="0" y="0"/>
              </a:moveTo>
              <a:lnTo>
                <a:pt x="0" y="1340461"/>
              </a:lnTo>
              <a:lnTo>
                <a:pt x="277061" y="134046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2BF8D-FAD0-411B-B3CA-4020081D7ADC}">
      <dsp:nvSpPr>
        <dsp:cNvPr id="0" name=""/>
        <dsp:cNvSpPr/>
      </dsp:nvSpPr>
      <dsp:spPr>
        <a:xfrm>
          <a:off x="6861960" y="1676369"/>
          <a:ext cx="3966448" cy="67023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246306"/>
              <a:satOff val="7355"/>
              <a:lumOff val="2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smtClean="0"/>
            <a:t>Tolerable</a:t>
          </a:r>
        </a:p>
        <a:p>
          <a:pPr lvl="0" algn="ctr" defTabSz="533400" rtl="0">
            <a:lnSpc>
              <a:spcPct val="90000"/>
            </a:lnSpc>
            <a:spcBef>
              <a:spcPct val="0"/>
            </a:spcBef>
            <a:spcAft>
              <a:spcPct val="35000"/>
            </a:spcAft>
          </a:pPr>
          <a:r>
            <a:rPr lang="es-ES" sz="1200" b="0" kern="1200" dirty="0" smtClean="0"/>
            <a:t>(Comprobación periódica de las medidas) </a:t>
          </a:r>
          <a:endParaRPr lang="es-ES" sz="1200" b="0" kern="1200" dirty="0"/>
        </a:p>
      </dsp:txBody>
      <dsp:txXfrm>
        <a:off x="6881590" y="1695999"/>
        <a:ext cx="3927188" cy="630970"/>
      </dsp:txXfrm>
    </dsp:sp>
    <dsp:sp modelId="{C4C3E3AC-A288-43CF-8F05-755CBFD42BD5}">
      <dsp:nvSpPr>
        <dsp:cNvPr id="0" name=""/>
        <dsp:cNvSpPr/>
      </dsp:nvSpPr>
      <dsp:spPr>
        <a:xfrm>
          <a:off x="6584899" y="671022"/>
          <a:ext cx="277061" cy="2178250"/>
        </a:xfrm>
        <a:custGeom>
          <a:avLst/>
          <a:gdLst/>
          <a:ahLst/>
          <a:cxnLst/>
          <a:rect l="0" t="0" r="0" b="0"/>
          <a:pathLst>
            <a:path>
              <a:moveTo>
                <a:pt x="0" y="0"/>
              </a:moveTo>
              <a:lnTo>
                <a:pt x="0" y="2178250"/>
              </a:lnTo>
              <a:lnTo>
                <a:pt x="277061" y="217825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BD9E0-BDDC-4310-8964-5C474F78A3F3}">
      <dsp:nvSpPr>
        <dsp:cNvPr id="0" name=""/>
        <dsp:cNvSpPr/>
      </dsp:nvSpPr>
      <dsp:spPr>
        <a:xfrm>
          <a:off x="6861960" y="2514157"/>
          <a:ext cx="4032656" cy="67023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328408"/>
              <a:satOff val="9806"/>
              <a:lumOff val="37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smtClean="0"/>
            <a:t>Moderado</a:t>
          </a:r>
        </a:p>
        <a:p>
          <a:pPr lvl="0" algn="ctr" defTabSz="533400" rtl="0">
            <a:lnSpc>
              <a:spcPct val="90000"/>
            </a:lnSpc>
            <a:spcBef>
              <a:spcPct val="0"/>
            </a:spcBef>
            <a:spcAft>
              <a:spcPct val="35000"/>
            </a:spcAft>
          </a:pPr>
          <a:r>
            <a:rPr lang="es-ES" sz="1200" b="0" kern="1200" dirty="0" smtClean="0"/>
            <a:t>(Mejorar e invertir en medidas preventivas existentes)</a:t>
          </a:r>
          <a:endParaRPr lang="es-ES" sz="1200" b="0" kern="1200" dirty="0"/>
        </a:p>
      </dsp:txBody>
      <dsp:txXfrm>
        <a:off x="6881590" y="2533787"/>
        <a:ext cx="3993396" cy="630970"/>
      </dsp:txXfrm>
    </dsp:sp>
    <dsp:sp modelId="{580475BA-BE5A-4988-877F-D3D964521AB4}">
      <dsp:nvSpPr>
        <dsp:cNvPr id="0" name=""/>
        <dsp:cNvSpPr/>
      </dsp:nvSpPr>
      <dsp:spPr>
        <a:xfrm>
          <a:off x="6584899" y="671022"/>
          <a:ext cx="277061" cy="3016039"/>
        </a:xfrm>
        <a:custGeom>
          <a:avLst/>
          <a:gdLst/>
          <a:ahLst/>
          <a:cxnLst/>
          <a:rect l="0" t="0" r="0" b="0"/>
          <a:pathLst>
            <a:path>
              <a:moveTo>
                <a:pt x="0" y="0"/>
              </a:moveTo>
              <a:lnTo>
                <a:pt x="0" y="3016039"/>
              </a:lnTo>
              <a:lnTo>
                <a:pt x="277061" y="301603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3D182E-AB15-462D-BA4F-C6BFAD743541}">
      <dsp:nvSpPr>
        <dsp:cNvPr id="0" name=""/>
        <dsp:cNvSpPr/>
      </dsp:nvSpPr>
      <dsp:spPr>
        <a:xfrm>
          <a:off x="6861960" y="3351946"/>
          <a:ext cx="4201103" cy="67023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410510"/>
              <a:satOff val="12258"/>
              <a:lumOff val="47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smtClean="0"/>
            <a:t>Importante</a:t>
          </a:r>
        </a:p>
        <a:p>
          <a:pPr lvl="0" algn="ctr" defTabSz="533400" rtl="0">
            <a:lnSpc>
              <a:spcPct val="90000"/>
            </a:lnSpc>
            <a:spcBef>
              <a:spcPct val="0"/>
            </a:spcBef>
            <a:spcAft>
              <a:spcPct val="35000"/>
            </a:spcAft>
          </a:pPr>
          <a:r>
            <a:rPr lang="es-ES" sz="1200" b="0" kern="1200" dirty="0" smtClean="0"/>
            <a:t>(No comenzar el trabajo hasta la reducción del riesgo)</a:t>
          </a:r>
          <a:endParaRPr lang="es-ES" sz="1200" b="0" kern="1200" dirty="0"/>
        </a:p>
      </dsp:txBody>
      <dsp:txXfrm>
        <a:off x="6881590" y="3371576"/>
        <a:ext cx="4161843" cy="630970"/>
      </dsp:txXfrm>
    </dsp:sp>
    <dsp:sp modelId="{BD0F6B3E-7C69-4CCB-B64B-194BDBB27D0A}">
      <dsp:nvSpPr>
        <dsp:cNvPr id="0" name=""/>
        <dsp:cNvSpPr/>
      </dsp:nvSpPr>
      <dsp:spPr>
        <a:xfrm>
          <a:off x="6584899" y="671022"/>
          <a:ext cx="277061" cy="3853827"/>
        </a:xfrm>
        <a:custGeom>
          <a:avLst/>
          <a:gdLst/>
          <a:ahLst/>
          <a:cxnLst/>
          <a:rect l="0" t="0" r="0" b="0"/>
          <a:pathLst>
            <a:path>
              <a:moveTo>
                <a:pt x="0" y="0"/>
              </a:moveTo>
              <a:lnTo>
                <a:pt x="0" y="3853827"/>
              </a:lnTo>
              <a:lnTo>
                <a:pt x="277061" y="3853827"/>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42B02A-9656-4054-BE5D-2EB3E638E2B9}">
      <dsp:nvSpPr>
        <dsp:cNvPr id="0" name=""/>
        <dsp:cNvSpPr/>
      </dsp:nvSpPr>
      <dsp:spPr>
        <a:xfrm>
          <a:off x="6861960" y="4189735"/>
          <a:ext cx="4203098" cy="670230"/>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492612"/>
              <a:satOff val="14709"/>
              <a:lumOff val="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 sz="1200" b="1" kern="1200" dirty="0" smtClean="0"/>
            <a:t>Intolerable o Muy importante</a:t>
          </a:r>
          <a:endParaRPr lang="es-ES" sz="1200" b="0" kern="1200" dirty="0" smtClean="0"/>
        </a:p>
        <a:p>
          <a:pPr lvl="0" algn="ctr" defTabSz="533400" rtl="0">
            <a:lnSpc>
              <a:spcPct val="90000"/>
            </a:lnSpc>
            <a:spcBef>
              <a:spcPct val="0"/>
            </a:spcBef>
            <a:spcAft>
              <a:spcPct val="35000"/>
            </a:spcAft>
          </a:pPr>
          <a:r>
            <a:rPr lang="es-ES" sz="1200" b="0" kern="1200" dirty="0" smtClean="0"/>
            <a:t>(Debe prohibirse el trabajo)</a:t>
          </a:r>
          <a:endParaRPr lang="es-ES" sz="1200" b="1" kern="1200" dirty="0"/>
        </a:p>
      </dsp:txBody>
      <dsp:txXfrm>
        <a:off x="6881590" y="4209365"/>
        <a:ext cx="4163838" cy="630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14BE8-DF04-46AF-974F-90FE11579A70}">
      <dsp:nvSpPr>
        <dsp:cNvPr id="0" name=""/>
        <dsp:cNvSpPr/>
      </dsp:nvSpPr>
      <dsp:spPr>
        <a:xfrm>
          <a:off x="1684446" y="1951"/>
          <a:ext cx="7727871" cy="938392"/>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 sz="1600" kern="1200" dirty="0"/>
            <a:t>Los medios humanos y materiales necesarios. </a:t>
          </a:r>
        </a:p>
      </dsp:txBody>
      <dsp:txXfrm>
        <a:off x="1730255" y="47760"/>
        <a:ext cx="7636253" cy="846774"/>
      </dsp:txXfrm>
    </dsp:sp>
    <dsp:sp modelId="{9186D52E-5BAE-4C0D-9CA8-96F7DA06722D}">
      <dsp:nvSpPr>
        <dsp:cNvPr id="0" name=""/>
        <dsp:cNvSpPr/>
      </dsp:nvSpPr>
      <dsp:spPr>
        <a:xfrm>
          <a:off x="1684446" y="987263"/>
          <a:ext cx="7800051" cy="938392"/>
        </a:xfrm>
        <a:prstGeom prst="roundRect">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 sz="1600" kern="1200" dirty="0"/>
            <a:t>El plazo previsto para la ejecución de dichas acciones (según la magnitud del riesgo y la naturaleza de la medida o la actividad preventiva). </a:t>
          </a:r>
        </a:p>
      </dsp:txBody>
      <dsp:txXfrm>
        <a:off x="1730255" y="1033072"/>
        <a:ext cx="7708433" cy="846774"/>
      </dsp:txXfrm>
    </dsp:sp>
    <dsp:sp modelId="{04C41DAE-A287-4A38-A9F3-4F9AC470F34E}">
      <dsp:nvSpPr>
        <dsp:cNvPr id="0" name=""/>
        <dsp:cNvSpPr/>
      </dsp:nvSpPr>
      <dsp:spPr>
        <a:xfrm>
          <a:off x="1684446" y="1972575"/>
          <a:ext cx="7813456" cy="938392"/>
        </a:xfrm>
        <a:prstGeom prst="roundRect">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 sz="1600" kern="1200" dirty="0"/>
            <a:t>La asignación de los recursos económicos para la consecución de los objetivos propuestos. </a:t>
          </a:r>
        </a:p>
      </dsp:txBody>
      <dsp:txXfrm>
        <a:off x="1730255" y="2018384"/>
        <a:ext cx="7721838" cy="846774"/>
      </dsp:txXfrm>
    </dsp:sp>
    <dsp:sp modelId="{8E6D28A7-5D53-4C83-A751-5B765B9EE2D8}">
      <dsp:nvSpPr>
        <dsp:cNvPr id="0" name=""/>
        <dsp:cNvSpPr/>
      </dsp:nvSpPr>
      <dsp:spPr>
        <a:xfrm>
          <a:off x="1684446" y="2957887"/>
          <a:ext cx="7751944" cy="938392"/>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 sz="1600" kern="1200" dirty="0"/>
            <a:t>La planificación de las medidas de emergencia, la vigilancia de la salud, y la información y la formación de los trabajadores en materia preventiva.</a:t>
          </a:r>
        </a:p>
      </dsp:txBody>
      <dsp:txXfrm>
        <a:off x="1730255" y="3003696"/>
        <a:ext cx="7660326" cy="8467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58E2C-EA26-421F-8AA5-C4B110CAA727}">
      <dsp:nvSpPr>
        <dsp:cNvPr id="0" name=""/>
        <dsp:cNvSpPr/>
      </dsp:nvSpPr>
      <dsp:spPr>
        <a:xfrm>
          <a:off x="0" y="2645"/>
          <a:ext cx="10166683" cy="98425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b="1" kern="1200" dirty="0" smtClean="0">
              <a:solidFill>
                <a:schemeClr val="tx1"/>
              </a:solidFill>
            </a:rPr>
            <a:t>1º nivel</a:t>
          </a:r>
        </a:p>
        <a:p>
          <a:pPr lvl="0" algn="ctr" defTabSz="711200">
            <a:lnSpc>
              <a:spcPct val="90000"/>
            </a:lnSpc>
            <a:spcBef>
              <a:spcPct val="0"/>
            </a:spcBef>
            <a:spcAft>
              <a:spcPct val="35000"/>
            </a:spcAft>
          </a:pPr>
          <a:r>
            <a:rPr lang="es-ES" sz="1600" kern="1200" dirty="0" smtClean="0">
              <a:solidFill>
                <a:schemeClr val="tx1"/>
              </a:solidFill>
            </a:rPr>
            <a:t>Clasificación y descripción delas actividades de trabajo.</a:t>
          </a:r>
          <a:endParaRPr lang="es-ES" sz="1600" kern="1200" dirty="0">
            <a:solidFill>
              <a:schemeClr val="tx1"/>
            </a:solidFill>
          </a:endParaRPr>
        </a:p>
      </dsp:txBody>
      <dsp:txXfrm>
        <a:off x="28828" y="31473"/>
        <a:ext cx="10109027" cy="926594"/>
      </dsp:txXfrm>
    </dsp:sp>
    <dsp:sp modelId="{DCC949FC-B582-4FEC-83F0-F07522982BC4}">
      <dsp:nvSpPr>
        <dsp:cNvPr id="0" name=""/>
        <dsp:cNvSpPr/>
      </dsp:nvSpPr>
      <dsp:spPr>
        <a:xfrm rot="5400000">
          <a:off x="4898795" y="1011502"/>
          <a:ext cx="369093" cy="44291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4950468" y="1048411"/>
        <a:ext cx="265748" cy="258365"/>
      </dsp:txXfrm>
    </dsp:sp>
    <dsp:sp modelId="{7322696C-0D6C-436E-BADF-4118D4F77303}">
      <dsp:nvSpPr>
        <dsp:cNvPr id="0" name=""/>
        <dsp:cNvSpPr/>
      </dsp:nvSpPr>
      <dsp:spPr>
        <a:xfrm>
          <a:off x="52236" y="1479020"/>
          <a:ext cx="10062211" cy="984250"/>
        </a:xfrm>
        <a:prstGeom prst="roundRect">
          <a:avLst>
            <a:gd name="adj" fmla="val 10000"/>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b="1" kern="1200" dirty="0" smtClean="0">
              <a:solidFill>
                <a:schemeClr val="tx1"/>
              </a:solidFill>
            </a:rPr>
            <a:t>2.º nivel</a:t>
          </a:r>
        </a:p>
        <a:p>
          <a:pPr lvl="0" algn="ctr" defTabSz="711200">
            <a:lnSpc>
              <a:spcPct val="90000"/>
            </a:lnSpc>
            <a:spcBef>
              <a:spcPct val="0"/>
            </a:spcBef>
            <a:spcAft>
              <a:spcPct val="35000"/>
            </a:spcAft>
          </a:pPr>
          <a:r>
            <a:rPr lang="es-ES" sz="1600" kern="1200" dirty="0" smtClean="0">
              <a:solidFill>
                <a:schemeClr val="tx1"/>
              </a:solidFill>
            </a:rPr>
            <a:t>Análisis de riesgos por su probabilidad y gravedad.</a:t>
          </a:r>
          <a:endParaRPr lang="es-ES" sz="1600" kern="1200" dirty="0">
            <a:solidFill>
              <a:schemeClr val="tx1"/>
            </a:solidFill>
          </a:endParaRPr>
        </a:p>
      </dsp:txBody>
      <dsp:txXfrm>
        <a:off x="81064" y="1507848"/>
        <a:ext cx="10004555" cy="926594"/>
      </dsp:txXfrm>
    </dsp:sp>
    <dsp:sp modelId="{ECF347C6-D1ED-4CFB-9C7F-FBFFCDF6D2F1}">
      <dsp:nvSpPr>
        <dsp:cNvPr id="0" name=""/>
        <dsp:cNvSpPr/>
      </dsp:nvSpPr>
      <dsp:spPr>
        <a:xfrm rot="5400000">
          <a:off x="4898795" y="2487877"/>
          <a:ext cx="369093" cy="442912"/>
        </a:xfrm>
        <a:prstGeom prst="rightArrow">
          <a:avLst>
            <a:gd name="adj1" fmla="val 60000"/>
            <a:gd name="adj2" fmla="val 50000"/>
          </a:avLst>
        </a:prstGeom>
        <a:solidFill>
          <a:schemeClr val="accent5">
            <a:hueOff val="2404066"/>
            <a:satOff val="-4882"/>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4950468" y="2524786"/>
        <a:ext cx="265748" cy="258365"/>
      </dsp:txXfrm>
    </dsp:sp>
    <dsp:sp modelId="{EB39EB95-3CBD-4EC5-91BC-14CCB5A9118E}">
      <dsp:nvSpPr>
        <dsp:cNvPr id="0" name=""/>
        <dsp:cNvSpPr/>
      </dsp:nvSpPr>
      <dsp:spPr>
        <a:xfrm>
          <a:off x="130561" y="2955396"/>
          <a:ext cx="9905560" cy="984250"/>
        </a:xfrm>
        <a:prstGeom prst="roundRect">
          <a:avLst>
            <a:gd name="adj" fmla="val 10000"/>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b="1" kern="1200" dirty="0" smtClean="0">
              <a:solidFill>
                <a:schemeClr val="tx1"/>
              </a:solidFill>
            </a:rPr>
            <a:t>3º nivel</a:t>
          </a:r>
        </a:p>
        <a:p>
          <a:pPr lvl="0" algn="ctr" defTabSz="711200">
            <a:lnSpc>
              <a:spcPct val="90000"/>
            </a:lnSpc>
            <a:spcBef>
              <a:spcPct val="0"/>
            </a:spcBef>
            <a:spcAft>
              <a:spcPct val="35000"/>
            </a:spcAft>
          </a:pPr>
          <a:r>
            <a:rPr lang="es-ES" sz="1600" kern="1200" dirty="0" smtClean="0">
              <a:solidFill>
                <a:schemeClr val="tx1"/>
              </a:solidFill>
            </a:rPr>
            <a:t>Valoración de riesgos: decidir si los riesgos son tolerables.</a:t>
          </a:r>
          <a:endParaRPr lang="es-ES" sz="1600" kern="1200" dirty="0">
            <a:solidFill>
              <a:schemeClr val="tx1"/>
            </a:solidFill>
          </a:endParaRPr>
        </a:p>
      </dsp:txBody>
      <dsp:txXfrm>
        <a:off x="159389" y="2984224"/>
        <a:ext cx="9847904" cy="926594"/>
      </dsp:txXfrm>
    </dsp:sp>
    <dsp:sp modelId="{73E79D48-4412-4536-B322-74D73DBDBD0A}">
      <dsp:nvSpPr>
        <dsp:cNvPr id="0" name=""/>
        <dsp:cNvSpPr/>
      </dsp:nvSpPr>
      <dsp:spPr>
        <a:xfrm rot="5400000">
          <a:off x="4898795" y="3964252"/>
          <a:ext cx="369093" cy="442912"/>
        </a:xfrm>
        <a:prstGeom prst="rightArrow">
          <a:avLst>
            <a:gd name="adj1" fmla="val 60000"/>
            <a:gd name="adj2" fmla="val 50000"/>
          </a:avLst>
        </a:prstGeom>
        <a:solidFill>
          <a:schemeClr val="accent5">
            <a:hueOff val="4808133"/>
            <a:satOff val="-9764"/>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rot="-5400000">
        <a:off x="4950468" y="4001161"/>
        <a:ext cx="265748" cy="258365"/>
      </dsp:txXfrm>
    </dsp:sp>
    <dsp:sp modelId="{FC460C5F-A4E4-4D1A-96FE-728BC06E582D}">
      <dsp:nvSpPr>
        <dsp:cNvPr id="0" name=""/>
        <dsp:cNvSpPr/>
      </dsp:nvSpPr>
      <dsp:spPr>
        <a:xfrm>
          <a:off x="156689" y="4431771"/>
          <a:ext cx="9853304" cy="984250"/>
        </a:xfrm>
        <a:prstGeom prst="roundRect">
          <a:avLst>
            <a:gd name="adj" fmla="val 10000"/>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s-ES" sz="1600" kern="1200"/>
        </a:p>
      </dsp:txBody>
      <dsp:txXfrm>
        <a:off x="185517" y="4460599"/>
        <a:ext cx="9795648" cy="9265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02A65-A165-43AB-9280-B4F504BB701D}">
      <dsp:nvSpPr>
        <dsp:cNvPr id="0" name=""/>
        <dsp:cNvSpPr/>
      </dsp:nvSpPr>
      <dsp:spPr>
        <a:xfrm>
          <a:off x="568054" y="0"/>
          <a:ext cx="9067800" cy="430618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0F2C5B-6DC0-4E8C-951B-8CA32E43702B}">
      <dsp:nvSpPr>
        <dsp:cNvPr id="0" name=""/>
        <dsp:cNvSpPr/>
      </dsp:nvSpPr>
      <dsp:spPr>
        <a:xfrm>
          <a:off x="0" y="0"/>
          <a:ext cx="10661508" cy="43061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 sz="3100" kern="1200" dirty="0" smtClean="0"/>
            <a:t>- Asumida por el empresario.</a:t>
          </a:r>
        </a:p>
        <a:p>
          <a:pPr lvl="0" algn="l" defTabSz="1377950" rtl="0">
            <a:lnSpc>
              <a:spcPct val="90000"/>
            </a:lnSpc>
            <a:spcBef>
              <a:spcPct val="0"/>
            </a:spcBef>
            <a:spcAft>
              <a:spcPct val="35000"/>
            </a:spcAft>
          </a:pPr>
          <a:r>
            <a:rPr lang="es-ES" sz="3100" kern="1200" dirty="0" smtClean="0"/>
            <a:t>- Designación de trabajadores.</a:t>
          </a:r>
        </a:p>
        <a:p>
          <a:pPr lvl="0" algn="l" defTabSz="1377950" rtl="0">
            <a:lnSpc>
              <a:spcPct val="90000"/>
            </a:lnSpc>
            <a:spcBef>
              <a:spcPct val="0"/>
            </a:spcBef>
            <a:spcAft>
              <a:spcPct val="35000"/>
            </a:spcAft>
          </a:pPr>
          <a:r>
            <a:rPr lang="es-ES" sz="3100" kern="1200" dirty="0" smtClean="0"/>
            <a:t>- Servicio de  prevención propio (SPP).</a:t>
          </a:r>
        </a:p>
        <a:p>
          <a:pPr lvl="0" algn="l" defTabSz="1377950" rtl="0">
            <a:lnSpc>
              <a:spcPct val="90000"/>
            </a:lnSpc>
            <a:spcBef>
              <a:spcPct val="0"/>
            </a:spcBef>
            <a:spcAft>
              <a:spcPct val="35000"/>
            </a:spcAft>
          </a:pPr>
          <a:r>
            <a:rPr lang="es-ES" sz="3100" kern="1200" dirty="0" smtClean="0"/>
            <a:t>- Servicio de  prevención mancomunado.</a:t>
          </a:r>
        </a:p>
        <a:p>
          <a:pPr lvl="0" algn="l" defTabSz="1377950" rtl="0">
            <a:lnSpc>
              <a:spcPct val="90000"/>
            </a:lnSpc>
            <a:spcBef>
              <a:spcPct val="0"/>
            </a:spcBef>
            <a:spcAft>
              <a:spcPct val="35000"/>
            </a:spcAft>
          </a:pPr>
          <a:r>
            <a:rPr lang="es-ES" sz="3100" kern="1200" dirty="0" smtClean="0"/>
            <a:t>- Servicio de  prevención ajeno (SPA).</a:t>
          </a:r>
        </a:p>
        <a:p>
          <a:pPr lvl="0" algn="l" defTabSz="1377950" rtl="0">
            <a:lnSpc>
              <a:spcPct val="90000"/>
            </a:lnSpc>
            <a:spcBef>
              <a:spcPct val="0"/>
            </a:spcBef>
            <a:spcAft>
              <a:spcPct val="35000"/>
            </a:spcAft>
          </a:pPr>
          <a:r>
            <a:rPr lang="es-ES" sz="3100" kern="1200" dirty="0" smtClean="0"/>
            <a:t>- Recursos  preventivos.</a:t>
          </a:r>
          <a:endParaRPr lang="es-ES" sz="3100" kern="1200" dirty="0"/>
        </a:p>
      </dsp:txBody>
      <dsp:txXfrm>
        <a:off x="210211" y="210211"/>
        <a:ext cx="10241086" cy="38857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3" name="Marcador de fecha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A710536-D273-480F-AC4D-BD03E32BFE07}" type="datetime1">
              <a:rPr lang="es-ES"/>
              <a:pPr lvl="0"/>
              <a:t>06/05/2021</a:t>
            </a:fld>
            <a:endParaRPr lang="es-ES"/>
          </a:p>
        </p:txBody>
      </p:sp>
      <p:sp>
        <p:nvSpPr>
          <p:cNvPr id="4" name="Marcador de imagen de diapositiva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Marcador de notas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7" name="Marcador de número de diapositiva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4626EF80-495D-4072-807F-7D33424CFA80}" type="slidenum">
              <a:rPr/>
              <a:pPr lvl="0"/>
              <a:t>‹Nº›</a:t>
            </a:fld>
            <a:endParaRPr lang="es-ES"/>
          </a:p>
        </p:txBody>
      </p:sp>
    </p:spTree>
    <p:extLst>
      <p:ext uri="{BB962C8B-B14F-4D97-AF65-F5344CB8AC3E}">
        <p14:creationId xmlns:p14="http://schemas.microsoft.com/office/powerpoint/2010/main" val="125579469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sz="1200" b="0" i="0" u="none" strike="noStrike" kern="1200" cap="none" spc="0" baseline="0" dirty="0" smtClean="0">
              <a:solidFill>
                <a:srgbClr val="000000"/>
              </a:solidFill>
              <a:effectLst/>
              <a:uFillTx/>
              <a:latin typeface="Calibri"/>
            </a:endParaRPr>
          </a:p>
        </p:txBody>
      </p:sp>
      <p:sp>
        <p:nvSpPr>
          <p:cNvPr id="4" name="Marcador de número de diapositiva 3"/>
          <p:cNvSpPr>
            <a:spLocks noGrp="1"/>
          </p:cNvSpPr>
          <p:nvPr>
            <p:ph type="sldNum" sz="quarter" idx="10"/>
          </p:nvPr>
        </p:nvSpPr>
        <p:spPr/>
        <p:txBody>
          <a:bodyPr/>
          <a:lstStyle/>
          <a:p>
            <a:pPr lvl="0"/>
            <a:fld id="{4626EF80-495D-4072-807F-7D33424CFA80}" type="slidenum">
              <a:rPr lang="es-ES" smtClean="0"/>
              <a:pPr lvl="0"/>
              <a:t>9</a:t>
            </a:fld>
            <a:endParaRPr lang="es-ES"/>
          </a:p>
        </p:txBody>
      </p:sp>
    </p:spTree>
    <p:extLst>
      <p:ext uri="{BB962C8B-B14F-4D97-AF65-F5344CB8AC3E}">
        <p14:creationId xmlns:p14="http://schemas.microsoft.com/office/powerpoint/2010/main" val="41269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lvl="0"/>
            <a:fld id="{4626EF80-495D-4072-807F-7D33424CFA80}" type="slidenum">
              <a:rPr lang="es-ES" smtClean="0"/>
              <a:pPr lvl="0"/>
              <a:t>12</a:t>
            </a:fld>
            <a:endParaRPr lang="es-ES"/>
          </a:p>
        </p:txBody>
      </p:sp>
    </p:spTree>
    <p:extLst>
      <p:ext uri="{BB962C8B-B14F-4D97-AF65-F5344CB8AC3E}">
        <p14:creationId xmlns:p14="http://schemas.microsoft.com/office/powerpoint/2010/main" val="188967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lvl="0"/>
            <a:fld id="{4626EF80-495D-4072-807F-7D33424CFA80}" type="slidenum">
              <a:rPr lang="es-ES" smtClean="0"/>
              <a:pPr lvl="0"/>
              <a:t>29</a:t>
            </a:fld>
            <a:endParaRPr lang="es-ES"/>
          </a:p>
        </p:txBody>
      </p:sp>
    </p:spTree>
    <p:extLst>
      <p:ext uri="{BB962C8B-B14F-4D97-AF65-F5344CB8AC3E}">
        <p14:creationId xmlns:p14="http://schemas.microsoft.com/office/powerpoint/2010/main" val="387446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lvl="0"/>
            <a:fld id="{4626EF80-495D-4072-807F-7D33424CFA80}" type="slidenum">
              <a:rPr lang="es-ES" smtClean="0"/>
              <a:pPr lvl="0"/>
              <a:t>34</a:t>
            </a:fld>
            <a:endParaRPr lang="es-ES"/>
          </a:p>
        </p:txBody>
      </p:sp>
    </p:spTree>
    <p:extLst>
      <p:ext uri="{BB962C8B-B14F-4D97-AF65-F5344CB8AC3E}">
        <p14:creationId xmlns:p14="http://schemas.microsoft.com/office/powerpoint/2010/main" val="281272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pPr lvl="0"/>
            <a:fld id="{D7803C70-02A4-42B6-A333-B4468C65E951}"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lvl="0"/>
            <a:fld id="{2AAD116C-DE19-46BE-8C94-0C3A0D6B12D7}" type="slidenum">
              <a:rPr lang="en-US" smtClean="0"/>
              <a:pPr lvl="0"/>
              <a:t>‹Nº›</a:t>
            </a:fld>
            <a:endParaRPr lang="en-US"/>
          </a:p>
        </p:txBody>
      </p:sp>
    </p:spTree>
    <p:extLst>
      <p:ext uri="{BB962C8B-B14F-4D97-AF65-F5344CB8AC3E}">
        <p14:creationId xmlns:p14="http://schemas.microsoft.com/office/powerpoint/2010/main" val="3578319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lvl="0"/>
            <a:fld id="{49D6651C-495A-41AC-99FE-9F3DF1B75E9A}"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lvl="0"/>
            <a:fld id="{6D53A6FA-8AFA-4817-B46E-1BECE3D52D0E}" type="slidenum">
              <a:rPr lang="en-US" smtClean="0"/>
              <a:pPr lvl="0"/>
              <a:t>‹Nº›</a:t>
            </a:fld>
            <a:endParaRPr lang="en-US"/>
          </a:p>
        </p:txBody>
      </p:sp>
    </p:spTree>
    <p:extLst>
      <p:ext uri="{BB962C8B-B14F-4D97-AF65-F5344CB8AC3E}">
        <p14:creationId xmlns:p14="http://schemas.microsoft.com/office/powerpoint/2010/main" val="399584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lvl="0"/>
            <a:fld id="{49D6651C-495A-41AC-99FE-9F3DF1B75E9A}"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lvl="0"/>
            <a:fld id="{6D53A6FA-8AFA-4817-B46E-1BECE3D52D0E}" type="slidenum">
              <a:rPr lang="en-US" smtClean="0"/>
              <a:pPr lvl="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66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lvl="0"/>
            <a:fld id="{49D6651C-495A-41AC-99FE-9F3DF1B75E9A}" type="datetime1">
              <a:rPr lang="en-US" smtClean="0"/>
              <a:pPr lvl="0"/>
              <a:t>5/6/2021</a:t>
            </a:fld>
            <a:endParaRPr lang="en-US"/>
          </a:p>
        </p:txBody>
      </p:sp>
      <p:sp>
        <p:nvSpPr>
          <p:cNvPr id="6" name="Footer Placeholder 5"/>
          <p:cNvSpPr>
            <a:spLocks noGrp="1"/>
          </p:cNvSpPr>
          <p:nvPr>
            <p:ph type="ftr" sz="quarter" idx="11"/>
          </p:nvPr>
        </p:nvSpPr>
        <p:spPr/>
        <p:txBody>
          <a:bodyPr/>
          <a:lstStyle/>
          <a:p>
            <a:pPr lvl="0"/>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a:fld id="{6D53A6FA-8AFA-4817-B46E-1BECE3D52D0E}" type="slidenum">
              <a:rPr lang="en-US" smtClean="0"/>
              <a:pPr lvl="0"/>
              <a:t>‹Nº›</a:t>
            </a:fld>
            <a:endParaRPr lang="en-US"/>
          </a:p>
        </p:txBody>
      </p:sp>
    </p:spTree>
    <p:extLst>
      <p:ext uri="{BB962C8B-B14F-4D97-AF65-F5344CB8AC3E}">
        <p14:creationId xmlns:p14="http://schemas.microsoft.com/office/powerpoint/2010/main" val="4071036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lvl="0"/>
            <a:fld id="{49D6651C-495A-41AC-99FE-9F3DF1B75E9A}" type="datetime1">
              <a:rPr lang="en-US" smtClean="0"/>
              <a:pPr lvl="0"/>
              <a:t>5/6/2021</a:t>
            </a:fld>
            <a:endParaRPr lang="en-US"/>
          </a:p>
        </p:txBody>
      </p:sp>
      <p:sp>
        <p:nvSpPr>
          <p:cNvPr id="6" name="Footer Placeholder 5"/>
          <p:cNvSpPr>
            <a:spLocks noGrp="1"/>
          </p:cNvSpPr>
          <p:nvPr>
            <p:ph type="ftr" sz="quarter" idx="11"/>
          </p:nvPr>
        </p:nvSpPr>
        <p:spPr/>
        <p:txBody>
          <a:bodyPr/>
          <a:lstStyle/>
          <a:p>
            <a:pPr lvl="0"/>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a:fld id="{6D53A6FA-8AFA-4817-B46E-1BECE3D52D0E}" type="slidenum">
              <a:rPr lang="en-US" smtClean="0"/>
              <a:pPr lvl="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578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lvl="0"/>
            <a:fld id="{49D6651C-495A-41AC-99FE-9F3DF1B75E9A}" type="datetime1">
              <a:rPr lang="en-US" smtClean="0"/>
              <a:pPr lvl="0"/>
              <a:t>5/6/2021</a:t>
            </a:fld>
            <a:endParaRPr lang="en-US"/>
          </a:p>
        </p:txBody>
      </p:sp>
      <p:sp>
        <p:nvSpPr>
          <p:cNvPr id="6" name="Footer Placeholder 5"/>
          <p:cNvSpPr>
            <a:spLocks noGrp="1"/>
          </p:cNvSpPr>
          <p:nvPr>
            <p:ph type="ftr" sz="quarter" idx="11"/>
          </p:nvPr>
        </p:nvSpPr>
        <p:spPr/>
        <p:txBody>
          <a:bodyPr/>
          <a:lstStyle/>
          <a:p>
            <a:pPr lvl="0"/>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a:fld id="{6D53A6FA-8AFA-4817-B46E-1BECE3D52D0E}" type="slidenum">
              <a:rPr lang="en-US" smtClean="0"/>
              <a:pPr lvl="0"/>
              <a:t>‹Nº›</a:t>
            </a:fld>
            <a:endParaRPr lang="en-US"/>
          </a:p>
        </p:txBody>
      </p:sp>
    </p:spTree>
    <p:extLst>
      <p:ext uri="{BB962C8B-B14F-4D97-AF65-F5344CB8AC3E}">
        <p14:creationId xmlns:p14="http://schemas.microsoft.com/office/powerpoint/2010/main" val="19079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FF3B6FBA-3C3D-4BB0-B255-3E81F64FE13F}"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lvl="0"/>
            <a:fld id="{45AE48DC-C393-499F-9F93-96F304DF63A7}" type="slidenum">
              <a:rPr lang="en-US" smtClean="0"/>
              <a:pPr lvl="0"/>
              <a:t>‹Nº›</a:t>
            </a:fld>
            <a:endParaRPr lang="en-US"/>
          </a:p>
        </p:txBody>
      </p:sp>
    </p:spTree>
    <p:extLst>
      <p:ext uri="{BB962C8B-B14F-4D97-AF65-F5344CB8AC3E}">
        <p14:creationId xmlns:p14="http://schemas.microsoft.com/office/powerpoint/2010/main" val="3581930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DE5AC1FA-23BD-49CC-8F95-D565F4BB1B22}"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lvl="0"/>
            <a:fld id="{FCD83209-E5E9-4D76-BC93-B40D97A2FB78}" type="slidenum">
              <a:rPr lang="en-US" smtClean="0"/>
              <a:pPr lvl="0"/>
              <a:t>‹Nº›</a:t>
            </a:fld>
            <a:endParaRPr lang="en-US"/>
          </a:p>
        </p:txBody>
      </p:sp>
    </p:spTree>
    <p:extLst>
      <p:ext uri="{BB962C8B-B14F-4D97-AF65-F5344CB8AC3E}">
        <p14:creationId xmlns:p14="http://schemas.microsoft.com/office/powerpoint/2010/main" val="126200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lvl="0"/>
            <a:fld id="{0C2CCD4C-3EA6-41A1-B07C-F86A92424AA6}"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lvl="0"/>
            <a:fld id="{04C40854-3913-4697-ABFC-05B8EE20E6AD}" type="slidenum">
              <a:rPr lang="en-US" smtClean="0"/>
              <a:pPr lvl="0"/>
              <a:t>‹Nº›</a:t>
            </a:fld>
            <a:endParaRPr lang="en-US"/>
          </a:p>
        </p:txBody>
      </p:sp>
    </p:spTree>
    <p:extLst>
      <p:ext uri="{BB962C8B-B14F-4D97-AF65-F5344CB8AC3E}">
        <p14:creationId xmlns:p14="http://schemas.microsoft.com/office/powerpoint/2010/main" val="16511245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lvl="0"/>
            <a:fld id="{C7C5675B-B259-477A-A0CF-A28F29702924}" type="datetime1">
              <a:rPr lang="en-US" smtClean="0"/>
              <a:pPr lvl="0"/>
              <a:t>5/6/2021</a:t>
            </a:fld>
            <a:endParaRPr lang="en-US"/>
          </a:p>
        </p:txBody>
      </p:sp>
      <p:sp>
        <p:nvSpPr>
          <p:cNvPr id="5" name="Footer Placeholder 4"/>
          <p:cNvSpPr>
            <a:spLocks noGrp="1"/>
          </p:cNvSpPr>
          <p:nvPr>
            <p:ph type="ftr" sz="quarter" idx="11"/>
          </p:nvPr>
        </p:nvSpPr>
        <p:spPr/>
        <p:txBody>
          <a:bodyPr/>
          <a:lstStyle/>
          <a:p>
            <a:pPr lvl="0"/>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lvl="0"/>
            <a:fld id="{6D50C364-C381-4363-912E-D082626D5F1B}" type="slidenum">
              <a:rPr lang="en-US" smtClean="0"/>
              <a:pPr lvl="0"/>
              <a:t>‹Nº›</a:t>
            </a:fld>
            <a:endParaRPr lang="en-US"/>
          </a:p>
        </p:txBody>
      </p:sp>
    </p:spTree>
    <p:extLst>
      <p:ext uri="{BB962C8B-B14F-4D97-AF65-F5344CB8AC3E}">
        <p14:creationId xmlns:p14="http://schemas.microsoft.com/office/powerpoint/2010/main" val="251321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lvl="0"/>
            <a:fld id="{2EBB2F38-407B-475C-9B3C-5ECB6DBCB9A6}" type="datetime1">
              <a:rPr lang="en-US" smtClean="0"/>
              <a:pPr lvl="0"/>
              <a:t>5/6/2021</a:t>
            </a:fld>
            <a:endParaRPr lang="en-US"/>
          </a:p>
        </p:txBody>
      </p:sp>
      <p:sp>
        <p:nvSpPr>
          <p:cNvPr id="6" name="Footer Placeholder 5"/>
          <p:cNvSpPr>
            <a:spLocks noGrp="1"/>
          </p:cNvSpPr>
          <p:nvPr>
            <p:ph type="ftr" sz="quarter" idx="11"/>
          </p:nvPr>
        </p:nvSpPr>
        <p:spPr/>
        <p:txBody>
          <a:bodyPr/>
          <a:lstStyle/>
          <a:p>
            <a:pPr lvl="0"/>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lvl="0"/>
            <a:fld id="{D24EE93D-E5DA-4AE0-9EC8-5F5FBBC57569}" type="slidenum">
              <a:rPr lang="en-US" smtClean="0"/>
              <a:pPr lvl="0"/>
              <a:t>‹Nº›</a:t>
            </a:fld>
            <a:endParaRPr lang="en-US"/>
          </a:p>
        </p:txBody>
      </p:sp>
    </p:spTree>
    <p:extLst>
      <p:ext uri="{BB962C8B-B14F-4D97-AF65-F5344CB8AC3E}">
        <p14:creationId xmlns:p14="http://schemas.microsoft.com/office/powerpoint/2010/main" val="31988682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lvl="0"/>
            <a:fld id="{05C4FF86-584C-49D7-96F2-CFC794FCEB2A}" type="datetime1">
              <a:rPr lang="en-US" smtClean="0"/>
              <a:pPr lvl="0"/>
              <a:t>5/6/2021</a:t>
            </a:fld>
            <a:endParaRPr lang="en-US"/>
          </a:p>
        </p:txBody>
      </p:sp>
      <p:sp>
        <p:nvSpPr>
          <p:cNvPr id="8" name="Footer Placeholder 7"/>
          <p:cNvSpPr>
            <a:spLocks noGrp="1"/>
          </p:cNvSpPr>
          <p:nvPr>
            <p:ph type="ftr" sz="quarter" idx="11"/>
          </p:nvPr>
        </p:nvSpPr>
        <p:spPr/>
        <p:txBody>
          <a:bodyPr/>
          <a:lstStyle/>
          <a:p>
            <a:pPr lvl="0"/>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lvl="0"/>
            <a:fld id="{977299AF-44B9-4EC5-8E89-9453B10A8B79}" type="slidenum">
              <a:rPr lang="en-US" smtClean="0"/>
              <a:pPr lvl="0"/>
              <a:t>‹Nº›</a:t>
            </a:fld>
            <a:endParaRPr lang="en-US"/>
          </a:p>
        </p:txBody>
      </p:sp>
    </p:spTree>
    <p:extLst>
      <p:ext uri="{BB962C8B-B14F-4D97-AF65-F5344CB8AC3E}">
        <p14:creationId xmlns:p14="http://schemas.microsoft.com/office/powerpoint/2010/main" val="364388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lvl="0"/>
            <a:fld id="{85A352DB-C605-49EE-BA94-51B2A6DED07D}" type="datetime1">
              <a:rPr lang="en-US" smtClean="0"/>
              <a:pPr lvl="0"/>
              <a:t>5/6/2021</a:t>
            </a:fld>
            <a:endParaRPr lang="en-US"/>
          </a:p>
        </p:txBody>
      </p:sp>
      <p:sp>
        <p:nvSpPr>
          <p:cNvPr id="4" name="Footer Placeholder 3"/>
          <p:cNvSpPr>
            <a:spLocks noGrp="1"/>
          </p:cNvSpPr>
          <p:nvPr>
            <p:ph type="ftr" sz="quarter" idx="11"/>
          </p:nvPr>
        </p:nvSpPr>
        <p:spPr/>
        <p:txBody>
          <a:bodyPr/>
          <a:lstStyle/>
          <a:p>
            <a:pPr lvl="0"/>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lvl="0"/>
            <a:fld id="{88BE3057-CC5D-4D31-A15B-31D2A2244B5A}" type="slidenum">
              <a:rPr lang="en-US" smtClean="0"/>
              <a:pPr lvl="0"/>
              <a:t>‹Nº›</a:t>
            </a:fld>
            <a:endParaRPr lang="en-US"/>
          </a:p>
        </p:txBody>
      </p:sp>
    </p:spTree>
    <p:extLst>
      <p:ext uri="{BB962C8B-B14F-4D97-AF65-F5344CB8AC3E}">
        <p14:creationId xmlns:p14="http://schemas.microsoft.com/office/powerpoint/2010/main" val="17037308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AD682F4A-FBC2-4BA4-99F4-004C16394BAC}" type="datetime1">
              <a:rPr lang="en-US" smtClean="0"/>
              <a:pPr lvl="0"/>
              <a:t>5/6/2021</a:t>
            </a:fld>
            <a:endParaRPr lang="en-US"/>
          </a:p>
        </p:txBody>
      </p:sp>
      <p:sp>
        <p:nvSpPr>
          <p:cNvPr id="3" name="Footer Placeholder 2"/>
          <p:cNvSpPr>
            <a:spLocks noGrp="1"/>
          </p:cNvSpPr>
          <p:nvPr>
            <p:ph type="ftr" sz="quarter" idx="11"/>
          </p:nvPr>
        </p:nvSpPr>
        <p:spPr/>
        <p:txBody>
          <a:bodyPr/>
          <a:lstStyle/>
          <a:p>
            <a:pPr lvl="0"/>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lvl="0"/>
            <a:fld id="{816034BC-861D-4DA4-8286-9B775E5C50E7}" type="slidenum">
              <a:rPr lang="en-US" smtClean="0"/>
              <a:pPr lvl="0"/>
              <a:t>‹Nº›</a:t>
            </a:fld>
            <a:endParaRPr lang="en-US"/>
          </a:p>
        </p:txBody>
      </p:sp>
    </p:spTree>
    <p:extLst>
      <p:ext uri="{BB962C8B-B14F-4D97-AF65-F5344CB8AC3E}">
        <p14:creationId xmlns:p14="http://schemas.microsoft.com/office/powerpoint/2010/main" val="22754370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pPr lvl="0"/>
            <a:fld id="{89BB93E4-57EB-421C-ABFE-7C2060C7216B}" type="datetime1">
              <a:rPr lang="en-US" smtClean="0"/>
              <a:pPr lvl="0"/>
              <a:t>5/6/2021</a:t>
            </a:fld>
            <a:endParaRPr lang="en-US"/>
          </a:p>
        </p:txBody>
      </p:sp>
      <p:sp>
        <p:nvSpPr>
          <p:cNvPr id="6" name="Footer Placeholder 5"/>
          <p:cNvSpPr>
            <a:spLocks noGrp="1"/>
          </p:cNvSpPr>
          <p:nvPr>
            <p:ph type="ftr" sz="quarter" idx="11"/>
          </p:nvPr>
        </p:nvSpPr>
        <p:spPr/>
        <p:txBody>
          <a:bodyPr/>
          <a:lstStyle/>
          <a:p>
            <a:pPr lvl="0"/>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lvl="0"/>
            <a:fld id="{2A6687E0-F420-4F46-AC70-1099D842150A}" type="slidenum">
              <a:rPr lang="en-US" smtClean="0"/>
              <a:pPr lvl="0"/>
              <a:t>‹Nº›</a:t>
            </a:fld>
            <a:endParaRPr lang="en-US"/>
          </a:p>
        </p:txBody>
      </p:sp>
    </p:spTree>
    <p:extLst>
      <p:ext uri="{BB962C8B-B14F-4D97-AF65-F5344CB8AC3E}">
        <p14:creationId xmlns:p14="http://schemas.microsoft.com/office/powerpoint/2010/main" val="287541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pPr lvl="0"/>
            <a:fld id="{BBD77ADC-7B28-456E-B875-10B8A6A70A36}" type="datetime1">
              <a:rPr lang="en-US" smtClean="0"/>
              <a:pPr lvl="0"/>
              <a:t>5/6/2021</a:t>
            </a:fld>
            <a:endParaRPr lang="en-US"/>
          </a:p>
        </p:txBody>
      </p:sp>
      <p:sp>
        <p:nvSpPr>
          <p:cNvPr id="6" name="Footer Placeholder 5"/>
          <p:cNvSpPr>
            <a:spLocks noGrp="1"/>
          </p:cNvSpPr>
          <p:nvPr>
            <p:ph type="ftr" sz="quarter" idx="11"/>
          </p:nvPr>
        </p:nvSpPr>
        <p:spPr/>
        <p:txBody>
          <a:bodyPr/>
          <a:lstStyle/>
          <a:p>
            <a:pPr lvl="0"/>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a:fld id="{30348023-6073-4CFD-9FEF-F6336F7FAC0F}" type="slidenum">
              <a:rPr lang="en-US" smtClean="0"/>
              <a:pPr lvl="0"/>
              <a:t>‹Nº›</a:t>
            </a:fld>
            <a:endParaRPr lang="en-US"/>
          </a:p>
        </p:txBody>
      </p:sp>
    </p:spTree>
    <p:extLst>
      <p:ext uri="{BB962C8B-B14F-4D97-AF65-F5344CB8AC3E}">
        <p14:creationId xmlns:p14="http://schemas.microsoft.com/office/powerpoint/2010/main" val="185320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49D6651C-495A-41AC-99FE-9F3DF1B75E9A}" type="datetime1">
              <a:rPr lang="en-US" smtClean="0"/>
              <a:pPr lvl="0"/>
              <a:t>5/6/2021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lvl="0"/>
            <a:fld id="{6D53A6FA-8AFA-4817-B46E-1BECE3D52D0E}" type="slidenum">
              <a:rPr lang="en-US" smtClean="0"/>
              <a:pPr lvl="0"/>
              <a:t>‹Nº›</a:t>
            </a:fld>
            <a:endParaRPr lang="en-US"/>
          </a:p>
        </p:txBody>
      </p:sp>
    </p:spTree>
    <p:extLst>
      <p:ext uri="{BB962C8B-B14F-4D97-AF65-F5344CB8AC3E}">
        <p14:creationId xmlns:p14="http://schemas.microsoft.com/office/powerpoint/2010/main" val="3490462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antonioguirao/unidad-11-la-gestin-de-la-prevencin-de-riesgos-laborales"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prevencion-riesgoslaborales.com/ejemplo-evaluacion-riesgos-laborales/" TargetMode="Externa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hyperlink" Target="http://www.jalvarezmart.com/wp-content/uploads/2014/09/modalidad-preventiva-infografia.png" TargetMode="Externa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hyperlink" Target="http://noticias.juridicas.com/base_datos/Laboral/rd39-1997.html#anexo1"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youtube.com/watch?time_continue=85&amp;v=YypDKMX12uU&amp;feature=emb_logo" TargetMode="Externa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slideshare.net/antonioguirao/unidad-11-la-gestin-de-la-prevencin-de-riesgos-laborales" TargetMode="External"/><Relationship Id="rId2" Type="http://schemas.openxmlformats.org/officeDocument/2006/relationships/hyperlink" Target="https://www.youtube.com/watch?time_continue=85&amp;v=YypDKMX12uU&amp;feature=emb_logo" TargetMode="External"/><Relationship Id="rId1" Type="http://schemas.openxmlformats.org/officeDocument/2006/relationships/slideLayout" Target="../slideLayouts/slideLayout6.xml"/><Relationship Id="rId6" Type="http://schemas.openxmlformats.org/officeDocument/2006/relationships/hyperlink" Target="https://www.youtube.com/watch?v=WEUroqNDfzo&amp;list=PLmc476H34W2voHmdOf4PaYt0qEDy-OOQv&amp;index=7" TargetMode="External"/><Relationship Id="rId5" Type="http://schemas.openxmlformats.org/officeDocument/2006/relationships/hyperlink" Target="https://www.youtube.com/watch?v=kJV5j-WyaZY&amp;list=PLmc476H34W2voHmdOf4PaYt0qEDy-OOQv&amp;index=6" TargetMode="External"/><Relationship Id="rId4" Type="http://schemas.openxmlformats.org/officeDocument/2006/relationships/hyperlink" Target="https://es.slideshare.net/antonioguirao/unidad-12-el-plan-de-prevencin-de-riesgos-laboral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SmVATcXvDB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hyperlink" Target="http://www.globalprl.com/wp-content/uploads/2017/05/documento-modelo-plan-de-prevencion-micropymes.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a:xfrm>
            <a:off x="1371600" y="1347538"/>
            <a:ext cx="10140960" cy="3633536"/>
          </a:xfrm>
        </p:spPr>
        <p:txBody>
          <a:bodyPr anchorCtr="1">
            <a:normAutofit/>
          </a:bodyPr>
          <a:lstStyle/>
          <a:p>
            <a:pPr lvl="0" algn="ctr" defTabSz="914400">
              <a:spcBef>
                <a:spcPts val="0"/>
              </a:spcBef>
              <a:defRPr/>
            </a:pPr>
            <a:r>
              <a:rPr lang="es-ES" sz="4800" b="1" kern="0" dirty="0">
                <a:solidFill>
                  <a:srgbClr val="00B050"/>
                </a:solidFill>
                <a:latin typeface="Verdana"/>
                <a:cs typeface="Verdana"/>
              </a:rPr>
              <a:t>UNIDAD DIDÁCTICA </a:t>
            </a:r>
            <a:r>
              <a:rPr lang="es-ES" sz="4800" b="1" kern="0" dirty="0" smtClean="0">
                <a:solidFill>
                  <a:srgbClr val="00B050"/>
                </a:solidFill>
                <a:latin typeface="Verdana"/>
                <a:cs typeface="Verdana"/>
              </a:rPr>
              <a:t>10</a:t>
            </a:r>
            <a:r>
              <a:rPr lang="es-ES" sz="4800" b="1" kern="0" dirty="0">
                <a:solidFill>
                  <a:srgbClr val="00B050"/>
                </a:solidFill>
                <a:latin typeface="Verdana"/>
                <a:cs typeface="Verdana"/>
              </a:rPr>
              <a:t/>
            </a:r>
            <a:br>
              <a:rPr lang="es-ES" sz="4800" b="1" kern="0" dirty="0">
                <a:solidFill>
                  <a:srgbClr val="00B050"/>
                </a:solidFill>
                <a:latin typeface="Verdana"/>
                <a:cs typeface="Verdana"/>
              </a:rPr>
            </a:br>
            <a:r>
              <a:rPr lang="es-ES" sz="4800" b="1" kern="0" dirty="0">
                <a:solidFill>
                  <a:srgbClr val="00B050"/>
                </a:solidFill>
                <a:latin typeface="Verdana"/>
                <a:cs typeface="Verdana"/>
              </a:rPr>
              <a:t/>
            </a:r>
            <a:br>
              <a:rPr lang="es-ES" sz="4800" b="1" kern="0" dirty="0">
                <a:solidFill>
                  <a:srgbClr val="00B050"/>
                </a:solidFill>
                <a:latin typeface="Verdana"/>
                <a:cs typeface="Verdana"/>
              </a:rPr>
            </a:br>
            <a:r>
              <a:rPr lang="es-ES_tradnl" sz="4800" b="1" dirty="0" smtClean="0">
                <a:solidFill>
                  <a:srgbClr val="00B050"/>
                </a:solidFill>
              </a:rPr>
              <a:t>LA GESTIÓN DE LA PREVENCIÓN </a:t>
            </a:r>
            <a:br>
              <a:rPr lang="es-ES_tradnl" sz="4800" b="1" dirty="0" smtClean="0">
                <a:solidFill>
                  <a:srgbClr val="00B050"/>
                </a:solidFill>
              </a:rPr>
            </a:br>
            <a:r>
              <a:rPr lang="es-ES_tradnl" sz="4800" b="1" dirty="0" smtClean="0">
                <a:solidFill>
                  <a:srgbClr val="00B050"/>
                </a:solidFill>
              </a:rPr>
              <a:t>DE RIESGOS LABORALES</a:t>
            </a:r>
            <a:endParaRPr lang="es-ES" sz="4800"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559467" y="0"/>
            <a:ext cx="11129210" cy="460365"/>
          </a:xfrm>
        </p:spPr>
        <p:txBody>
          <a:bodyPr>
            <a:normAutofit/>
          </a:bodyPr>
          <a:lstStyle/>
          <a:p>
            <a:pPr algn="ctr"/>
            <a:r>
              <a:rPr lang="es-ES" sz="2400" b="1" dirty="0" smtClean="0">
                <a:ln w="0"/>
                <a:effectLst>
                  <a:outerShdw blurRad="38100" dist="25400" dir="5400000" algn="ctr" rotWithShape="0">
                    <a:srgbClr val="6E747A">
                      <a:alpha val="43000"/>
                    </a:srgbClr>
                  </a:outerShdw>
                </a:effectLst>
                <a:latin typeface="+mn-lt"/>
              </a:rPr>
              <a:t> Método de </a:t>
            </a:r>
            <a:r>
              <a:rPr lang="es-ES" sz="2400" b="1" dirty="0">
                <a:ln w="0"/>
                <a:effectLst>
                  <a:outerShdw blurRad="38100" dist="25400" dir="5400000" algn="ctr" rotWithShape="0">
                    <a:srgbClr val="6E747A">
                      <a:alpha val="43000"/>
                    </a:srgbClr>
                  </a:outerShdw>
                </a:effectLst>
                <a:latin typeface="+mn-lt"/>
              </a:rPr>
              <a:t>evaluación de </a:t>
            </a:r>
            <a:r>
              <a:rPr lang="es-ES" sz="2400" b="1" dirty="0" smtClean="0">
                <a:ln w="0"/>
                <a:effectLst>
                  <a:outerShdw blurRad="38100" dist="25400" dir="5400000" algn="ctr" rotWithShape="0">
                    <a:srgbClr val="6E747A">
                      <a:alpha val="43000"/>
                    </a:srgbClr>
                  </a:outerShdw>
                </a:effectLst>
                <a:latin typeface="+mn-lt"/>
              </a:rPr>
              <a:t>riesgos</a:t>
            </a:r>
            <a:endParaRPr lang="es-ES" sz="2400" b="1" dirty="0">
              <a:ln w="0"/>
              <a:effectLst>
                <a:outerShdw blurRad="38100" dist="25400" dir="5400000" algn="ctr" rotWithShape="0">
                  <a:srgbClr val="6E747A">
                    <a:alpha val="43000"/>
                  </a:srgbClr>
                </a:outerShdw>
              </a:effectLst>
              <a:latin typeface="+mn-lt"/>
            </a:endParaRPr>
          </a:p>
        </p:txBody>
      </p:sp>
      <p:graphicFrame>
        <p:nvGraphicFramePr>
          <p:cNvPr id="10" name="Marcador de contenido 3"/>
          <p:cNvGraphicFramePr>
            <a:graphicFrameLocks/>
          </p:cNvGraphicFramePr>
          <p:nvPr>
            <p:extLst/>
          </p:nvPr>
        </p:nvGraphicFramePr>
        <p:xfrm>
          <a:off x="326858" y="1840832"/>
          <a:ext cx="11355805" cy="4860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p:cNvSpPr/>
          <p:nvPr/>
        </p:nvSpPr>
        <p:spPr>
          <a:xfrm>
            <a:off x="228599" y="624178"/>
            <a:ext cx="11790947" cy="1169551"/>
          </a:xfrm>
          <a:prstGeom prst="rect">
            <a:avLst/>
          </a:prstGeom>
        </p:spPr>
        <p:txBody>
          <a:bodyPr wrap="square">
            <a:spAutoFit/>
          </a:bodyPr>
          <a:lstStyle/>
          <a:p>
            <a:pPr algn="just"/>
            <a:r>
              <a:rPr lang="es-ES" sz="1400" dirty="0" smtClean="0"/>
              <a:t>Existen varios métodos </a:t>
            </a:r>
            <a:r>
              <a:rPr lang="es-ES" sz="1400" dirty="0"/>
              <a:t>de realizar una evaluación de riesgos</a:t>
            </a:r>
            <a:r>
              <a:rPr lang="es-ES" sz="1400" dirty="0" smtClean="0"/>
              <a:t>. Uno de ellos es el método </a:t>
            </a:r>
            <a:r>
              <a:rPr lang="es-ES" sz="1400" dirty="0"/>
              <a:t>de </a:t>
            </a:r>
            <a:r>
              <a:rPr lang="es-ES" sz="1400" dirty="0" smtClean="0"/>
              <a:t>evaluación </a:t>
            </a:r>
            <a:r>
              <a:rPr lang="es-ES" sz="1400" dirty="0"/>
              <a:t>del </a:t>
            </a:r>
            <a:r>
              <a:rPr lang="es-ES" sz="1400" dirty="0" smtClean="0"/>
              <a:t>INSHT </a:t>
            </a:r>
            <a:r>
              <a:rPr lang="es-ES" sz="1400" dirty="0"/>
              <a:t>que se estructura </a:t>
            </a:r>
            <a:r>
              <a:rPr lang="es-ES" sz="1400" dirty="0" smtClean="0"/>
              <a:t>en:</a:t>
            </a:r>
          </a:p>
          <a:p>
            <a:pPr algn="just"/>
            <a:endParaRPr lang="es-ES" sz="1400" dirty="0"/>
          </a:p>
          <a:p>
            <a:pPr algn="just"/>
            <a:r>
              <a:rPr lang="es-ES" sz="1400" dirty="0" smtClean="0"/>
              <a:t>1º) </a:t>
            </a:r>
            <a:r>
              <a:rPr lang="es-ES" sz="1400" dirty="0"/>
              <a:t>Clasificación de las actividades de </a:t>
            </a:r>
            <a:r>
              <a:rPr lang="es-ES" sz="1400" dirty="0" smtClean="0"/>
              <a:t>trabajo y Preparación de </a:t>
            </a:r>
            <a:r>
              <a:rPr lang="es-ES" sz="1400" dirty="0"/>
              <a:t>un listado de las actividades y tareas desarrolladas en la empresa.</a:t>
            </a:r>
          </a:p>
          <a:p>
            <a:pPr algn="just"/>
            <a:endParaRPr lang="es-ES" sz="1400" dirty="0" smtClean="0"/>
          </a:p>
          <a:p>
            <a:pPr algn="just"/>
            <a:r>
              <a:rPr lang="es-ES" sz="1400" dirty="0" smtClean="0"/>
              <a:t>2º)  </a:t>
            </a:r>
            <a:r>
              <a:rPr lang="es-ES" sz="1400" dirty="0"/>
              <a:t>Análisis de riesgos. El análisis del </a:t>
            </a:r>
            <a:r>
              <a:rPr lang="es-ES" sz="1400" dirty="0" smtClean="0"/>
              <a:t>riesgo se desarrolla en las siguientes fases:</a:t>
            </a:r>
            <a:endParaRPr lang="es-ES" sz="1400" dirty="0"/>
          </a:p>
        </p:txBody>
      </p:sp>
    </p:spTree>
    <p:extLst>
      <p:ext uri="{BB962C8B-B14F-4D97-AF65-F5344CB8AC3E}">
        <p14:creationId xmlns:p14="http://schemas.microsoft.com/office/powerpoint/2010/main" val="2838730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5" y="415636"/>
            <a:ext cx="10764981" cy="5527963"/>
          </a:xfrm>
          <a:prstGeom prst="rect">
            <a:avLst/>
          </a:prstGeom>
        </p:spPr>
      </p:pic>
      <p:sp>
        <p:nvSpPr>
          <p:cNvPr id="4" name="Rectángulo 3"/>
          <p:cNvSpPr/>
          <p:nvPr/>
        </p:nvSpPr>
        <p:spPr>
          <a:xfrm>
            <a:off x="609598" y="6084562"/>
            <a:ext cx="11236037" cy="369332"/>
          </a:xfrm>
          <a:prstGeom prst="rect">
            <a:avLst/>
          </a:prstGeom>
        </p:spPr>
        <p:txBody>
          <a:bodyPr wrap="square">
            <a:spAutoFit/>
          </a:bodyPr>
          <a:lstStyle/>
          <a:p>
            <a:r>
              <a:rPr lang="es-ES" dirty="0">
                <a:hlinkClick r:id="rId3"/>
              </a:rPr>
              <a:t>https://www.slideshare.net/antonioguirao/unidad-11-la-gestin-de-la-prevencin-de-riesgos-laborales</a:t>
            </a:r>
            <a:endParaRPr lang="es-ES" dirty="0"/>
          </a:p>
        </p:txBody>
      </p:sp>
    </p:spTree>
    <p:extLst>
      <p:ext uri="{BB962C8B-B14F-4D97-AF65-F5344CB8AC3E}">
        <p14:creationId xmlns:p14="http://schemas.microsoft.com/office/powerpoint/2010/main" val="300934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143000" y="357782"/>
            <a:ext cx="10118559" cy="700998"/>
          </a:xfrm>
        </p:spPr>
        <p:txBody>
          <a:bodyPr>
            <a:normAutofit/>
          </a:bodyPr>
          <a:lstStyle/>
          <a:p>
            <a:pPr algn="ctr"/>
            <a:r>
              <a:rPr lang="es-ES" sz="2800" b="1" dirty="0" smtClean="0">
                <a:ln w="0"/>
                <a:effectLst>
                  <a:outerShdw blurRad="38100" dist="25400" dir="5400000" algn="ctr" rotWithShape="0">
                    <a:srgbClr val="6E747A">
                      <a:alpha val="43000"/>
                    </a:srgbClr>
                  </a:outerShdw>
                </a:effectLst>
                <a:latin typeface="+mn-lt"/>
              </a:rPr>
              <a:t>2.2 La </a:t>
            </a:r>
            <a:r>
              <a:rPr lang="es-ES" sz="2800" b="1" dirty="0">
                <a:ln w="0"/>
                <a:effectLst>
                  <a:outerShdw blurRad="38100" dist="25400" dir="5400000" algn="ctr" rotWithShape="0">
                    <a:srgbClr val="6E747A">
                      <a:alpha val="43000"/>
                    </a:srgbClr>
                  </a:outerShdw>
                </a:effectLst>
                <a:latin typeface="+mn-lt"/>
              </a:rPr>
              <a:t>planificación de la acción </a:t>
            </a:r>
            <a:r>
              <a:rPr lang="es-ES" sz="2800" b="1" dirty="0" smtClean="0">
                <a:ln w="0"/>
                <a:effectLst>
                  <a:outerShdw blurRad="38100" dist="25400" dir="5400000" algn="ctr" rotWithShape="0">
                    <a:srgbClr val="6E747A">
                      <a:alpha val="43000"/>
                    </a:srgbClr>
                  </a:outerShdw>
                </a:effectLst>
                <a:latin typeface="+mn-lt"/>
              </a:rPr>
              <a:t>preventiva</a:t>
            </a:r>
            <a:endParaRPr lang="es-ES" sz="2800" dirty="0">
              <a:ln w="0"/>
              <a:effectLst>
                <a:outerShdw blurRad="38100" dist="25400" dir="5400000" algn="ctr" rotWithShape="0">
                  <a:srgbClr val="6E747A">
                    <a:alpha val="43000"/>
                  </a:srgbClr>
                </a:outerShdw>
              </a:effectLst>
              <a:latin typeface="+mn-lt"/>
            </a:endParaRPr>
          </a:p>
        </p:txBody>
      </p:sp>
      <p:graphicFrame>
        <p:nvGraphicFramePr>
          <p:cNvPr id="9" name="Marcador de contenido 3"/>
          <p:cNvGraphicFramePr>
            <a:graphicFrameLocks/>
          </p:cNvGraphicFramePr>
          <p:nvPr>
            <p:extLst/>
          </p:nvPr>
        </p:nvGraphicFramePr>
        <p:xfrm>
          <a:off x="807823" y="1058780"/>
          <a:ext cx="11182350" cy="3898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a 3"/>
          <p:cNvGraphicFramePr>
            <a:graphicFrameLocks noGrp="1"/>
          </p:cNvGraphicFramePr>
          <p:nvPr>
            <p:extLst/>
          </p:nvPr>
        </p:nvGraphicFramePr>
        <p:xfrm>
          <a:off x="1287378" y="5287169"/>
          <a:ext cx="10082464" cy="741680"/>
        </p:xfrm>
        <a:graphic>
          <a:graphicData uri="http://schemas.openxmlformats.org/drawingml/2006/table">
            <a:tbl>
              <a:tblPr firstRow="1" bandRow="1">
                <a:tableStyleId>{93296810-A885-4BE3-A3E7-6D5BEEA58F35}</a:tableStyleId>
              </a:tblPr>
              <a:tblGrid>
                <a:gridCol w="2520616">
                  <a:extLst>
                    <a:ext uri="{9D8B030D-6E8A-4147-A177-3AD203B41FA5}">
                      <a16:colId xmlns="" xmlns:a16="http://schemas.microsoft.com/office/drawing/2014/main" val="1353507608"/>
                    </a:ext>
                  </a:extLst>
                </a:gridCol>
                <a:gridCol w="2520616">
                  <a:extLst>
                    <a:ext uri="{9D8B030D-6E8A-4147-A177-3AD203B41FA5}">
                      <a16:colId xmlns="" xmlns:a16="http://schemas.microsoft.com/office/drawing/2014/main" val="3261058688"/>
                    </a:ext>
                  </a:extLst>
                </a:gridCol>
                <a:gridCol w="2520616">
                  <a:extLst>
                    <a:ext uri="{9D8B030D-6E8A-4147-A177-3AD203B41FA5}">
                      <a16:colId xmlns="" xmlns:a16="http://schemas.microsoft.com/office/drawing/2014/main" val="2321954515"/>
                    </a:ext>
                  </a:extLst>
                </a:gridCol>
                <a:gridCol w="2520616">
                  <a:extLst>
                    <a:ext uri="{9D8B030D-6E8A-4147-A177-3AD203B41FA5}">
                      <a16:colId xmlns="" xmlns:a16="http://schemas.microsoft.com/office/drawing/2014/main" val="427751513"/>
                    </a:ext>
                  </a:extLst>
                </a:gridCol>
              </a:tblGrid>
              <a:tr h="370840">
                <a:tc gridSpan="4">
                  <a:txBody>
                    <a:bodyPr/>
                    <a:lstStyle/>
                    <a:p>
                      <a:pPr algn="ctr"/>
                      <a:r>
                        <a:rPr lang="es-ES" dirty="0" smtClean="0">
                          <a:solidFill>
                            <a:schemeClr val="tx1"/>
                          </a:solidFill>
                        </a:rPr>
                        <a:t>PLANIFICACIÓN</a:t>
                      </a:r>
                      <a:r>
                        <a:rPr lang="es-ES" baseline="0" dirty="0" smtClean="0">
                          <a:solidFill>
                            <a:schemeClr val="tx1"/>
                          </a:solidFill>
                        </a:rPr>
                        <a:t> DE LAS ACCIONES PREVENTIVAS</a:t>
                      </a:r>
                      <a:endParaRPr lang="es-ES" dirty="0">
                        <a:solidFill>
                          <a:schemeClr val="tx1"/>
                        </a:solidFill>
                      </a:endParaRPr>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 xmlns:a16="http://schemas.microsoft.com/office/drawing/2014/main" val="4071734136"/>
                  </a:ext>
                </a:extLst>
              </a:tr>
              <a:tr h="370840">
                <a:tc>
                  <a:txBody>
                    <a:bodyPr/>
                    <a:lstStyle/>
                    <a:p>
                      <a:pPr algn="ctr"/>
                      <a:r>
                        <a:rPr lang="es-ES" dirty="0" smtClean="0">
                          <a:solidFill>
                            <a:schemeClr val="tx1"/>
                          </a:solidFill>
                        </a:rPr>
                        <a:t>Acción</a:t>
                      </a:r>
                      <a:endParaRPr lang="es-ES" dirty="0">
                        <a:solidFill>
                          <a:schemeClr val="tx1"/>
                        </a:solidFill>
                      </a:endParaRPr>
                    </a:p>
                  </a:txBody>
                  <a:tcPr/>
                </a:tc>
                <a:tc>
                  <a:txBody>
                    <a:bodyPr/>
                    <a:lstStyle/>
                    <a:p>
                      <a:pPr algn="ctr"/>
                      <a:r>
                        <a:rPr lang="es-ES" dirty="0" smtClean="0">
                          <a:solidFill>
                            <a:schemeClr val="tx1"/>
                          </a:solidFill>
                        </a:rPr>
                        <a:t>Medios</a:t>
                      </a:r>
                      <a:endParaRPr lang="es-ES" dirty="0">
                        <a:solidFill>
                          <a:schemeClr val="tx1"/>
                        </a:solidFill>
                      </a:endParaRPr>
                    </a:p>
                  </a:txBody>
                  <a:tcPr/>
                </a:tc>
                <a:tc>
                  <a:txBody>
                    <a:bodyPr/>
                    <a:lstStyle/>
                    <a:p>
                      <a:pPr algn="ctr"/>
                      <a:r>
                        <a:rPr lang="es-ES" dirty="0" smtClean="0">
                          <a:solidFill>
                            <a:schemeClr val="tx1"/>
                          </a:solidFill>
                        </a:rPr>
                        <a:t>Implantación</a:t>
                      </a:r>
                      <a:endParaRPr lang="es-ES" dirty="0">
                        <a:solidFill>
                          <a:schemeClr val="tx1"/>
                        </a:solidFill>
                      </a:endParaRPr>
                    </a:p>
                  </a:txBody>
                  <a:tcPr/>
                </a:tc>
                <a:tc>
                  <a:txBody>
                    <a:bodyPr/>
                    <a:lstStyle/>
                    <a:p>
                      <a:pPr algn="ctr"/>
                      <a:r>
                        <a:rPr lang="es-ES" dirty="0" smtClean="0">
                          <a:solidFill>
                            <a:schemeClr val="tx1"/>
                          </a:solidFill>
                        </a:rPr>
                        <a:t>Comprobación</a:t>
                      </a:r>
                      <a:endParaRPr lang="es-ES" dirty="0">
                        <a:solidFill>
                          <a:schemeClr val="tx1"/>
                        </a:solidFill>
                      </a:endParaRPr>
                    </a:p>
                  </a:txBody>
                  <a:tcPr/>
                </a:tc>
                <a:extLst>
                  <a:ext uri="{0D108BD9-81ED-4DB2-BD59-A6C34878D82A}">
                    <a16:rowId xmlns="" xmlns:a16="http://schemas.microsoft.com/office/drawing/2014/main" val="3859106651"/>
                  </a:ext>
                </a:extLst>
              </a:tr>
            </a:tbl>
          </a:graphicData>
        </a:graphic>
      </p:graphicFrame>
      <p:sp>
        <p:nvSpPr>
          <p:cNvPr id="5" name="Rectángulo 4"/>
          <p:cNvSpPr/>
          <p:nvPr/>
        </p:nvSpPr>
        <p:spPr>
          <a:xfrm>
            <a:off x="1656186" y="6359007"/>
            <a:ext cx="9485623" cy="369332"/>
          </a:xfrm>
          <a:prstGeom prst="rect">
            <a:avLst/>
          </a:prstGeom>
        </p:spPr>
        <p:txBody>
          <a:bodyPr wrap="square">
            <a:spAutoFit/>
          </a:bodyPr>
          <a:lstStyle/>
          <a:p>
            <a:r>
              <a:rPr lang="es-ES" dirty="0">
                <a:hlinkClick r:id="rId8"/>
              </a:rPr>
              <a:t>https://prevencion-riesgoslaborales.com/ejemplo-evaluacion-riesgos-laborales/</a:t>
            </a:r>
            <a:endParaRPr lang="es-ES" dirty="0"/>
          </a:p>
        </p:txBody>
      </p:sp>
    </p:spTree>
    <p:extLst>
      <p:ext uri="{BB962C8B-B14F-4D97-AF65-F5344CB8AC3E}">
        <p14:creationId xmlns:p14="http://schemas.microsoft.com/office/powerpoint/2010/main" val="203691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143000" y="357782"/>
            <a:ext cx="10118559" cy="700998"/>
          </a:xfrm>
        </p:spPr>
        <p:txBody>
          <a:bodyPr>
            <a:normAutofit/>
          </a:bodyPr>
          <a:lstStyle/>
          <a:p>
            <a:pPr algn="ctr"/>
            <a:r>
              <a:rPr lang="es-ES" sz="2800" b="1" dirty="0" smtClean="0">
                <a:ln w="0"/>
                <a:effectLst>
                  <a:outerShdw blurRad="38100" dist="25400" dir="5400000" algn="ctr" rotWithShape="0">
                    <a:srgbClr val="6E747A">
                      <a:alpha val="43000"/>
                    </a:srgbClr>
                  </a:outerShdw>
                </a:effectLst>
                <a:latin typeface="+mn-lt"/>
              </a:rPr>
              <a:t>2.3 Etapas de la </a:t>
            </a:r>
            <a:r>
              <a:rPr lang="es-ES" sz="2800" b="1" dirty="0">
                <a:ln w="0"/>
                <a:effectLst>
                  <a:outerShdw blurRad="38100" dist="25400" dir="5400000" algn="ctr" rotWithShape="0">
                    <a:srgbClr val="6E747A">
                      <a:alpha val="43000"/>
                    </a:srgbClr>
                  </a:outerShdw>
                </a:effectLst>
                <a:latin typeface="+mn-lt"/>
              </a:rPr>
              <a:t>acción </a:t>
            </a:r>
            <a:r>
              <a:rPr lang="es-ES" sz="2800" b="1" dirty="0" smtClean="0">
                <a:ln w="0"/>
                <a:effectLst>
                  <a:outerShdw blurRad="38100" dist="25400" dir="5400000" algn="ctr" rotWithShape="0">
                    <a:srgbClr val="6E747A">
                      <a:alpha val="43000"/>
                    </a:srgbClr>
                  </a:outerShdw>
                </a:effectLst>
                <a:latin typeface="+mn-lt"/>
              </a:rPr>
              <a:t>preventiva</a:t>
            </a:r>
            <a:endParaRPr lang="es-ES" sz="2800" dirty="0">
              <a:ln w="0"/>
              <a:effectLst>
                <a:outerShdw blurRad="38100" dist="25400" dir="5400000" algn="ctr" rotWithShape="0">
                  <a:srgbClr val="6E747A">
                    <a:alpha val="43000"/>
                  </a:srgbClr>
                </a:outerShdw>
              </a:effectLst>
              <a:latin typeface="+mn-lt"/>
            </a:endParaRPr>
          </a:p>
        </p:txBody>
      </p:sp>
      <p:graphicFrame>
        <p:nvGraphicFramePr>
          <p:cNvPr id="4" name="Diagrama 3"/>
          <p:cNvGraphicFramePr/>
          <p:nvPr>
            <p:extLst/>
          </p:nvPr>
        </p:nvGraphicFramePr>
        <p:xfrm>
          <a:off x="950495" y="1058780"/>
          <a:ext cx="101666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1732549" y="5646450"/>
            <a:ext cx="8289758" cy="584775"/>
          </a:xfrm>
          <a:prstGeom prst="rect">
            <a:avLst/>
          </a:prstGeom>
          <a:noFill/>
        </p:spPr>
        <p:txBody>
          <a:bodyPr wrap="square" rtlCol="0">
            <a:spAutoFit/>
          </a:bodyPr>
          <a:lstStyle/>
          <a:p>
            <a:pPr algn="ctr"/>
            <a:r>
              <a:rPr lang="es-ES" sz="1600" b="1" dirty="0"/>
              <a:t>4.º nivel</a:t>
            </a:r>
          </a:p>
          <a:p>
            <a:pPr algn="ctr"/>
            <a:r>
              <a:rPr lang="es-ES" sz="1600" dirty="0"/>
              <a:t>Planificación de la </a:t>
            </a:r>
            <a:r>
              <a:rPr lang="es-ES" sz="1600" dirty="0" smtClean="0"/>
              <a:t>acción preventiva</a:t>
            </a:r>
            <a:r>
              <a:rPr lang="es-ES" sz="1600" dirty="0"/>
              <a:t>: medidas adoptadas.</a:t>
            </a:r>
          </a:p>
        </p:txBody>
      </p:sp>
    </p:spTree>
    <p:extLst>
      <p:ext uri="{BB962C8B-B14F-4D97-AF65-F5344CB8AC3E}">
        <p14:creationId xmlns:p14="http://schemas.microsoft.com/office/powerpoint/2010/main" val="338739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13611" y="217108"/>
            <a:ext cx="10419347" cy="6625660"/>
          </a:xfrm>
          <a:prstGeom prst="rect">
            <a:avLst/>
          </a:prstGeom>
        </p:spPr>
        <p:txBody>
          <a:bodyPr wrap="square">
            <a:spAutoFit/>
          </a:bodyPr>
          <a:lstStyle/>
          <a:p>
            <a:pPr algn="ctr">
              <a:lnSpc>
                <a:spcPct val="107000"/>
              </a:lnSpc>
              <a:spcAft>
                <a:spcPts val="800"/>
              </a:spcAft>
            </a:pPr>
            <a:r>
              <a:rPr lang="es-ES" sz="2000" b="1" dirty="0" smtClean="0">
                <a:latin typeface="Century" panose="02040604050505020304" pitchFamily="18" charset="0"/>
                <a:ea typeface="Calibri" panose="020F0502020204030204" pitchFamily="34" charset="0"/>
                <a:cs typeface="Times New Roman" panose="02020603050405020304" pitchFamily="18" charset="0"/>
              </a:rPr>
              <a:t>ACTIVIDADES  2</a:t>
            </a:r>
            <a:endParaRPr lang="es-ES" sz="2000"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b="1" dirty="0">
                <a:ea typeface="Calibri" panose="020F0502020204030204" pitchFamily="34" charset="0"/>
                <a:cs typeface="Times New Roman" panose="02020603050405020304" pitchFamily="18" charset="0"/>
              </a:rPr>
              <a:t>A</a:t>
            </a:r>
            <a:r>
              <a:rPr lang="es-ES" sz="1600" b="1" dirty="0" smtClean="0">
                <a:ea typeface="Calibri" panose="020F0502020204030204" pitchFamily="34" charset="0"/>
                <a:cs typeface="Times New Roman" panose="02020603050405020304" pitchFamily="18" charset="0"/>
              </a:rPr>
              <a:t>) En </a:t>
            </a:r>
            <a:r>
              <a:rPr lang="es-ES" sz="1600" b="1" dirty="0">
                <a:ea typeface="Calibri" panose="020F0502020204030204" pitchFamily="34" charset="0"/>
                <a:cs typeface="Times New Roman" panose="02020603050405020304" pitchFamily="18" charset="0"/>
              </a:rPr>
              <a:t>una empresa se ha realizado </a:t>
            </a:r>
            <a:r>
              <a:rPr lang="es-ES" sz="1600" b="1" dirty="0" smtClean="0">
                <a:ea typeface="Calibri" panose="020F0502020204030204" pitchFamily="34" charset="0"/>
                <a:cs typeface="Times New Roman" panose="02020603050405020304" pitchFamily="18" charset="0"/>
              </a:rPr>
              <a:t>la identificación de los siguientes riesgos. Evalúalos </a:t>
            </a:r>
            <a:r>
              <a:rPr lang="es-ES" sz="1600" b="1" dirty="0"/>
              <a:t>teniendo en cuenta sus consecuencias y probabilidad, siguiendo el método de evaluación general del INSHT, e indica según la </a:t>
            </a:r>
            <a:r>
              <a:rPr lang="es-ES" sz="1600" b="1" dirty="0" smtClean="0"/>
              <a:t>magnitud </a:t>
            </a:r>
            <a:r>
              <a:rPr lang="es-ES" sz="1600" b="1" dirty="0"/>
              <a:t>del riesgo la prioridad de las </a:t>
            </a:r>
            <a:r>
              <a:rPr lang="es-ES" sz="1600" b="1" dirty="0" smtClean="0"/>
              <a:t>medidas preventivas </a:t>
            </a:r>
            <a:r>
              <a:rPr lang="es-ES" sz="1600" b="1" dirty="0"/>
              <a:t>que deben adoptarse</a:t>
            </a:r>
            <a:r>
              <a:rPr lang="es-ES" sz="1600" b="1" dirty="0" smtClean="0"/>
              <a:t>:</a:t>
            </a:r>
          </a:p>
          <a:p>
            <a:pPr algn="just">
              <a:lnSpc>
                <a:spcPct val="107000"/>
              </a:lnSpc>
              <a:spcAft>
                <a:spcPts val="800"/>
              </a:spcAft>
            </a:pPr>
            <a:endParaRPr lang="es-ES" sz="1600" dirty="0">
              <a:ea typeface="Calibri" panose="020F0502020204030204" pitchFamily="34" charset="0"/>
              <a:cs typeface="Times New Roman" panose="02020603050405020304" pitchFamily="18" charset="0"/>
            </a:endParaRPr>
          </a:p>
          <a:p>
            <a:pPr algn="just">
              <a:spcAft>
                <a:spcPts val="800"/>
              </a:spcAft>
            </a:pPr>
            <a:r>
              <a:rPr lang="es-ES" sz="1600" dirty="0" smtClean="0">
                <a:ea typeface="Calibri" panose="020F0502020204030204" pitchFamily="34" charset="0"/>
                <a:cs typeface="Times New Roman" panose="02020603050405020304" pitchFamily="18" charset="0"/>
              </a:rPr>
              <a:t>	a</a:t>
            </a:r>
            <a:r>
              <a:rPr lang="es-ES" sz="1600" dirty="0">
                <a:ea typeface="Calibri" panose="020F0502020204030204" pitchFamily="34" charset="0"/>
                <a:cs typeface="Times New Roman" panose="02020603050405020304" pitchFamily="18" charset="0"/>
              </a:rPr>
              <a:t>) Riesgo de </a:t>
            </a:r>
            <a:r>
              <a:rPr lang="es-ES" sz="1600" dirty="0" smtClean="0">
                <a:ea typeface="Calibri" panose="020F0502020204030204" pitchFamily="34" charset="0"/>
                <a:cs typeface="Times New Roman" panose="02020603050405020304" pitchFamily="18" charset="0"/>
              </a:rPr>
              <a:t>caída por la utilización de escaleras manuales en una oficina para acceder a documentos ubicados en la parte alta de la estantería</a:t>
            </a:r>
            <a:endParaRPr lang="es-ES" sz="1600" dirty="0">
              <a:ea typeface="Calibri" panose="020F0502020204030204" pitchFamily="34" charset="0"/>
              <a:cs typeface="Times New Roman" panose="02020603050405020304" pitchFamily="18" charset="0"/>
            </a:endParaRPr>
          </a:p>
          <a:p>
            <a:pPr algn="just">
              <a:spcAft>
                <a:spcPts val="800"/>
              </a:spcAft>
            </a:pPr>
            <a:r>
              <a:rPr lang="es-ES" sz="1600" dirty="0" smtClean="0">
                <a:ea typeface="Calibri" panose="020F0502020204030204" pitchFamily="34" charset="0"/>
                <a:cs typeface="Times New Roman" panose="02020603050405020304" pitchFamily="18" charset="0"/>
              </a:rPr>
              <a:t>	b</a:t>
            </a:r>
            <a:r>
              <a:rPr lang="es-ES" sz="1600" dirty="0">
                <a:ea typeface="Calibri" panose="020F0502020204030204" pitchFamily="34" charset="0"/>
                <a:cs typeface="Times New Roman" panose="02020603050405020304" pitchFamily="18" charset="0"/>
              </a:rPr>
              <a:t>) Riesgo de exposición a contaminantes </a:t>
            </a:r>
            <a:r>
              <a:rPr lang="es-ES" sz="1600" dirty="0" smtClean="0">
                <a:ea typeface="Calibri" panose="020F0502020204030204" pitchFamily="34" charset="0"/>
                <a:cs typeface="Times New Roman" panose="02020603050405020304" pitchFamily="18" charset="0"/>
              </a:rPr>
              <a:t>químicos de un pintor de taller de reparación de vehículos</a:t>
            </a:r>
            <a:endParaRPr lang="es-ES" sz="1600" dirty="0">
              <a:ea typeface="Calibri" panose="020F0502020204030204" pitchFamily="34" charset="0"/>
              <a:cs typeface="Times New Roman" panose="02020603050405020304" pitchFamily="18" charset="0"/>
            </a:endParaRPr>
          </a:p>
          <a:p>
            <a:pPr algn="just">
              <a:spcAft>
                <a:spcPts val="800"/>
              </a:spcAft>
            </a:pPr>
            <a:r>
              <a:rPr lang="es-ES" sz="1600" dirty="0" smtClean="0">
                <a:ea typeface="Calibri" panose="020F0502020204030204" pitchFamily="34" charset="0"/>
                <a:cs typeface="Times New Roman" panose="02020603050405020304" pitchFamily="18" charset="0"/>
              </a:rPr>
              <a:t>	c</a:t>
            </a:r>
            <a:r>
              <a:rPr lang="es-ES" sz="1600" dirty="0">
                <a:ea typeface="Calibri" panose="020F0502020204030204" pitchFamily="34" charset="0"/>
                <a:cs typeface="Times New Roman" panose="02020603050405020304" pitchFamily="18" charset="0"/>
              </a:rPr>
              <a:t>) Riesgo de exposición a agentes </a:t>
            </a:r>
            <a:r>
              <a:rPr lang="es-ES" sz="1600" dirty="0" smtClean="0">
                <a:ea typeface="Calibri" panose="020F0502020204030204" pitchFamily="34" charset="0"/>
                <a:cs typeface="Times New Roman" panose="02020603050405020304" pitchFamily="18" charset="0"/>
              </a:rPr>
              <a:t>biológicos</a:t>
            </a:r>
            <a:r>
              <a:rPr lang="es-ES" sz="1600" dirty="0">
                <a:ea typeface="Calibri" panose="020F0502020204030204" pitchFamily="34" charset="0"/>
                <a:cs typeface="Times New Roman" panose="02020603050405020304" pitchFamily="18" charset="0"/>
              </a:rPr>
              <a:t> </a:t>
            </a:r>
            <a:r>
              <a:rPr lang="es-ES" sz="1600" dirty="0" smtClean="0">
                <a:ea typeface="Calibri" panose="020F0502020204030204" pitchFamily="34" charset="0"/>
                <a:cs typeface="Times New Roman" panose="02020603050405020304" pitchFamily="18" charset="0"/>
              </a:rPr>
              <a:t>de un trabajador de limpieza viaria</a:t>
            </a:r>
            <a:endParaRPr lang="es-ES" sz="1600" dirty="0">
              <a:ea typeface="Calibri" panose="020F0502020204030204" pitchFamily="34" charset="0"/>
              <a:cs typeface="Times New Roman" panose="02020603050405020304" pitchFamily="18" charset="0"/>
            </a:endParaRPr>
          </a:p>
          <a:p>
            <a:pPr algn="just">
              <a:spcAft>
                <a:spcPts val="800"/>
              </a:spcAft>
            </a:pPr>
            <a:r>
              <a:rPr lang="es-ES" sz="1600" dirty="0" smtClean="0">
                <a:ea typeface="Calibri" panose="020F0502020204030204" pitchFamily="34" charset="0"/>
                <a:cs typeface="Times New Roman" panose="02020603050405020304" pitchFamily="18" charset="0"/>
              </a:rPr>
              <a:t>	d</a:t>
            </a:r>
            <a:r>
              <a:rPr lang="es-ES" sz="1600" dirty="0">
                <a:ea typeface="Calibri" panose="020F0502020204030204" pitchFamily="34" charset="0"/>
                <a:cs typeface="Times New Roman" panose="02020603050405020304" pitchFamily="18" charset="0"/>
              </a:rPr>
              <a:t>) Riesgo de exposición </a:t>
            </a:r>
            <a:r>
              <a:rPr lang="es-ES" sz="1600" dirty="0" smtClean="0">
                <a:ea typeface="Calibri" panose="020F0502020204030204" pitchFamily="34" charset="0"/>
                <a:cs typeface="Times New Roman" panose="02020603050405020304" pitchFamily="18" charset="0"/>
              </a:rPr>
              <a:t>a los elevados ruidos que provoca una máquina plegadora debido a la falta de mantenimiento de sus piezas.</a:t>
            </a:r>
            <a:endParaRPr lang="es-ES" sz="1600" dirty="0" smtClean="0">
              <a:effectLst/>
              <a:ea typeface="Calibri" panose="020F0502020204030204" pitchFamily="34" charset="0"/>
              <a:cs typeface="Times New Roman" panose="02020603050405020304" pitchFamily="18" charset="0"/>
            </a:endParaRPr>
          </a:p>
          <a:p>
            <a:r>
              <a:rPr lang="es-ES" sz="1600" dirty="0" smtClean="0"/>
              <a:t>	e) Riesgo de caída durante la realización </a:t>
            </a:r>
            <a:r>
              <a:rPr lang="es-ES" sz="1600" dirty="0"/>
              <a:t>del techado de un </a:t>
            </a:r>
            <a:r>
              <a:rPr lang="es-ES" sz="1600" dirty="0" smtClean="0"/>
              <a:t>edificio, </a:t>
            </a:r>
            <a:r>
              <a:rPr lang="es-ES" sz="1600" dirty="0"/>
              <a:t>a una altura de seis metros, por los empleados de una empresa de construcción</a:t>
            </a:r>
            <a:r>
              <a:rPr lang="es-ES" sz="1600" dirty="0" smtClean="0"/>
              <a:t>.</a:t>
            </a:r>
          </a:p>
          <a:p>
            <a:r>
              <a:rPr lang="es-ES" sz="1600" dirty="0" smtClean="0"/>
              <a:t>	f) </a:t>
            </a:r>
            <a:r>
              <a:rPr lang="es-ES" sz="1600" dirty="0"/>
              <a:t>Riesgo de atrapamiento de un empleado que trabaja en una cinta transportadora.</a:t>
            </a:r>
          </a:p>
          <a:p>
            <a:r>
              <a:rPr lang="es-ES" sz="1600" dirty="0" smtClean="0"/>
              <a:t>	g) </a:t>
            </a:r>
            <a:r>
              <a:rPr lang="es-ES" sz="1600" dirty="0"/>
              <a:t>Riesgo de estrés de una </a:t>
            </a:r>
            <a:r>
              <a:rPr lang="es-ES" sz="1600" dirty="0" err="1" smtClean="0"/>
              <a:t>teleoperadora</a:t>
            </a:r>
            <a:r>
              <a:rPr lang="es-ES" sz="1600" dirty="0"/>
              <a:t> </a:t>
            </a:r>
            <a:r>
              <a:rPr lang="es-ES" sz="1600" dirty="0" smtClean="0"/>
              <a:t>por el elevado número de llamadas de atención al cliente que recibe cada día</a:t>
            </a:r>
          </a:p>
          <a:p>
            <a:r>
              <a:rPr lang="es-ES" sz="1600" dirty="0"/>
              <a:t>	</a:t>
            </a:r>
            <a:r>
              <a:rPr lang="es-ES" sz="1600" dirty="0" smtClean="0"/>
              <a:t>h) Riesgo de trastornos musculo-esqueléticos de una administrativa por falta de silla ergonómica</a:t>
            </a:r>
          </a:p>
          <a:p>
            <a:r>
              <a:rPr lang="es-ES" sz="1600" dirty="0"/>
              <a:t>	</a:t>
            </a:r>
            <a:r>
              <a:rPr lang="es-ES" sz="1600" dirty="0" smtClean="0"/>
              <a:t>i) Riesgo de fatiga visual de un informático por iluminación insuficiente y visualización  inadecuada de la pantalla </a:t>
            </a:r>
          </a:p>
          <a:p>
            <a:r>
              <a:rPr lang="es-ES" sz="1600" dirty="0"/>
              <a:t>	</a:t>
            </a:r>
            <a:r>
              <a:rPr lang="es-ES" sz="1600" dirty="0" smtClean="0"/>
              <a:t>j) Riesgo de estrés de un arquitecto por problemas con la aplicación informática para diseñar los planos.</a:t>
            </a:r>
            <a:endParaRPr lang="es-ES" sz="1600" dirty="0"/>
          </a:p>
          <a:p>
            <a:endParaRPr lang="es-ES" sz="16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041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ángulo 2"/>
          <p:cNvSpPr/>
          <p:nvPr/>
        </p:nvSpPr>
        <p:spPr>
          <a:xfrm>
            <a:off x="1010652" y="278025"/>
            <a:ext cx="9817768" cy="6157583"/>
          </a:xfrm>
          <a:prstGeom prst="rect">
            <a:avLst/>
          </a:prstGeom>
        </p:spPr>
        <p:txBody>
          <a:bodyPr wrap="square">
            <a:spAutoFit/>
          </a:bodyPr>
          <a:lstStyle/>
          <a:p>
            <a:pPr lvl="0" algn="ctr">
              <a:lnSpc>
                <a:spcPct val="107000"/>
              </a:lnSpc>
              <a:spcAft>
                <a:spcPts val="800"/>
              </a:spcAft>
            </a:pPr>
            <a:r>
              <a:rPr lang="es-ES" sz="2000" b="1"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ACTIVIDADES 2</a:t>
            </a:r>
          </a:p>
          <a:p>
            <a:pPr lvl="0" algn="ctr">
              <a:lnSpc>
                <a:spcPct val="107000"/>
              </a:lnSpc>
              <a:spcAft>
                <a:spcPts val="800"/>
              </a:spcAft>
            </a:pPr>
            <a:endParaRPr lang="es-ES" sz="2000" dirty="0">
              <a:solidFill>
                <a:prstClr val="black"/>
              </a:solidFill>
              <a:latin typeface="Century" panose="02040604050505020304" pitchFamily="18" charset="0"/>
              <a:ea typeface="Calibri" panose="020F0502020204030204" pitchFamily="34" charset="0"/>
              <a:cs typeface="Times New Roman" panose="02020603050405020304" pitchFamily="18" charset="0"/>
            </a:endParaRPr>
          </a:p>
          <a:p>
            <a:pPr lvl="0" algn="just"/>
            <a:r>
              <a:rPr lang="es-ES" sz="1600" b="1" dirty="0">
                <a:solidFill>
                  <a:prstClr val="black"/>
                </a:solidFill>
              </a:rPr>
              <a:t>B</a:t>
            </a:r>
            <a:r>
              <a:rPr lang="es-ES" sz="1600" b="1" dirty="0" smtClean="0">
                <a:solidFill>
                  <a:prstClr val="black"/>
                </a:solidFill>
              </a:rPr>
              <a:t>) </a:t>
            </a:r>
            <a:r>
              <a:rPr lang="es-ES" sz="1600" b="1" dirty="0">
                <a:solidFill>
                  <a:prstClr val="black"/>
                </a:solidFill>
              </a:rPr>
              <a:t>Relaciona los niveles de riesgo (moderado, trivial, tolerable, importante e intolerable) con la prioridad de las medidas que se deben adoptar:</a:t>
            </a:r>
            <a:endParaRPr lang="es-ES" sz="1600" dirty="0">
              <a:solidFill>
                <a:prstClr val="black"/>
              </a:solidFill>
            </a:endParaRPr>
          </a:p>
          <a:p>
            <a:pPr lvl="0" algn="just"/>
            <a:r>
              <a:rPr lang="es-ES" sz="1600" dirty="0">
                <a:solidFill>
                  <a:prstClr val="black"/>
                </a:solidFill>
              </a:rPr>
              <a:t>a) No se necesita mejorar la acción preventiva.</a:t>
            </a:r>
          </a:p>
          <a:p>
            <a:pPr lvl="0" algn="just"/>
            <a:r>
              <a:rPr lang="es-ES" sz="1600" dirty="0">
                <a:solidFill>
                  <a:prstClr val="black"/>
                </a:solidFill>
              </a:rPr>
              <a:t>b) Se deben hacer esfuerzos para reducir el riesgo.</a:t>
            </a:r>
          </a:p>
          <a:p>
            <a:pPr lvl="0" algn="just"/>
            <a:r>
              <a:rPr lang="es-ES" sz="1600" dirty="0">
                <a:solidFill>
                  <a:prstClr val="black"/>
                </a:solidFill>
              </a:rPr>
              <a:t>c) No se requiere ninguna acción específica.</a:t>
            </a:r>
          </a:p>
          <a:p>
            <a:pPr lvl="0" algn="just"/>
            <a:r>
              <a:rPr lang="es-ES" sz="1600" dirty="0" smtClean="0">
                <a:solidFill>
                  <a:prstClr val="black"/>
                </a:solidFill>
              </a:rPr>
              <a:t>d</a:t>
            </a:r>
            <a:r>
              <a:rPr lang="es-ES" sz="1600" dirty="0">
                <a:solidFill>
                  <a:prstClr val="black"/>
                </a:solidFill>
              </a:rPr>
              <a:t>) Debe prohibirse el trabajo.</a:t>
            </a:r>
          </a:p>
          <a:p>
            <a:pPr lvl="0" algn="just"/>
            <a:r>
              <a:rPr lang="es-ES" sz="1600" dirty="0" smtClean="0">
                <a:solidFill>
                  <a:prstClr val="black"/>
                </a:solidFill>
              </a:rPr>
              <a:t>e</a:t>
            </a:r>
            <a:r>
              <a:rPr lang="es-ES" sz="1600" dirty="0">
                <a:solidFill>
                  <a:prstClr val="black"/>
                </a:solidFill>
              </a:rPr>
              <a:t>) No se debe comenzar ni continuar el trabajo hasta que se reduzca el riesgo.</a:t>
            </a:r>
          </a:p>
          <a:p>
            <a:pPr lvl="0"/>
            <a:endParaRPr lang="es-ES" dirty="0">
              <a:solidFill>
                <a:prstClr val="black"/>
              </a:solidFill>
            </a:endParaRPr>
          </a:p>
          <a:p>
            <a:pPr algn="just"/>
            <a:r>
              <a:rPr lang="es-ES" sz="1600" b="1" dirty="0"/>
              <a:t>C</a:t>
            </a:r>
            <a:r>
              <a:rPr lang="es-ES" sz="1600" b="1" dirty="0" smtClean="0"/>
              <a:t>). </a:t>
            </a:r>
            <a:r>
              <a:rPr lang="es-ES" sz="1600" b="1" dirty="0"/>
              <a:t>En un taller de reparación de vehículos, la evaluación de riesgos realizada por el técnico de prevención ha puesto de manifiesto los siguientes </a:t>
            </a:r>
            <a:r>
              <a:rPr lang="es-ES" sz="1600" b="1" dirty="0" smtClean="0"/>
              <a:t>riesgos. </a:t>
            </a:r>
            <a:r>
              <a:rPr lang="es-ES" sz="1600" b="1" dirty="0"/>
              <a:t>Indica las medidas que tendrán que adoptarse en la empresa teniendo en cuenta la aplicación de los principios generales de la prevención de riesgos laborales</a:t>
            </a:r>
            <a:r>
              <a:rPr lang="es-ES" sz="1600" b="1" dirty="0" smtClean="0"/>
              <a:t>.</a:t>
            </a:r>
            <a:endParaRPr lang="es-ES" sz="1600" dirty="0"/>
          </a:p>
          <a:p>
            <a:pPr algn="just"/>
            <a:r>
              <a:rPr lang="es-ES" sz="1600" dirty="0"/>
              <a:t>a) El nivel de ruido es muy alto y los trabajadores no han sido informados de la obligatoriedad del uso de los equipos de protección individual.</a:t>
            </a:r>
          </a:p>
          <a:p>
            <a:pPr algn="just"/>
            <a:r>
              <a:rPr lang="es-ES" sz="1600" dirty="0"/>
              <a:t>b) Se utilizan masillas y pinturas que contienen productos químicos cancerígenos.</a:t>
            </a:r>
          </a:p>
          <a:p>
            <a:pPr algn="just"/>
            <a:r>
              <a:rPr lang="es-ES" sz="1600" dirty="0"/>
              <a:t>c) Los trabajadores no siempre utilizan la herramienta adecuada para la tarea que están realizando</a:t>
            </a:r>
            <a:r>
              <a:rPr lang="es-ES" sz="1600" dirty="0" smtClean="0"/>
              <a:t>.</a:t>
            </a:r>
          </a:p>
          <a:p>
            <a:pPr algn="just"/>
            <a:endParaRPr lang="es-ES" sz="1600" dirty="0"/>
          </a:p>
          <a:p>
            <a:pPr algn="just"/>
            <a:r>
              <a:rPr lang="es-ES" sz="1600" b="1" dirty="0"/>
              <a:t>D</a:t>
            </a:r>
            <a:r>
              <a:rPr lang="es-ES" sz="1600" b="1" dirty="0" smtClean="0"/>
              <a:t>). </a:t>
            </a:r>
            <a:r>
              <a:rPr lang="es-ES" sz="1600" b="1" dirty="0"/>
              <a:t>Julia trabaja en un polideportivo como monitora de natación y le han comentado que hoy va a venir un técnico de prevención a realizar la evaluación de su puesto de trabajo. Como no sabe muy bien en qué consiste esto, </a:t>
            </a:r>
            <a:r>
              <a:rPr lang="es-ES" sz="1600" b="1" dirty="0" smtClean="0"/>
              <a:t>explícale lo </a:t>
            </a:r>
            <a:r>
              <a:rPr lang="es-ES" sz="1600" b="1" dirty="0"/>
              <a:t>que es y para qué se utiliza</a:t>
            </a:r>
            <a:r>
              <a:rPr lang="es-ES" sz="1600" b="1" dirty="0" smtClean="0"/>
              <a:t>.</a:t>
            </a:r>
            <a:endParaRPr lang="es-ES" sz="1600" dirty="0"/>
          </a:p>
        </p:txBody>
      </p:sp>
    </p:spTree>
    <p:extLst>
      <p:ext uri="{BB962C8B-B14F-4D97-AF65-F5344CB8AC3E}">
        <p14:creationId xmlns:p14="http://schemas.microsoft.com/office/powerpoint/2010/main" val="1242015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357782"/>
            <a:ext cx="12192000" cy="809282"/>
          </a:xfrm>
        </p:spPr>
        <p:txBody>
          <a:bodyPr>
            <a:normAutofit/>
          </a:bodyPr>
          <a:lstStyle/>
          <a:p>
            <a:pPr algn="ctr"/>
            <a:r>
              <a:rPr lang="es-ES" sz="4000" b="1" dirty="0">
                <a:ln w="0"/>
                <a:effectLst>
                  <a:outerShdw blurRad="38100" dist="25400" dir="5400000" algn="ctr" rotWithShape="0">
                    <a:srgbClr val="6E747A">
                      <a:alpha val="43000"/>
                    </a:srgbClr>
                  </a:outerShdw>
                </a:effectLst>
                <a:latin typeface="+mn-lt"/>
              </a:rPr>
              <a:t>3</a:t>
            </a:r>
            <a:r>
              <a:rPr lang="es-ES" sz="4000" b="1" dirty="0" smtClean="0">
                <a:ln w="0"/>
                <a:effectLst>
                  <a:outerShdw blurRad="38100" dist="25400" dir="5400000" algn="ctr" rotWithShape="0">
                    <a:srgbClr val="6E747A">
                      <a:alpha val="43000"/>
                    </a:srgbClr>
                  </a:outerShdw>
                </a:effectLst>
                <a:latin typeface="+mn-lt"/>
              </a:rPr>
              <a:t>. Organización </a:t>
            </a:r>
            <a:r>
              <a:rPr lang="es-ES" sz="4000" b="1" dirty="0">
                <a:ln w="0"/>
                <a:effectLst>
                  <a:outerShdw blurRad="38100" dist="25400" dir="5400000" algn="ctr" rotWithShape="0">
                    <a:srgbClr val="6E747A">
                      <a:alpha val="43000"/>
                    </a:srgbClr>
                  </a:outerShdw>
                </a:effectLst>
                <a:latin typeface="+mn-lt"/>
              </a:rPr>
              <a:t>de la </a:t>
            </a:r>
            <a:r>
              <a:rPr lang="es-ES" sz="4000" b="1" dirty="0" smtClean="0">
                <a:ln w="0"/>
                <a:effectLst>
                  <a:outerShdw blurRad="38100" dist="25400" dir="5400000" algn="ctr" rotWithShape="0">
                    <a:srgbClr val="6E747A">
                      <a:alpha val="43000"/>
                    </a:srgbClr>
                  </a:outerShdw>
                </a:effectLst>
                <a:latin typeface="+mn-lt"/>
              </a:rPr>
              <a:t>prevención en la empresa</a:t>
            </a:r>
            <a:endParaRPr lang="es-ES" sz="2200" dirty="0">
              <a:ln w="0"/>
              <a:effectLst>
                <a:outerShdw blurRad="38100" dist="25400" dir="5400000" algn="ctr" rotWithShape="0">
                  <a:srgbClr val="6E747A">
                    <a:alpha val="43000"/>
                  </a:srgbClr>
                </a:outerShdw>
              </a:effectLst>
              <a:latin typeface="+mn-lt"/>
            </a:endParaRPr>
          </a:p>
        </p:txBody>
      </p:sp>
      <p:graphicFrame>
        <p:nvGraphicFramePr>
          <p:cNvPr id="10" name="Marcador de contenido 4"/>
          <p:cNvGraphicFramePr>
            <a:graphicFrameLocks/>
          </p:cNvGraphicFramePr>
          <p:nvPr>
            <p:extLst/>
          </p:nvPr>
        </p:nvGraphicFramePr>
        <p:xfrm>
          <a:off x="944683" y="1775932"/>
          <a:ext cx="10668000" cy="4306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1707560" y="1209888"/>
            <a:ext cx="9142246" cy="523220"/>
          </a:xfrm>
          <a:prstGeom prst="rect">
            <a:avLst/>
          </a:prstGeom>
        </p:spPr>
        <p:txBody>
          <a:bodyPr wrap="none">
            <a:spAutoFit/>
          </a:bodyPr>
          <a:lstStyle/>
          <a:p>
            <a:pPr algn="ctr"/>
            <a:r>
              <a:rPr lang="es-ES" sz="2800" b="1" dirty="0"/>
              <a:t>3.1 Modalidades de organización de la prevención</a:t>
            </a:r>
          </a:p>
        </p:txBody>
      </p:sp>
      <p:sp>
        <p:nvSpPr>
          <p:cNvPr id="5" name="Rectángulo 4"/>
          <p:cNvSpPr/>
          <p:nvPr/>
        </p:nvSpPr>
        <p:spPr>
          <a:xfrm>
            <a:off x="710169" y="6321651"/>
            <a:ext cx="11137028" cy="646331"/>
          </a:xfrm>
          <a:prstGeom prst="rect">
            <a:avLst/>
          </a:prstGeom>
        </p:spPr>
        <p:txBody>
          <a:bodyPr wrap="square">
            <a:spAutoFit/>
          </a:bodyPr>
          <a:lstStyle/>
          <a:p>
            <a:r>
              <a:rPr lang="es-ES" dirty="0">
                <a:hlinkClick r:id="rId7"/>
              </a:rPr>
              <a:t>http://</a:t>
            </a:r>
            <a:r>
              <a:rPr lang="es-ES" dirty="0" smtClean="0">
                <a:hlinkClick r:id="rId7"/>
              </a:rPr>
              <a:t>www.jalvarezmart.com/wp-content/uploads/2014/09/modalidad-preventiva-infografia.png</a:t>
            </a:r>
            <a:endParaRPr lang="es-ES" dirty="0" smtClean="0"/>
          </a:p>
          <a:p>
            <a:endParaRPr lang="es-ES" dirty="0"/>
          </a:p>
        </p:txBody>
      </p:sp>
    </p:spTree>
    <p:extLst>
      <p:ext uri="{BB962C8B-B14F-4D97-AF65-F5344CB8AC3E}">
        <p14:creationId xmlns:p14="http://schemas.microsoft.com/office/powerpoint/2010/main" val="3387147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263872088"/>
              </p:ext>
            </p:extLst>
          </p:nvPr>
        </p:nvGraphicFramePr>
        <p:xfrm>
          <a:off x="515814" y="203200"/>
          <a:ext cx="11113477" cy="6468791"/>
        </p:xfrm>
        <a:graphic>
          <a:graphicData uri="http://schemas.openxmlformats.org/drawingml/2006/table">
            <a:tbl>
              <a:tblPr firstRow="1" bandRow="1">
                <a:tableStyleId>{7DF18680-E054-41AD-8BC1-D1AEF772440D}</a:tableStyleId>
              </a:tblPr>
              <a:tblGrid>
                <a:gridCol w="2438292">
                  <a:extLst>
                    <a:ext uri="{9D8B030D-6E8A-4147-A177-3AD203B41FA5}">
                      <a16:colId xmlns:a16="http://schemas.microsoft.com/office/drawing/2014/main" xmlns="" val="2563833047"/>
                    </a:ext>
                  </a:extLst>
                </a:gridCol>
                <a:gridCol w="8675185">
                  <a:extLst>
                    <a:ext uri="{9D8B030D-6E8A-4147-A177-3AD203B41FA5}">
                      <a16:colId xmlns:a16="http://schemas.microsoft.com/office/drawing/2014/main" xmlns="" val="3187403824"/>
                    </a:ext>
                  </a:extLst>
                </a:gridCol>
              </a:tblGrid>
              <a:tr h="433751">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1800" b="1" dirty="0" smtClean="0">
                          <a:solidFill>
                            <a:schemeClr val="tx1"/>
                          </a:solidFill>
                        </a:rPr>
                        <a:t>MODALIDADES DE ORGANIZACIÓN DE LA PREVENCIÓN</a:t>
                      </a:r>
                    </a:p>
                  </a:txBody>
                  <a:tcPr/>
                </a:tc>
                <a:tc hMerge="1">
                  <a:txBody>
                    <a:bodyPr/>
                    <a:lstStyle/>
                    <a:p>
                      <a:endParaRPr lang="es-ES" dirty="0"/>
                    </a:p>
                  </a:txBody>
                  <a:tcPr/>
                </a:tc>
                <a:extLst>
                  <a:ext uri="{0D108BD9-81ED-4DB2-BD59-A6C34878D82A}">
                    <a16:rowId xmlns:a16="http://schemas.microsoft.com/office/drawing/2014/main" xmlns="" val="1368178520"/>
                  </a:ext>
                </a:extLst>
              </a:tr>
              <a:tr h="619350">
                <a:tc>
                  <a:txBody>
                    <a:bodyPr/>
                    <a:lstStyle/>
                    <a:p>
                      <a:pPr algn="ctr"/>
                      <a:r>
                        <a:rPr lang="es-ES" dirty="0" smtClean="0">
                          <a:solidFill>
                            <a:schemeClr val="tx1"/>
                          </a:solidFill>
                        </a:rPr>
                        <a:t>ASUMIDA</a:t>
                      </a:r>
                      <a:r>
                        <a:rPr lang="es-ES" baseline="0" dirty="0" smtClean="0">
                          <a:solidFill>
                            <a:schemeClr val="tx1"/>
                          </a:solidFill>
                        </a:rPr>
                        <a:t> POR EL EMPRESARIO</a:t>
                      </a:r>
                      <a:endParaRPr lang="es-ES" dirty="0">
                        <a:solidFill>
                          <a:schemeClr val="tx1"/>
                        </a:solidFill>
                      </a:endParaRPr>
                    </a:p>
                  </a:txBody>
                  <a:tcPr/>
                </a:tc>
                <a:tc>
                  <a:txBody>
                    <a:bodyPr/>
                    <a:lstStyle/>
                    <a:p>
                      <a:pPr algn="just"/>
                      <a:r>
                        <a:rPr lang="es-ES" sz="1200" dirty="0" smtClean="0">
                          <a:solidFill>
                            <a:schemeClr val="tx1"/>
                          </a:solidFill>
                        </a:rPr>
                        <a:t>• Empresa de hasta 10 trabajadores, o hasta 25 si tiene un único centro de trabajo.</a:t>
                      </a:r>
                    </a:p>
                    <a:p>
                      <a:pPr algn="just"/>
                      <a:r>
                        <a:rPr lang="es-ES" sz="1200" dirty="0" smtClean="0">
                          <a:solidFill>
                            <a:schemeClr val="tx1"/>
                          </a:solidFill>
                        </a:rPr>
                        <a:t>• Las actividades desarrolladas en la empresa no estén incluidas en el anexo I del Reglamento de los Servicios</a:t>
                      </a:r>
                      <a:r>
                        <a:rPr lang="es-ES" sz="1200" baseline="0" dirty="0" smtClean="0">
                          <a:solidFill>
                            <a:schemeClr val="tx1"/>
                          </a:solidFill>
                        </a:rPr>
                        <a:t> </a:t>
                      </a:r>
                      <a:r>
                        <a:rPr lang="es-ES" sz="1200" dirty="0" smtClean="0">
                          <a:solidFill>
                            <a:schemeClr val="tx1"/>
                          </a:solidFill>
                        </a:rPr>
                        <a:t>de  Prevención (Real Decreto 39/1997) (</a:t>
                      </a:r>
                      <a:r>
                        <a:rPr lang="es-ES" sz="1200" dirty="0" smtClean="0">
                          <a:solidFill>
                            <a:schemeClr val="tx1"/>
                          </a:solidFill>
                          <a:hlinkClick r:id="rId2"/>
                        </a:rPr>
                        <a:t>http://noticias.juridicas.com/base_datos/Laboral/rd39-1997.html#anexo1</a:t>
                      </a:r>
                      <a:r>
                        <a:rPr lang="es-ES" sz="1200" dirty="0" smtClean="0">
                          <a:solidFill>
                            <a:schemeClr val="tx1"/>
                          </a:solidFill>
                        </a:rPr>
                        <a:t>)</a:t>
                      </a:r>
                    </a:p>
                    <a:p>
                      <a:pPr algn="just"/>
                      <a:r>
                        <a:rPr lang="es-ES" sz="1200" dirty="0" smtClean="0">
                          <a:solidFill>
                            <a:schemeClr val="tx1"/>
                          </a:solidFill>
                        </a:rPr>
                        <a:t>• Desarrolle de forma habitual su actividad profesional en el centro de trabajo.</a:t>
                      </a:r>
                    </a:p>
                    <a:p>
                      <a:pPr algn="just"/>
                      <a:r>
                        <a:rPr lang="es-ES" sz="1200" dirty="0" smtClean="0">
                          <a:solidFill>
                            <a:schemeClr val="tx1"/>
                          </a:solidFill>
                        </a:rPr>
                        <a:t>• Tenga la capacidad correspondiente a las funciones preventivas</a:t>
                      </a:r>
                      <a:endParaRPr lang="es-ES" sz="1200" dirty="0">
                        <a:solidFill>
                          <a:schemeClr val="tx1"/>
                        </a:solidFill>
                      </a:endParaRPr>
                    </a:p>
                  </a:txBody>
                  <a:tcPr/>
                </a:tc>
                <a:extLst>
                  <a:ext uri="{0D108BD9-81ED-4DB2-BD59-A6C34878D82A}">
                    <a16:rowId xmlns:a16="http://schemas.microsoft.com/office/drawing/2014/main" xmlns="" val="1965960021"/>
                  </a:ext>
                </a:extLst>
              </a:tr>
              <a:tr h="619350">
                <a:tc>
                  <a:txBody>
                    <a:bodyPr/>
                    <a:lstStyle/>
                    <a:p>
                      <a:pPr algn="ctr"/>
                      <a:r>
                        <a:rPr lang="es-ES" dirty="0" smtClean="0">
                          <a:solidFill>
                            <a:schemeClr val="tx1"/>
                          </a:solidFill>
                        </a:rPr>
                        <a:t>DESIGNACIÓN DE TRABAJADORES</a:t>
                      </a:r>
                      <a:endParaRPr lang="es-ES" dirty="0">
                        <a:solidFill>
                          <a:schemeClr val="tx1"/>
                        </a:solidFill>
                      </a:endParaRPr>
                    </a:p>
                  </a:txBody>
                  <a:tcPr/>
                </a:tc>
                <a:tc>
                  <a:txBody>
                    <a:bodyPr/>
                    <a:lstStyle/>
                    <a:p>
                      <a:pPr algn="just"/>
                      <a:r>
                        <a:rPr lang="es-ES" sz="1200" dirty="0" smtClean="0">
                          <a:solidFill>
                            <a:schemeClr val="tx1"/>
                          </a:solidFill>
                        </a:rPr>
                        <a:t>El empresario podrá designar a trabajadores para ocuparse de la actividad preventiva. Los cuales deberán:</a:t>
                      </a:r>
                    </a:p>
                    <a:p>
                      <a:pPr algn="just"/>
                      <a:r>
                        <a:rPr lang="es-ES" sz="1200" dirty="0" smtClean="0">
                          <a:solidFill>
                            <a:schemeClr val="tx1"/>
                          </a:solidFill>
                        </a:rPr>
                        <a:t>• Tener la capacidad necesaria y la formación adecuada</a:t>
                      </a:r>
                      <a:r>
                        <a:rPr lang="es-ES" sz="1200" baseline="0" dirty="0" smtClean="0">
                          <a:solidFill>
                            <a:schemeClr val="tx1"/>
                          </a:solidFill>
                        </a:rPr>
                        <a:t> a </a:t>
                      </a:r>
                      <a:r>
                        <a:rPr lang="es-ES" sz="1200" dirty="0" smtClean="0">
                          <a:solidFill>
                            <a:schemeClr val="tx1"/>
                          </a:solidFill>
                        </a:rPr>
                        <a:t>las funciones que deban desempeñar.</a:t>
                      </a:r>
                    </a:p>
                    <a:p>
                      <a:pPr algn="just"/>
                      <a:r>
                        <a:rPr lang="es-ES" sz="1200" dirty="0" smtClean="0">
                          <a:solidFill>
                            <a:schemeClr val="tx1"/>
                          </a:solidFill>
                        </a:rPr>
                        <a:t>• Disponer del tiempo necesario y de los medios precisos.</a:t>
                      </a:r>
                    </a:p>
                    <a:p>
                      <a:pPr algn="just"/>
                      <a:r>
                        <a:rPr lang="es-ES" sz="1200" dirty="0" smtClean="0">
                          <a:solidFill>
                            <a:schemeClr val="tx1"/>
                          </a:solidFill>
                        </a:rPr>
                        <a:t>• Ser suficientes en número.</a:t>
                      </a:r>
                      <a:endParaRPr lang="es-ES" sz="1200" dirty="0">
                        <a:solidFill>
                          <a:schemeClr val="tx1"/>
                        </a:solidFill>
                      </a:endParaRPr>
                    </a:p>
                  </a:txBody>
                  <a:tcPr/>
                </a:tc>
                <a:extLst>
                  <a:ext uri="{0D108BD9-81ED-4DB2-BD59-A6C34878D82A}">
                    <a16:rowId xmlns:a16="http://schemas.microsoft.com/office/drawing/2014/main" xmlns="" val="3779647536"/>
                  </a:ext>
                </a:extLst>
              </a:tr>
              <a:tr h="619350">
                <a:tc>
                  <a:txBody>
                    <a:bodyPr/>
                    <a:lstStyle/>
                    <a:p>
                      <a:pPr algn="ctr"/>
                      <a:r>
                        <a:rPr lang="es-ES" dirty="0" smtClean="0">
                          <a:solidFill>
                            <a:schemeClr val="tx1"/>
                          </a:solidFill>
                        </a:rPr>
                        <a:t>SERVICIO DE PREVENCIÓN PROPIO</a:t>
                      </a:r>
                    </a:p>
                    <a:p>
                      <a:pPr algn="ctr"/>
                      <a:r>
                        <a:rPr lang="es-ES" dirty="0" smtClean="0">
                          <a:solidFill>
                            <a:schemeClr val="tx1"/>
                          </a:solidFill>
                        </a:rPr>
                        <a:t>(SPP)</a:t>
                      </a:r>
                      <a:endParaRPr lang="es-ES" dirty="0">
                        <a:solidFill>
                          <a:schemeClr val="tx1"/>
                        </a:solidFill>
                      </a:endParaRPr>
                    </a:p>
                  </a:txBody>
                  <a:tcPr/>
                </a:tc>
                <a:tc>
                  <a:txBody>
                    <a:bodyPr/>
                    <a:lstStyle/>
                    <a:p>
                      <a:pPr algn="just"/>
                      <a:r>
                        <a:rPr lang="es-ES" sz="1200" dirty="0" smtClean="0">
                          <a:solidFill>
                            <a:schemeClr val="tx1"/>
                          </a:solidFill>
                        </a:rPr>
                        <a:t>Departamento de la empresa dotado de recursos materiales y humanos que se encarga de la gestión de la prevención de riesgos laborales. Es</a:t>
                      </a:r>
                      <a:r>
                        <a:rPr lang="es-ES" sz="1200" baseline="0" dirty="0" smtClean="0">
                          <a:solidFill>
                            <a:schemeClr val="tx1"/>
                          </a:solidFill>
                        </a:rPr>
                        <a:t> obligatorio</a:t>
                      </a:r>
                      <a:r>
                        <a:rPr lang="es-ES" sz="1200" dirty="0" smtClean="0">
                          <a:solidFill>
                            <a:schemeClr val="tx1"/>
                          </a:solidFill>
                        </a:rPr>
                        <a:t> siempre</a:t>
                      </a:r>
                      <a:r>
                        <a:rPr lang="es-ES" sz="1200" baseline="0" dirty="0" smtClean="0">
                          <a:solidFill>
                            <a:schemeClr val="tx1"/>
                          </a:solidFill>
                        </a:rPr>
                        <a:t> </a:t>
                      </a:r>
                      <a:r>
                        <a:rPr lang="es-ES" sz="1200" dirty="0" smtClean="0">
                          <a:solidFill>
                            <a:schemeClr val="tx1"/>
                          </a:solidFill>
                        </a:rPr>
                        <a:t>que:</a:t>
                      </a:r>
                    </a:p>
                    <a:p>
                      <a:pPr algn="just"/>
                      <a:r>
                        <a:rPr lang="es-ES" sz="1200" dirty="0" smtClean="0">
                          <a:solidFill>
                            <a:schemeClr val="tx1"/>
                          </a:solidFill>
                        </a:rPr>
                        <a:t>• La empresa tenga más de 500 trabajadores.</a:t>
                      </a:r>
                    </a:p>
                    <a:p>
                      <a:pPr algn="just"/>
                      <a:r>
                        <a:rPr lang="es-ES" sz="1200" dirty="0" smtClean="0">
                          <a:solidFill>
                            <a:schemeClr val="tx1"/>
                          </a:solidFill>
                        </a:rPr>
                        <a:t>• La empresa</a:t>
                      </a:r>
                      <a:r>
                        <a:rPr lang="es-ES" sz="1200" baseline="0" dirty="0" smtClean="0">
                          <a:solidFill>
                            <a:schemeClr val="tx1"/>
                          </a:solidFill>
                        </a:rPr>
                        <a:t> </a:t>
                      </a:r>
                      <a:r>
                        <a:rPr lang="es-ES" sz="1200" dirty="0" smtClean="0">
                          <a:solidFill>
                            <a:schemeClr val="tx1"/>
                          </a:solidFill>
                        </a:rPr>
                        <a:t>cuente con un número de entre 250 y 500 trabajadores, pero realice alguna de las actividades del anexo I del Reglamento sobre los Servicios de Prevención.</a:t>
                      </a:r>
                    </a:p>
                    <a:p>
                      <a:pPr algn="just"/>
                      <a:r>
                        <a:rPr lang="es-ES" sz="1200" dirty="0" smtClean="0">
                          <a:solidFill>
                            <a:schemeClr val="tx1"/>
                          </a:solidFill>
                        </a:rPr>
                        <a:t>• La Autoridad Laboral así lo decida por la peligrosidad de la actividad, salvo que se acuda a la modalidad de</a:t>
                      </a:r>
                    </a:p>
                    <a:p>
                      <a:pPr algn="just"/>
                      <a:r>
                        <a:rPr lang="es-ES" sz="1200" dirty="0" smtClean="0">
                          <a:solidFill>
                            <a:schemeClr val="tx1"/>
                          </a:solidFill>
                        </a:rPr>
                        <a:t>servicio de prevención ajeno.</a:t>
                      </a:r>
                      <a:endParaRPr lang="es-ES" sz="1200" dirty="0">
                        <a:solidFill>
                          <a:schemeClr val="tx1"/>
                        </a:solidFill>
                      </a:endParaRPr>
                    </a:p>
                  </a:txBody>
                  <a:tcPr/>
                </a:tc>
                <a:extLst>
                  <a:ext uri="{0D108BD9-81ED-4DB2-BD59-A6C34878D82A}">
                    <a16:rowId xmlns:a16="http://schemas.microsoft.com/office/drawing/2014/main" xmlns="" val="1433481301"/>
                  </a:ext>
                </a:extLst>
              </a:tr>
              <a:tr h="619350">
                <a:tc>
                  <a:txBody>
                    <a:bodyPr/>
                    <a:lstStyle/>
                    <a:p>
                      <a:pPr algn="ctr"/>
                      <a:r>
                        <a:rPr lang="es-ES" dirty="0" smtClean="0">
                          <a:solidFill>
                            <a:schemeClr val="tx1"/>
                          </a:solidFill>
                        </a:rPr>
                        <a:t>SERVICIO DE PREVENCIÓN MANCOMUNADO</a:t>
                      </a:r>
                      <a:endParaRPr lang="es-ES" dirty="0">
                        <a:solidFill>
                          <a:schemeClr val="tx1"/>
                        </a:solidFill>
                      </a:endParaRPr>
                    </a:p>
                  </a:txBody>
                  <a:tcPr/>
                </a:tc>
                <a:tc>
                  <a:txBody>
                    <a:bodyPr/>
                    <a:lstStyle/>
                    <a:p>
                      <a:pPr algn="just"/>
                      <a:r>
                        <a:rPr lang="es-ES" sz="1200" dirty="0" smtClean="0">
                          <a:solidFill>
                            <a:schemeClr val="tx1"/>
                          </a:solidFill>
                        </a:rPr>
                        <a:t>Cuando varias empresas desempeñen simultáneamente actividades en un mismo centro, pertenezcan a un mismo sector productivo o grupo empresarial o desarrollen sus actividades en un polígono industrial o área geográfica limitada, pueden constituir un servicio de prevención mancomunado que tendrá la consideración de servicio de prevención propio.</a:t>
                      </a:r>
                      <a:endParaRPr lang="es-ES" sz="1200" dirty="0">
                        <a:solidFill>
                          <a:schemeClr val="tx1"/>
                        </a:solidFill>
                      </a:endParaRPr>
                    </a:p>
                  </a:txBody>
                  <a:tcPr/>
                </a:tc>
                <a:extLst>
                  <a:ext uri="{0D108BD9-81ED-4DB2-BD59-A6C34878D82A}">
                    <a16:rowId xmlns:a16="http://schemas.microsoft.com/office/drawing/2014/main" xmlns="" val="1906407090"/>
                  </a:ext>
                </a:extLst>
              </a:tr>
              <a:tr h="782406">
                <a:tc>
                  <a:txBody>
                    <a:bodyPr/>
                    <a:lstStyle/>
                    <a:p>
                      <a:pPr algn="ctr"/>
                      <a:r>
                        <a:rPr lang="es-ES" dirty="0" smtClean="0">
                          <a:solidFill>
                            <a:schemeClr val="tx1"/>
                          </a:solidFill>
                        </a:rPr>
                        <a:t>SERVICIO DE</a:t>
                      </a:r>
                      <a:r>
                        <a:rPr lang="es-ES" baseline="0" dirty="0" smtClean="0">
                          <a:solidFill>
                            <a:schemeClr val="tx1"/>
                          </a:solidFill>
                        </a:rPr>
                        <a:t> PREVENCIÓN AJENO (SPA)</a:t>
                      </a:r>
                      <a:endParaRPr lang="es-ES" dirty="0">
                        <a:solidFill>
                          <a:schemeClr val="tx1"/>
                        </a:solidFill>
                      </a:endParaRPr>
                    </a:p>
                  </a:txBody>
                  <a:tcPr/>
                </a:tc>
                <a:tc>
                  <a:txBody>
                    <a:bodyPr/>
                    <a:lstStyle/>
                    <a:p>
                      <a:pPr algn="just"/>
                      <a:r>
                        <a:rPr lang="es-ES" sz="1200" dirty="0" smtClean="0">
                          <a:solidFill>
                            <a:schemeClr val="tx1"/>
                          </a:solidFill>
                        </a:rPr>
                        <a:t>• Son entidades especializadas dedicadas al apoyo y asesoramiento a las empresas en materia de prevención</a:t>
                      </a:r>
                    </a:p>
                    <a:p>
                      <a:pPr algn="just"/>
                      <a:r>
                        <a:rPr lang="es-ES" sz="1200" dirty="0" smtClean="0">
                          <a:solidFill>
                            <a:schemeClr val="tx1"/>
                          </a:solidFill>
                        </a:rPr>
                        <a:t>de riesgos laborales.</a:t>
                      </a:r>
                    </a:p>
                    <a:p>
                      <a:pPr algn="just"/>
                      <a:r>
                        <a:rPr lang="es-ES" sz="1200" dirty="0" smtClean="0">
                          <a:solidFill>
                            <a:schemeClr val="tx1"/>
                          </a:solidFill>
                        </a:rPr>
                        <a:t>• El empresario deberá acudir a un servicio de prevención ajeno cuando no lo asuma personalmente, total o</a:t>
                      </a:r>
                    </a:p>
                    <a:p>
                      <a:pPr algn="just"/>
                      <a:r>
                        <a:rPr lang="es-ES" sz="1200" dirty="0" smtClean="0">
                          <a:solidFill>
                            <a:schemeClr val="tx1"/>
                          </a:solidFill>
                        </a:rPr>
                        <a:t>parcialmente, y cuando la designación de uno o varios trabajadores resulte insuficiente.</a:t>
                      </a:r>
                      <a:endParaRPr lang="es-ES" sz="1200" dirty="0">
                        <a:solidFill>
                          <a:schemeClr val="tx1"/>
                        </a:solidFill>
                      </a:endParaRPr>
                    </a:p>
                  </a:txBody>
                  <a:tcPr/>
                </a:tc>
                <a:extLst>
                  <a:ext uri="{0D108BD9-81ED-4DB2-BD59-A6C34878D82A}">
                    <a16:rowId xmlns:a16="http://schemas.microsoft.com/office/drawing/2014/main" xmlns="" val="3521101383"/>
                  </a:ext>
                </a:extLst>
              </a:tr>
              <a:tr h="619350">
                <a:tc>
                  <a:txBody>
                    <a:bodyPr/>
                    <a:lstStyle/>
                    <a:p>
                      <a:pPr algn="ctr"/>
                      <a:r>
                        <a:rPr lang="es-ES" dirty="0" smtClean="0">
                          <a:solidFill>
                            <a:schemeClr val="tx1"/>
                          </a:solidFill>
                        </a:rPr>
                        <a:t>RECURSOS PREVENTIVOS</a:t>
                      </a:r>
                      <a:endParaRPr lang="es-ES" dirty="0">
                        <a:solidFill>
                          <a:schemeClr val="tx1"/>
                        </a:solidFill>
                      </a:endParaRPr>
                    </a:p>
                  </a:txBody>
                  <a:tcPr/>
                </a:tc>
                <a:tc>
                  <a:txBody>
                    <a:bodyPr/>
                    <a:lstStyle/>
                    <a:p>
                      <a:pPr algn="just"/>
                      <a:r>
                        <a:rPr lang="es-ES" sz="1200" dirty="0" smtClean="0">
                          <a:solidFill>
                            <a:schemeClr val="tx1"/>
                          </a:solidFill>
                        </a:rPr>
                        <a:t>• Son una o varias personas designadas o asignadas por la empresa, con formación y capacidad adecuadas, que disponen de los medios y recursos necesarios, y suficientes en número,</a:t>
                      </a:r>
                      <a:r>
                        <a:rPr lang="es-ES" sz="1200" baseline="0" dirty="0" smtClean="0">
                          <a:solidFill>
                            <a:schemeClr val="tx1"/>
                          </a:solidFill>
                        </a:rPr>
                        <a:t> </a:t>
                      </a:r>
                      <a:r>
                        <a:rPr lang="es-ES" sz="1200" dirty="0" smtClean="0">
                          <a:solidFill>
                            <a:schemeClr val="tx1"/>
                          </a:solidFill>
                        </a:rPr>
                        <a:t>para vigilar el cumplimiento de las actividades preventivas que así lo requieran.</a:t>
                      </a:r>
                    </a:p>
                    <a:p>
                      <a:pPr algn="just"/>
                      <a:r>
                        <a:rPr lang="es-ES" sz="1200" dirty="0" smtClean="0">
                          <a:solidFill>
                            <a:schemeClr val="tx1"/>
                          </a:solidFill>
                        </a:rPr>
                        <a:t>• Se deben nombrar cuando trabajan juntas varias empresas y alguna con su actividad modifique o agrave</a:t>
                      </a:r>
                      <a:r>
                        <a:rPr lang="es-ES" sz="1200" baseline="0" dirty="0" smtClean="0">
                          <a:solidFill>
                            <a:schemeClr val="tx1"/>
                          </a:solidFill>
                        </a:rPr>
                        <a:t> </a:t>
                      </a:r>
                      <a:r>
                        <a:rPr lang="es-ES" sz="1200" dirty="0" smtClean="0">
                          <a:solidFill>
                            <a:schemeClr val="tx1"/>
                          </a:solidFill>
                        </a:rPr>
                        <a:t>el riesgo de las demás, o se realicen actividades,</a:t>
                      </a:r>
                      <a:r>
                        <a:rPr lang="es-ES" sz="1200" baseline="0" dirty="0" smtClean="0">
                          <a:solidFill>
                            <a:schemeClr val="tx1"/>
                          </a:solidFill>
                        </a:rPr>
                        <a:t> trabajos</a:t>
                      </a:r>
                      <a:r>
                        <a:rPr lang="es-ES" sz="1200" dirty="0" smtClean="0">
                          <a:solidFill>
                            <a:schemeClr val="tx1"/>
                          </a:solidFill>
                        </a:rPr>
                        <a:t> peligrosos o con riesgos especiales recogidos</a:t>
                      </a:r>
                      <a:r>
                        <a:rPr lang="es-ES" sz="1200" baseline="0" dirty="0" smtClean="0">
                          <a:solidFill>
                            <a:schemeClr val="tx1"/>
                          </a:solidFill>
                        </a:rPr>
                        <a:t> </a:t>
                      </a:r>
                      <a:r>
                        <a:rPr lang="es-ES" sz="1200" dirty="0" smtClean="0">
                          <a:solidFill>
                            <a:schemeClr val="tx1"/>
                          </a:solidFill>
                        </a:rPr>
                        <a:t>en el anexo I</a:t>
                      </a:r>
                      <a:endParaRPr lang="es-ES" sz="1200" dirty="0">
                        <a:solidFill>
                          <a:schemeClr val="tx1"/>
                        </a:solidFill>
                      </a:endParaRPr>
                    </a:p>
                  </a:txBody>
                  <a:tcPr/>
                </a:tc>
                <a:extLst>
                  <a:ext uri="{0D108BD9-81ED-4DB2-BD59-A6C34878D82A}">
                    <a16:rowId xmlns:a16="http://schemas.microsoft.com/office/drawing/2014/main" xmlns="" val="3757948017"/>
                  </a:ext>
                </a:extLst>
              </a:tr>
            </a:tbl>
          </a:graphicData>
        </a:graphic>
      </p:graphicFrame>
    </p:spTree>
    <p:extLst>
      <p:ext uri="{BB962C8B-B14F-4D97-AF65-F5344CB8AC3E}">
        <p14:creationId xmlns:p14="http://schemas.microsoft.com/office/powerpoint/2010/main" val="3288385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13611" y="589642"/>
            <a:ext cx="11059100" cy="5847178"/>
          </a:xfrm>
          <a:prstGeom prst="rect">
            <a:avLst/>
          </a:prstGeom>
        </p:spPr>
        <p:txBody>
          <a:bodyPr wrap="square">
            <a:spAutoFit/>
          </a:bodyPr>
          <a:lstStyle/>
          <a:p>
            <a:pPr algn="ctr">
              <a:lnSpc>
                <a:spcPct val="107000"/>
              </a:lnSpc>
              <a:spcAft>
                <a:spcPts val="800"/>
              </a:spcAft>
            </a:pPr>
            <a:r>
              <a:rPr lang="es-ES" b="1" dirty="0">
                <a:latin typeface="Century" panose="02040604050505020304" pitchFamily="18" charset="0"/>
                <a:ea typeface="Calibri" panose="020F0502020204030204" pitchFamily="34" charset="0"/>
                <a:cs typeface="Times New Roman" panose="02020603050405020304" pitchFamily="18" charset="0"/>
              </a:rPr>
              <a:t>Anexo I del Real Decreto 39/1997 sobre los Servicios de </a:t>
            </a:r>
            <a:r>
              <a:rPr lang="es-ES" b="1" dirty="0" smtClean="0">
                <a:latin typeface="Century" panose="02040604050505020304" pitchFamily="18" charset="0"/>
                <a:ea typeface="Calibri" panose="020F0502020204030204" pitchFamily="34" charset="0"/>
                <a:cs typeface="Times New Roman" panose="02020603050405020304" pitchFamily="18" charset="0"/>
              </a:rPr>
              <a:t>Prevención</a:t>
            </a:r>
          </a:p>
          <a:p>
            <a:pPr algn="ctr">
              <a:lnSpc>
                <a:spcPct val="107000"/>
              </a:lnSpc>
              <a:spcAft>
                <a:spcPts val="800"/>
              </a:spcAft>
            </a:pPr>
            <a:endParaRPr lang="es-ES" b="1"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a) Exposición a radiaciones ionizantes.</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b) Exposición a agentes cancerígenos, </a:t>
            </a:r>
            <a:r>
              <a:rPr lang="es-ES" i="1" dirty="0" err="1">
                <a:latin typeface="Century" panose="02040604050505020304" pitchFamily="18" charset="0"/>
                <a:ea typeface="Calibri" panose="020F0502020204030204" pitchFamily="34" charset="0"/>
                <a:cs typeface="Times New Roman" panose="02020603050405020304" pitchFamily="18" charset="0"/>
              </a:rPr>
              <a:t>mutágenos</a:t>
            </a:r>
            <a:r>
              <a:rPr lang="es-ES" i="1" dirty="0">
                <a:latin typeface="Century" panose="02040604050505020304" pitchFamily="18" charset="0"/>
                <a:ea typeface="Calibri" panose="020F0502020204030204" pitchFamily="34" charset="0"/>
                <a:cs typeface="Times New Roman" panose="02020603050405020304" pitchFamily="18" charset="0"/>
              </a:rPr>
              <a:t> o </a:t>
            </a:r>
            <a:r>
              <a:rPr lang="es-ES" i="1" dirty="0" err="1">
                <a:latin typeface="Century" panose="02040604050505020304" pitchFamily="18" charset="0"/>
                <a:ea typeface="Calibri" panose="020F0502020204030204" pitchFamily="34" charset="0"/>
                <a:cs typeface="Times New Roman" panose="02020603050405020304" pitchFamily="18" charset="0"/>
              </a:rPr>
              <a:t>genotóxicos</a:t>
            </a:r>
            <a:r>
              <a:rPr lang="es-ES" i="1" dirty="0">
                <a:latin typeface="Century" panose="02040604050505020304" pitchFamily="18" charset="0"/>
                <a:ea typeface="Calibri" panose="020F0502020204030204" pitchFamily="34" charset="0"/>
                <a:cs typeface="Times New Roman" panose="02020603050405020304" pitchFamily="18" charset="0"/>
              </a:rPr>
              <a:t> de 1.ª y 2.ª </a:t>
            </a:r>
            <a:r>
              <a:rPr lang="es-ES" i="1" dirty="0" smtClean="0">
                <a:latin typeface="Century" panose="02040604050505020304" pitchFamily="18" charset="0"/>
                <a:ea typeface="Calibri" panose="020F0502020204030204" pitchFamily="34" charset="0"/>
                <a:cs typeface="Times New Roman" panose="02020603050405020304" pitchFamily="18" charset="0"/>
              </a:rPr>
              <a:t>categoría (Real </a:t>
            </a:r>
            <a:r>
              <a:rPr lang="es-ES" i="1" dirty="0">
                <a:latin typeface="Century" panose="02040604050505020304" pitchFamily="18" charset="0"/>
                <a:ea typeface="Calibri" panose="020F0502020204030204" pitchFamily="34" charset="0"/>
                <a:cs typeface="Times New Roman" panose="02020603050405020304" pitchFamily="18" charset="0"/>
              </a:rPr>
              <a:t>Decreto 363/1995).</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c) Exposición a agentes químicos de alto riesgo (Real Decreto 886/1988).</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d) Exposición a agentes biológicos de 3.ª y 4.ª categoría (Directiva 90/679/CEE).</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e) Fabricación, manipulación o utilización de explosivos.</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f) Minería a cielo abierto o de interior.</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g) Actividades que requieran inmersión.</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h) Actividades de construcción, excavación o movimientos de tierras.</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i) Industria siderúrgica y construcción naval.</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j) Producción o utilización de gases comprimidos, licuados o disueltos.</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k) Exposición a polvo de sílice.</a:t>
            </a:r>
          </a:p>
          <a:p>
            <a:pPr algn="just">
              <a:lnSpc>
                <a:spcPct val="107000"/>
              </a:lnSpc>
              <a:spcAft>
                <a:spcPts val="800"/>
              </a:spcAft>
            </a:pPr>
            <a:r>
              <a:rPr lang="es-ES" i="1" dirty="0">
                <a:latin typeface="Century" panose="02040604050505020304" pitchFamily="18" charset="0"/>
                <a:ea typeface="Calibri" panose="020F0502020204030204" pitchFamily="34" charset="0"/>
                <a:cs typeface="Times New Roman" panose="02020603050405020304" pitchFamily="18" charset="0"/>
              </a:rPr>
              <a:t>l) Trabajos con riesgo eléctrico en alta tensión.</a:t>
            </a:r>
          </a:p>
        </p:txBody>
      </p:sp>
    </p:spTree>
    <p:extLst>
      <p:ext uri="{BB962C8B-B14F-4D97-AF65-F5344CB8AC3E}">
        <p14:creationId xmlns:p14="http://schemas.microsoft.com/office/powerpoint/2010/main" val="8217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13611" y="589642"/>
            <a:ext cx="10419347" cy="2244204"/>
          </a:xfrm>
          <a:prstGeom prst="rect">
            <a:avLst/>
          </a:prstGeom>
        </p:spPr>
        <p:txBody>
          <a:bodyPr wrap="square">
            <a:spAutoFit/>
          </a:bodyPr>
          <a:lstStyle/>
          <a:p>
            <a:pPr algn="ctr">
              <a:lnSpc>
                <a:spcPct val="107000"/>
              </a:lnSpc>
              <a:spcAft>
                <a:spcPts val="800"/>
              </a:spcAft>
            </a:pPr>
            <a:r>
              <a:rPr lang="es-ES" sz="2000" b="1" dirty="0" smtClean="0">
                <a:latin typeface="Century" panose="02040604050505020304" pitchFamily="18" charset="0"/>
                <a:ea typeface="Calibri" panose="020F0502020204030204" pitchFamily="34" charset="0"/>
                <a:cs typeface="Times New Roman" panose="02020603050405020304" pitchFamily="18" charset="0"/>
              </a:rPr>
              <a:t>CASO PRÁCTICO</a:t>
            </a:r>
          </a:p>
          <a:p>
            <a:pPr algn="ctr">
              <a:lnSpc>
                <a:spcPct val="107000"/>
              </a:lnSpc>
              <a:spcAft>
                <a:spcPts val="800"/>
              </a:spcAft>
            </a:pPr>
            <a:endParaRPr lang="es-ES" sz="2000" b="1"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b="1" dirty="0">
                <a:latin typeface="Century" panose="02040604050505020304" pitchFamily="18" charset="0"/>
                <a:ea typeface="Calibri" panose="020F0502020204030204" pitchFamily="34" charset="0"/>
                <a:cs typeface="Times New Roman" panose="02020603050405020304" pitchFamily="18" charset="0"/>
              </a:rPr>
              <a:t>Una gestoría con dos centros de trabajo en la misma localidad dispone de una </a:t>
            </a:r>
            <a:r>
              <a:rPr lang="es-ES" b="1" dirty="0" smtClean="0">
                <a:latin typeface="Century" panose="02040604050505020304" pitchFamily="18" charset="0"/>
                <a:ea typeface="Calibri" panose="020F0502020204030204" pitchFamily="34" charset="0"/>
                <a:cs typeface="Times New Roman" panose="02020603050405020304" pitchFamily="18" charset="0"/>
              </a:rPr>
              <a:t>plantilla de </a:t>
            </a:r>
            <a:r>
              <a:rPr lang="es-ES" b="1" dirty="0">
                <a:latin typeface="Century" panose="02040604050505020304" pitchFamily="18" charset="0"/>
                <a:ea typeface="Calibri" panose="020F0502020204030204" pitchFamily="34" charset="0"/>
                <a:cs typeface="Times New Roman" panose="02020603050405020304" pitchFamily="18" charset="0"/>
              </a:rPr>
              <a:t>doce empleados en cada uno de ellos. El empresario, que tiene un nivel superior </a:t>
            </a:r>
            <a:r>
              <a:rPr lang="es-ES" b="1" dirty="0" smtClean="0">
                <a:latin typeface="Century" panose="02040604050505020304" pitchFamily="18" charset="0"/>
                <a:ea typeface="Calibri" panose="020F0502020204030204" pitchFamily="34" charset="0"/>
                <a:cs typeface="Times New Roman" panose="02020603050405020304" pitchFamily="18" charset="0"/>
              </a:rPr>
              <a:t>en formación </a:t>
            </a:r>
            <a:r>
              <a:rPr lang="es-ES" b="1" dirty="0">
                <a:latin typeface="Century" panose="02040604050505020304" pitchFamily="18" charset="0"/>
                <a:ea typeface="Calibri" panose="020F0502020204030204" pitchFamily="34" charset="0"/>
                <a:cs typeface="Times New Roman" panose="02020603050405020304" pitchFamily="18" charset="0"/>
              </a:rPr>
              <a:t>de riesgos laborales, pretende asumir personalmente la actividad preventiva.</a:t>
            </a:r>
          </a:p>
          <a:p>
            <a:pPr algn="just">
              <a:lnSpc>
                <a:spcPct val="107000"/>
              </a:lnSpc>
              <a:spcAft>
                <a:spcPts val="800"/>
              </a:spcAft>
            </a:pPr>
            <a:r>
              <a:rPr lang="es-ES" b="1" dirty="0">
                <a:latin typeface="Century" panose="02040604050505020304" pitchFamily="18" charset="0"/>
                <a:ea typeface="Calibri" panose="020F0502020204030204" pitchFamily="34" charset="0"/>
                <a:cs typeface="Times New Roman" panose="02020603050405020304" pitchFamily="18" charset="0"/>
              </a:rPr>
              <a:t>¿Podrá hacerlo</a:t>
            </a:r>
            <a:r>
              <a:rPr lang="es-ES" b="1" dirty="0" smtClean="0">
                <a:latin typeface="Century" panose="02040604050505020304" pitchFamily="18" charset="0"/>
                <a:ea typeface="Calibri" panose="020F0502020204030204" pitchFamily="34" charset="0"/>
                <a:cs typeface="Times New Roman" panose="02020603050405020304" pitchFamily="18" charset="0"/>
              </a:rPr>
              <a:t>?</a:t>
            </a:r>
            <a:endParaRPr lang="es-ES" b="1" dirty="0">
              <a:latin typeface="Century" panose="02040604050505020304" pitchFamily="18" charset="0"/>
              <a:ea typeface="Calibri" panose="020F0502020204030204" pitchFamily="34" charset="0"/>
              <a:cs typeface="Times New Roman" panose="02020603050405020304" pitchFamily="18" charset="0"/>
            </a:endParaRPr>
          </a:p>
        </p:txBody>
      </p:sp>
      <p:sp>
        <p:nvSpPr>
          <p:cNvPr id="3" name="CuadroTexto 2"/>
          <p:cNvSpPr txBox="1"/>
          <p:nvPr/>
        </p:nvSpPr>
        <p:spPr>
          <a:xfrm>
            <a:off x="733778" y="3330222"/>
            <a:ext cx="10299180" cy="2352695"/>
          </a:xfrm>
          <a:prstGeom prst="rect">
            <a:avLst/>
          </a:prstGeom>
          <a:noFill/>
        </p:spPr>
        <p:txBody>
          <a:bodyPr wrap="square" rtlCol="0">
            <a:spAutoFit/>
          </a:bodyPr>
          <a:lstStyle/>
          <a:p>
            <a:pPr algn="just">
              <a:lnSpc>
                <a:spcPct val="107000"/>
              </a:lnSpc>
              <a:spcAft>
                <a:spcPts val="800"/>
              </a:spcAft>
            </a:pPr>
            <a:r>
              <a:rPr lang="es-ES" dirty="0">
                <a:latin typeface="Century" panose="02040604050505020304" pitchFamily="18" charset="0"/>
                <a:ea typeface="Calibri" panose="020F0502020204030204" pitchFamily="34" charset="0"/>
                <a:cs typeface="Times New Roman" panose="02020603050405020304" pitchFamily="18" charset="0"/>
              </a:rPr>
              <a:t>Solución:</a:t>
            </a:r>
          </a:p>
          <a:p>
            <a:pPr algn="just">
              <a:lnSpc>
                <a:spcPct val="107000"/>
              </a:lnSpc>
              <a:spcAft>
                <a:spcPts val="800"/>
              </a:spcAft>
            </a:pPr>
            <a:r>
              <a:rPr lang="es-ES" dirty="0">
                <a:latin typeface="Century" panose="02040604050505020304" pitchFamily="18" charset="0"/>
                <a:ea typeface="Calibri" panose="020F0502020204030204" pitchFamily="34" charset="0"/>
                <a:cs typeface="Times New Roman" panose="02020603050405020304" pitchFamily="18" charset="0"/>
              </a:rPr>
              <a:t>No, ya que aunque tenga la capacidad suficiente, no se trate de una actividad recogida en el anexo I y su plantilla sea de menos de 25 trabajadores, no es una empresa con un único centro de trabajo. El empresario podrá optar por las otras modalidades: designar a trabajadores, contratar un servicio de prevención ajeno y, en último lugar, por ser menos </a:t>
            </a:r>
            <a:r>
              <a:rPr lang="es-ES" dirty="0" smtClean="0">
                <a:latin typeface="Century" panose="02040604050505020304" pitchFamily="18" charset="0"/>
                <a:ea typeface="Calibri" panose="020F0502020204030204" pitchFamily="34" charset="0"/>
                <a:cs typeface="Times New Roman" panose="02020603050405020304" pitchFamily="18" charset="0"/>
              </a:rPr>
              <a:t>factible crear </a:t>
            </a:r>
            <a:r>
              <a:rPr lang="es-ES" dirty="0">
                <a:latin typeface="Century" panose="02040604050505020304" pitchFamily="18" charset="0"/>
                <a:ea typeface="Calibri" panose="020F0502020204030204" pitchFamily="34" charset="0"/>
                <a:cs typeface="Times New Roman" panose="02020603050405020304" pitchFamily="18" charset="0"/>
              </a:rPr>
              <a:t>un servicio de prevención propio.</a:t>
            </a:r>
          </a:p>
          <a:p>
            <a:endParaRPr lang="es-ES" dirty="0"/>
          </a:p>
        </p:txBody>
      </p:sp>
    </p:spTree>
    <p:extLst>
      <p:ext uri="{BB962C8B-B14F-4D97-AF65-F5344CB8AC3E}">
        <p14:creationId xmlns:p14="http://schemas.microsoft.com/office/powerpoint/2010/main" val="9888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141199" y="357781"/>
            <a:ext cx="10373022" cy="893503"/>
          </a:xfrm>
        </p:spPr>
        <p:txBody>
          <a:bodyPr>
            <a:noAutofit/>
          </a:bodyPr>
          <a:lstStyle/>
          <a:p>
            <a:pPr algn="ctr"/>
            <a:r>
              <a:rPr lang="es-ES" b="1" dirty="0" smtClean="0">
                <a:ln w="0"/>
                <a:effectLst>
                  <a:outerShdw blurRad="38100" dist="25400" dir="5400000" algn="ctr" rotWithShape="0">
                    <a:srgbClr val="6E747A">
                      <a:alpha val="43000"/>
                    </a:srgbClr>
                  </a:outerShdw>
                </a:effectLst>
                <a:latin typeface="+mn-lt"/>
              </a:rPr>
              <a:t>1. Gestión de  </a:t>
            </a:r>
            <a:r>
              <a:rPr lang="es-ES" b="1" dirty="0">
                <a:ln w="0"/>
                <a:effectLst>
                  <a:outerShdw blurRad="38100" dist="25400" dir="5400000" algn="ctr" rotWithShape="0">
                    <a:srgbClr val="6E747A">
                      <a:alpha val="43000"/>
                    </a:srgbClr>
                  </a:outerShdw>
                </a:effectLst>
                <a:latin typeface="+mn-lt"/>
              </a:rPr>
              <a:t>la </a:t>
            </a:r>
            <a:r>
              <a:rPr lang="es-ES" b="1" dirty="0" smtClean="0">
                <a:ln w="0"/>
                <a:effectLst>
                  <a:outerShdw blurRad="38100" dist="25400" dir="5400000" algn="ctr" rotWithShape="0">
                    <a:srgbClr val="6E747A">
                      <a:alpha val="43000"/>
                    </a:srgbClr>
                  </a:outerShdw>
                </a:effectLst>
                <a:latin typeface="+mn-lt"/>
              </a:rPr>
              <a:t>prevención en la empresa</a:t>
            </a:r>
            <a:endParaRPr lang="es-ES" b="1" dirty="0">
              <a:ln w="0"/>
              <a:effectLst>
                <a:outerShdw blurRad="38100" dist="25400" dir="5400000" algn="ctr" rotWithShape="0">
                  <a:srgbClr val="6E747A">
                    <a:alpha val="43000"/>
                  </a:srgbClr>
                </a:outerShdw>
              </a:effectLst>
              <a:latin typeface="+mn-lt"/>
            </a:endParaRPr>
          </a:p>
        </p:txBody>
      </p:sp>
      <p:graphicFrame>
        <p:nvGraphicFramePr>
          <p:cNvPr id="4" name="Diagrama 3"/>
          <p:cNvGraphicFramePr/>
          <p:nvPr>
            <p:extLst>
              <p:ext uri="{D42A27DB-BD31-4B8C-83A1-F6EECF244321}">
                <p14:modId xmlns:p14="http://schemas.microsoft.com/office/powerpoint/2010/main" val="1616795399"/>
              </p:ext>
            </p:extLst>
          </p:nvPr>
        </p:nvGraphicFramePr>
        <p:xfrm>
          <a:off x="531599" y="1147019"/>
          <a:ext cx="10818761" cy="5254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805215" y="6309461"/>
            <a:ext cx="11044989" cy="369332"/>
          </a:xfrm>
          <a:prstGeom prst="rect">
            <a:avLst/>
          </a:prstGeom>
        </p:spPr>
        <p:txBody>
          <a:bodyPr wrap="square">
            <a:spAutoFit/>
          </a:bodyPr>
          <a:lstStyle/>
          <a:p>
            <a:r>
              <a:rPr lang="es-ES" dirty="0">
                <a:hlinkClick r:id="rId7"/>
              </a:rPr>
              <a:t>https://www.youtube.com/watch?time_continue=85&amp;v=YypDKMX12uU&amp;feature=emb_logo</a:t>
            </a:r>
            <a:endParaRPr lang="es-ES" dirty="0"/>
          </a:p>
        </p:txBody>
      </p:sp>
    </p:spTree>
    <p:extLst>
      <p:ext uri="{BB962C8B-B14F-4D97-AF65-F5344CB8AC3E}">
        <p14:creationId xmlns:p14="http://schemas.microsoft.com/office/powerpoint/2010/main" val="3780796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13611" y="217108"/>
            <a:ext cx="10419347" cy="5194242"/>
          </a:xfrm>
          <a:prstGeom prst="rect">
            <a:avLst/>
          </a:prstGeom>
        </p:spPr>
        <p:txBody>
          <a:bodyPr wrap="square">
            <a:spAutoFit/>
          </a:bodyPr>
          <a:lstStyle/>
          <a:p>
            <a:pPr algn="ctr">
              <a:lnSpc>
                <a:spcPct val="107000"/>
              </a:lnSpc>
              <a:spcAft>
                <a:spcPts val="800"/>
              </a:spcAft>
            </a:pPr>
            <a:r>
              <a:rPr lang="es-ES" sz="2000" b="1" dirty="0" smtClean="0">
                <a:latin typeface="Century" panose="02040604050505020304" pitchFamily="18" charset="0"/>
                <a:ea typeface="Calibri" panose="020F0502020204030204" pitchFamily="34" charset="0"/>
                <a:cs typeface="Times New Roman" panose="02020603050405020304" pitchFamily="18" charset="0"/>
              </a:rPr>
              <a:t>ACTIVIDADES  3</a:t>
            </a:r>
          </a:p>
          <a:p>
            <a:pPr algn="ctr">
              <a:lnSpc>
                <a:spcPct val="107000"/>
              </a:lnSpc>
              <a:spcAft>
                <a:spcPts val="800"/>
              </a:spcAft>
            </a:pPr>
            <a:endParaRPr lang="es-ES" sz="2000" b="1"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smtClean="0">
                <a:latin typeface="Century" panose="02040604050505020304" pitchFamily="18" charset="0"/>
                <a:ea typeface="Calibri" panose="020F0502020204030204" pitchFamily="34" charset="0"/>
                <a:cs typeface="Times New Roman" panose="02020603050405020304" pitchFamily="18" charset="0"/>
              </a:rPr>
              <a:t>A. </a:t>
            </a:r>
            <a:r>
              <a:rPr lang="es-ES" sz="2000" dirty="0">
                <a:latin typeface="Century" panose="02040604050505020304" pitchFamily="18" charset="0"/>
                <a:ea typeface="Calibri" panose="020F0502020204030204" pitchFamily="34" charset="0"/>
                <a:cs typeface="Times New Roman" panose="02020603050405020304" pitchFamily="18" charset="0"/>
              </a:rPr>
              <a:t>Indica si en una empresa que tiene 18 trabajadores y dos centros de trabajo el </a:t>
            </a:r>
            <a:r>
              <a:rPr lang="es-ES" sz="2000" dirty="0" smtClean="0">
                <a:latin typeface="Century" panose="02040604050505020304" pitchFamily="18" charset="0"/>
                <a:ea typeface="Calibri" panose="020F0502020204030204" pitchFamily="34" charset="0"/>
                <a:cs typeface="Times New Roman" panose="02020603050405020304" pitchFamily="18" charset="0"/>
              </a:rPr>
              <a:t>empresario </a:t>
            </a:r>
            <a:r>
              <a:rPr lang="es-ES" sz="2000" dirty="0">
                <a:latin typeface="Century" panose="02040604050505020304" pitchFamily="18" charset="0"/>
                <a:ea typeface="Calibri" panose="020F0502020204030204" pitchFamily="34" charset="0"/>
                <a:cs typeface="Times New Roman" panose="02020603050405020304" pitchFamily="18" charset="0"/>
              </a:rPr>
              <a:t>podrá asumir personalmente la organización de la actividad preventiva.</a:t>
            </a:r>
          </a:p>
          <a:p>
            <a:pPr algn="just">
              <a:lnSpc>
                <a:spcPct val="107000"/>
              </a:lnSpc>
              <a:spcAft>
                <a:spcPts val="800"/>
              </a:spcAft>
            </a:pPr>
            <a:endParaRPr lang="es-ES" sz="2000"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smtClean="0">
                <a:latin typeface="Century" panose="02040604050505020304" pitchFamily="18" charset="0"/>
                <a:ea typeface="Calibri" panose="020F0502020204030204" pitchFamily="34" charset="0"/>
                <a:cs typeface="Times New Roman" panose="02020603050405020304" pitchFamily="18" charset="0"/>
              </a:rPr>
              <a:t>B. </a:t>
            </a:r>
            <a:r>
              <a:rPr lang="es-ES" sz="2000" dirty="0">
                <a:latin typeface="Century" panose="02040604050505020304" pitchFamily="18" charset="0"/>
                <a:ea typeface="Calibri" panose="020F0502020204030204" pitchFamily="34" charset="0"/>
                <a:cs typeface="Times New Roman" panose="02020603050405020304" pitchFamily="18" charset="0"/>
              </a:rPr>
              <a:t>Una empresa dedicada a la </a:t>
            </a:r>
            <a:r>
              <a:rPr lang="es-ES" sz="2000" dirty="0" smtClean="0">
                <a:latin typeface="Century" panose="02040604050505020304" pitchFamily="18" charset="0"/>
                <a:ea typeface="Calibri" panose="020F0502020204030204" pitchFamily="34" charset="0"/>
                <a:cs typeface="Times New Roman" panose="02020603050405020304" pitchFamily="18" charset="0"/>
              </a:rPr>
              <a:t>fabricación </a:t>
            </a:r>
            <a:r>
              <a:rPr lang="es-ES" sz="2000" dirty="0">
                <a:latin typeface="Century" panose="02040604050505020304" pitchFamily="18" charset="0"/>
                <a:ea typeface="Calibri" panose="020F0502020204030204" pitchFamily="34" charset="0"/>
                <a:cs typeface="Times New Roman" panose="02020603050405020304" pitchFamily="18" charset="0"/>
              </a:rPr>
              <a:t>de salpicaderos </a:t>
            </a:r>
            <a:r>
              <a:rPr lang="es-ES" sz="2000" dirty="0" smtClean="0">
                <a:latin typeface="Century" panose="02040604050505020304" pitchFamily="18" charset="0"/>
                <a:ea typeface="Calibri" panose="020F0502020204030204" pitchFamily="34" charset="0"/>
                <a:cs typeface="Times New Roman" panose="02020603050405020304" pitchFamily="18" charset="0"/>
              </a:rPr>
              <a:t>de coches </a:t>
            </a:r>
            <a:r>
              <a:rPr lang="es-ES" sz="2000" dirty="0">
                <a:latin typeface="Century" panose="02040604050505020304" pitchFamily="18" charset="0"/>
                <a:ea typeface="Calibri" panose="020F0502020204030204" pitchFamily="34" charset="0"/>
                <a:cs typeface="Times New Roman" panose="02020603050405020304" pitchFamily="18" charset="0"/>
              </a:rPr>
              <a:t>que emplea a 380 </a:t>
            </a:r>
            <a:r>
              <a:rPr lang="es-ES" sz="2000" dirty="0" smtClean="0">
                <a:latin typeface="Century" panose="02040604050505020304" pitchFamily="18" charset="0"/>
                <a:ea typeface="Calibri" panose="020F0502020204030204" pitchFamily="34" charset="0"/>
                <a:cs typeface="Times New Roman" panose="02020603050405020304" pitchFamily="18" charset="0"/>
              </a:rPr>
              <a:t>trabajadores </a:t>
            </a:r>
            <a:r>
              <a:rPr lang="es-ES" sz="2000" dirty="0">
                <a:latin typeface="Century" panose="02040604050505020304" pitchFamily="18" charset="0"/>
                <a:ea typeface="Calibri" panose="020F0502020204030204" pitchFamily="34" charset="0"/>
                <a:cs typeface="Times New Roman" panose="02020603050405020304" pitchFamily="18" charset="0"/>
              </a:rPr>
              <a:t>quiere constituir </a:t>
            </a:r>
            <a:r>
              <a:rPr lang="es-ES" sz="2000" dirty="0" smtClean="0">
                <a:latin typeface="Century" panose="02040604050505020304" pitchFamily="18" charset="0"/>
                <a:ea typeface="Calibri" panose="020F0502020204030204" pitchFamily="34" charset="0"/>
                <a:cs typeface="Times New Roman" panose="02020603050405020304" pitchFamily="18" charset="0"/>
              </a:rPr>
              <a:t>un servicio </a:t>
            </a:r>
            <a:r>
              <a:rPr lang="es-ES" sz="2000" dirty="0">
                <a:latin typeface="Century" panose="02040604050505020304" pitchFamily="18" charset="0"/>
                <a:ea typeface="Calibri" panose="020F0502020204030204" pitchFamily="34" charset="0"/>
                <a:cs typeface="Times New Roman" panose="02020603050405020304" pitchFamily="18" charset="0"/>
              </a:rPr>
              <a:t>de prevención propio.</a:t>
            </a:r>
          </a:p>
          <a:p>
            <a:pPr algn="just">
              <a:lnSpc>
                <a:spcPct val="107000"/>
              </a:lnSpc>
              <a:spcAft>
                <a:spcPts val="800"/>
              </a:spcAft>
            </a:pPr>
            <a:r>
              <a:rPr lang="es-ES" sz="2000" dirty="0">
                <a:latin typeface="Century" panose="02040604050505020304" pitchFamily="18" charset="0"/>
                <a:ea typeface="Calibri" panose="020F0502020204030204" pitchFamily="34" charset="0"/>
                <a:cs typeface="Times New Roman" panose="02020603050405020304" pitchFamily="18" charset="0"/>
              </a:rPr>
              <a:t>¿Podrá </a:t>
            </a:r>
            <a:r>
              <a:rPr lang="es-ES" sz="2000" dirty="0" smtClean="0">
                <a:latin typeface="Century" panose="02040604050505020304" pitchFamily="18" charset="0"/>
                <a:ea typeface="Calibri" panose="020F0502020204030204" pitchFamily="34" charset="0"/>
                <a:cs typeface="Times New Roman" panose="02020603050405020304" pitchFamily="18" charset="0"/>
              </a:rPr>
              <a:t>hacerlo?</a:t>
            </a:r>
          </a:p>
          <a:p>
            <a:pPr algn="just">
              <a:lnSpc>
                <a:spcPct val="107000"/>
              </a:lnSpc>
              <a:spcAft>
                <a:spcPts val="800"/>
              </a:spcAft>
            </a:pPr>
            <a:endParaRPr lang="es-ES" sz="2000"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smtClean="0">
                <a:latin typeface="Century" panose="02040604050505020304" pitchFamily="18" charset="0"/>
                <a:ea typeface="Calibri" panose="020F0502020204030204" pitchFamily="34" charset="0"/>
                <a:cs typeface="Times New Roman" panose="02020603050405020304" pitchFamily="18" charset="0"/>
              </a:rPr>
              <a:t>C. </a:t>
            </a:r>
            <a:r>
              <a:rPr lang="es-ES" sz="2000" dirty="0">
                <a:latin typeface="Century" panose="02040604050505020304" pitchFamily="18" charset="0"/>
                <a:ea typeface="Calibri" panose="020F0502020204030204" pitchFamily="34" charset="0"/>
                <a:cs typeface="Times New Roman" panose="02020603050405020304" pitchFamily="18" charset="0"/>
              </a:rPr>
              <a:t>Anabel trabaja como </a:t>
            </a:r>
            <a:r>
              <a:rPr lang="es-ES" sz="2000" dirty="0" smtClean="0">
                <a:latin typeface="Century" panose="02040604050505020304" pitchFamily="18" charset="0"/>
                <a:ea typeface="Calibri" panose="020F0502020204030204" pitchFamily="34" charset="0"/>
                <a:cs typeface="Times New Roman" panose="02020603050405020304" pitchFamily="18" charset="0"/>
              </a:rPr>
              <a:t>encargada de </a:t>
            </a:r>
            <a:r>
              <a:rPr lang="es-ES" sz="2000" dirty="0">
                <a:latin typeface="Century" panose="02040604050505020304" pitchFamily="18" charset="0"/>
                <a:ea typeface="Calibri" panose="020F0502020204030204" pitchFamily="34" charset="0"/>
                <a:cs typeface="Times New Roman" panose="02020603050405020304" pitchFamily="18" charset="0"/>
              </a:rPr>
              <a:t>movimiento de tierra en </a:t>
            </a:r>
            <a:r>
              <a:rPr lang="es-ES" sz="2000" dirty="0" smtClean="0">
                <a:latin typeface="Century" panose="02040604050505020304" pitchFamily="18" charset="0"/>
                <a:ea typeface="Calibri" panose="020F0502020204030204" pitchFamily="34" charset="0"/>
                <a:cs typeface="Times New Roman" panose="02020603050405020304" pitchFamily="18" charset="0"/>
              </a:rPr>
              <a:t>una empresa </a:t>
            </a:r>
            <a:r>
              <a:rPr lang="es-ES" sz="2000" dirty="0">
                <a:latin typeface="Century" panose="02040604050505020304" pitchFamily="18" charset="0"/>
                <a:ea typeface="Calibri" panose="020F0502020204030204" pitchFamily="34" charset="0"/>
                <a:cs typeface="Times New Roman" panose="02020603050405020304" pitchFamily="18" charset="0"/>
              </a:rPr>
              <a:t>de la </a:t>
            </a:r>
            <a:r>
              <a:rPr lang="es-ES" sz="2000" dirty="0" smtClean="0">
                <a:latin typeface="Century" panose="02040604050505020304" pitchFamily="18" charset="0"/>
                <a:ea typeface="Calibri" panose="020F0502020204030204" pitchFamily="34" charset="0"/>
                <a:cs typeface="Times New Roman" panose="02020603050405020304" pitchFamily="18" charset="0"/>
              </a:rPr>
              <a:t>construcción que </a:t>
            </a:r>
            <a:r>
              <a:rPr lang="es-ES" sz="2000" dirty="0">
                <a:latin typeface="Century" panose="02040604050505020304" pitchFamily="18" charset="0"/>
                <a:ea typeface="Calibri" panose="020F0502020204030204" pitchFamily="34" charset="0"/>
                <a:cs typeface="Times New Roman" panose="02020603050405020304" pitchFamily="18" charset="0"/>
              </a:rPr>
              <a:t>emplea a 280 trabajadores.</a:t>
            </a:r>
          </a:p>
          <a:p>
            <a:pPr algn="just">
              <a:lnSpc>
                <a:spcPct val="107000"/>
              </a:lnSpc>
              <a:spcAft>
                <a:spcPts val="800"/>
              </a:spcAft>
            </a:pPr>
            <a:r>
              <a:rPr lang="es-ES" sz="2000" dirty="0">
                <a:latin typeface="Century" panose="02040604050505020304" pitchFamily="18" charset="0"/>
                <a:ea typeface="Calibri" panose="020F0502020204030204" pitchFamily="34" charset="0"/>
                <a:cs typeface="Times New Roman" panose="02020603050405020304" pitchFamily="18" charset="0"/>
              </a:rPr>
              <a:t>Señala qué opciones tiene </a:t>
            </a:r>
            <a:r>
              <a:rPr lang="es-ES" sz="2000" dirty="0" smtClean="0">
                <a:latin typeface="Century" panose="02040604050505020304" pitchFamily="18" charset="0"/>
                <a:ea typeface="Calibri" panose="020F0502020204030204" pitchFamily="34" charset="0"/>
                <a:cs typeface="Times New Roman" panose="02020603050405020304" pitchFamily="18" charset="0"/>
              </a:rPr>
              <a:t>la empresa </a:t>
            </a:r>
            <a:r>
              <a:rPr lang="es-ES" sz="2000" dirty="0">
                <a:latin typeface="Century" panose="02040604050505020304" pitchFamily="18" charset="0"/>
                <a:ea typeface="Calibri" panose="020F0502020204030204" pitchFamily="34" charset="0"/>
                <a:cs typeface="Times New Roman" panose="02020603050405020304" pitchFamily="18" charset="0"/>
              </a:rPr>
              <a:t>a la hora de </a:t>
            </a:r>
            <a:r>
              <a:rPr lang="es-ES" sz="2000" dirty="0" smtClean="0">
                <a:latin typeface="Century" panose="02040604050505020304" pitchFamily="18" charset="0"/>
                <a:ea typeface="Calibri" panose="020F0502020204030204" pitchFamily="34" charset="0"/>
                <a:cs typeface="Times New Roman" panose="02020603050405020304" pitchFamily="18" charset="0"/>
              </a:rPr>
              <a:t>establecer la </a:t>
            </a:r>
            <a:r>
              <a:rPr lang="es-ES" sz="2000" dirty="0">
                <a:latin typeface="Century" panose="02040604050505020304" pitchFamily="18" charset="0"/>
                <a:ea typeface="Calibri" panose="020F0502020204030204" pitchFamily="34" charset="0"/>
                <a:cs typeface="Times New Roman" panose="02020603050405020304" pitchFamily="18" charset="0"/>
              </a:rPr>
              <a:t>modalidad de </a:t>
            </a:r>
            <a:r>
              <a:rPr lang="es-ES" sz="2000" dirty="0" smtClean="0">
                <a:latin typeface="Century" panose="02040604050505020304" pitchFamily="18" charset="0"/>
                <a:ea typeface="Calibri" panose="020F0502020204030204" pitchFamily="34" charset="0"/>
                <a:cs typeface="Times New Roman" panose="02020603050405020304" pitchFamily="18" charset="0"/>
              </a:rPr>
              <a:t>organización de </a:t>
            </a:r>
            <a:r>
              <a:rPr lang="es-ES" sz="2000" dirty="0">
                <a:latin typeface="Century" panose="02040604050505020304" pitchFamily="18" charset="0"/>
                <a:ea typeface="Calibri" panose="020F0502020204030204" pitchFamily="34" charset="0"/>
                <a:cs typeface="Times New Roman" panose="02020603050405020304" pitchFamily="18" charset="0"/>
              </a:rPr>
              <a:t>la prevención.</a:t>
            </a:r>
          </a:p>
        </p:txBody>
      </p:sp>
    </p:spTree>
    <p:extLst>
      <p:ext uri="{BB962C8B-B14F-4D97-AF65-F5344CB8AC3E}">
        <p14:creationId xmlns:p14="http://schemas.microsoft.com/office/powerpoint/2010/main" val="2719994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2"/>
            <a:ext cx="8731045" cy="522751"/>
          </a:xfrm>
        </p:spPr>
        <p:txBody>
          <a:bodyPr>
            <a:normAutofit/>
          </a:bodyPr>
          <a:lstStyle/>
          <a:p>
            <a:pPr algn="ctr"/>
            <a:r>
              <a:rPr lang="es-ES" sz="2800" b="1" dirty="0" smtClean="0">
                <a:ln w="0"/>
                <a:effectLst>
                  <a:outerShdw blurRad="38100" dist="25400" dir="5400000" algn="ctr" rotWithShape="0">
                    <a:srgbClr val="6E747A">
                      <a:alpha val="43000"/>
                    </a:srgbClr>
                  </a:outerShdw>
                </a:effectLst>
                <a:latin typeface="+mn-lt"/>
              </a:rPr>
              <a:t>3.2. Participación </a:t>
            </a:r>
            <a:r>
              <a:rPr lang="es-ES" sz="2800" b="1" dirty="0">
                <a:ln w="0"/>
                <a:effectLst>
                  <a:outerShdw blurRad="38100" dist="25400" dir="5400000" algn="ctr" rotWithShape="0">
                    <a:srgbClr val="6E747A">
                      <a:alpha val="43000"/>
                    </a:srgbClr>
                  </a:outerShdw>
                </a:effectLst>
                <a:latin typeface="+mn-lt"/>
              </a:rPr>
              <a:t>de los </a:t>
            </a:r>
            <a:r>
              <a:rPr lang="es-ES" sz="2800" b="1" dirty="0" smtClean="0">
                <a:ln w="0"/>
                <a:effectLst>
                  <a:outerShdw blurRad="38100" dist="25400" dir="5400000" algn="ctr" rotWithShape="0">
                    <a:srgbClr val="6E747A">
                      <a:alpha val="43000"/>
                    </a:srgbClr>
                  </a:outerShdw>
                </a:effectLst>
                <a:latin typeface="+mn-lt"/>
              </a:rPr>
              <a:t>trabajadores</a:t>
            </a:r>
            <a:endParaRPr lang="es-ES" sz="2800" dirty="0">
              <a:ln w="0"/>
              <a:effectLst>
                <a:outerShdw blurRad="38100" dist="25400" dir="5400000" algn="ctr" rotWithShape="0">
                  <a:srgbClr val="6E747A">
                    <a:alpha val="43000"/>
                  </a:srgbClr>
                </a:outerShdw>
              </a:effectLst>
              <a:latin typeface="+mn-lt"/>
            </a:endParaRPr>
          </a:p>
        </p:txBody>
      </p:sp>
      <p:graphicFrame>
        <p:nvGraphicFramePr>
          <p:cNvPr id="9" name="Marcador de contenido 3"/>
          <p:cNvGraphicFramePr>
            <a:graphicFrameLocks/>
          </p:cNvGraphicFramePr>
          <p:nvPr>
            <p:extLst>
              <p:ext uri="{D42A27DB-BD31-4B8C-83A1-F6EECF244321}">
                <p14:modId xmlns:p14="http://schemas.microsoft.com/office/powerpoint/2010/main" val="227030286"/>
              </p:ext>
            </p:extLst>
          </p:nvPr>
        </p:nvGraphicFramePr>
        <p:xfrm>
          <a:off x="675923" y="1095022"/>
          <a:ext cx="10515600" cy="3364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upo 6"/>
          <p:cNvGrpSpPr/>
          <p:nvPr/>
        </p:nvGrpSpPr>
        <p:grpSpPr>
          <a:xfrm>
            <a:off x="675923" y="4839423"/>
            <a:ext cx="10515600" cy="1787155"/>
            <a:chOff x="0" y="39376"/>
            <a:chExt cx="10515600" cy="838035"/>
          </a:xfrm>
          <a:solidFill>
            <a:schemeClr val="accent5">
              <a:lumMod val="60000"/>
              <a:lumOff val="40000"/>
            </a:schemeClr>
          </a:solidFill>
        </p:grpSpPr>
        <p:sp>
          <p:nvSpPr>
            <p:cNvPr id="8" name="Rectángulo 7"/>
            <p:cNvSpPr/>
            <p:nvPr/>
          </p:nvSpPr>
          <p:spPr>
            <a:xfrm>
              <a:off x="0" y="39376"/>
              <a:ext cx="10515600" cy="838035"/>
            </a:xfrm>
            <a:prstGeom prst="rect">
              <a:avLst/>
            </a:prstGeom>
            <a:grpFill/>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CuadroTexto 9"/>
            <p:cNvSpPr txBox="1"/>
            <p:nvPr/>
          </p:nvSpPr>
          <p:spPr>
            <a:xfrm>
              <a:off x="0" y="39376"/>
              <a:ext cx="10515600" cy="8380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endParaRPr lang="es-ES" sz="3600" kern="1200" dirty="0"/>
            </a:p>
          </p:txBody>
        </p:sp>
      </p:grpSp>
      <p:sp>
        <p:nvSpPr>
          <p:cNvPr id="11" name="CuadroTexto 10"/>
          <p:cNvSpPr txBox="1"/>
          <p:nvPr/>
        </p:nvSpPr>
        <p:spPr>
          <a:xfrm>
            <a:off x="675923" y="5098112"/>
            <a:ext cx="10515600" cy="1600438"/>
          </a:xfrm>
          <a:prstGeom prst="rect">
            <a:avLst/>
          </a:prstGeom>
          <a:noFill/>
        </p:spPr>
        <p:txBody>
          <a:bodyPr wrap="square" rtlCol="0">
            <a:spAutoFit/>
          </a:bodyPr>
          <a:lstStyle/>
          <a:p>
            <a:pPr algn="ctr"/>
            <a:r>
              <a:rPr lang="es-ES" sz="1400" b="1" dirty="0" smtClean="0">
                <a:latin typeface="+mj-lt"/>
              </a:rPr>
              <a:t>GARANTÍAS</a:t>
            </a:r>
          </a:p>
          <a:p>
            <a:pPr algn="ctr"/>
            <a:endParaRPr lang="es-ES" sz="1400" b="1" dirty="0" smtClean="0">
              <a:latin typeface="+mj-lt"/>
            </a:endParaRPr>
          </a:p>
          <a:p>
            <a:r>
              <a:rPr lang="es-ES" sz="1400" dirty="0" smtClean="0">
                <a:latin typeface="+mj-lt"/>
              </a:rPr>
              <a:t>• </a:t>
            </a:r>
            <a:r>
              <a:rPr lang="es-ES" sz="1400" dirty="0">
                <a:latin typeface="+mj-lt"/>
              </a:rPr>
              <a:t>El tiempo </a:t>
            </a:r>
            <a:r>
              <a:rPr lang="es-ES" sz="1400" dirty="0" smtClean="0">
                <a:latin typeface="+mj-lt"/>
              </a:rPr>
              <a:t>utilizado para </a:t>
            </a:r>
            <a:r>
              <a:rPr lang="es-ES" sz="1400" dirty="0">
                <a:latin typeface="+mj-lt"/>
              </a:rPr>
              <a:t>el desarrollo </a:t>
            </a:r>
            <a:r>
              <a:rPr lang="es-ES" sz="1400" dirty="0" smtClean="0">
                <a:latin typeface="+mj-lt"/>
              </a:rPr>
              <a:t>de sus </a:t>
            </a:r>
            <a:r>
              <a:rPr lang="es-ES" sz="1400" dirty="0">
                <a:latin typeface="+mj-lt"/>
              </a:rPr>
              <a:t>funciones </a:t>
            </a:r>
            <a:r>
              <a:rPr lang="es-ES" sz="1400" dirty="0" smtClean="0">
                <a:latin typeface="+mj-lt"/>
              </a:rPr>
              <a:t>tendrá consideración </a:t>
            </a:r>
            <a:r>
              <a:rPr lang="es-ES" sz="1400" dirty="0">
                <a:latin typeface="+mj-lt"/>
              </a:rPr>
              <a:t>de </a:t>
            </a:r>
            <a:r>
              <a:rPr lang="es-ES" sz="1400" dirty="0" smtClean="0">
                <a:latin typeface="+mj-lt"/>
              </a:rPr>
              <a:t>horas sindicales.</a:t>
            </a:r>
          </a:p>
          <a:p>
            <a:endParaRPr lang="es-ES" sz="1400" dirty="0">
              <a:latin typeface="+mj-lt"/>
            </a:endParaRPr>
          </a:p>
          <a:p>
            <a:r>
              <a:rPr lang="es-ES" sz="1400" dirty="0">
                <a:latin typeface="+mj-lt"/>
              </a:rPr>
              <a:t>• El empresario </a:t>
            </a:r>
            <a:r>
              <a:rPr lang="es-ES" sz="1400" dirty="0" smtClean="0">
                <a:latin typeface="+mj-lt"/>
              </a:rPr>
              <a:t>deberá proporcionar </a:t>
            </a:r>
            <a:r>
              <a:rPr lang="es-ES" sz="1400" dirty="0">
                <a:latin typeface="+mj-lt"/>
              </a:rPr>
              <a:t>la </a:t>
            </a:r>
            <a:r>
              <a:rPr lang="es-ES" sz="1400" dirty="0" smtClean="0">
                <a:latin typeface="+mj-lt"/>
              </a:rPr>
              <a:t>formación </a:t>
            </a:r>
            <a:r>
              <a:rPr lang="es-ES" sz="1400" dirty="0">
                <a:latin typeface="+mj-lt"/>
              </a:rPr>
              <a:t>y los medios </a:t>
            </a:r>
            <a:r>
              <a:rPr lang="es-ES" sz="1400" dirty="0" smtClean="0">
                <a:latin typeface="+mj-lt"/>
              </a:rPr>
              <a:t>necesarios</a:t>
            </a:r>
            <a:r>
              <a:rPr lang="es-ES" sz="1400" dirty="0">
                <a:latin typeface="+mj-lt"/>
              </a:rPr>
              <a:t>.</a:t>
            </a:r>
          </a:p>
          <a:p>
            <a:endParaRPr lang="es-ES" sz="1400" dirty="0" smtClean="0">
              <a:latin typeface="+mj-lt"/>
            </a:endParaRPr>
          </a:p>
          <a:p>
            <a:r>
              <a:rPr lang="es-ES" sz="1400" dirty="0" smtClean="0">
                <a:latin typeface="+mj-lt"/>
              </a:rPr>
              <a:t>• </a:t>
            </a:r>
            <a:r>
              <a:rPr lang="es-ES" sz="1400" dirty="0">
                <a:latin typeface="+mj-lt"/>
              </a:rPr>
              <a:t>El tiempo de </a:t>
            </a:r>
            <a:r>
              <a:rPr lang="es-ES" sz="1400" dirty="0" smtClean="0">
                <a:latin typeface="+mj-lt"/>
              </a:rPr>
              <a:t>formación será </a:t>
            </a:r>
            <a:r>
              <a:rPr lang="es-ES" sz="1400" dirty="0">
                <a:latin typeface="+mj-lt"/>
              </a:rPr>
              <a:t>considerado </a:t>
            </a:r>
            <a:r>
              <a:rPr lang="es-ES" sz="1400" dirty="0" smtClean="0">
                <a:latin typeface="+mj-lt"/>
              </a:rPr>
              <a:t>como trabajo </a:t>
            </a:r>
            <a:r>
              <a:rPr lang="es-ES" sz="1400" dirty="0">
                <a:latin typeface="+mj-lt"/>
              </a:rPr>
              <a:t>y sin coste.</a:t>
            </a:r>
          </a:p>
        </p:txBody>
      </p:sp>
    </p:spTree>
    <p:extLst>
      <p:ext uri="{BB962C8B-B14F-4D97-AF65-F5344CB8AC3E}">
        <p14:creationId xmlns:p14="http://schemas.microsoft.com/office/powerpoint/2010/main" val="823412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2"/>
            <a:ext cx="8731045" cy="522751"/>
          </a:xfrm>
        </p:spPr>
        <p:txBody>
          <a:bodyPr>
            <a:normAutofit/>
          </a:bodyPr>
          <a:lstStyle/>
          <a:p>
            <a:pPr algn="ctr"/>
            <a:r>
              <a:rPr lang="es-ES" sz="2800" b="1" dirty="0" smtClean="0">
                <a:ln w="0"/>
                <a:effectLst>
                  <a:outerShdw blurRad="38100" dist="25400" dir="5400000" algn="ctr" rotWithShape="0">
                    <a:srgbClr val="6E747A">
                      <a:alpha val="43000"/>
                    </a:srgbClr>
                  </a:outerShdw>
                </a:effectLst>
                <a:latin typeface="+mn-lt"/>
              </a:rPr>
              <a:t>3.2. Participación </a:t>
            </a:r>
            <a:r>
              <a:rPr lang="es-ES" sz="2800" b="1" dirty="0">
                <a:ln w="0"/>
                <a:effectLst>
                  <a:outerShdw blurRad="38100" dist="25400" dir="5400000" algn="ctr" rotWithShape="0">
                    <a:srgbClr val="6E747A">
                      <a:alpha val="43000"/>
                    </a:srgbClr>
                  </a:outerShdw>
                </a:effectLst>
                <a:latin typeface="+mn-lt"/>
              </a:rPr>
              <a:t>de los </a:t>
            </a:r>
            <a:r>
              <a:rPr lang="es-ES" sz="2800" b="1" dirty="0" smtClean="0">
                <a:ln w="0"/>
                <a:effectLst>
                  <a:outerShdw blurRad="38100" dist="25400" dir="5400000" algn="ctr" rotWithShape="0">
                    <a:srgbClr val="6E747A">
                      <a:alpha val="43000"/>
                    </a:srgbClr>
                  </a:outerShdw>
                </a:effectLst>
                <a:latin typeface="+mn-lt"/>
              </a:rPr>
              <a:t>trabajadores</a:t>
            </a:r>
            <a:endParaRPr lang="es-ES" sz="2800" dirty="0">
              <a:ln w="0"/>
              <a:effectLst>
                <a:outerShdw blurRad="38100" dist="25400" dir="5400000" algn="ctr" rotWithShape="0">
                  <a:srgbClr val="6E747A">
                    <a:alpha val="43000"/>
                  </a:srgbClr>
                </a:outerShdw>
              </a:effectLst>
              <a:latin typeface="+mn-lt"/>
            </a:endParaRPr>
          </a:p>
        </p:txBody>
      </p:sp>
      <p:graphicFrame>
        <p:nvGraphicFramePr>
          <p:cNvPr id="9" name="Marcador de contenido 3"/>
          <p:cNvGraphicFramePr>
            <a:graphicFrameLocks/>
          </p:cNvGraphicFramePr>
          <p:nvPr>
            <p:extLst>
              <p:ext uri="{D42A27DB-BD31-4B8C-83A1-F6EECF244321}">
                <p14:modId xmlns:p14="http://schemas.microsoft.com/office/powerpoint/2010/main" val="4214517022"/>
              </p:ext>
            </p:extLst>
          </p:nvPr>
        </p:nvGraphicFramePr>
        <p:xfrm>
          <a:off x="784372" y="1309511"/>
          <a:ext cx="10244804" cy="410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04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ángulo 2"/>
          <p:cNvSpPr/>
          <p:nvPr/>
        </p:nvSpPr>
        <p:spPr>
          <a:xfrm>
            <a:off x="1010652" y="876336"/>
            <a:ext cx="9817768" cy="4264694"/>
          </a:xfrm>
          <a:prstGeom prst="rect">
            <a:avLst/>
          </a:prstGeom>
        </p:spPr>
        <p:txBody>
          <a:bodyPr wrap="square">
            <a:spAutoFit/>
          </a:bodyPr>
          <a:lstStyle/>
          <a:p>
            <a:pPr lvl="0" algn="ctr">
              <a:lnSpc>
                <a:spcPct val="107000"/>
              </a:lnSpc>
              <a:spcAft>
                <a:spcPts val="800"/>
              </a:spcAft>
            </a:pPr>
            <a:r>
              <a:rPr lang="es-ES" sz="2000" b="1"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ACTIVIDADES 4</a:t>
            </a:r>
          </a:p>
          <a:p>
            <a:pPr lvl="0" algn="just">
              <a:lnSpc>
                <a:spcPct val="107000"/>
              </a:lnSpc>
              <a:spcAft>
                <a:spcPts val="800"/>
              </a:spcAft>
            </a:pPr>
            <a:endParaRPr lang="es-ES" sz="20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A. María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es empleada de una empresa dedicada a la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fabricación de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muebles de madera. En la empresa prestan sus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servicios 190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personas. Ella es miembro del comité de empresa desde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las últimas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elecciones sindicales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y obtuvo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el nivel básico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de prevención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cuando cursaba el Ciclo Formativo de Comercio, ha sido propuesta para delegada de prevención. ¿Es posible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este nombramiento</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a:t>
            </a:r>
          </a:p>
          <a:p>
            <a:pPr lvl="0" algn="just">
              <a:lnSpc>
                <a:spcPct val="107000"/>
              </a:lnSpc>
              <a:spcAft>
                <a:spcPts val="800"/>
              </a:spcAft>
            </a:pPr>
            <a:endPar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B.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En una empresa de 75 empleados dedicada a la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fabricación y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venta de equipos deportivos se ha designado a dos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empleados</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 que tienen la formación de nivel básico, para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que asuman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tareas preventivas. ¿Es esto posible? ¿Serán ellos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los que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representen a los trabajadores en esta materia? ¿</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Debería </a:t>
            </a:r>
            <a:r>
              <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rPr>
              <a:t>existir en esta empresa un comité de seguridad y salud</a:t>
            </a:r>
            <a:r>
              <a:rPr lang="es-ES" sz="1600" dirty="0" smtClean="0">
                <a:solidFill>
                  <a:prstClr val="black"/>
                </a:solidFill>
                <a:latin typeface="Century" panose="02040604050505020304" pitchFamily="18" charset="0"/>
                <a:ea typeface="Calibri" panose="020F0502020204030204" pitchFamily="34" charset="0"/>
                <a:cs typeface="Times New Roman" panose="02020603050405020304" pitchFamily="18" charset="0"/>
              </a:rPr>
              <a:t>?</a:t>
            </a:r>
            <a:endParaRPr lang="es-ES" sz="1600" dirty="0">
              <a:solidFill>
                <a:prstClr val="black"/>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6274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738644" y="165870"/>
            <a:ext cx="10571040" cy="1325563"/>
          </a:xfrm>
        </p:spPr>
        <p:txBody>
          <a:bodyPr>
            <a:noAutofit/>
          </a:bodyPr>
          <a:lstStyle/>
          <a:p>
            <a:pPr algn="ctr"/>
            <a:r>
              <a:rPr lang="es-ES" b="1" dirty="0">
                <a:ln w="0"/>
                <a:effectLst>
                  <a:outerShdw blurRad="38100" dist="25400" dir="5400000" algn="ctr" rotWithShape="0">
                    <a:srgbClr val="6E747A">
                      <a:alpha val="43000"/>
                    </a:srgbClr>
                  </a:outerShdw>
                </a:effectLst>
                <a:latin typeface="+mn-lt"/>
              </a:rPr>
              <a:t>4</a:t>
            </a:r>
            <a:r>
              <a:rPr lang="es-ES" b="1" dirty="0" smtClean="0">
                <a:ln w="0"/>
                <a:effectLst>
                  <a:outerShdw blurRad="38100" dist="25400" dir="5400000" algn="ctr" rotWithShape="0">
                    <a:srgbClr val="6E747A">
                      <a:alpha val="43000"/>
                    </a:srgbClr>
                  </a:outerShdw>
                </a:effectLst>
                <a:latin typeface="+mn-lt"/>
              </a:rPr>
              <a:t>. Coordinación de actividades empresariales en materia de prevención de riesgos laborales</a:t>
            </a:r>
            <a:r>
              <a:rPr lang="es-ES" b="1" dirty="0">
                <a:ln w="0"/>
                <a:effectLst>
                  <a:outerShdw blurRad="38100" dist="25400" dir="5400000" algn="ctr" rotWithShape="0">
                    <a:srgbClr val="6E747A">
                      <a:alpha val="43000"/>
                    </a:srgbClr>
                  </a:outerShdw>
                </a:effectLst>
                <a:latin typeface="+mn-lt"/>
              </a:rPr>
              <a:t/>
            </a:r>
            <a:br>
              <a:rPr lang="es-ES" b="1" dirty="0">
                <a:ln w="0"/>
                <a:effectLst>
                  <a:outerShdw blurRad="38100" dist="25400" dir="5400000" algn="ctr" rotWithShape="0">
                    <a:srgbClr val="6E747A">
                      <a:alpha val="43000"/>
                    </a:srgbClr>
                  </a:outerShdw>
                </a:effectLst>
                <a:latin typeface="+mn-lt"/>
              </a:rPr>
            </a:br>
            <a:endParaRPr lang="es-ES" b="1" dirty="0">
              <a:ln w="0"/>
              <a:effectLst>
                <a:outerShdw blurRad="38100" dist="25400" dir="5400000" algn="ctr" rotWithShape="0">
                  <a:srgbClr val="6E747A">
                    <a:alpha val="43000"/>
                  </a:srgbClr>
                </a:outerShdw>
              </a:effectLst>
              <a:latin typeface="+mn-lt"/>
            </a:endParaRPr>
          </a:p>
        </p:txBody>
      </p:sp>
      <p:sp>
        <p:nvSpPr>
          <p:cNvPr id="3" name="CuadroTexto 2"/>
          <p:cNvSpPr txBox="1"/>
          <p:nvPr/>
        </p:nvSpPr>
        <p:spPr>
          <a:xfrm>
            <a:off x="833595" y="1591733"/>
            <a:ext cx="10635916" cy="5109091"/>
          </a:xfrm>
          <a:prstGeom prst="rect">
            <a:avLst/>
          </a:prstGeom>
          <a:noFill/>
        </p:spPr>
        <p:txBody>
          <a:bodyPr wrap="square" rtlCol="0">
            <a:spAutoFit/>
          </a:bodyPr>
          <a:lstStyle/>
          <a:p>
            <a:pPr marL="285750" indent="-285750" algn="just">
              <a:buFont typeface="Wingdings" panose="05000000000000000000" pitchFamily="2" charset="2"/>
              <a:buChar char="Ø"/>
            </a:pPr>
            <a:r>
              <a:rPr lang="es-ES" sz="1600" dirty="0"/>
              <a:t>Cuando en un mismo centro de trabajo desarrollan actividades trabajadores de 2 o más empresas, </a:t>
            </a:r>
            <a:r>
              <a:rPr lang="es-ES" sz="1600" dirty="0" smtClean="0"/>
              <a:t>deberán </a:t>
            </a:r>
            <a:r>
              <a:rPr lang="es-ES" sz="1600" dirty="0"/>
              <a:t>cooperar para la aplicación de la normativa en prevención de riesgos </a:t>
            </a:r>
            <a:r>
              <a:rPr lang="es-ES" sz="1600" dirty="0" smtClean="0"/>
              <a:t>laborales.</a:t>
            </a:r>
          </a:p>
          <a:p>
            <a:pPr marL="285750" indent="-285750" algn="just">
              <a:buFont typeface="Wingdings" panose="05000000000000000000" pitchFamily="2" charset="2"/>
              <a:buChar char="Ø"/>
            </a:pPr>
            <a:endParaRPr lang="es-ES" sz="1600" dirty="0" smtClean="0"/>
          </a:p>
          <a:p>
            <a:pPr marL="285750" indent="-285750" algn="just">
              <a:buFont typeface="Wingdings" panose="05000000000000000000" pitchFamily="2" charset="2"/>
              <a:buChar char="Ø"/>
            </a:pPr>
            <a:r>
              <a:rPr lang="es-ES" sz="1600" dirty="0"/>
              <a:t>Las empresas deben </a:t>
            </a:r>
            <a:r>
              <a:rPr lang="es-ES" sz="1600" dirty="0" smtClean="0"/>
              <a:t>informarse de manera suficiente y </a:t>
            </a:r>
            <a:r>
              <a:rPr lang="es-ES" sz="1600" dirty="0"/>
              <a:t>recíprocamente sobre los riesgos específicos de </a:t>
            </a:r>
            <a:r>
              <a:rPr lang="es-ES" sz="1600" dirty="0" smtClean="0"/>
              <a:t>sus actividades y sobre </a:t>
            </a:r>
            <a:r>
              <a:rPr lang="es-ES" sz="1600" dirty="0"/>
              <a:t>aquellos que puedan agravarse debido a la </a:t>
            </a:r>
            <a:r>
              <a:rPr lang="es-ES" sz="1600" dirty="0" smtClean="0"/>
              <a:t>concurrencia de empresas</a:t>
            </a:r>
          </a:p>
          <a:p>
            <a:pPr marL="285750" indent="-285750" algn="just">
              <a:buFont typeface="Wingdings" panose="05000000000000000000" pitchFamily="2" charset="2"/>
              <a:buChar char="Ø"/>
            </a:pPr>
            <a:endParaRPr lang="es-ES" sz="1600" dirty="0"/>
          </a:p>
          <a:p>
            <a:pPr marL="285750" indent="-285750" algn="just">
              <a:buFont typeface="Wingdings" panose="05000000000000000000" pitchFamily="2" charset="2"/>
              <a:buChar char="Ø"/>
            </a:pPr>
            <a:r>
              <a:rPr lang="es-ES" sz="1600" dirty="0" smtClean="0"/>
              <a:t>La información </a:t>
            </a:r>
            <a:r>
              <a:rPr lang="es-ES" sz="1600" dirty="0"/>
              <a:t>debe </a:t>
            </a:r>
            <a:r>
              <a:rPr lang="es-ES" sz="1600" dirty="0" smtClean="0"/>
              <a:t>darse </a:t>
            </a:r>
            <a:r>
              <a:rPr lang="es-ES" sz="1600" dirty="0"/>
              <a:t>antes del inicio de las actividades, cuando se produzca un cambio de actividad o si se ha producido una situación de </a:t>
            </a:r>
            <a:r>
              <a:rPr lang="es-ES" sz="1600" dirty="0" smtClean="0"/>
              <a:t>emergencia o accidente de trabajo.</a:t>
            </a:r>
          </a:p>
          <a:p>
            <a:pPr marL="285750" indent="-285750" algn="just">
              <a:buFont typeface="Wingdings" panose="05000000000000000000" pitchFamily="2" charset="2"/>
              <a:buChar char="Ø"/>
            </a:pPr>
            <a:endParaRPr lang="es-ES" sz="1600" dirty="0" smtClean="0"/>
          </a:p>
          <a:p>
            <a:pPr marL="285750" indent="-285750" algn="just">
              <a:buFont typeface="Wingdings" panose="05000000000000000000" pitchFamily="2" charset="2"/>
              <a:buChar char="Ø"/>
            </a:pPr>
            <a:r>
              <a:rPr lang="es-ES" sz="1600" dirty="0" smtClean="0"/>
              <a:t>Cuando una empresa </a:t>
            </a:r>
            <a:r>
              <a:rPr lang="es-ES" sz="1600" dirty="0"/>
              <a:t>contrata con empresas externas la realización de obras o servicios en </a:t>
            </a:r>
            <a:r>
              <a:rPr lang="es-ES" sz="1600" dirty="0" smtClean="0"/>
              <a:t>su </a:t>
            </a:r>
            <a:r>
              <a:rPr lang="es-ES" sz="1600" dirty="0"/>
              <a:t>centro de trabajo, debe tener en cuenta que estas actividades, si no se realizan de forma adecuada, pueden suponer </a:t>
            </a:r>
            <a:r>
              <a:rPr lang="es-ES" sz="1600" dirty="0" smtClean="0"/>
              <a:t>un peligro.</a:t>
            </a:r>
          </a:p>
          <a:p>
            <a:pPr marL="285750" indent="-285750" algn="just">
              <a:buFont typeface="Wingdings" panose="05000000000000000000" pitchFamily="2" charset="2"/>
              <a:buChar char="Ø"/>
            </a:pPr>
            <a:endParaRPr lang="es-ES" sz="1600" dirty="0" smtClean="0"/>
          </a:p>
          <a:p>
            <a:pPr marL="285750" indent="-285750" algn="just">
              <a:buFont typeface="Wingdings" panose="05000000000000000000" pitchFamily="2" charset="2"/>
              <a:buChar char="Ø"/>
            </a:pPr>
            <a:r>
              <a:rPr lang="es-ES" sz="1600" dirty="0"/>
              <a:t>La empresa que contrata está obligada a informar a la externa sobre los riesgos existentes en el lugar en el que van a desarrollar su </a:t>
            </a:r>
            <a:r>
              <a:rPr lang="es-ES" sz="1600" dirty="0" smtClean="0"/>
              <a:t>actividad y la </a:t>
            </a:r>
            <a:r>
              <a:rPr lang="es-ES" sz="1600" dirty="0"/>
              <a:t>empresa externa informará </a:t>
            </a:r>
            <a:r>
              <a:rPr lang="es-ES" sz="1600" dirty="0" smtClean="0"/>
              <a:t>sobre </a:t>
            </a:r>
            <a:r>
              <a:rPr lang="es-ES" sz="1600" dirty="0"/>
              <a:t>los riesgos que </a:t>
            </a:r>
            <a:r>
              <a:rPr lang="es-ES" sz="1600" dirty="0" smtClean="0"/>
              <a:t>podrían </a:t>
            </a:r>
            <a:r>
              <a:rPr lang="es-ES" sz="1600" dirty="0"/>
              <a:t>ocasionar </a:t>
            </a:r>
            <a:r>
              <a:rPr lang="es-ES" sz="1600" dirty="0" smtClean="0"/>
              <a:t>sus propias actuaciones, para ello tendrá que realizar una evaluación de riesgos específica.</a:t>
            </a:r>
          </a:p>
          <a:p>
            <a:pPr marL="285750" indent="-285750" algn="just">
              <a:buFont typeface="Wingdings" panose="05000000000000000000" pitchFamily="2" charset="2"/>
              <a:buChar char="Ø"/>
            </a:pPr>
            <a:endParaRPr lang="es-ES" sz="1600" dirty="0"/>
          </a:p>
          <a:p>
            <a:pPr marL="285750" indent="-285750" algn="just">
              <a:buFont typeface="Wingdings" panose="05000000000000000000" pitchFamily="2" charset="2"/>
              <a:buChar char="Ø"/>
            </a:pPr>
            <a:r>
              <a:rPr lang="es-ES" dirty="0" smtClean="0"/>
              <a:t>El responsable de la contratación debe comprobar que la empresa </a:t>
            </a:r>
            <a:r>
              <a:rPr lang="es-ES" dirty="0"/>
              <a:t>externa ha formado e informado a sus trabajadores sobre los riesgos de su trabajo y las medidas preventivas a adoptar, además de haber realizado los reconocimientos médicos </a:t>
            </a:r>
            <a:r>
              <a:rPr lang="es-ES" dirty="0" smtClean="0"/>
              <a:t>adecuados, etc.</a:t>
            </a:r>
            <a:endParaRPr lang="es-ES" dirty="0"/>
          </a:p>
        </p:txBody>
      </p:sp>
    </p:spTree>
    <p:extLst>
      <p:ext uri="{BB962C8B-B14F-4D97-AF65-F5344CB8AC3E}">
        <p14:creationId xmlns:p14="http://schemas.microsoft.com/office/powerpoint/2010/main" val="2572264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53468" y="199737"/>
            <a:ext cx="11492089" cy="1325563"/>
          </a:xfrm>
        </p:spPr>
        <p:txBody>
          <a:bodyPr>
            <a:noAutofit/>
          </a:bodyPr>
          <a:lstStyle/>
          <a:p>
            <a:pPr algn="ctr"/>
            <a:r>
              <a:rPr lang="es-ES" b="1" dirty="0">
                <a:ln w="0"/>
                <a:effectLst>
                  <a:outerShdw blurRad="38100" dist="25400" dir="5400000" algn="ctr" rotWithShape="0">
                    <a:srgbClr val="6E747A">
                      <a:alpha val="43000"/>
                    </a:srgbClr>
                  </a:outerShdw>
                </a:effectLst>
                <a:latin typeface="+mn-lt"/>
              </a:rPr>
              <a:t>5</a:t>
            </a:r>
            <a:r>
              <a:rPr lang="es-ES" b="1" dirty="0" smtClean="0">
                <a:ln w="0"/>
                <a:effectLst>
                  <a:outerShdw blurRad="38100" dist="25400" dir="5400000" algn="ctr" rotWithShape="0">
                    <a:srgbClr val="6E747A">
                      <a:alpha val="43000"/>
                    </a:srgbClr>
                  </a:outerShdw>
                </a:effectLst>
                <a:latin typeface="+mn-lt"/>
              </a:rPr>
              <a:t>. Organismos públicos nacionales </a:t>
            </a:r>
            <a:r>
              <a:rPr lang="es-ES" b="1" dirty="0">
                <a:ln w="0"/>
                <a:effectLst>
                  <a:outerShdw blurRad="38100" dist="25400" dir="5400000" algn="ctr" rotWithShape="0">
                    <a:srgbClr val="6E747A">
                      <a:alpha val="43000"/>
                    </a:srgbClr>
                  </a:outerShdw>
                </a:effectLst>
                <a:latin typeface="+mn-lt"/>
              </a:rPr>
              <a:t>relacionados con la </a:t>
            </a:r>
            <a:r>
              <a:rPr lang="es-ES" b="1" dirty="0" smtClean="0">
                <a:ln w="0"/>
                <a:effectLst>
                  <a:outerShdw blurRad="38100" dist="25400" dir="5400000" algn="ctr" rotWithShape="0">
                    <a:srgbClr val="6E747A">
                      <a:alpha val="43000"/>
                    </a:srgbClr>
                  </a:outerShdw>
                </a:effectLst>
                <a:latin typeface="+mn-lt"/>
              </a:rPr>
              <a:t>prevención de riesgos laborales</a:t>
            </a:r>
            <a:r>
              <a:rPr lang="es-ES" b="1" dirty="0">
                <a:ln w="0"/>
                <a:effectLst>
                  <a:outerShdw blurRad="38100" dist="25400" dir="5400000" algn="ctr" rotWithShape="0">
                    <a:srgbClr val="6E747A">
                      <a:alpha val="43000"/>
                    </a:srgbClr>
                  </a:outerShdw>
                </a:effectLst>
                <a:latin typeface="+mn-lt"/>
              </a:rPr>
              <a:t/>
            </a:r>
            <a:br>
              <a:rPr lang="es-ES" b="1" dirty="0">
                <a:ln w="0"/>
                <a:effectLst>
                  <a:outerShdw blurRad="38100" dist="25400" dir="5400000" algn="ctr" rotWithShape="0">
                    <a:srgbClr val="6E747A">
                      <a:alpha val="43000"/>
                    </a:srgbClr>
                  </a:outerShdw>
                </a:effectLst>
                <a:latin typeface="+mn-lt"/>
              </a:rPr>
            </a:br>
            <a:endParaRPr lang="es-ES" b="1" dirty="0">
              <a:ln w="0"/>
              <a:effectLst>
                <a:outerShdw blurRad="38100" dist="25400" dir="5400000" algn="ctr" rotWithShape="0">
                  <a:srgbClr val="6E747A">
                    <a:alpha val="43000"/>
                  </a:srgbClr>
                </a:outerShdw>
              </a:effectLst>
              <a:latin typeface="+mn-lt"/>
            </a:endParaRPr>
          </a:p>
        </p:txBody>
      </p:sp>
      <p:graphicFrame>
        <p:nvGraphicFramePr>
          <p:cNvPr id="10" name="Marcador de contenido 3"/>
          <p:cNvGraphicFramePr>
            <a:graphicFrameLocks/>
          </p:cNvGraphicFramePr>
          <p:nvPr>
            <p:extLst>
              <p:ext uri="{D42A27DB-BD31-4B8C-83A1-F6EECF244321}">
                <p14:modId xmlns:p14="http://schemas.microsoft.com/office/powerpoint/2010/main" val="2780355757"/>
              </p:ext>
            </p:extLst>
          </p:nvPr>
        </p:nvGraphicFramePr>
        <p:xfrm>
          <a:off x="738643" y="1401120"/>
          <a:ext cx="10721738" cy="5298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418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64911" y="425515"/>
            <a:ext cx="11669199" cy="1325563"/>
          </a:xfrm>
        </p:spPr>
        <p:txBody>
          <a:bodyPr>
            <a:noAutofit/>
          </a:bodyPr>
          <a:lstStyle/>
          <a:p>
            <a:pPr algn="ctr"/>
            <a:r>
              <a:rPr lang="es-ES" b="1" dirty="0" smtClean="0">
                <a:ln w="0"/>
                <a:effectLst>
                  <a:outerShdw blurRad="38100" dist="25400" dir="5400000" algn="ctr" rotWithShape="0">
                    <a:srgbClr val="6E747A">
                      <a:alpha val="43000"/>
                    </a:srgbClr>
                  </a:outerShdw>
                </a:effectLst>
                <a:latin typeface="+mn-lt"/>
              </a:rPr>
              <a:t> Organismos públicos internacionales </a:t>
            </a:r>
            <a:r>
              <a:rPr lang="es-ES" b="1" dirty="0">
                <a:ln w="0"/>
                <a:effectLst>
                  <a:outerShdw blurRad="38100" dist="25400" dir="5400000" algn="ctr" rotWithShape="0">
                    <a:srgbClr val="6E747A">
                      <a:alpha val="43000"/>
                    </a:srgbClr>
                  </a:outerShdw>
                </a:effectLst>
                <a:latin typeface="+mn-lt"/>
              </a:rPr>
              <a:t>relacionados con la </a:t>
            </a:r>
            <a:r>
              <a:rPr lang="es-ES" b="1" dirty="0" smtClean="0">
                <a:ln w="0"/>
                <a:effectLst>
                  <a:outerShdw blurRad="38100" dist="25400" dir="5400000" algn="ctr" rotWithShape="0">
                    <a:srgbClr val="6E747A">
                      <a:alpha val="43000"/>
                    </a:srgbClr>
                  </a:outerShdw>
                </a:effectLst>
                <a:latin typeface="+mn-lt"/>
              </a:rPr>
              <a:t>prevención de riesgos laborales</a:t>
            </a:r>
            <a:r>
              <a:rPr lang="es-ES" b="1" dirty="0">
                <a:ln w="0"/>
                <a:effectLst>
                  <a:outerShdw blurRad="38100" dist="25400" dir="5400000" algn="ctr" rotWithShape="0">
                    <a:srgbClr val="6E747A">
                      <a:alpha val="43000"/>
                    </a:srgbClr>
                  </a:outerShdw>
                </a:effectLst>
                <a:latin typeface="+mn-lt"/>
              </a:rPr>
              <a:t/>
            </a:r>
            <a:br>
              <a:rPr lang="es-ES" b="1" dirty="0">
                <a:ln w="0"/>
                <a:effectLst>
                  <a:outerShdw blurRad="38100" dist="25400" dir="5400000" algn="ctr" rotWithShape="0">
                    <a:srgbClr val="6E747A">
                      <a:alpha val="43000"/>
                    </a:srgbClr>
                  </a:outerShdw>
                </a:effectLst>
                <a:latin typeface="+mn-lt"/>
              </a:rPr>
            </a:br>
            <a:endParaRPr lang="es-ES" b="1" dirty="0">
              <a:ln w="0"/>
              <a:effectLst>
                <a:outerShdw blurRad="38100" dist="25400" dir="5400000" algn="ctr" rotWithShape="0">
                  <a:srgbClr val="6E747A">
                    <a:alpha val="43000"/>
                  </a:srgbClr>
                </a:outerShdw>
              </a:effectLst>
              <a:latin typeface="+mn-lt"/>
            </a:endParaRPr>
          </a:p>
        </p:txBody>
      </p:sp>
      <p:graphicFrame>
        <p:nvGraphicFramePr>
          <p:cNvPr id="10" name="Marcador de contenido 3"/>
          <p:cNvGraphicFramePr>
            <a:graphicFrameLocks/>
          </p:cNvGraphicFramePr>
          <p:nvPr>
            <p:extLst>
              <p:ext uri="{D42A27DB-BD31-4B8C-83A1-F6EECF244321}">
                <p14:modId xmlns:p14="http://schemas.microsoft.com/office/powerpoint/2010/main" val="857841524"/>
              </p:ext>
            </p:extLst>
          </p:nvPr>
        </p:nvGraphicFramePr>
        <p:xfrm>
          <a:off x="843466" y="1751078"/>
          <a:ext cx="10512090" cy="4785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p:cNvSpPr txBox="1"/>
          <p:nvPr/>
        </p:nvSpPr>
        <p:spPr>
          <a:xfrm>
            <a:off x="1659467" y="4335718"/>
            <a:ext cx="1738489" cy="1107996"/>
          </a:xfrm>
          <a:prstGeom prst="rect">
            <a:avLst/>
          </a:prstGeom>
          <a:noFill/>
        </p:spPr>
        <p:txBody>
          <a:bodyPr wrap="square" rtlCol="0">
            <a:spAutoFit/>
          </a:bodyPr>
          <a:lstStyle/>
          <a:p>
            <a:pPr algn="ctr"/>
            <a:r>
              <a:rPr lang="es-ES" sz="1100" dirty="0"/>
              <a:t>Su misión consiste en lograr unos lugares de trabajo más </a:t>
            </a:r>
            <a:r>
              <a:rPr lang="es-ES" sz="1100" dirty="0" smtClean="0"/>
              <a:t>seguros</a:t>
            </a:r>
            <a:r>
              <a:rPr lang="es-ES" sz="1100" dirty="0"/>
              <a:t>, saludables y productivos en Europa. </a:t>
            </a:r>
          </a:p>
        </p:txBody>
      </p:sp>
      <p:sp>
        <p:nvSpPr>
          <p:cNvPr id="4" name="CuadroTexto 3"/>
          <p:cNvSpPr txBox="1"/>
          <p:nvPr/>
        </p:nvSpPr>
        <p:spPr>
          <a:xfrm>
            <a:off x="5373512" y="4335718"/>
            <a:ext cx="1919111" cy="1277273"/>
          </a:xfrm>
          <a:prstGeom prst="rect">
            <a:avLst/>
          </a:prstGeom>
          <a:noFill/>
        </p:spPr>
        <p:txBody>
          <a:bodyPr wrap="square" rtlCol="0">
            <a:spAutoFit/>
          </a:bodyPr>
          <a:lstStyle/>
          <a:p>
            <a:pPr algn="ctr"/>
            <a:r>
              <a:rPr lang="es-ES" sz="1100" dirty="0"/>
              <a:t>Se encarga de asistir a la Comisión Europea en la </a:t>
            </a:r>
            <a:r>
              <a:rPr lang="es-ES" sz="1100" dirty="0" smtClean="0"/>
              <a:t>preparación</a:t>
            </a:r>
            <a:r>
              <a:rPr lang="es-ES" sz="1100" dirty="0"/>
              <a:t>, aplicación y evaluación de toda iniciativa relativa a la</a:t>
            </a:r>
          </a:p>
          <a:p>
            <a:pPr algn="ctr"/>
            <a:r>
              <a:rPr lang="es-ES" sz="1100" dirty="0"/>
              <a:t>seguridad y la salud en el trabajo.</a:t>
            </a:r>
          </a:p>
        </p:txBody>
      </p:sp>
      <p:sp>
        <p:nvSpPr>
          <p:cNvPr id="6" name="CuadroTexto 5"/>
          <p:cNvSpPr txBox="1"/>
          <p:nvPr/>
        </p:nvSpPr>
        <p:spPr>
          <a:xfrm>
            <a:off x="8929512" y="4335718"/>
            <a:ext cx="1840088" cy="1446550"/>
          </a:xfrm>
          <a:prstGeom prst="rect">
            <a:avLst/>
          </a:prstGeom>
          <a:noFill/>
        </p:spPr>
        <p:txBody>
          <a:bodyPr wrap="square" rtlCol="0">
            <a:spAutoFit/>
          </a:bodyPr>
          <a:lstStyle/>
          <a:p>
            <a:pPr algn="ctr"/>
            <a:r>
              <a:rPr lang="es-ES" sz="1100" dirty="0"/>
              <a:t>Evalúa y analiza las condiciones de vida y de trabajo, emite </a:t>
            </a:r>
            <a:r>
              <a:rPr lang="es-ES" sz="1100" dirty="0" smtClean="0"/>
              <a:t>dictámenes </a:t>
            </a:r>
            <a:r>
              <a:rPr lang="es-ES" sz="1100" dirty="0"/>
              <a:t>autorizados y asesora a los responsables y los </a:t>
            </a:r>
            <a:r>
              <a:rPr lang="es-ES" sz="1100" dirty="0" smtClean="0"/>
              <a:t>principales </a:t>
            </a:r>
            <a:r>
              <a:rPr lang="es-ES" sz="1100" dirty="0"/>
              <a:t>actores de la política </a:t>
            </a:r>
            <a:r>
              <a:rPr lang="es-ES" sz="1100" dirty="0" smtClean="0"/>
              <a:t>social</a:t>
            </a:r>
            <a:endParaRPr lang="es-ES" sz="1100" dirty="0"/>
          </a:p>
        </p:txBody>
      </p:sp>
    </p:spTree>
    <p:extLst>
      <p:ext uri="{BB962C8B-B14F-4D97-AF65-F5344CB8AC3E}">
        <p14:creationId xmlns:p14="http://schemas.microsoft.com/office/powerpoint/2010/main" val="236218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1732399" y="601532"/>
            <a:ext cx="8911687" cy="603111"/>
          </a:xfrm>
        </p:spPr>
        <p:txBody>
          <a:bodyPr>
            <a:normAutofit fontScale="90000"/>
          </a:bodyPr>
          <a:lstStyle/>
          <a:p>
            <a:pPr algn="ctr"/>
            <a:r>
              <a:rPr lang="es-ES" b="1" dirty="0" smtClean="0"/>
              <a:t>RECURSOS DIGITALES</a:t>
            </a:r>
            <a:endParaRPr lang="es-ES" b="1" dirty="0"/>
          </a:p>
        </p:txBody>
      </p:sp>
      <p:sp>
        <p:nvSpPr>
          <p:cNvPr id="3" name="Rectángulo 2"/>
          <p:cNvSpPr/>
          <p:nvPr/>
        </p:nvSpPr>
        <p:spPr>
          <a:xfrm>
            <a:off x="389022" y="2047057"/>
            <a:ext cx="11598442" cy="3693319"/>
          </a:xfrm>
          <a:prstGeom prst="rect">
            <a:avLst/>
          </a:prstGeom>
        </p:spPr>
        <p:txBody>
          <a:bodyPr wrap="square">
            <a:spAutoFit/>
          </a:bodyPr>
          <a:lstStyle/>
          <a:p>
            <a:pPr marL="285750" indent="-285750">
              <a:buFont typeface="Wingdings" panose="05000000000000000000" pitchFamily="2" charset="2"/>
              <a:buChar char="Ø"/>
            </a:pPr>
            <a:r>
              <a:rPr lang="es-ES" dirty="0">
                <a:hlinkClick r:id="rId2"/>
              </a:rPr>
              <a:t>https://</a:t>
            </a:r>
            <a:r>
              <a:rPr lang="es-ES" dirty="0" smtClean="0">
                <a:hlinkClick r:id="rId2"/>
              </a:rPr>
              <a:t>www.youtube.com/watch?time_continue=85&amp;v=YypDKMX12uU&amp;feature=emb_logo</a:t>
            </a:r>
            <a:endParaRPr lang="es-ES" dirty="0" smtClean="0"/>
          </a:p>
          <a:p>
            <a:endParaRPr lang="es-ES" dirty="0" smtClean="0"/>
          </a:p>
          <a:p>
            <a:pPr marL="285750" indent="-285750">
              <a:buFont typeface="Wingdings" panose="05000000000000000000" pitchFamily="2" charset="2"/>
              <a:buChar char="Ø"/>
            </a:pPr>
            <a:r>
              <a:rPr lang="es-ES" dirty="0">
                <a:hlinkClick r:id="rId3"/>
              </a:rPr>
              <a:t>https://</a:t>
            </a:r>
            <a:r>
              <a:rPr lang="es-ES" dirty="0" smtClean="0">
                <a:hlinkClick r:id="rId3"/>
              </a:rPr>
              <a:t>www.slideshare.net/antonioguirao/unidad-11-la-gestin-de-la-prevencin-de-riesgos-laborales</a:t>
            </a:r>
            <a:endParaRPr lang="es-ES" dirty="0" smtClean="0"/>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a:hlinkClick r:id="rId4"/>
              </a:rPr>
              <a:t>https://</a:t>
            </a:r>
            <a:r>
              <a:rPr lang="es-ES" dirty="0" smtClean="0">
                <a:hlinkClick r:id="rId4"/>
              </a:rPr>
              <a:t>es.slideshare.net/antonioguirao/unidad-12-el-plan-de-prevencin-de-riesgos-laborales</a:t>
            </a:r>
            <a:endParaRPr lang="es-ES" dirty="0" smtClean="0"/>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hlinkClick r:id="rId5"/>
              </a:rPr>
              <a:t>https</a:t>
            </a:r>
            <a:r>
              <a:rPr lang="es-ES" dirty="0">
                <a:hlinkClick r:id="rId5"/>
              </a:rPr>
              <a:t>://</a:t>
            </a:r>
            <a:r>
              <a:rPr lang="es-ES" dirty="0" smtClean="0">
                <a:hlinkClick r:id="rId5"/>
              </a:rPr>
              <a:t>www.youtube.com/watch?v=kJV5j-WyaZY&amp;list=PLmc476H34W2voHmdOf4PaYt0qEDy-OOQv&amp;index=6</a:t>
            </a:r>
            <a:r>
              <a:rPr lang="es-ES" dirty="0" smtClean="0"/>
              <a:t>  (Organización de la prevención en la empresa, desde el minuto 2:50)</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a:hlinkClick r:id="rId6"/>
              </a:rPr>
              <a:t>https://</a:t>
            </a:r>
            <a:r>
              <a:rPr lang="es-ES" dirty="0" smtClean="0">
                <a:hlinkClick r:id="rId6"/>
              </a:rPr>
              <a:t>www.youtube.com/watch?v=WEUroqNDfzo&amp;list=PLmc476H34W2voHmdOf4PaYt0qEDy-OOQv&amp;index=7</a:t>
            </a:r>
            <a:r>
              <a:rPr lang="es-ES" dirty="0" smtClean="0"/>
              <a:t> (Participación, gestión y evaluación de riesgos)</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endParaRPr lang="es-ES" dirty="0"/>
          </a:p>
        </p:txBody>
      </p:sp>
    </p:spTree>
    <p:extLst>
      <p:ext uri="{BB962C8B-B14F-4D97-AF65-F5344CB8AC3E}">
        <p14:creationId xmlns:p14="http://schemas.microsoft.com/office/powerpoint/2010/main" val="85038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txBox="1">
            <a:spLocks noGrp="1"/>
          </p:cNvSpPr>
          <p:nvPr>
            <p:ph type="ctrTitle"/>
          </p:nvPr>
        </p:nvSpPr>
        <p:spPr>
          <a:xfrm>
            <a:off x="1371600" y="1590262"/>
            <a:ext cx="10140960" cy="3174046"/>
          </a:xfrm>
        </p:spPr>
        <p:txBody>
          <a:bodyPr anchorCtr="1">
            <a:normAutofit/>
          </a:bodyPr>
          <a:lstStyle/>
          <a:p>
            <a:pPr lvl="0" algn="ctr" defTabSz="914400">
              <a:spcBef>
                <a:spcPts val="0"/>
              </a:spcBef>
              <a:defRPr/>
            </a:pPr>
            <a:r>
              <a:rPr lang="es-ES" sz="4800" b="1" kern="0" dirty="0">
                <a:solidFill>
                  <a:srgbClr val="00B050"/>
                </a:solidFill>
                <a:latin typeface="Verdana"/>
                <a:cs typeface="Verdana"/>
              </a:rPr>
              <a:t>UNIDAD DIDÁCTICA </a:t>
            </a:r>
            <a:r>
              <a:rPr lang="es-ES" sz="4800" b="1" kern="0" dirty="0" smtClean="0">
                <a:solidFill>
                  <a:srgbClr val="00B050"/>
                </a:solidFill>
                <a:latin typeface="Verdana"/>
                <a:cs typeface="Verdana"/>
              </a:rPr>
              <a:t>11</a:t>
            </a:r>
            <a:br>
              <a:rPr lang="es-ES" sz="4800" b="1" kern="0" dirty="0" smtClean="0">
                <a:solidFill>
                  <a:srgbClr val="00B050"/>
                </a:solidFill>
                <a:latin typeface="Verdana"/>
                <a:cs typeface="Verdana"/>
              </a:rPr>
            </a:br>
            <a:r>
              <a:rPr lang="es-ES" sz="4800" b="1" kern="0" dirty="0">
                <a:solidFill>
                  <a:srgbClr val="00B050"/>
                </a:solidFill>
                <a:latin typeface="Verdana"/>
                <a:cs typeface="Verdana"/>
              </a:rPr>
              <a:t/>
            </a:r>
            <a:br>
              <a:rPr lang="es-ES" sz="4800" b="1" kern="0" dirty="0">
                <a:solidFill>
                  <a:srgbClr val="00B050"/>
                </a:solidFill>
                <a:latin typeface="Verdana"/>
                <a:cs typeface="Verdana"/>
              </a:rPr>
            </a:br>
            <a:r>
              <a:rPr lang="es-ES" sz="4800" b="1" kern="0" dirty="0" smtClean="0">
                <a:solidFill>
                  <a:srgbClr val="00B050"/>
                </a:solidFill>
                <a:latin typeface="Verdana"/>
                <a:cs typeface="Verdana"/>
              </a:rPr>
              <a:t>MEDIDAS DE PREVENCIÓN Y PROTECCIÓN</a:t>
            </a:r>
            <a:endParaRPr lang="es-ES" sz="4800" dirty="0">
              <a:solidFill>
                <a:srgbClr val="00B050"/>
              </a:solidFill>
            </a:endParaRPr>
          </a:p>
        </p:txBody>
      </p:sp>
    </p:spTree>
    <p:extLst>
      <p:ext uri="{BB962C8B-B14F-4D97-AF65-F5344CB8AC3E}">
        <p14:creationId xmlns:p14="http://schemas.microsoft.com/office/powerpoint/2010/main" val="236097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99247" y="380359"/>
            <a:ext cx="10578352" cy="717984"/>
          </a:xfrm>
        </p:spPr>
        <p:txBody>
          <a:bodyPr>
            <a:noAutofit/>
          </a:bodyPr>
          <a:lstStyle/>
          <a:p>
            <a:r>
              <a:rPr lang="es-ES" b="1" dirty="0">
                <a:ln w="0"/>
                <a:effectLst>
                  <a:outerShdw blurRad="38100" dist="25400" dir="5400000" algn="ctr" rotWithShape="0">
                    <a:srgbClr val="6E747A">
                      <a:alpha val="43000"/>
                    </a:srgbClr>
                  </a:outerShdw>
                </a:effectLst>
                <a:latin typeface="Century" panose="02040604050505020304" pitchFamily="18" charset="0"/>
              </a:rPr>
              <a:t>1</a:t>
            </a:r>
            <a:r>
              <a:rPr lang="es-ES" b="1" dirty="0" smtClean="0">
                <a:ln w="0"/>
                <a:effectLst>
                  <a:outerShdw blurRad="38100" dist="25400" dir="5400000" algn="ctr" rotWithShape="0">
                    <a:srgbClr val="6E747A">
                      <a:alpha val="43000"/>
                    </a:srgbClr>
                  </a:outerShdw>
                </a:effectLst>
                <a:latin typeface="Century" panose="02040604050505020304" pitchFamily="18" charset="0"/>
              </a:rPr>
              <a:t>. Prevención y Protección</a:t>
            </a:r>
            <a:r>
              <a:rPr lang="es-ES" dirty="0">
                <a:ln w="0"/>
                <a:effectLst>
                  <a:outerShdw blurRad="38100" dist="25400" dir="5400000" algn="ctr" rotWithShape="0">
                    <a:srgbClr val="6E747A">
                      <a:alpha val="43000"/>
                    </a:srgbClr>
                  </a:outerShdw>
                </a:effectLst>
                <a:latin typeface="Century" panose="02040604050505020304" pitchFamily="18" charset="0"/>
              </a:rPr>
              <a:t/>
            </a:r>
            <a:br>
              <a:rPr lang="es-ES" dirty="0">
                <a:ln w="0"/>
                <a:effectLst>
                  <a:outerShdw blurRad="38100" dist="25400" dir="5400000" algn="ctr" rotWithShape="0">
                    <a:srgbClr val="6E747A">
                      <a:alpha val="43000"/>
                    </a:srgbClr>
                  </a:outerShdw>
                </a:effectLst>
                <a:latin typeface="Century" panose="02040604050505020304" pitchFamily="18" charset="0"/>
              </a:rPr>
            </a:br>
            <a:endParaRPr lang="es-ES" dirty="0">
              <a:ln w="0"/>
              <a:effectLst>
                <a:outerShdw blurRad="38100" dist="25400" dir="5400000" algn="ctr" rotWithShape="0">
                  <a:srgbClr val="6E747A">
                    <a:alpha val="43000"/>
                  </a:srgbClr>
                </a:outerShdw>
              </a:effectLst>
              <a:latin typeface="Century" panose="02040604050505020304" pitchFamily="18" charset="0"/>
            </a:endParaRPr>
          </a:p>
        </p:txBody>
      </p:sp>
      <p:sp>
        <p:nvSpPr>
          <p:cNvPr id="3" name="CuadroTexto 2"/>
          <p:cNvSpPr txBox="1"/>
          <p:nvPr/>
        </p:nvSpPr>
        <p:spPr>
          <a:xfrm>
            <a:off x="699247" y="1434353"/>
            <a:ext cx="10739718"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s-ES" dirty="0" smtClean="0"/>
              <a:t>En cumplimiento del deber que tienen las </a:t>
            </a:r>
            <a:r>
              <a:rPr lang="es-ES" dirty="0"/>
              <a:t>empresas </a:t>
            </a:r>
            <a:r>
              <a:rPr lang="es-ES" dirty="0" smtClean="0"/>
              <a:t>de </a:t>
            </a:r>
            <a:r>
              <a:rPr lang="es-ES" dirty="0"/>
              <a:t>garantizar la seguridad y la salud de sus trabajadores, </a:t>
            </a:r>
            <a:r>
              <a:rPr lang="es-ES" dirty="0" smtClean="0"/>
              <a:t>han de desarrollar una actividad preventiva centrada en adoptar </a:t>
            </a:r>
            <a:r>
              <a:rPr lang="es-ES" dirty="0"/>
              <a:t>las medidas de prevención y de protección que sean </a:t>
            </a:r>
            <a:r>
              <a:rPr lang="es-ES" dirty="0" smtClean="0"/>
              <a:t>necesarias y apropiadas a los riesgos existentes en los puestos de trabajo.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La finalidad de la </a:t>
            </a:r>
            <a:r>
              <a:rPr lang="es-ES" dirty="0"/>
              <a:t>prevención y la protección </a:t>
            </a:r>
            <a:r>
              <a:rPr lang="es-ES" dirty="0" smtClean="0"/>
              <a:t>es evitar </a:t>
            </a:r>
            <a:r>
              <a:rPr lang="es-ES" dirty="0"/>
              <a:t>las </a:t>
            </a:r>
            <a:r>
              <a:rPr lang="es-ES" dirty="0" smtClean="0"/>
              <a:t>consecuencias negativas que los </a:t>
            </a:r>
            <a:r>
              <a:rPr lang="es-ES" dirty="0"/>
              <a:t>riesgos </a:t>
            </a:r>
            <a:r>
              <a:rPr lang="es-ES" dirty="0" smtClean="0"/>
              <a:t>laborales podrían suponer para la seguridad y salud de </a:t>
            </a:r>
            <a:r>
              <a:rPr lang="es-ES" dirty="0"/>
              <a:t>las personas</a:t>
            </a:r>
            <a:r>
              <a:rPr lang="es-ES" dirty="0" smtClean="0"/>
              <a:t>, pero son conceptos diferentes</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La </a:t>
            </a:r>
            <a:r>
              <a:rPr lang="es-ES" b="1" dirty="0"/>
              <a:t>prevención</a:t>
            </a:r>
            <a:r>
              <a:rPr lang="es-ES" dirty="0"/>
              <a:t> es el conjunto de técnicas que están encaminadas a actuar </a:t>
            </a:r>
            <a:r>
              <a:rPr lang="es-ES" dirty="0" smtClean="0"/>
              <a:t>directamente sobre </a:t>
            </a:r>
            <a:r>
              <a:rPr lang="es-ES" dirty="0"/>
              <a:t>los riesgos con el fin de evitar que se </a:t>
            </a:r>
            <a:r>
              <a:rPr lang="es-ES" dirty="0" smtClean="0"/>
              <a:t>materialicen. </a:t>
            </a:r>
          </a:p>
          <a:p>
            <a:pPr algn="just"/>
            <a:endParaRPr lang="es-ES" dirty="0"/>
          </a:p>
          <a:p>
            <a:pPr marL="285750" indent="-285750" algn="just">
              <a:buFont typeface="Wingdings" panose="05000000000000000000" pitchFamily="2" charset="2"/>
              <a:buChar char="Ø"/>
            </a:pPr>
            <a:r>
              <a:rPr lang="es-ES" dirty="0" smtClean="0"/>
              <a:t>La </a:t>
            </a:r>
            <a:r>
              <a:rPr lang="es-ES" b="1" dirty="0"/>
              <a:t>protección</a:t>
            </a:r>
            <a:r>
              <a:rPr lang="es-ES" dirty="0"/>
              <a:t> es el conjunto de actividades adoptadas o tendentes a </a:t>
            </a:r>
            <a:r>
              <a:rPr lang="es-ES" dirty="0" smtClean="0"/>
              <a:t>eliminar, minimizar </a:t>
            </a:r>
            <a:r>
              <a:rPr lang="es-ES" dirty="0"/>
              <a:t>o disminuir los daños que pueden ocasionar sobre los trabajadores </a:t>
            </a:r>
            <a:r>
              <a:rPr lang="es-ES" dirty="0" smtClean="0"/>
              <a:t>los diferentes </a:t>
            </a:r>
            <a:r>
              <a:rPr lang="es-ES" dirty="0"/>
              <a:t>riesgos previstos.</a:t>
            </a:r>
          </a:p>
          <a:p>
            <a:pPr marL="285750" indent="-285750" algn="just">
              <a:buFont typeface="Wingdings" panose="05000000000000000000" pitchFamily="2" charset="2"/>
              <a:buChar char="Ø"/>
            </a:pPr>
            <a:endParaRPr lang="es-ES" dirty="0"/>
          </a:p>
          <a:p>
            <a:pPr algn="just"/>
            <a:endParaRPr lang="es-ES" dirty="0"/>
          </a:p>
        </p:txBody>
      </p:sp>
    </p:spTree>
    <p:extLst>
      <p:ext uri="{BB962C8B-B14F-4D97-AF65-F5344CB8AC3E}">
        <p14:creationId xmlns:p14="http://schemas.microsoft.com/office/powerpoint/2010/main" val="3970126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3"/>
          <p:cNvSpPr/>
          <p:nvPr/>
        </p:nvSpPr>
        <p:spPr>
          <a:xfrm>
            <a:off x="1166957" y="192040"/>
            <a:ext cx="10743647" cy="523220"/>
          </a:xfrm>
          <a:prstGeom prst="rect">
            <a:avLst/>
          </a:prstGeom>
        </p:spPr>
        <p:txBody>
          <a:bodyPr wrap="none">
            <a:spAutoFit/>
          </a:bodyPr>
          <a:lstStyle/>
          <a:p>
            <a:r>
              <a:rPr lang="es-ES" sz="2800" b="1" dirty="0" smtClean="0">
                <a:ln w="0"/>
                <a:effectLst>
                  <a:outerShdw blurRad="38100" dist="25400" dir="5400000" algn="ctr" rotWithShape="0">
                    <a:srgbClr val="6E747A">
                      <a:alpha val="43000"/>
                    </a:srgbClr>
                  </a:outerShdw>
                </a:effectLst>
              </a:rPr>
              <a:t>1.1 Sistema de gestión de la prevención de riesgos laborales</a:t>
            </a:r>
            <a:endParaRPr lang="es-ES" sz="2800" dirty="0"/>
          </a:p>
        </p:txBody>
      </p:sp>
      <p:graphicFrame>
        <p:nvGraphicFramePr>
          <p:cNvPr id="6" name="Diagrama 5"/>
          <p:cNvGraphicFramePr/>
          <p:nvPr>
            <p:extLst>
              <p:ext uri="{D42A27DB-BD31-4B8C-83A1-F6EECF244321}">
                <p14:modId xmlns:p14="http://schemas.microsoft.com/office/powerpoint/2010/main" val="1748275016"/>
              </p:ext>
            </p:extLst>
          </p:nvPr>
        </p:nvGraphicFramePr>
        <p:xfrm>
          <a:off x="559216" y="1196523"/>
          <a:ext cx="1119174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102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80534" y="177160"/>
            <a:ext cx="9899764" cy="590485"/>
          </a:xfrm>
        </p:spPr>
        <p:txBody>
          <a:bodyPr>
            <a:normAutofit/>
          </a:bodyPr>
          <a:lstStyle/>
          <a:p>
            <a:r>
              <a:rPr lang="es-ES" sz="3200" b="1" dirty="0" smtClean="0">
                <a:ln w="0"/>
                <a:latin typeface="+mn-lt"/>
              </a:rPr>
              <a:t>1.1 Técnicas </a:t>
            </a:r>
            <a:r>
              <a:rPr lang="es-ES" sz="3200" b="1" dirty="0">
                <a:ln w="0"/>
                <a:latin typeface="+mn-lt"/>
              </a:rPr>
              <a:t>de </a:t>
            </a:r>
            <a:r>
              <a:rPr lang="es-ES" sz="3200" b="1" dirty="0" smtClean="0">
                <a:ln w="0"/>
                <a:latin typeface="+mn-lt"/>
              </a:rPr>
              <a:t>prevención </a:t>
            </a:r>
            <a:r>
              <a:rPr lang="es-ES" sz="2800" b="1" dirty="0" smtClean="0">
                <a:ln w="0"/>
                <a:latin typeface="+mn-lt"/>
              </a:rPr>
              <a:t>(Objetivos)</a:t>
            </a:r>
            <a:endParaRPr lang="es-ES" sz="2800" b="1" dirty="0">
              <a:ln w="0"/>
              <a:latin typeface="+mn-lt"/>
            </a:endParaRPr>
          </a:p>
        </p:txBody>
      </p:sp>
      <p:graphicFrame>
        <p:nvGraphicFramePr>
          <p:cNvPr id="9" name="Diagram 3"/>
          <p:cNvGraphicFramePr/>
          <p:nvPr>
            <p:extLst>
              <p:ext uri="{D42A27DB-BD31-4B8C-83A1-F6EECF244321}">
                <p14:modId xmlns:p14="http://schemas.microsoft.com/office/powerpoint/2010/main" val="1439746266"/>
              </p:ext>
            </p:extLst>
          </p:nvPr>
        </p:nvGraphicFramePr>
        <p:xfrm>
          <a:off x="227769" y="948267"/>
          <a:ext cx="11670720" cy="570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686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69245" y="132004"/>
            <a:ext cx="9899764" cy="590485"/>
          </a:xfrm>
        </p:spPr>
        <p:txBody>
          <a:bodyPr>
            <a:normAutofit/>
          </a:bodyPr>
          <a:lstStyle/>
          <a:p>
            <a:r>
              <a:rPr lang="es-ES" sz="3200" b="1" dirty="0" smtClean="0">
                <a:ln w="0"/>
                <a:latin typeface="+mn-lt"/>
              </a:rPr>
              <a:t>1.1 Técnicas </a:t>
            </a:r>
            <a:r>
              <a:rPr lang="es-ES" sz="3200" b="1" dirty="0">
                <a:ln w="0"/>
                <a:latin typeface="+mn-lt"/>
              </a:rPr>
              <a:t>de </a:t>
            </a:r>
            <a:r>
              <a:rPr lang="es-ES" sz="3200" b="1" dirty="0" smtClean="0">
                <a:ln w="0"/>
                <a:latin typeface="+mn-lt"/>
              </a:rPr>
              <a:t>prevención (</a:t>
            </a:r>
            <a:r>
              <a:rPr lang="es-ES" sz="2800" b="1" dirty="0" smtClean="0">
                <a:ln w="0"/>
                <a:latin typeface="+mn-lt"/>
              </a:rPr>
              <a:t>Actuaciones</a:t>
            </a:r>
            <a:r>
              <a:rPr lang="es-ES" sz="3200" b="1" dirty="0" smtClean="0">
                <a:ln w="0"/>
                <a:latin typeface="+mn-lt"/>
              </a:rPr>
              <a:t>)</a:t>
            </a:r>
            <a:endParaRPr lang="es-ES" sz="3200" b="1" dirty="0">
              <a:ln w="0"/>
              <a:latin typeface="+mn-lt"/>
            </a:endParaRPr>
          </a:p>
        </p:txBody>
      </p:sp>
      <p:graphicFrame>
        <p:nvGraphicFramePr>
          <p:cNvPr id="12" name="Diagrama 11"/>
          <p:cNvGraphicFramePr/>
          <p:nvPr>
            <p:extLst>
              <p:ext uri="{D42A27DB-BD31-4B8C-83A1-F6EECF244321}">
                <p14:modId xmlns:p14="http://schemas.microsoft.com/office/powerpoint/2010/main" val="3775153535"/>
              </p:ext>
            </p:extLst>
          </p:nvPr>
        </p:nvGraphicFramePr>
        <p:xfrm>
          <a:off x="666044" y="860777"/>
          <a:ext cx="11300178" cy="5929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uadroTexto 12"/>
          <p:cNvSpPr txBox="1"/>
          <p:nvPr/>
        </p:nvSpPr>
        <p:spPr>
          <a:xfrm>
            <a:off x="1230489" y="3696289"/>
            <a:ext cx="1817510" cy="461665"/>
          </a:xfrm>
          <a:prstGeom prst="rect">
            <a:avLst/>
          </a:prstGeom>
          <a:noFill/>
        </p:spPr>
        <p:txBody>
          <a:bodyPr wrap="square" rtlCol="0">
            <a:spAutoFit/>
          </a:bodyPr>
          <a:lstStyle/>
          <a:p>
            <a:r>
              <a:rPr lang="es-ES" sz="2400" b="1" dirty="0" smtClean="0">
                <a:solidFill>
                  <a:schemeClr val="bg1"/>
                </a:solidFill>
              </a:rPr>
              <a:t>Ergonomía</a:t>
            </a:r>
            <a:endParaRPr lang="es-ES" sz="2400" dirty="0" smtClean="0">
              <a:solidFill>
                <a:schemeClr val="bg1"/>
              </a:solidFill>
            </a:endParaRPr>
          </a:p>
        </p:txBody>
      </p:sp>
    </p:spTree>
    <p:extLst>
      <p:ext uri="{BB962C8B-B14F-4D97-AF65-F5344CB8AC3E}">
        <p14:creationId xmlns:p14="http://schemas.microsoft.com/office/powerpoint/2010/main" val="1439927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52248" y="50944"/>
            <a:ext cx="11016012" cy="6807056"/>
          </a:xfrm>
          <a:prstGeom prst="rect">
            <a:avLst/>
          </a:prstGeom>
        </p:spPr>
        <p:txBody>
          <a:bodyPr wrap="square">
            <a:spAutoFit/>
          </a:bodyPr>
          <a:lstStyle/>
          <a:p>
            <a:pPr algn="ctr">
              <a:lnSpc>
                <a:spcPct val="107000"/>
              </a:lnSpc>
              <a:spcAft>
                <a:spcPts val="800"/>
              </a:spcAft>
            </a:pPr>
            <a:r>
              <a:rPr lang="es-ES" sz="2000" b="1" dirty="0" smtClean="0">
                <a:latin typeface="Century" panose="02040604050505020304" pitchFamily="18" charset="0"/>
                <a:ea typeface="Calibri" panose="020F0502020204030204" pitchFamily="34" charset="0"/>
                <a:cs typeface="Times New Roman" panose="02020603050405020304" pitchFamily="18" charset="0"/>
              </a:rPr>
              <a:t>ACTIVIDADES  1</a:t>
            </a:r>
            <a:endParaRPr lang="es-ES" sz="2000"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b="1" dirty="0">
                <a:ea typeface="Calibri" panose="020F0502020204030204" pitchFamily="34" charset="0"/>
                <a:cs typeface="Times New Roman" panose="02020603050405020304" pitchFamily="18" charset="0"/>
              </a:rPr>
              <a:t>1. Después de que un trabajador sufriera el atrapamiento </a:t>
            </a:r>
            <a:r>
              <a:rPr lang="es-ES" sz="1600" b="1" dirty="0" smtClean="0">
                <a:ea typeface="Calibri" panose="020F0502020204030204" pitchFamily="34" charset="0"/>
                <a:cs typeface="Times New Roman" panose="02020603050405020304" pitchFamily="18" charset="0"/>
              </a:rPr>
              <a:t>de su </a:t>
            </a:r>
            <a:r>
              <a:rPr lang="es-ES" sz="1600" b="1" dirty="0">
                <a:ea typeface="Calibri" panose="020F0502020204030204" pitchFamily="34" charset="0"/>
                <a:cs typeface="Times New Roman" panose="02020603050405020304" pitchFamily="18" charset="0"/>
              </a:rPr>
              <a:t>mano en una máquina, en la empresa de Enrique se </a:t>
            </a:r>
            <a:r>
              <a:rPr lang="es-ES" sz="1600" b="1" dirty="0" smtClean="0">
                <a:ea typeface="Calibri" panose="020F0502020204030204" pitchFamily="34" charset="0"/>
                <a:cs typeface="Times New Roman" panose="02020603050405020304" pitchFamily="18" charset="0"/>
              </a:rPr>
              <a:t>están </a:t>
            </a:r>
            <a:r>
              <a:rPr lang="es-ES" sz="1600" b="1" dirty="0">
                <a:ea typeface="Calibri" panose="020F0502020204030204" pitchFamily="34" charset="0"/>
                <a:cs typeface="Times New Roman" panose="02020603050405020304" pitchFamily="18" charset="0"/>
              </a:rPr>
              <a:t>sustituyendo las pantallas de protección </a:t>
            </a:r>
            <a:r>
              <a:rPr lang="es-ES" sz="1600" b="1" dirty="0" smtClean="0">
                <a:ea typeface="Calibri" panose="020F0502020204030204" pitchFamily="34" charset="0"/>
                <a:cs typeface="Times New Roman" panose="02020603050405020304" pitchFamily="18" charset="0"/>
              </a:rPr>
              <a:t>incompletas por </a:t>
            </a:r>
            <a:r>
              <a:rPr lang="es-ES" sz="1600" b="1" dirty="0">
                <a:ea typeface="Calibri" panose="020F0502020204030204" pitchFamily="34" charset="0"/>
                <a:cs typeface="Times New Roman" panose="02020603050405020304" pitchFamily="18" charset="0"/>
              </a:rPr>
              <a:t>pantallas completas para toda la zona de riesgo. </a:t>
            </a:r>
            <a:r>
              <a:rPr lang="es-ES" sz="1600" b="1" dirty="0" smtClean="0">
                <a:ea typeface="Calibri" panose="020F0502020204030204" pitchFamily="34" charset="0"/>
                <a:cs typeface="Times New Roman" panose="02020603050405020304" pitchFamily="18" charset="0"/>
              </a:rPr>
              <a:t>Indica con </a:t>
            </a:r>
            <a:r>
              <a:rPr lang="es-ES" sz="1600" b="1" dirty="0">
                <a:ea typeface="Calibri" panose="020F0502020204030204" pitchFamily="34" charset="0"/>
                <a:cs typeface="Times New Roman" panose="02020603050405020304" pitchFamily="18" charset="0"/>
              </a:rPr>
              <a:t>qué técnica de prevención se corresponde esta </a:t>
            </a:r>
            <a:r>
              <a:rPr lang="es-ES" sz="1600" b="1" dirty="0" smtClean="0">
                <a:ea typeface="Calibri" panose="020F0502020204030204" pitchFamily="34" charset="0"/>
                <a:cs typeface="Times New Roman" panose="02020603050405020304" pitchFamily="18" charset="0"/>
              </a:rPr>
              <a:t>acción preventiva </a:t>
            </a:r>
            <a:r>
              <a:rPr lang="es-ES" sz="1600" b="1" dirty="0">
                <a:ea typeface="Calibri" panose="020F0502020204030204" pitchFamily="34" charset="0"/>
                <a:cs typeface="Times New Roman" panose="02020603050405020304" pitchFamily="18" charset="0"/>
              </a:rPr>
              <a:t>de la empresa para evitar accidentes.</a:t>
            </a:r>
            <a:endParaRPr lang="es-ES" sz="1600" b="1" dirty="0" smtClean="0"/>
          </a:p>
          <a:p>
            <a:pPr algn="just">
              <a:lnSpc>
                <a:spcPct val="107000"/>
              </a:lnSpc>
              <a:spcAft>
                <a:spcPts val="800"/>
              </a:spcAft>
            </a:pPr>
            <a:endParaRPr lang="es-ES" sz="1600" dirty="0">
              <a:ea typeface="Calibri" panose="020F0502020204030204" pitchFamily="34" charset="0"/>
              <a:cs typeface="Times New Roman" panose="02020603050405020304" pitchFamily="18" charset="0"/>
            </a:endParaRPr>
          </a:p>
          <a:p>
            <a:pPr algn="just">
              <a:spcAft>
                <a:spcPts val="800"/>
              </a:spcAft>
            </a:pPr>
            <a:r>
              <a:rPr lang="es-ES" sz="1600" b="1" dirty="0" smtClean="0">
                <a:ea typeface="Calibri" panose="020F0502020204030204" pitchFamily="34" charset="0"/>
                <a:cs typeface="Times New Roman" panose="02020603050405020304" pitchFamily="18" charset="0"/>
              </a:rPr>
              <a:t>2) Enumera algunas </a:t>
            </a:r>
            <a:r>
              <a:rPr lang="es-ES" sz="1600" b="1" dirty="0">
                <a:ea typeface="Calibri" panose="020F0502020204030204" pitchFamily="34" charset="0"/>
                <a:cs typeface="Times New Roman" panose="02020603050405020304" pitchFamily="18" charset="0"/>
              </a:rPr>
              <a:t>de las medidas de prevención </a:t>
            </a:r>
            <a:r>
              <a:rPr lang="es-ES" sz="1600" b="1" dirty="0" smtClean="0">
                <a:ea typeface="Calibri" panose="020F0502020204030204" pitchFamily="34" charset="0"/>
                <a:cs typeface="Times New Roman" panose="02020603050405020304" pitchFamily="18" charset="0"/>
              </a:rPr>
              <a:t>que </a:t>
            </a:r>
            <a:r>
              <a:rPr lang="es-ES" sz="1600" b="1" dirty="0">
                <a:ea typeface="Calibri" panose="020F0502020204030204" pitchFamily="34" charset="0"/>
                <a:cs typeface="Times New Roman" panose="02020603050405020304" pitchFamily="18" charset="0"/>
              </a:rPr>
              <a:t>se utilicen en el sector profesional de tu ciclo </a:t>
            </a:r>
            <a:r>
              <a:rPr lang="es-ES" sz="1600" b="1" dirty="0" smtClean="0">
                <a:ea typeface="Calibri" panose="020F0502020204030204" pitchFamily="34" charset="0"/>
                <a:cs typeface="Times New Roman" panose="02020603050405020304" pitchFamily="18" charset="0"/>
              </a:rPr>
              <a:t>formativo y señala </a:t>
            </a:r>
            <a:r>
              <a:rPr lang="es-ES" sz="1600" b="1" dirty="0">
                <a:ea typeface="Calibri" panose="020F0502020204030204" pitchFamily="34" charset="0"/>
                <a:cs typeface="Times New Roman" panose="02020603050405020304" pitchFamily="18" charset="0"/>
              </a:rPr>
              <a:t>ante qué riesgo protegen principalmente.</a:t>
            </a:r>
          </a:p>
          <a:p>
            <a:pPr algn="just">
              <a:spcAft>
                <a:spcPts val="800"/>
              </a:spcAft>
            </a:pPr>
            <a:endParaRPr lang="es-ES" sz="1600" dirty="0" smtClean="0">
              <a:ea typeface="Calibri" panose="020F0502020204030204" pitchFamily="34" charset="0"/>
              <a:cs typeface="Times New Roman" panose="02020603050405020304" pitchFamily="18" charset="0"/>
            </a:endParaRPr>
          </a:p>
          <a:p>
            <a:pPr algn="just">
              <a:spcAft>
                <a:spcPts val="800"/>
              </a:spcAft>
            </a:pPr>
            <a:r>
              <a:rPr lang="es-ES" sz="1600" b="1" dirty="0" smtClean="0">
                <a:ea typeface="Calibri" panose="020F0502020204030204" pitchFamily="34" charset="0"/>
                <a:cs typeface="Times New Roman" panose="02020603050405020304" pitchFamily="18" charset="0"/>
              </a:rPr>
              <a:t>3</a:t>
            </a:r>
            <a:r>
              <a:rPr lang="es-ES" sz="1600" b="1" dirty="0">
                <a:ea typeface="Calibri" panose="020F0502020204030204" pitchFamily="34" charset="0"/>
                <a:cs typeface="Times New Roman" panose="02020603050405020304" pitchFamily="18" charset="0"/>
              </a:rPr>
              <a:t>. En una empresa dedicada a la fabricación de envases </a:t>
            </a:r>
            <a:r>
              <a:rPr lang="es-ES" sz="1600" b="1" dirty="0" smtClean="0">
                <a:ea typeface="Calibri" panose="020F0502020204030204" pitchFamily="34" charset="0"/>
                <a:cs typeface="Times New Roman" panose="02020603050405020304" pitchFamily="18" charset="0"/>
              </a:rPr>
              <a:t>de cartón </a:t>
            </a:r>
            <a:r>
              <a:rPr lang="es-ES" sz="1600" b="1" dirty="0">
                <a:ea typeface="Calibri" panose="020F0502020204030204" pitchFamily="34" charset="0"/>
                <a:cs typeface="Times New Roman" panose="02020603050405020304" pitchFamily="18" charset="0"/>
              </a:rPr>
              <a:t>se han detectado los riesgos </a:t>
            </a:r>
            <a:r>
              <a:rPr lang="es-ES" sz="1600" b="1" dirty="0" smtClean="0">
                <a:ea typeface="Calibri" panose="020F0502020204030204" pitchFamily="34" charset="0"/>
                <a:cs typeface="Times New Roman" panose="02020603050405020304" pitchFamily="18" charset="0"/>
              </a:rPr>
              <a:t>siguientes. </a:t>
            </a:r>
            <a:r>
              <a:rPr lang="es-ES" sz="1600" b="1" dirty="0">
                <a:ea typeface="Calibri" panose="020F0502020204030204" pitchFamily="34" charset="0"/>
                <a:cs typeface="Times New Roman" panose="02020603050405020304" pitchFamily="18" charset="0"/>
              </a:rPr>
              <a:t>Indica qué técnica de prevención se debe utilizar sobre </a:t>
            </a:r>
            <a:r>
              <a:rPr lang="es-ES" sz="1600" b="1" dirty="0" smtClean="0">
                <a:ea typeface="Calibri" panose="020F0502020204030204" pitchFamily="34" charset="0"/>
                <a:cs typeface="Times New Roman" panose="02020603050405020304" pitchFamily="18" charset="0"/>
              </a:rPr>
              <a:t>cada uno </a:t>
            </a:r>
            <a:r>
              <a:rPr lang="es-ES" sz="1600" b="1" dirty="0">
                <a:ea typeface="Calibri" panose="020F0502020204030204" pitchFamily="34" charset="0"/>
                <a:cs typeface="Times New Roman" panose="02020603050405020304" pitchFamily="18" charset="0"/>
              </a:rPr>
              <a:t>de ellos para evitar daños a la salud de los trabajadores</a:t>
            </a:r>
            <a:r>
              <a:rPr lang="es-ES" sz="1600" b="1" dirty="0" smtClean="0">
                <a:ea typeface="Calibri" panose="020F0502020204030204" pitchFamily="34" charset="0"/>
                <a:cs typeface="Times New Roman" panose="02020603050405020304" pitchFamily="18" charset="0"/>
              </a:rPr>
              <a:t>.</a:t>
            </a:r>
            <a:endParaRPr lang="es-ES" sz="1600" b="1" dirty="0">
              <a:ea typeface="Calibri" panose="020F0502020204030204" pitchFamily="34" charset="0"/>
              <a:cs typeface="Times New Roman" panose="02020603050405020304" pitchFamily="18" charset="0"/>
            </a:endParaRPr>
          </a:p>
          <a:p>
            <a:pPr algn="just">
              <a:spcAft>
                <a:spcPts val="800"/>
              </a:spcAft>
            </a:pPr>
            <a:r>
              <a:rPr lang="es-ES" sz="1600" dirty="0">
                <a:ea typeface="Calibri" panose="020F0502020204030204" pitchFamily="34" charset="0"/>
                <a:cs typeface="Times New Roman" panose="02020603050405020304" pitchFamily="18" charset="0"/>
              </a:rPr>
              <a:t>a) Exposición al ruido.</a:t>
            </a:r>
          </a:p>
          <a:p>
            <a:pPr algn="just">
              <a:spcAft>
                <a:spcPts val="800"/>
              </a:spcAft>
            </a:pPr>
            <a:r>
              <a:rPr lang="es-ES" sz="1600" dirty="0">
                <a:ea typeface="Calibri" panose="020F0502020204030204" pitchFamily="34" charset="0"/>
                <a:cs typeface="Times New Roman" panose="02020603050405020304" pitchFamily="18" charset="0"/>
              </a:rPr>
              <a:t>b) Riesgo de atrapamiento en las partes peligrosas de </a:t>
            </a:r>
            <a:r>
              <a:rPr lang="es-ES" sz="1600" dirty="0" smtClean="0">
                <a:ea typeface="Calibri" panose="020F0502020204030204" pitchFamily="34" charset="0"/>
                <a:cs typeface="Times New Roman" panose="02020603050405020304" pitchFamily="18" charset="0"/>
              </a:rPr>
              <a:t>las máquinas</a:t>
            </a:r>
            <a:r>
              <a:rPr lang="es-ES" sz="1600" dirty="0">
                <a:ea typeface="Calibri" panose="020F0502020204030204" pitchFamily="34" charset="0"/>
                <a:cs typeface="Times New Roman" panose="02020603050405020304" pitchFamily="18" charset="0"/>
              </a:rPr>
              <a:t>.</a:t>
            </a:r>
          </a:p>
          <a:p>
            <a:pPr algn="just">
              <a:spcAft>
                <a:spcPts val="800"/>
              </a:spcAft>
            </a:pPr>
            <a:r>
              <a:rPr lang="es-ES" sz="1600" dirty="0">
                <a:ea typeface="Calibri" panose="020F0502020204030204" pitchFamily="34" charset="0"/>
                <a:cs typeface="Times New Roman" panose="02020603050405020304" pitchFamily="18" charset="0"/>
              </a:rPr>
              <a:t>c) Trastornos </a:t>
            </a:r>
            <a:r>
              <a:rPr lang="es-ES" sz="1600" dirty="0" smtClean="0">
                <a:ea typeface="Calibri" panose="020F0502020204030204" pitchFamily="34" charset="0"/>
                <a:cs typeface="Times New Roman" panose="02020603050405020304" pitchFamily="18" charset="0"/>
              </a:rPr>
              <a:t>musculo-esqueléticos </a:t>
            </a:r>
            <a:r>
              <a:rPr lang="es-ES" sz="1600" dirty="0">
                <a:ea typeface="Calibri" panose="020F0502020204030204" pitchFamily="34" charset="0"/>
                <a:cs typeface="Times New Roman" panose="02020603050405020304" pitchFamily="18" charset="0"/>
              </a:rPr>
              <a:t>por posturas forzadas.</a:t>
            </a:r>
          </a:p>
          <a:p>
            <a:pPr algn="just">
              <a:spcAft>
                <a:spcPts val="800"/>
              </a:spcAft>
            </a:pPr>
            <a:r>
              <a:rPr lang="es-ES" sz="1600" dirty="0">
                <a:ea typeface="Calibri" panose="020F0502020204030204" pitchFamily="34" charset="0"/>
                <a:cs typeface="Times New Roman" panose="02020603050405020304" pitchFamily="18" charset="0"/>
              </a:rPr>
              <a:t>d) Estrés por la monotonía de las tareas.</a:t>
            </a:r>
          </a:p>
          <a:p>
            <a:pPr algn="just">
              <a:spcAft>
                <a:spcPts val="800"/>
              </a:spcAft>
            </a:pPr>
            <a:endParaRPr lang="es-ES" sz="1600" dirty="0">
              <a:ea typeface="Calibri" panose="020F0502020204030204" pitchFamily="34" charset="0"/>
              <a:cs typeface="Times New Roman" panose="02020603050405020304" pitchFamily="18" charset="0"/>
            </a:endParaRPr>
          </a:p>
          <a:p>
            <a:pPr algn="just">
              <a:spcAft>
                <a:spcPts val="800"/>
              </a:spcAft>
            </a:pPr>
            <a:r>
              <a:rPr lang="es-ES" sz="1600" b="1" dirty="0" smtClean="0">
                <a:ea typeface="Calibri" panose="020F0502020204030204" pitchFamily="34" charset="0"/>
                <a:cs typeface="Times New Roman" panose="02020603050405020304" pitchFamily="18" charset="0"/>
              </a:rPr>
              <a:t>4</a:t>
            </a:r>
            <a:r>
              <a:rPr lang="es-ES" sz="1600" b="1" dirty="0">
                <a:ea typeface="Calibri" panose="020F0502020204030204" pitchFamily="34" charset="0"/>
                <a:cs typeface="Times New Roman" panose="02020603050405020304" pitchFamily="18" charset="0"/>
              </a:rPr>
              <a:t>. Mario trabaja en una empresa que fabrica escaleras mecánicas. La evaluación de </a:t>
            </a:r>
            <a:r>
              <a:rPr lang="es-ES" sz="1600" b="1" dirty="0" smtClean="0">
                <a:ea typeface="Calibri" panose="020F0502020204030204" pitchFamily="34" charset="0"/>
                <a:cs typeface="Times New Roman" panose="02020603050405020304" pitchFamily="18" charset="0"/>
              </a:rPr>
              <a:t>riesgos demostró </a:t>
            </a:r>
            <a:r>
              <a:rPr lang="es-ES" sz="1600" b="1" dirty="0">
                <a:ea typeface="Calibri" panose="020F0502020204030204" pitchFamily="34" charset="0"/>
                <a:cs typeface="Times New Roman" panose="02020603050405020304" pitchFamily="18" charset="0"/>
              </a:rPr>
              <a:t>que, debido a las exigencias posturales del puesto, hay dos zonas del cuerpo </a:t>
            </a:r>
            <a:r>
              <a:rPr lang="es-ES" sz="1600" b="1" dirty="0" smtClean="0">
                <a:ea typeface="Calibri" panose="020F0502020204030204" pitchFamily="34" charset="0"/>
                <a:cs typeface="Times New Roman" panose="02020603050405020304" pitchFamily="18" charset="0"/>
              </a:rPr>
              <a:t>con mayor </a:t>
            </a:r>
            <a:r>
              <a:rPr lang="es-ES" sz="1600" b="1" dirty="0">
                <a:ea typeface="Calibri" panose="020F0502020204030204" pitchFamily="34" charset="0"/>
                <a:cs typeface="Times New Roman" panose="02020603050405020304" pitchFamily="18" charset="0"/>
              </a:rPr>
              <a:t>nivel de riesgo: la espalda y las rodillas. En lo relativo a la carga mental, los </a:t>
            </a:r>
            <a:r>
              <a:rPr lang="es-ES" sz="1600" b="1" dirty="0" smtClean="0">
                <a:ea typeface="Calibri" panose="020F0502020204030204" pitchFamily="34" charset="0"/>
                <a:cs typeface="Times New Roman" panose="02020603050405020304" pitchFamily="18" charset="0"/>
              </a:rPr>
              <a:t>resultados </a:t>
            </a:r>
            <a:r>
              <a:rPr lang="es-ES" sz="1600" b="1" dirty="0">
                <a:ea typeface="Calibri" panose="020F0502020204030204" pitchFamily="34" charset="0"/>
                <a:cs typeface="Times New Roman" panose="02020603050405020304" pitchFamily="18" charset="0"/>
              </a:rPr>
              <a:t>pusieron de manifiesto el aislamiento y la monotonía en el puesto de </a:t>
            </a:r>
            <a:r>
              <a:rPr lang="es-ES" sz="1600" b="1" dirty="0" smtClean="0">
                <a:ea typeface="Calibri" panose="020F0502020204030204" pitchFamily="34" charset="0"/>
                <a:cs typeface="Times New Roman" panose="02020603050405020304" pitchFamily="18" charset="0"/>
              </a:rPr>
              <a:t>trabajo. Indica </a:t>
            </a:r>
            <a:r>
              <a:rPr lang="es-ES" sz="1600" b="1" dirty="0">
                <a:ea typeface="Calibri" panose="020F0502020204030204" pitchFamily="34" charset="0"/>
                <a:cs typeface="Times New Roman" panose="02020603050405020304" pitchFamily="18" charset="0"/>
              </a:rPr>
              <a:t>qué técnicas de prevención deberían utilizarse para prevenir estos riesgos.</a:t>
            </a:r>
            <a:endParaRPr lang="es-ES" sz="16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2495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88643" y="357781"/>
            <a:ext cx="10689464" cy="714663"/>
          </a:xfrm>
        </p:spPr>
        <p:txBody>
          <a:bodyPr>
            <a:normAutofit/>
          </a:bodyPr>
          <a:lstStyle/>
          <a:p>
            <a:r>
              <a:rPr lang="es-ES" sz="3200" b="1" dirty="0" smtClean="0">
                <a:ln w="0"/>
              </a:rPr>
              <a:t>1.2 Técnicas o Medidas </a:t>
            </a:r>
            <a:r>
              <a:rPr lang="es-ES" sz="3200" b="1" dirty="0">
                <a:ln w="0"/>
              </a:rPr>
              <a:t>de P</a:t>
            </a:r>
            <a:r>
              <a:rPr lang="es-ES" sz="3200" b="1" dirty="0" smtClean="0">
                <a:ln w="0"/>
              </a:rPr>
              <a:t>rotección</a:t>
            </a:r>
            <a:endParaRPr lang="es-ES" sz="3200" dirty="0">
              <a:ln w="0"/>
              <a:effectLst>
                <a:outerShdw blurRad="38100" dist="25400" dir="5400000" algn="ctr" rotWithShape="0">
                  <a:srgbClr val="6E747A">
                    <a:alpha val="43000"/>
                  </a:srgbClr>
                </a:outerShdw>
              </a:effectLst>
              <a:latin typeface="+mn-lt"/>
            </a:endParaRPr>
          </a:p>
        </p:txBody>
      </p:sp>
      <p:sp>
        <p:nvSpPr>
          <p:cNvPr id="3" name="Rectángulo 2"/>
          <p:cNvSpPr/>
          <p:nvPr/>
        </p:nvSpPr>
        <p:spPr>
          <a:xfrm>
            <a:off x="734517" y="1128900"/>
            <a:ext cx="10843590" cy="5632311"/>
          </a:xfrm>
          <a:prstGeom prst="rect">
            <a:avLst/>
          </a:prstGeom>
        </p:spPr>
        <p:txBody>
          <a:bodyPr wrap="square">
            <a:spAutoFit/>
          </a:bodyPr>
          <a:lstStyle/>
          <a:p>
            <a:pPr marL="285750" indent="-285750" algn="just">
              <a:buFont typeface="Wingdings" panose="05000000000000000000" pitchFamily="2" charset="2"/>
              <a:buChar char="Ø"/>
            </a:pPr>
            <a:r>
              <a:rPr lang="es-ES" dirty="0" smtClean="0"/>
              <a:t>Finalidad =&gt; Proteger </a:t>
            </a:r>
            <a:r>
              <a:rPr lang="es-ES" dirty="0"/>
              <a:t>al trabajador </a:t>
            </a:r>
            <a:r>
              <a:rPr lang="es-ES" b="1" dirty="0"/>
              <a:t>contra los riesgos </a:t>
            </a:r>
            <a:r>
              <a:rPr lang="es-ES" b="1" dirty="0" smtClean="0"/>
              <a:t>que no </a:t>
            </a:r>
            <a:r>
              <a:rPr lang="es-ES" b="1" dirty="0"/>
              <a:t>se han podido evitar o </a:t>
            </a:r>
            <a:r>
              <a:rPr lang="es-ES" dirty="0"/>
              <a:t>que no se han </a:t>
            </a:r>
            <a:r>
              <a:rPr lang="es-ES" b="1" dirty="0"/>
              <a:t>eliminado en su </a:t>
            </a:r>
            <a:r>
              <a:rPr lang="es-ES" b="1" dirty="0" smtClean="0"/>
              <a:t>totalidad</a:t>
            </a:r>
            <a:r>
              <a:rPr lang="es-ES" dirty="0" smtClean="0"/>
              <a:t>.</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Las </a:t>
            </a:r>
            <a:r>
              <a:rPr lang="es-ES" dirty="0"/>
              <a:t>medidas de protección pueden ser </a:t>
            </a:r>
            <a:r>
              <a:rPr lang="es-ES" b="1" dirty="0"/>
              <a:t>colectivas o individuales</a:t>
            </a:r>
            <a:r>
              <a:rPr lang="es-ES" dirty="0" smtClean="0"/>
              <a:t>.</a:t>
            </a:r>
          </a:p>
          <a:p>
            <a:pPr marL="285750" indent="-285750" algn="just">
              <a:buFont typeface="Wingdings" panose="05000000000000000000" pitchFamily="2" charset="2"/>
              <a:buChar char="Ø"/>
            </a:pPr>
            <a:endParaRPr lang="es-ES" dirty="0"/>
          </a:p>
          <a:p>
            <a:pPr algn="just"/>
            <a:endParaRPr lang="es-ES" dirty="0" smtClean="0"/>
          </a:p>
          <a:p>
            <a:pPr algn="just"/>
            <a:endParaRPr lang="es-ES" dirty="0" smtClean="0"/>
          </a:p>
          <a:p>
            <a:pPr algn="just"/>
            <a:endParaRPr lang="es-ES" dirty="0" smtClean="0"/>
          </a:p>
          <a:p>
            <a:pPr algn="just"/>
            <a:endParaRPr lang="es-ES" dirty="0"/>
          </a:p>
          <a:p>
            <a:pPr algn="just"/>
            <a:endParaRPr lang="es-ES" dirty="0" smtClean="0"/>
          </a:p>
          <a:p>
            <a:pPr algn="just"/>
            <a:endParaRPr lang="es-ES" dirty="0" smtClean="0"/>
          </a:p>
          <a:p>
            <a:pPr algn="just"/>
            <a:endParaRPr lang="es-ES" dirty="0"/>
          </a:p>
          <a:p>
            <a:pPr algn="just"/>
            <a:endParaRPr lang="es-ES" dirty="0"/>
          </a:p>
          <a:p>
            <a:pPr algn="just"/>
            <a:endParaRPr lang="es-ES" dirty="0" smtClean="0"/>
          </a:p>
          <a:p>
            <a:pPr algn="just"/>
            <a:endParaRPr lang="es-ES" dirty="0"/>
          </a:p>
          <a:p>
            <a:pPr algn="just"/>
            <a:endParaRPr lang="es-ES" dirty="0" smtClean="0"/>
          </a:p>
          <a:p>
            <a:pPr algn="just"/>
            <a:endParaRPr lang="es-ES" dirty="0"/>
          </a:p>
          <a:p>
            <a:pPr algn="just"/>
            <a:endParaRPr lang="es-ES" dirty="0" smtClean="0"/>
          </a:p>
          <a:p>
            <a:pPr marL="285750" indent="-285750" algn="just">
              <a:buFont typeface="Wingdings" panose="05000000000000000000" pitchFamily="2" charset="2"/>
              <a:buChar char="Ø"/>
            </a:pPr>
            <a:r>
              <a:rPr lang="es-ES" dirty="0" smtClean="0"/>
              <a:t>Principio básico de la acción preventiva =&gt; Hay que </a:t>
            </a:r>
            <a:r>
              <a:rPr lang="es-ES" b="1" dirty="0" smtClean="0"/>
              <a:t>anteponer las  medidas de </a:t>
            </a:r>
            <a:r>
              <a:rPr lang="es-ES" b="1" dirty="0"/>
              <a:t>protección </a:t>
            </a:r>
            <a:r>
              <a:rPr lang="es-ES" b="1" dirty="0" smtClean="0"/>
              <a:t>colectiva </a:t>
            </a:r>
            <a:r>
              <a:rPr lang="es-ES" b="1" dirty="0"/>
              <a:t>a la individual</a:t>
            </a:r>
          </a:p>
        </p:txBody>
      </p:sp>
      <p:graphicFrame>
        <p:nvGraphicFramePr>
          <p:cNvPr id="5" name="Diagrama 4"/>
          <p:cNvGraphicFramePr/>
          <p:nvPr>
            <p:extLst>
              <p:ext uri="{D42A27DB-BD31-4B8C-83A1-F6EECF244321}">
                <p14:modId xmlns:p14="http://schemas.microsoft.com/office/powerpoint/2010/main" val="1666858534"/>
              </p:ext>
            </p:extLst>
          </p:nvPr>
        </p:nvGraphicFramePr>
        <p:xfrm>
          <a:off x="629000" y="2551289"/>
          <a:ext cx="11111444" cy="3341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291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196008" y="188448"/>
            <a:ext cx="8731045" cy="534041"/>
          </a:xfrm>
        </p:spPr>
        <p:txBody>
          <a:bodyPr>
            <a:normAutofit fontScale="90000"/>
          </a:bodyPr>
          <a:lstStyle/>
          <a:p>
            <a:r>
              <a:rPr lang="es-ES" sz="3200" dirty="0" smtClean="0">
                <a:ln w="0"/>
                <a:effectLst>
                  <a:outerShdw blurRad="38100" dist="25400" dir="5400000" algn="ctr" rotWithShape="0">
                    <a:srgbClr val="6E747A">
                      <a:alpha val="43000"/>
                    </a:srgbClr>
                  </a:outerShdw>
                </a:effectLst>
                <a:latin typeface="+mn-lt"/>
              </a:rPr>
              <a:t>1.2.1 Medidas </a:t>
            </a:r>
            <a:r>
              <a:rPr lang="es-ES" sz="3200" dirty="0">
                <a:ln w="0"/>
                <a:effectLst>
                  <a:outerShdw blurRad="38100" dist="25400" dir="5400000" algn="ctr" rotWithShape="0">
                    <a:srgbClr val="6E747A">
                      <a:alpha val="43000"/>
                    </a:srgbClr>
                  </a:outerShdw>
                </a:effectLst>
                <a:latin typeface="+mn-lt"/>
              </a:rPr>
              <a:t>de protección colectiva</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3" name="Tabla 2"/>
          <p:cNvGraphicFramePr>
            <a:graphicFrameLocks noGrp="1"/>
          </p:cNvGraphicFramePr>
          <p:nvPr>
            <p:extLst>
              <p:ext uri="{D42A27DB-BD31-4B8C-83A1-F6EECF244321}">
                <p14:modId xmlns:p14="http://schemas.microsoft.com/office/powerpoint/2010/main" val="501922111"/>
              </p:ext>
            </p:extLst>
          </p:nvPr>
        </p:nvGraphicFramePr>
        <p:xfrm>
          <a:off x="485423" y="802640"/>
          <a:ext cx="11198576" cy="5965049"/>
        </p:xfrm>
        <a:graphic>
          <a:graphicData uri="http://schemas.openxmlformats.org/drawingml/2006/table">
            <a:tbl>
              <a:tblPr firstRow="1" bandRow="1">
                <a:tableStyleId>{93296810-A885-4BE3-A3E7-6D5BEEA58F35}</a:tableStyleId>
              </a:tblPr>
              <a:tblGrid>
                <a:gridCol w="1843905">
                  <a:extLst>
                    <a:ext uri="{9D8B030D-6E8A-4147-A177-3AD203B41FA5}">
                      <a16:colId xmlns:a16="http://schemas.microsoft.com/office/drawing/2014/main" xmlns="" val="2842002838"/>
                    </a:ext>
                  </a:extLst>
                </a:gridCol>
                <a:gridCol w="2182456">
                  <a:extLst>
                    <a:ext uri="{9D8B030D-6E8A-4147-A177-3AD203B41FA5}">
                      <a16:colId xmlns:a16="http://schemas.microsoft.com/office/drawing/2014/main" xmlns="" val="3795267627"/>
                    </a:ext>
                  </a:extLst>
                </a:gridCol>
                <a:gridCol w="2923658">
                  <a:extLst>
                    <a:ext uri="{9D8B030D-6E8A-4147-A177-3AD203B41FA5}">
                      <a16:colId xmlns:a16="http://schemas.microsoft.com/office/drawing/2014/main" xmlns="" val="1244687492"/>
                    </a:ext>
                  </a:extLst>
                </a:gridCol>
                <a:gridCol w="4248557">
                  <a:extLst>
                    <a:ext uri="{9D8B030D-6E8A-4147-A177-3AD203B41FA5}">
                      <a16:colId xmlns:a16="http://schemas.microsoft.com/office/drawing/2014/main" xmlns="" val="3319641091"/>
                    </a:ext>
                  </a:extLst>
                </a:gridCol>
              </a:tblGrid>
              <a:tr h="722489">
                <a:tc>
                  <a:txBody>
                    <a:bodyPr/>
                    <a:lstStyle/>
                    <a:p>
                      <a:pPr algn="ctr"/>
                      <a:r>
                        <a:rPr lang="es-ES" dirty="0" smtClean="0"/>
                        <a:t>ACTUAN</a:t>
                      </a:r>
                      <a:r>
                        <a:rPr lang="es-ES" baseline="0" dirty="0" smtClean="0"/>
                        <a:t> SOBRE</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dirty="0" smtClean="0"/>
                        <a:t>RIESGO </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dirty="0" smtClean="0"/>
                        <a:t>MEDIDA DE PROTECCIÓN</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smtClean="0"/>
                        <a:t>REQUISITOS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92488521"/>
                  </a:ext>
                </a:extLst>
              </a:tr>
              <a:tr h="287867">
                <a:tc rowSpan="2">
                  <a:txBody>
                    <a:bodyPr/>
                    <a:lstStyle/>
                    <a:p>
                      <a:pPr algn="ctr"/>
                      <a:r>
                        <a:rPr lang="es-ES" dirty="0" smtClean="0"/>
                        <a:t>LUGARES</a:t>
                      </a:r>
                      <a:r>
                        <a:rPr lang="es-ES" baseline="0" dirty="0" smtClean="0"/>
                        <a:t> DE TRABAJO</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s-ES" dirty="0" smtClean="0"/>
                        <a:t>CAIDAS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smtClean="0"/>
                        <a:t>Barandillas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ES" sz="1400" dirty="0" smtClean="0"/>
                        <a:t>De materiales rígidos y resistentes. </a:t>
                      </a:r>
                    </a:p>
                    <a:p>
                      <a:pPr algn="just"/>
                      <a:r>
                        <a:rPr lang="es-ES" sz="1400" dirty="0" smtClean="0"/>
                        <a:t>Altura mínima de 90 cm.</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87265854"/>
                  </a:ext>
                </a:extLst>
              </a:tr>
              <a:tr h="287867">
                <a:tc vMerge="1">
                  <a:txBody>
                    <a:bodyPr/>
                    <a:lstStyle/>
                    <a:p>
                      <a:endParaRPr lang="es-ES"/>
                    </a:p>
                  </a:txBody>
                  <a:tcPr/>
                </a:tc>
                <a:tc vMerge="1">
                  <a:txBody>
                    <a:bodyPr/>
                    <a:lstStyle/>
                    <a:p>
                      <a:endParaRPr lang="es-ES"/>
                    </a:p>
                  </a:txBody>
                  <a:tcPr/>
                </a:tc>
                <a:tc>
                  <a:txBody>
                    <a:bodyPr/>
                    <a:lstStyle/>
                    <a:p>
                      <a:r>
                        <a:rPr lang="es-ES" dirty="0" smtClean="0"/>
                        <a:t>Redes de </a:t>
                      </a:r>
                    </a:p>
                    <a:p>
                      <a:r>
                        <a:rPr lang="es-ES" dirty="0" smtClean="0"/>
                        <a:t>Seguridad</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ES" sz="1400" dirty="0" smtClean="0"/>
                        <a:t>Sirven para minimizar los</a:t>
                      </a:r>
                      <a:r>
                        <a:rPr lang="es-ES" sz="1400" baseline="0" dirty="0" smtClean="0"/>
                        <a:t> </a:t>
                      </a:r>
                      <a:r>
                        <a:rPr lang="es-ES" sz="1400" dirty="0" smtClean="0"/>
                        <a:t>efectos de las posibles caídas de los trabajadores, desde alturas a</a:t>
                      </a:r>
                      <a:r>
                        <a:rPr lang="es-ES" sz="1400" baseline="0" dirty="0" smtClean="0"/>
                        <a:t> </a:t>
                      </a:r>
                      <a:r>
                        <a:rPr lang="es-ES" sz="1400" dirty="0" smtClean="0"/>
                        <a:t>partir de seis metros.</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82020302"/>
                  </a:ext>
                </a:extLst>
              </a:tr>
              <a:tr h="320040">
                <a:tc rowSpan="2">
                  <a:txBody>
                    <a:bodyPr/>
                    <a:lstStyle/>
                    <a:p>
                      <a:pPr algn="ctr"/>
                      <a:r>
                        <a:rPr lang="es-ES" dirty="0" smtClean="0"/>
                        <a:t>EQUIPOS DE TRABAJO</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s-ES" dirty="0" smtClean="0"/>
                        <a:t>ATRAPAMIENTOS</a:t>
                      </a:r>
                      <a:r>
                        <a:rPr lang="es-ES" baseline="0" dirty="0" smtClean="0"/>
                        <a:t> GOLPES, CORTES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smtClean="0"/>
                        <a:t>Resguardos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400" dirty="0" smtClean="0"/>
                        <a:t>Elementos de la máquina para proteger mediante una barrera material, como una tapa, una valla, una pantalla, etc.</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88709623"/>
                  </a:ext>
                </a:extLst>
              </a:tr>
              <a:tr h="320040">
                <a:tc vMerge="1">
                  <a:txBody>
                    <a:bodyPr/>
                    <a:lstStyle/>
                    <a:p>
                      <a:endParaRPr lang="es-ES"/>
                    </a:p>
                  </a:txBody>
                  <a:tcPr/>
                </a:tc>
                <a:tc vMerge="1">
                  <a:txBody>
                    <a:bodyPr/>
                    <a:lstStyle/>
                    <a:p>
                      <a:endParaRPr lang="es-ES"/>
                    </a:p>
                  </a:txBody>
                  <a:tcPr/>
                </a:tc>
                <a:tc>
                  <a:txBody>
                    <a:bodyPr/>
                    <a:lstStyle/>
                    <a:p>
                      <a:r>
                        <a:rPr lang="es-ES" dirty="0" smtClean="0"/>
                        <a:t>Dispositivos de seguridad</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ES" sz="1400" dirty="0" smtClean="0"/>
                        <a:t>Impiden que se inicie o se</a:t>
                      </a:r>
                      <a:r>
                        <a:rPr lang="es-ES" sz="1400" baseline="0" dirty="0" smtClean="0"/>
                        <a:t> </a:t>
                      </a:r>
                      <a:r>
                        <a:rPr lang="es-ES" sz="1400" dirty="0" smtClean="0"/>
                        <a:t>mantenga una fase peligrosa de la máquina mientras se detecte o sea posible el acceso de una persona en la zona peligrosa, como el mando a dos manos y los sensores.</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43377769"/>
                  </a:ext>
                </a:extLst>
              </a:tr>
              <a:tr h="575733">
                <a:tc>
                  <a:txBody>
                    <a:bodyPr/>
                    <a:lstStyle/>
                    <a:p>
                      <a:pPr algn="ctr"/>
                      <a:r>
                        <a:rPr lang="es-ES" dirty="0" smtClean="0"/>
                        <a:t>ELECTRICIDAD</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dirty="0" smtClean="0"/>
                        <a:t>CONTACTOS ELECTRICOS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smtClean="0"/>
                        <a:t>Interruptor diferencial</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ES" sz="1400" dirty="0" smtClean="0"/>
                        <a:t>Dispositivo de seguridad que desconecta automáticamente</a:t>
                      </a:r>
                      <a:r>
                        <a:rPr lang="es-ES" sz="1400" baseline="0" dirty="0" smtClean="0"/>
                        <a:t> </a:t>
                      </a:r>
                      <a:r>
                        <a:rPr lang="es-ES" sz="1400" dirty="0" smtClean="0"/>
                        <a:t>la instalación eléctrica cuando se produce una derivación de una intensidad</a:t>
                      </a:r>
                      <a:r>
                        <a:rPr lang="es-ES" sz="1400" baseline="0" dirty="0" smtClean="0"/>
                        <a:t> </a:t>
                      </a:r>
                      <a:r>
                        <a:rPr lang="es-ES" sz="1400" dirty="0" smtClean="0"/>
                        <a:t>superior a la establecida.</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7648340"/>
                  </a:ext>
                </a:extLst>
              </a:tr>
              <a:tr h="287867">
                <a:tc rowSpan="2">
                  <a:txBody>
                    <a:bodyPr/>
                    <a:lstStyle/>
                    <a:p>
                      <a:pPr algn="ctr"/>
                      <a:endParaRPr lang="es-ES" dirty="0" smtClean="0"/>
                    </a:p>
                    <a:p>
                      <a:pPr algn="ctr"/>
                      <a:r>
                        <a:rPr lang="es-ES" dirty="0" smtClean="0"/>
                        <a:t>RIESGOS AMBIENTALES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endParaRPr lang="es-ES" dirty="0" smtClean="0"/>
                    </a:p>
                    <a:p>
                      <a:pPr algn="ctr"/>
                      <a:r>
                        <a:rPr lang="es-ES" dirty="0" smtClean="0"/>
                        <a:t>AGENTES QUÍMICOS</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dirty="0" smtClean="0"/>
                        <a:t>Ventilación General</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s-ES" sz="1400" dirty="0" smtClean="0"/>
                        <a:t>Se aplica sobre el medio de propagación de los contaminantes</a:t>
                      </a:r>
                      <a:r>
                        <a:rPr lang="es-ES" sz="1400" baseline="0" dirty="0" smtClean="0"/>
                        <a:t> </a:t>
                      </a:r>
                      <a:r>
                        <a:rPr lang="es-ES" sz="1400" dirty="0" smtClean="0"/>
                        <a:t>químicos.</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5785072"/>
                  </a:ext>
                </a:extLst>
              </a:tr>
              <a:tr h="287867">
                <a:tc vMerge="1">
                  <a:txBody>
                    <a:bodyPr/>
                    <a:lstStyle/>
                    <a:p>
                      <a:endParaRPr lang="es-ES"/>
                    </a:p>
                  </a:txBody>
                  <a:tcPr/>
                </a:tc>
                <a:tc vMerge="1">
                  <a:txBody>
                    <a:bodyPr/>
                    <a:lstStyle/>
                    <a:p>
                      <a:endParaRPr lang="es-ES"/>
                    </a:p>
                  </a:txBody>
                  <a:tcPr/>
                </a:tc>
                <a:tc>
                  <a:txBody>
                    <a:bodyPr/>
                    <a:lstStyle/>
                    <a:p>
                      <a:r>
                        <a:rPr lang="es-ES" dirty="0" smtClean="0"/>
                        <a:t>Ventilación</a:t>
                      </a:r>
                      <a:r>
                        <a:rPr lang="es-ES" baseline="0" dirty="0" smtClean="0"/>
                        <a:t> o Extracción localizada</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ES" sz="1400" dirty="0" smtClean="0"/>
                        <a:t>Se aplica sobre el medio de propagación de los contaminantes</a:t>
                      </a:r>
                      <a:r>
                        <a:rPr lang="es-ES" sz="1400" baseline="0" dirty="0" smtClean="0"/>
                        <a:t> </a:t>
                      </a:r>
                      <a:r>
                        <a:rPr lang="es-ES" sz="1400" dirty="0" smtClean="0"/>
                        <a:t>químicos.</a:t>
                      </a: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14869438"/>
                  </a:ext>
                </a:extLst>
              </a:tr>
            </a:tbl>
          </a:graphicData>
        </a:graphic>
      </p:graphicFrame>
    </p:spTree>
    <p:extLst>
      <p:ext uri="{BB962C8B-B14F-4D97-AF65-F5344CB8AC3E}">
        <p14:creationId xmlns:p14="http://schemas.microsoft.com/office/powerpoint/2010/main" val="1579474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2"/>
            <a:ext cx="8731045" cy="631570"/>
          </a:xfrm>
        </p:spPr>
        <p:txBody>
          <a:bodyPr>
            <a:normAutofit fontScale="90000"/>
          </a:bodyPr>
          <a:lstStyle/>
          <a:p>
            <a:r>
              <a:rPr lang="es-ES" sz="3200" dirty="0" smtClean="0">
                <a:ln w="0"/>
                <a:effectLst>
                  <a:outerShdw blurRad="38100" dist="25400" dir="5400000" algn="ctr" rotWithShape="0">
                    <a:srgbClr val="6E747A">
                      <a:alpha val="43000"/>
                    </a:srgbClr>
                  </a:outerShdw>
                </a:effectLst>
                <a:latin typeface="+mn-lt"/>
              </a:rPr>
              <a:t>1.2.2 Los </a:t>
            </a:r>
            <a:r>
              <a:rPr lang="es-ES" sz="3200" dirty="0">
                <a:ln w="0"/>
                <a:effectLst>
                  <a:outerShdw blurRad="38100" dist="25400" dir="5400000" algn="ctr" rotWithShape="0">
                    <a:srgbClr val="6E747A">
                      <a:alpha val="43000"/>
                    </a:srgbClr>
                  </a:outerShdw>
                </a:effectLst>
                <a:latin typeface="+mn-lt"/>
              </a:rPr>
              <a:t>equipos de protección individual (</a:t>
            </a:r>
            <a:r>
              <a:rPr lang="es-ES" sz="3200" dirty="0" smtClean="0">
                <a:ln w="0"/>
                <a:effectLst>
                  <a:outerShdw blurRad="38100" dist="25400" dir="5400000" algn="ctr" rotWithShape="0">
                    <a:srgbClr val="6E747A">
                      <a:alpha val="43000"/>
                    </a:srgbClr>
                  </a:outerShdw>
                </a:effectLst>
                <a:latin typeface="+mn-lt"/>
              </a:rPr>
              <a:t>EPI)</a:t>
            </a:r>
            <a:r>
              <a:rPr lang="es-ES" sz="3200" dirty="0">
                <a:ln w="0"/>
                <a:effectLst>
                  <a:outerShdw blurRad="38100" dist="25400" dir="5400000" algn="ctr" rotWithShape="0">
                    <a:srgbClr val="6E747A">
                      <a:alpha val="43000"/>
                    </a:srgbClr>
                  </a:outerShdw>
                </a:effectLst>
                <a:latin typeface="+mn-lt"/>
              </a:rPr>
              <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sp>
        <p:nvSpPr>
          <p:cNvPr id="5" name="Rectángulo 4"/>
          <p:cNvSpPr/>
          <p:nvPr/>
        </p:nvSpPr>
        <p:spPr>
          <a:xfrm>
            <a:off x="779488" y="1354540"/>
            <a:ext cx="10852879" cy="4801314"/>
          </a:xfrm>
          <a:prstGeom prst="rect">
            <a:avLst/>
          </a:prstGeom>
        </p:spPr>
        <p:txBody>
          <a:bodyPr wrap="square">
            <a:spAutoFit/>
          </a:bodyPr>
          <a:lstStyle/>
          <a:p>
            <a:pPr marL="285750" indent="-285750" algn="just">
              <a:buFont typeface="Wingdings" panose="05000000000000000000" pitchFamily="2" charset="2"/>
              <a:buChar char="Ø"/>
            </a:pPr>
            <a:r>
              <a:rPr lang="es-ES" dirty="0"/>
              <a:t>La utilización de equipos de protección individual (EPI) es el último recurso </a:t>
            </a:r>
            <a:r>
              <a:rPr lang="es-ES" dirty="0" smtClean="0"/>
              <a:t>que </a:t>
            </a:r>
            <a:r>
              <a:rPr lang="es-ES" dirty="0"/>
              <a:t>se </a:t>
            </a:r>
            <a:r>
              <a:rPr lang="es-ES" dirty="0" smtClean="0"/>
              <a:t>debe adoptar </a:t>
            </a:r>
            <a:r>
              <a:rPr lang="es-ES" dirty="0"/>
              <a:t>para hacer frente a los riesgos </a:t>
            </a:r>
            <a:r>
              <a:rPr lang="es-ES" dirty="0" smtClean="0"/>
              <a:t>específicos.</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 Se </a:t>
            </a:r>
            <a:r>
              <a:rPr lang="es-ES" dirty="0"/>
              <a:t>debe recurrir a ellos cuando se </a:t>
            </a:r>
            <a:r>
              <a:rPr lang="es-ES" dirty="0" smtClean="0"/>
              <a:t>hayan agotado </a:t>
            </a:r>
            <a:r>
              <a:rPr lang="es-ES" dirty="0"/>
              <a:t>todas las demás vías de prevención y protección de </a:t>
            </a:r>
            <a:r>
              <a:rPr lang="es-ES" dirty="0" smtClean="0"/>
              <a:t>riesgos.</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Son equipos </a:t>
            </a:r>
            <a:r>
              <a:rPr lang="es-ES" dirty="0"/>
              <a:t>que debe llevar o sujetar el </a:t>
            </a:r>
            <a:r>
              <a:rPr lang="es-ES" dirty="0" smtClean="0"/>
              <a:t>trabajador </a:t>
            </a:r>
            <a:r>
              <a:rPr lang="es-ES" dirty="0"/>
              <a:t>para protegerse de uno o varios riesgos que puedan amenazar su seguridad o </a:t>
            </a:r>
            <a:r>
              <a:rPr lang="es-ES" dirty="0" smtClean="0"/>
              <a:t>su salud </a:t>
            </a:r>
            <a:r>
              <a:rPr lang="es-ES" dirty="0"/>
              <a:t>en el trabajo, así como cualquier complemento o accesorio destinado a tal fin</a:t>
            </a:r>
            <a:r>
              <a:rPr lang="es-ES" dirty="0" smtClean="0"/>
              <a:t>.</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Es obligación del  </a:t>
            </a:r>
            <a:r>
              <a:rPr lang="es-ES" dirty="0"/>
              <a:t>empresario </a:t>
            </a:r>
            <a:r>
              <a:rPr lang="es-ES" dirty="0" smtClean="0"/>
              <a:t>facilitar </a:t>
            </a:r>
            <a:r>
              <a:rPr lang="es-ES" dirty="0"/>
              <a:t>gratuitamente a </a:t>
            </a:r>
            <a:r>
              <a:rPr lang="es-ES" dirty="0" smtClean="0"/>
              <a:t>sus trabajadores </a:t>
            </a:r>
            <a:r>
              <a:rPr lang="es-ES" dirty="0"/>
              <a:t>EPIS adecuados a los riesgos a los que están expuestos, así como vigilar su uso</a:t>
            </a:r>
            <a:r>
              <a:rPr lang="es-ES" dirty="0" smtClean="0"/>
              <a:t>.</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Los </a:t>
            </a:r>
            <a:r>
              <a:rPr lang="es-ES" dirty="0"/>
              <a:t>EPIS deberán llevar el </a:t>
            </a:r>
            <a:r>
              <a:rPr lang="es-ES" dirty="0" smtClean="0"/>
              <a:t>marcado </a:t>
            </a:r>
            <a:r>
              <a:rPr lang="es-ES" dirty="0"/>
              <a:t>CE. El fabricante debe </a:t>
            </a:r>
            <a:r>
              <a:rPr lang="es-ES" dirty="0" smtClean="0"/>
              <a:t>suministrar </a:t>
            </a:r>
            <a:r>
              <a:rPr lang="es-ES" dirty="0"/>
              <a:t>un folleto con la </a:t>
            </a:r>
            <a:r>
              <a:rPr lang="es-ES" dirty="0" smtClean="0"/>
              <a:t>información acerca </a:t>
            </a:r>
            <a:r>
              <a:rPr lang="es-ES" dirty="0"/>
              <a:t>de todas sus </a:t>
            </a:r>
            <a:r>
              <a:rPr lang="es-ES" dirty="0" smtClean="0"/>
              <a:t>características explicada de forma clara.</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Es obligación del trabajador utilizarlos </a:t>
            </a:r>
            <a:r>
              <a:rPr lang="es-ES" dirty="0"/>
              <a:t>y cuidarlos correctamente.</a:t>
            </a:r>
          </a:p>
        </p:txBody>
      </p:sp>
    </p:spTree>
    <p:extLst>
      <p:ext uri="{BB962C8B-B14F-4D97-AF65-F5344CB8AC3E}">
        <p14:creationId xmlns:p14="http://schemas.microsoft.com/office/powerpoint/2010/main" val="2651211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2"/>
            <a:ext cx="8996621" cy="631570"/>
          </a:xfrm>
        </p:spPr>
        <p:txBody>
          <a:bodyPr>
            <a:normAutofit fontScale="90000"/>
          </a:bodyPr>
          <a:lstStyle/>
          <a:p>
            <a:r>
              <a:rPr lang="es-ES" sz="3200" dirty="0" smtClean="0">
                <a:ln w="0"/>
                <a:effectLst>
                  <a:outerShdw blurRad="38100" dist="25400" dir="5400000" algn="ctr" rotWithShape="0">
                    <a:srgbClr val="6E747A">
                      <a:alpha val="43000"/>
                    </a:srgbClr>
                  </a:outerShdw>
                </a:effectLst>
                <a:latin typeface="+mn-lt"/>
              </a:rPr>
              <a:t>Clases de </a:t>
            </a:r>
            <a:r>
              <a:rPr lang="es-ES" sz="3200" dirty="0">
                <a:ln w="0"/>
                <a:effectLst>
                  <a:outerShdw blurRad="38100" dist="25400" dir="5400000" algn="ctr" rotWithShape="0">
                    <a:srgbClr val="6E747A">
                      <a:alpha val="43000"/>
                    </a:srgbClr>
                  </a:outerShdw>
                </a:effectLst>
                <a:latin typeface="+mn-lt"/>
              </a:rPr>
              <a:t>equipos de protección individual (</a:t>
            </a:r>
            <a:r>
              <a:rPr lang="es-ES" sz="3200" dirty="0" smtClean="0">
                <a:ln w="0"/>
                <a:effectLst>
                  <a:outerShdw blurRad="38100" dist="25400" dir="5400000" algn="ctr" rotWithShape="0">
                    <a:srgbClr val="6E747A">
                      <a:alpha val="43000"/>
                    </a:srgbClr>
                  </a:outerShdw>
                </a:effectLst>
                <a:latin typeface="+mn-lt"/>
              </a:rPr>
              <a:t>EPI)</a:t>
            </a:r>
            <a:r>
              <a:rPr lang="es-ES" sz="3200" dirty="0">
                <a:ln w="0"/>
                <a:effectLst>
                  <a:outerShdw blurRad="38100" dist="25400" dir="5400000" algn="ctr" rotWithShape="0">
                    <a:srgbClr val="6E747A">
                      <a:alpha val="43000"/>
                    </a:srgbClr>
                  </a:outerShdw>
                </a:effectLst>
                <a:latin typeface="+mn-lt"/>
              </a:rPr>
              <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784" y="989352"/>
            <a:ext cx="11713243" cy="5306518"/>
          </a:xfrm>
          <a:prstGeom prst="rect">
            <a:avLst/>
          </a:prstGeom>
        </p:spPr>
      </p:pic>
      <p:sp>
        <p:nvSpPr>
          <p:cNvPr id="4" name="Rectángulo 3"/>
          <p:cNvSpPr/>
          <p:nvPr/>
        </p:nvSpPr>
        <p:spPr>
          <a:xfrm>
            <a:off x="2973049" y="6295870"/>
            <a:ext cx="6096000" cy="400110"/>
          </a:xfrm>
          <a:prstGeom prst="rect">
            <a:avLst/>
          </a:prstGeom>
        </p:spPr>
        <p:txBody>
          <a:bodyPr>
            <a:spAutoFit/>
          </a:bodyPr>
          <a:lstStyle/>
          <a:p>
            <a:pPr algn="ctr"/>
            <a:r>
              <a:rPr lang="es-ES" sz="1000" dirty="0"/>
              <a:t>Libro de Texto “Formación y Orientación Laboral”</a:t>
            </a:r>
          </a:p>
          <a:p>
            <a:pPr algn="ctr"/>
            <a:r>
              <a:rPr lang="es-ES" sz="1000" dirty="0"/>
              <a:t>Editorial Mc Graw-Hill </a:t>
            </a:r>
            <a:r>
              <a:rPr lang="es-ES" sz="1000" dirty="0" err="1"/>
              <a:t>Education</a:t>
            </a:r>
            <a:endParaRPr lang="es-ES" sz="1000" dirty="0"/>
          </a:p>
        </p:txBody>
      </p:sp>
    </p:spTree>
    <p:extLst>
      <p:ext uri="{BB962C8B-B14F-4D97-AF65-F5344CB8AC3E}">
        <p14:creationId xmlns:p14="http://schemas.microsoft.com/office/powerpoint/2010/main" val="1558429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586" y="299803"/>
            <a:ext cx="10927829" cy="5831174"/>
          </a:xfrm>
          <a:prstGeom prst="rect">
            <a:avLst/>
          </a:prstGeom>
        </p:spPr>
      </p:pic>
      <p:sp>
        <p:nvSpPr>
          <p:cNvPr id="3" name="CuadroTexto 2"/>
          <p:cNvSpPr txBox="1"/>
          <p:nvPr/>
        </p:nvSpPr>
        <p:spPr>
          <a:xfrm>
            <a:off x="3747541" y="6340839"/>
            <a:ext cx="4047344" cy="400110"/>
          </a:xfrm>
          <a:prstGeom prst="rect">
            <a:avLst/>
          </a:prstGeom>
          <a:noFill/>
        </p:spPr>
        <p:txBody>
          <a:bodyPr wrap="square" rtlCol="0">
            <a:spAutoFit/>
          </a:bodyPr>
          <a:lstStyle/>
          <a:p>
            <a:pPr algn="ctr"/>
            <a:r>
              <a:rPr lang="es-ES" sz="1000" dirty="0" smtClean="0"/>
              <a:t>Libro de Texto “Formación y Orientación Laboral”</a:t>
            </a:r>
          </a:p>
          <a:p>
            <a:pPr algn="ctr"/>
            <a:r>
              <a:rPr lang="es-ES" sz="1000" dirty="0" smtClean="0"/>
              <a:t>Editorial Mc Graw-Hill </a:t>
            </a:r>
            <a:r>
              <a:rPr lang="es-ES" sz="1000" dirty="0" err="1" smtClean="0"/>
              <a:t>Education</a:t>
            </a:r>
            <a:endParaRPr lang="es-ES" sz="1000" dirty="0"/>
          </a:p>
        </p:txBody>
      </p:sp>
    </p:spTree>
    <p:extLst>
      <p:ext uri="{BB962C8B-B14F-4D97-AF65-F5344CB8AC3E}">
        <p14:creationId xmlns:p14="http://schemas.microsoft.com/office/powerpoint/2010/main" val="832869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652248" y="50944"/>
            <a:ext cx="11016012" cy="6835910"/>
          </a:xfrm>
          <a:prstGeom prst="rect">
            <a:avLst/>
          </a:prstGeom>
        </p:spPr>
        <p:txBody>
          <a:bodyPr wrap="square">
            <a:spAutoFit/>
          </a:bodyPr>
          <a:lstStyle/>
          <a:p>
            <a:pPr algn="ctr">
              <a:lnSpc>
                <a:spcPct val="107000"/>
              </a:lnSpc>
              <a:spcAft>
                <a:spcPts val="800"/>
              </a:spcAft>
            </a:pPr>
            <a:r>
              <a:rPr lang="es-ES" sz="2000" b="1" dirty="0" smtClean="0">
                <a:latin typeface="Century" panose="02040604050505020304" pitchFamily="18" charset="0"/>
                <a:ea typeface="Calibri" panose="020F0502020204030204" pitchFamily="34" charset="0"/>
                <a:cs typeface="Times New Roman" panose="02020603050405020304" pitchFamily="18" charset="0"/>
              </a:rPr>
              <a:t>ACTIVIDADES  2</a:t>
            </a:r>
            <a:endParaRPr lang="es-ES" sz="1600" b="1" dirty="0" smtClean="0">
              <a:ea typeface="Calibri" panose="020F0502020204030204" pitchFamily="34" charset="0"/>
              <a:cs typeface="Times New Roman" panose="02020603050405020304" pitchFamily="18" charset="0"/>
            </a:endParaRPr>
          </a:p>
          <a:p>
            <a:pPr algn="just"/>
            <a:r>
              <a:rPr lang="es-ES" sz="1600" b="1" dirty="0">
                <a:latin typeface="Century" panose="02040604050505020304" pitchFamily="18" charset="0"/>
              </a:rPr>
              <a:t>1. Un trabajador de una empresa de elaboración y crianza de vino estaba limpiando una cinta transportadora de la uva con una manguera de agua y un estropajo, estando la cinta en funcionamiento. Al trabajador se le cayó el estropajo y metió la mano espontáneamente para recuperarlo, quedando en ese momento atrapada por uno de los rodillos de la cinta.</a:t>
            </a:r>
            <a:endParaRPr lang="es-ES" sz="1600" dirty="0">
              <a:latin typeface="Century" panose="02040604050505020304" pitchFamily="18" charset="0"/>
            </a:endParaRPr>
          </a:p>
          <a:p>
            <a:pPr algn="just"/>
            <a:r>
              <a:rPr lang="es-ES" sz="1600" b="1" dirty="0">
                <a:latin typeface="Century" panose="02040604050505020304" pitchFamily="18" charset="0"/>
              </a:rPr>
              <a:t>Indica las causas del accidente y qué medidas podrían haberlo evitado.</a:t>
            </a:r>
            <a:endParaRPr lang="es-ES" sz="1600" dirty="0">
              <a:latin typeface="Century" panose="02040604050505020304" pitchFamily="18" charset="0"/>
            </a:endParaRPr>
          </a:p>
          <a:p>
            <a:pPr algn="just">
              <a:lnSpc>
                <a:spcPct val="107000"/>
              </a:lnSpc>
              <a:spcAft>
                <a:spcPts val="800"/>
              </a:spcAft>
            </a:pPr>
            <a:endParaRPr lang="es-ES" sz="1600" b="1" dirty="0" smtClean="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b="1" dirty="0" smtClean="0">
                <a:latin typeface="Century" panose="02040604050505020304" pitchFamily="18" charset="0"/>
                <a:ea typeface="Calibri" panose="020F0502020204030204" pitchFamily="34" charset="0"/>
                <a:cs typeface="Times New Roman" panose="02020603050405020304" pitchFamily="18" charset="0"/>
              </a:rPr>
              <a:t>2. En </a:t>
            </a:r>
            <a:r>
              <a:rPr lang="es-ES" sz="1600" b="1" dirty="0">
                <a:latin typeface="Century" panose="02040604050505020304" pitchFamily="18" charset="0"/>
                <a:ea typeface="Calibri" panose="020F0502020204030204" pitchFamily="34" charset="0"/>
                <a:cs typeface="Times New Roman" panose="02020603050405020304" pitchFamily="18" charset="0"/>
              </a:rPr>
              <a:t>una empresa de la construcción, para proteger a los </a:t>
            </a:r>
            <a:r>
              <a:rPr lang="es-ES" sz="1600" b="1" dirty="0" smtClean="0">
                <a:latin typeface="Century" panose="02040604050505020304" pitchFamily="18" charset="0"/>
                <a:ea typeface="Calibri" panose="020F0502020204030204" pitchFamily="34" charset="0"/>
                <a:cs typeface="Times New Roman" panose="02020603050405020304" pitchFamily="18" charset="0"/>
              </a:rPr>
              <a:t>trabajadores </a:t>
            </a:r>
            <a:r>
              <a:rPr lang="es-ES" sz="1600" b="1" dirty="0">
                <a:latin typeface="Century" panose="02040604050505020304" pitchFamily="18" charset="0"/>
                <a:ea typeface="Calibri" panose="020F0502020204030204" pitchFamily="34" charset="0"/>
                <a:cs typeface="Times New Roman" panose="02020603050405020304" pitchFamily="18" charset="0"/>
              </a:rPr>
              <a:t>del riesgo de caída desde altura se han </a:t>
            </a:r>
            <a:r>
              <a:rPr lang="es-ES" sz="1600" b="1" dirty="0" smtClean="0">
                <a:latin typeface="Century" panose="02040604050505020304" pitchFamily="18" charset="0"/>
                <a:ea typeface="Calibri" panose="020F0502020204030204" pitchFamily="34" charset="0"/>
                <a:cs typeface="Times New Roman" panose="02020603050405020304" pitchFamily="18" charset="0"/>
              </a:rPr>
              <a:t>instalado redes </a:t>
            </a:r>
            <a:r>
              <a:rPr lang="es-ES" sz="1600" b="1" dirty="0">
                <a:latin typeface="Century" panose="02040604050505020304" pitchFamily="18" charset="0"/>
                <a:ea typeface="Calibri" panose="020F0502020204030204" pitchFamily="34" charset="0"/>
                <a:cs typeface="Times New Roman" panose="02020603050405020304" pitchFamily="18" charset="0"/>
              </a:rPr>
              <a:t>de seguridad y se han facilitado arneses. Indica el </a:t>
            </a:r>
            <a:r>
              <a:rPr lang="es-ES" sz="1600" b="1" dirty="0" smtClean="0">
                <a:latin typeface="Century" panose="02040604050505020304" pitchFamily="18" charset="0"/>
                <a:ea typeface="Calibri" panose="020F0502020204030204" pitchFamily="34" charset="0"/>
                <a:cs typeface="Times New Roman" panose="02020603050405020304" pitchFamily="18" charset="0"/>
              </a:rPr>
              <a:t>orden </a:t>
            </a:r>
            <a:r>
              <a:rPr lang="es-ES" sz="1600" b="1" dirty="0">
                <a:latin typeface="Century" panose="02040604050505020304" pitchFamily="18" charset="0"/>
                <a:ea typeface="Calibri" panose="020F0502020204030204" pitchFamily="34" charset="0"/>
                <a:cs typeface="Times New Roman" panose="02020603050405020304" pitchFamily="18" charset="0"/>
              </a:rPr>
              <a:t>de aplicación de cada una de estas medidas y </a:t>
            </a:r>
            <a:r>
              <a:rPr lang="es-ES" sz="1600" b="1" dirty="0" smtClean="0">
                <a:latin typeface="Century" panose="02040604050505020304" pitchFamily="18" charset="0"/>
                <a:ea typeface="Calibri" panose="020F0502020204030204" pitchFamily="34" charset="0"/>
                <a:cs typeface="Times New Roman" panose="02020603050405020304" pitchFamily="18" charset="0"/>
              </a:rPr>
              <a:t>razona la </a:t>
            </a:r>
            <a:r>
              <a:rPr lang="es-ES" sz="1600" b="1" dirty="0">
                <a:latin typeface="Century" panose="02040604050505020304" pitchFamily="18" charset="0"/>
                <a:ea typeface="Calibri" panose="020F0502020204030204" pitchFamily="34" charset="0"/>
                <a:cs typeface="Times New Roman" panose="02020603050405020304" pitchFamily="18" charset="0"/>
              </a:rPr>
              <a:t>respuesta</a:t>
            </a:r>
            <a:r>
              <a:rPr lang="es-ES" sz="1600" b="1" dirty="0" smtClean="0">
                <a:latin typeface="Century" panose="020406040505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altLang="es-ES" sz="1600" b="1"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ES" altLang="es-ES" sz="1600" b="1" dirty="0" smtClean="0">
                <a:latin typeface="Century" panose="02040604050505020304" pitchFamily="18" charset="0"/>
                <a:ea typeface="Calibri" panose="020F0502020204030204" pitchFamily="34" charset="0"/>
                <a:cs typeface="Times New Roman" panose="02020603050405020304" pitchFamily="18" charset="0"/>
              </a:rPr>
              <a:t>3</a:t>
            </a:r>
            <a:r>
              <a:rPr lang="es-ES" altLang="es-ES" sz="1600" b="1" dirty="0">
                <a:latin typeface="Century" panose="02040604050505020304" pitchFamily="18" charset="0"/>
                <a:ea typeface="Calibri" panose="020F0502020204030204" pitchFamily="34" charset="0"/>
                <a:cs typeface="Times New Roman" panose="02020603050405020304" pitchFamily="18" charset="0"/>
              </a:rPr>
              <a:t>. Indica si las medidas que aparecen en las imágenes son de protección colectiva o individual y frente a qué riesgo protegen:</a:t>
            </a:r>
            <a:endParaRPr lang="es-ES" altLang="es-ES" sz="1600" dirty="0">
              <a:latin typeface="Century" panose="02040604050505020304" pitchFamily="18" charset="0"/>
            </a:endParaRPr>
          </a:p>
          <a:p>
            <a:pPr algn="just">
              <a:lnSpc>
                <a:spcPct val="107000"/>
              </a:lnSpc>
              <a:spcAft>
                <a:spcPts val="800"/>
              </a:spcAft>
            </a:pPr>
            <a:endParaRPr lang="es-ES" sz="1600" b="1" dirty="0" smtClean="0">
              <a:ea typeface="Calibri" panose="020F0502020204030204" pitchFamily="34" charset="0"/>
              <a:cs typeface="Times New Roman" panose="02020603050405020304" pitchFamily="18" charset="0"/>
            </a:endParaRPr>
          </a:p>
          <a:p>
            <a:pPr algn="just">
              <a:lnSpc>
                <a:spcPct val="107000"/>
              </a:lnSpc>
              <a:spcAft>
                <a:spcPts val="800"/>
              </a:spcAft>
            </a:pPr>
            <a:endParaRPr lang="es-ES" sz="1600" b="1" dirty="0">
              <a:effectLst/>
              <a:ea typeface="Calibri" panose="020F0502020204030204" pitchFamily="34" charset="0"/>
              <a:cs typeface="Times New Roman" panose="02020603050405020304" pitchFamily="18" charset="0"/>
            </a:endParaRPr>
          </a:p>
          <a:p>
            <a:pPr algn="just">
              <a:lnSpc>
                <a:spcPct val="107000"/>
              </a:lnSpc>
              <a:spcAft>
                <a:spcPts val="800"/>
              </a:spcAft>
            </a:pPr>
            <a:endParaRPr lang="es-ES" sz="1600" b="1" dirty="0" smtClean="0">
              <a:effectLst/>
              <a:ea typeface="Calibri" panose="020F0502020204030204" pitchFamily="34" charset="0"/>
              <a:cs typeface="Times New Roman" panose="02020603050405020304" pitchFamily="18" charset="0"/>
            </a:endParaRPr>
          </a:p>
          <a:p>
            <a:pPr algn="just">
              <a:lnSpc>
                <a:spcPct val="107000"/>
              </a:lnSpc>
              <a:spcAft>
                <a:spcPts val="800"/>
              </a:spcAft>
            </a:pPr>
            <a:endParaRPr lang="es-ES" sz="1600" b="1" dirty="0">
              <a:ea typeface="Calibri" panose="020F0502020204030204" pitchFamily="34" charset="0"/>
              <a:cs typeface="Times New Roman" panose="02020603050405020304" pitchFamily="18" charset="0"/>
            </a:endParaRPr>
          </a:p>
          <a:p>
            <a:pPr algn="just">
              <a:lnSpc>
                <a:spcPct val="107000"/>
              </a:lnSpc>
              <a:spcAft>
                <a:spcPts val="800"/>
              </a:spcAft>
            </a:pPr>
            <a:endParaRPr lang="es-ES" sz="1600" b="1" dirty="0" smtClean="0">
              <a:effectLst/>
              <a:ea typeface="Calibri" panose="020F0502020204030204" pitchFamily="34" charset="0"/>
              <a:cs typeface="Times New Roman" panose="02020603050405020304" pitchFamily="18" charset="0"/>
            </a:endParaRPr>
          </a:p>
          <a:p>
            <a:pPr algn="just">
              <a:lnSpc>
                <a:spcPct val="107000"/>
              </a:lnSpc>
              <a:spcAft>
                <a:spcPts val="800"/>
              </a:spcAft>
            </a:pPr>
            <a:endParaRPr lang="es-ES" sz="1600" b="1" dirty="0" smtClean="0">
              <a:effectLst/>
              <a:ea typeface="Calibri" panose="020F0502020204030204" pitchFamily="34" charset="0"/>
              <a:cs typeface="Times New Roman" panose="02020603050405020304" pitchFamily="18" charset="0"/>
            </a:endParaRPr>
          </a:p>
          <a:p>
            <a:pPr algn="just">
              <a:lnSpc>
                <a:spcPct val="107000"/>
              </a:lnSpc>
              <a:spcAft>
                <a:spcPts val="800"/>
              </a:spcAft>
            </a:pPr>
            <a:r>
              <a:rPr lang="es-ES" sz="1600" b="1" dirty="0" smtClean="0"/>
              <a:t>4. </a:t>
            </a:r>
            <a:r>
              <a:rPr lang="es-ES" sz="1600" b="1" dirty="0"/>
              <a:t>Antonia trabaja en un laboratorio de análisis cínicos. </a:t>
            </a:r>
            <a:r>
              <a:rPr lang="es-ES" sz="1600" b="1" dirty="0" smtClean="0"/>
              <a:t>Identifica </a:t>
            </a:r>
            <a:r>
              <a:rPr lang="es-ES" sz="1600" b="1" dirty="0"/>
              <a:t>los EPI que </a:t>
            </a:r>
            <a:r>
              <a:rPr lang="es-ES" sz="1600" b="1" dirty="0" smtClean="0"/>
              <a:t>utilizará. </a:t>
            </a:r>
          </a:p>
          <a:p>
            <a:pPr algn="just">
              <a:lnSpc>
                <a:spcPct val="107000"/>
              </a:lnSpc>
              <a:spcAft>
                <a:spcPts val="800"/>
              </a:spcAft>
            </a:pPr>
            <a:r>
              <a:rPr lang="es-ES" sz="1600" b="1" dirty="0" smtClean="0"/>
              <a:t>¿Qué </a:t>
            </a:r>
            <a:r>
              <a:rPr lang="es-ES" sz="1600" b="1" dirty="0"/>
              <a:t>equipos de protección individual se </a:t>
            </a:r>
            <a:r>
              <a:rPr lang="es-ES" sz="1600" b="1" dirty="0" smtClean="0"/>
              <a:t>utilizarán </a:t>
            </a:r>
            <a:r>
              <a:rPr lang="es-ES" sz="1600" b="1" dirty="0"/>
              <a:t>en una empresa de tu sector </a:t>
            </a:r>
            <a:r>
              <a:rPr lang="es-ES" sz="1600" b="1" dirty="0" smtClean="0"/>
              <a:t>profesional?</a:t>
            </a:r>
            <a:endParaRPr lang="es-ES" sz="1600" b="1" dirty="0">
              <a:ea typeface="Calibri" panose="020F0502020204030204" pitchFamily="34" charset="0"/>
              <a:cs typeface="Times New Roman" panose="02020603050405020304" pitchFamily="18" charset="0"/>
            </a:endParaRPr>
          </a:p>
        </p:txBody>
      </p:sp>
      <p:pic>
        <p:nvPicPr>
          <p:cNvPr id="1025" name="Imagen 5" descr="Captu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555" y="3876519"/>
            <a:ext cx="7929796" cy="18647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2609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676320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501012" y="148937"/>
            <a:ext cx="9380475" cy="658219"/>
          </a:xfrm>
        </p:spPr>
        <p:txBody>
          <a:bodyPr>
            <a:normAutofit/>
          </a:bodyPr>
          <a:lstStyle/>
          <a:p>
            <a:r>
              <a:rPr lang="es-ES" b="1" dirty="0" smtClean="0">
                <a:ln w="0"/>
                <a:effectLst>
                  <a:outerShdw blurRad="38100" dist="25400" dir="5400000" algn="ctr" rotWithShape="0">
                    <a:srgbClr val="6E747A">
                      <a:alpha val="43000"/>
                    </a:srgbClr>
                  </a:outerShdw>
                </a:effectLst>
                <a:latin typeface="Century" panose="02040604050505020304" pitchFamily="18" charset="0"/>
              </a:rPr>
              <a:t>2. Señalización de Seguridad</a:t>
            </a:r>
            <a:endParaRPr lang="es-ES" dirty="0">
              <a:ln w="0"/>
              <a:effectLst>
                <a:outerShdw blurRad="38100" dist="25400" dir="5400000" algn="ctr" rotWithShape="0">
                  <a:srgbClr val="6E747A">
                    <a:alpha val="43000"/>
                  </a:srgbClr>
                </a:outerShdw>
              </a:effectLst>
              <a:latin typeface="+mn-lt"/>
            </a:endParaRPr>
          </a:p>
        </p:txBody>
      </p:sp>
      <p:sp>
        <p:nvSpPr>
          <p:cNvPr id="5" name="Rectángulo 4"/>
          <p:cNvSpPr/>
          <p:nvPr/>
        </p:nvSpPr>
        <p:spPr>
          <a:xfrm>
            <a:off x="596900" y="934156"/>
            <a:ext cx="11188700" cy="5632311"/>
          </a:xfrm>
          <a:prstGeom prst="rect">
            <a:avLst/>
          </a:prstGeom>
        </p:spPr>
        <p:txBody>
          <a:bodyPr wrap="square">
            <a:spAutoFit/>
          </a:bodyPr>
          <a:lstStyle/>
          <a:p>
            <a:pPr marL="285750" indent="-285750" algn="just">
              <a:buFont typeface="Wingdings" panose="05000000000000000000" pitchFamily="2" charset="2"/>
              <a:buChar char="Ø"/>
            </a:pPr>
            <a:r>
              <a:rPr lang="es-ES" dirty="0" smtClean="0"/>
              <a:t>En materia de seguridad y prevención de riesgos laborales la </a:t>
            </a:r>
            <a:r>
              <a:rPr lang="es-ES" dirty="0"/>
              <a:t>señalización proporciona una indicación o una obligación relativa a la seguridad o la salud en </a:t>
            </a:r>
            <a:r>
              <a:rPr lang="es-ES" dirty="0" smtClean="0"/>
              <a:t>el trabajo.</a:t>
            </a:r>
          </a:p>
          <a:p>
            <a:pPr algn="just"/>
            <a:endParaRPr lang="es-ES" dirty="0"/>
          </a:p>
          <a:p>
            <a:pPr marL="285750" indent="-285750" algn="just">
              <a:buFont typeface="Wingdings" panose="05000000000000000000" pitchFamily="2" charset="2"/>
              <a:buChar char="Ø"/>
            </a:pPr>
            <a:r>
              <a:rPr lang="es-ES" dirty="0" smtClean="0"/>
              <a:t>Normativa en la materia: El </a:t>
            </a:r>
            <a:r>
              <a:rPr lang="es-ES" dirty="0"/>
              <a:t>Real Decreto 485/1997, de 14 de abril, sobre </a:t>
            </a:r>
            <a:r>
              <a:rPr lang="es-ES" dirty="0" smtClean="0"/>
              <a:t>disposiciones mínimas </a:t>
            </a:r>
            <a:r>
              <a:rPr lang="es-ES" dirty="0"/>
              <a:t>de señalización de los lugares de </a:t>
            </a:r>
            <a:r>
              <a:rPr lang="es-ES" dirty="0" smtClean="0"/>
              <a:t>trabajo.</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Las señales de seguridad son diferentes según el medio o el color</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Según </a:t>
            </a:r>
            <a:r>
              <a:rPr lang="es-ES" dirty="0"/>
              <a:t>el lenguaje </a:t>
            </a:r>
            <a:r>
              <a:rPr lang="es-ES" dirty="0" smtClean="0"/>
              <a:t>o </a:t>
            </a:r>
            <a:r>
              <a:rPr lang="es-ES" dirty="0"/>
              <a:t>el medio de comunicación utilizado, las señales pueden </a:t>
            </a:r>
            <a:r>
              <a:rPr lang="es-ES" dirty="0" smtClean="0"/>
              <a:t>ser:</a:t>
            </a:r>
          </a:p>
          <a:p>
            <a:pPr marL="742950" lvl="1" indent="-285750" algn="just">
              <a:buFont typeface="Wingdings" panose="05000000000000000000" pitchFamily="2" charset="2"/>
              <a:buChar char="Ø"/>
            </a:pPr>
            <a:r>
              <a:rPr lang="es-ES" dirty="0" smtClean="0"/>
              <a:t>En forma de panel</a:t>
            </a:r>
          </a:p>
          <a:p>
            <a:pPr marL="742950" lvl="1" indent="-285750" algn="just">
              <a:buFont typeface="Wingdings" panose="05000000000000000000" pitchFamily="2" charset="2"/>
              <a:buChar char="Ø"/>
            </a:pPr>
            <a:r>
              <a:rPr lang="es-ES" dirty="0" smtClean="0"/>
              <a:t>Señales luminosas</a:t>
            </a:r>
          </a:p>
          <a:p>
            <a:pPr marL="742950" lvl="1" indent="-285750" algn="just">
              <a:buFont typeface="Wingdings" panose="05000000000000000000" pitchFamily="2" charset="2"/>
              <a:buChar char="Ø"/>
            </a:pPr>
            <a:r>
              <a:rPr lang="es-ES" dirty="0" smtClean="0"/>
              <a:t>Señales acústicas</a:t>
            </a:r>
          </a:p>
          <a:p>
            <a:pPr marL="742950" lvl="1" indent="-285750" algn="just">
              <a:buFont typeface="Wingdings" panose="05000000000000000000" pitchFamily="2" charset="2"/>
              <a:buChar char="Ø"/>
            </a:pPr>
            <a:r>
              <a:rPr lang="es-ES" dirty="0" smtClean="0"/>
              <a:t>Comunicaciones verbales</a:t>
            </a:r>
          </a:p>
          <a:p>
            <a:pPr marL="742950" lvl="1" indent="-285750" algn="just">
              <a:buFont typeface="Wingdings" panose="05000000000000000000" pitchFamily="2" charset="2"/>
              <a:buChar char="Ø"/>
            </a:pPr>
            <a:r>
              <a:rPr lang="es-ES" dirty="0" smtClean="0"/>
              <a:t>Señales gestuales</a:t>
            </a:r>
          </a:p>
          <a:p>
            <a:pPr marL="742950" lvl="1"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Según el color utilizado, las señales suelen ser amarillas, rojas, azules o verdes.</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A veces las señales combinan una forma y un color</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a:hlinkClick r:id="rId2"/>
              </a:rPr>
              <a:t>https://</a:t>
            </a:r>
            <a:r>
              <a:rPr lang="es-ES" dirty="0" smtClean="0">
                <a:hlinkClick r:id="rId2"/>
              </a:rPr>
              <a:t>www.youtube.com/watch?v=SmVATcXvDBM</a:t>
            </a:r>
            <a:endParaRPr lang="es-ES" dirty="0" smtClean="0"/>
          </a:p>
        </p:txBody>
      </p:sp>
    </p:spTree>
    <p:extLst>
      <p:ext uri="{BB962C8B-B14F-4D97-AF65-F5344CB8AC3E}">
        <p14:creationId xmlns:p14="http://schemas.microsoft.com/office/powerpoint/2010/main" val="408679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770020" y="410314"/>
            <a:ext cx="11333747" cy="516965"/>
          </a:xfrm>
        </p:spPr>
        <p:txBody>
          <a:bodyPr>
            <a:noAutofit/>
          </a:bodyPr>
          <a:lstStyle/>
          <a:p>
            <a:pPr algn="ctr"/>
            <a:r>
              <a:rPr lang="es-ES" sz="2800" b="1" dirty="0" smtClean="0">
                <a:ln w="0"/>
                <a:effectLst>
                  <a:outerShdw blurRad="38100" dist="25400" dir="5400000" algn="ctr" rotWithShape="0">
                    <a:srgbClr val="6E747A">
                      <a:alpha val="43000"/>
                    </a:srgbClr>
                  </a:outerShdw>
                </a:effectLst>
                <a:latin typeface="+mn-lt"/>
              </a:rPr>
              <a:t>1.2 Principios </a:t>
            </a:r>
            <a:r>
              <a:rPr lang="es-ES" sz="2800" b="1" dirty="0">
                <a:ln w="0"/>
                <a:effectLst>
                  <a:outerShdw blurRad="38100" dist="25400" dir="5400000" algn="ctr" rotWithShape="0">
                    <a:srgbClr val="6E747A">
                      <a:alpha val="43000"/>
                    </a:srgbClr>
                  </a:outerShdw>
                </a:effectLst>
                <a:latin typeface="+mn-lt"/>
              </a:rPr>
              <a:t>de </a:t>
            </a:r>
            <a:r>
              <a:rPr lang="es-ES" sz="2800" b="1" dirty="0" smtClean="0">
                <a:ln w="0"/>
                <a:effectLst>
                  <a:outerShdw blurRad="38100" dist="25400" dir="5400000" algn="ctr" rotWithShape="0">
                    <a:srgbClr val="6E747A">
                      <a:alpha val="43000"/>
                    </a:srgbClr>
                  </a:outerShdw>
                </a:effectLst>
                <a:latin typeface="+mn-lt"/>
              </a:rPr>
              <a:t>la gestión preventiva (Art. 15 LPRL)</a:t>
            </a:r>
            <a:endParaRPr lang="es-ES" sz="2800" b="1" dirty="0">
              <a:ln w="0"/>
              <a:effectLst>
                <a:outerShdw blurRad="38100" dist="25400" dir="5400000" algn="ctr" rotWithShape="0">
                  <a:srgbClr val="6E747A">
                    <a:alpha val="43000"/>
                  </a:srgbClr>
                </a:outerShdw>
              </a:effectLst>
              <a:latin typeface="+mn-lt"/>
            </a:endParaRPr>
          </a:p>
        </p:txBody>
      </p:sp>
      <p:graphicFrame>
        <p:nvGraphicFramePr>
          <p:cNvPr id="10" name="Diagram 3"/>
          <p:cNvGraphicFramePr/>
          <p:nvPr>
            <p:extLst>
              <p:ext uri="{D42A27DB-BD31-4B8C-83A1-F6EECF244321}">
                <p14:modId xmlns:p14="http://schemas.microsoft.com/office/powerpoint/2010/main" val="3610203269"/>
              </p:ext>
            </p:extLst>
          </p:nvPr>
        </p:nvGraphicFramePr>
        <p:xfrm>
          <a:off x="180304" y="1311443"/>
          <a:ext cx="11923463" cy="5349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1353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952500" y="357781"/>
            <a:ext cx="10591799" cy="594719"/>
          </a:xfrm>
        </p:spPr>
        <p:txBody>
          <a:bodyPr>
            <a:normAutofit fontScale="90000"/>
          </a:bodyPr>
          <a:lstStyle/>
          <a:p>
            <a:r>
              <a:rPr lang="es-ES" sz="3200" dirty="0" smtClean="0">
                <a:ln w="0"/>
                <a:effectLst>
                  <a:outerShdw blurRad="38100" dist="25400" dir="5400000" algn="ctr" rotWithShape="0">
                    <a:srgbClr val="6E747A">
                      <a:alpha val="43000"/>
                    </a:srgbClr>
                  </a:outerShdw>
                </a:effectLst>
              </a:rPr>
              <a:t>2.1 </a:t>
            </a:r>
            <a:r>
              <a:rPr lang="es-ES" sz="3200" dirty="0" smtClean="0">
                <a:ln w="0"/>
                <a:effectLst>
                  <a:outerShdw blurRad="38100" dist="25400" dir="5400000" algn="ctr" rotWithShape="0">
                    <a:srgbClr val="6E747A">
                      <a:alpha val="43000"/>
                    </a:srgbClr>
                  </a:outerShdw>
                </a:effectLst>
                <a:latin typeface="+mn-lt"/>
              </a:rPr>
              <a:t>Señales </a:t>
            </a:r>
            <a:r>
              <a:rPr lang="es-ES" sz="3200" dirty="0">
                <a:ln w="0"/>
                <a:effectLst>
                  <a:outerShdw blurRad="38100" dist="25400" dir="5400000" algn="ctr" rotWithShape="0">
                    <a:srgbClr val="6E747A">
                      <a:alpha val="43000"/>
                    </a:srgbClr>
                  </a:outerShdw>
                </a:effectLst>
                <a:latin typeface="+mn-lt"/>
              </a:rPr>
              <a:t>de </a:t>
            </a:r>
            <a:r>
              <a:rPr lang="es-ES" sz="3200" dirty="0" smtClean="0">
                <a:ln w="0"/>
                <a:effectLst>
                  <a:outerShdw blurRad="38100" dist="25400" dir="5400000" algn="ctr" rotWithShape="0">
                    <a:srgbClr val="6E747A">
                      <a:alpha val="43000"/>
                    </a:srgbClr>
                  </a:outerShdw>
                </a:effectLst>
                <a:latin typeface="+mn-lt"/>
              </a:rPr>
              <a:t>seguridad según el lenguaje y el medio</a:t>
            </a:r>
            <a:endParaRPr lang="es-ES" sz="3200" dirty="0">
              <a:ln w="0"/>
              <a:effectLst>
                <a:outerShdw blurRad="38100" dist="25400" dir="5400000" algn="ctr" rotWithShape="0">
                  <a:srgbClr val="6E747A">
                    <a:alpha val="43000"/>
                  </a:srgbClr>
                </a:outerShdw>
              </a:effectLst>
              <a:latin typeface="+mn-lt"/>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500" y="1140607"/>
            <a:ext cx="10960099" cy="5067300"/>
          </a:xfrm>
          <a:prstGeom prst="rect">
            <a:avLst/>
          </a:prstGeom>
        </p:spPr>
      </p:pic>
      <p:sp>
        <p:nvSpPr>
          <p:cNvPr id="3" name="Rectángulo 2"/>
          <p:cNvSpPr/>
          <p:nvPr/>
        </p:nvSpPr>
        <p:spPr>
          <a:xfrm>
            <a:off x="3130549" y="6292021"/>
            <a:ext cx="6096000" cy="430887"/>
          </a:xfrm>
          <a:prstGeom prst="rect">
            <a:avLst/>
          </a:prstGeom>
        </p:spPr>
        <p:txBody>
          <a:bodyPr>
            <a:spAutoFit/>
          </a:bodyPr>
          <a:lstStyle/>
          <a:p>
            <a:pPr algn="ctr"/>
            <a:r>
              <a:rPr lang="es-ES" sz="1100" dirty="0"/>
              <a:t>Libro de Texto “Formación y Orientación Laboral”</a:t>
            </a:r>
          </a:p>
          <a:p>
            <a:pPr algn="ctr"/>
            <a:r>
              <a:rPr lang="es-ES" sz="1100" dirty="0"/>
              <a:t>Editorial Mc Graw-Hill </a:t>
            </a:r>
            <a:r>
              <a:rPr lang="es-ES" sz="1100" dirty="0" err="1"/>
              <a:t>Education</a:t>
            </a:r>
            <a:endParaRPr lang="es-ES" sz="1100" dirty="0"/>
          </a:p>
        </p:txBody>
      </p:sp>
    </p:spTree>
    <p:extLst>
      <p:ext uri="{BB962C8B-B14F-4D97-AF65-F5344CB8AC3E}">
        <p14:creationId xmlns:p14="http://schemas.microsoft.com/office/powerpoint/2010/main" val="3386734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388533" y="357781"/>
            <a:ext cx="10066867" cy="658219"/>
          </a:xfrm>
        </p:spPr>
        <p:txBody>
          <a:bodyPr>
            <a:normAutofit fontScale="90000"/>
          </a:bodyPr>
          <a:lstStyle/>
          <a:p>
            <a:r>
              <a:rPr lang="es-ES" sz="3200" dirty="0">
                <a:ln w="0"/>
                <a:effectLst>
                  <a:outerShdw blurRad="38100" dist="25400" dir="5400000" algn="ctr" rotWithShape="0">
                    <a:srgbClr val="6E747A">
                      <a:alpha val="43000"/>
                    </a:srgbClr>
                  </a:outerShdw>
                </a:effectLst>
              </a:rPr>
              <a:t>2.1 Señales de seguridad </a:t>
            </a:r>
            <a:r>
              <a:rPr lang="es-ES" sz="3200" dirty="0" smtClean="0">
                <a:ln w="0"/>
                <a:effectLst>
                  <a:outerShdw blurRad="38100" dist="25400" dir="5400000" algn="ctr" rotWithShape="0">
                    <a:srgbClr val="6E747A">
                      <a:alpha val="43000"/>
                    </a:srgbClr>
                  </a:outerShdw>
                </a:effectLst>
              </a:rPr>
              <a:t>en forma de panel y color</a:t>
            </a:r>
            <a:endParaRPr lang="es-ES" sz="3200" dirty="0">
              <a:ln w="0"/>
              <a:effectLst>
                <a:outerShdw blurRad="38100" dist="25400" dir="5400000" algn="ctr" rotWithShape="0">
                  <a:srgbClr val="6E747A">
                    <a:alpha val="43000"/>
                  </a:srgbClr>
                </a:outerShdw>
              </a:effectLst>
              <a:latin typeface="+mn-lt"/>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149" y="1308100"/>
            <a:ext cx="10715161" cy="3480959"/>
          </a:xfrm>
          <a:prstGeom prst="rect">
            <a:avLst/>
          </a:prstGeom>
        </p:spPr>
      </p:pic>
      <p:sp>
        <p:nvSpPr>
          <p:cNvPr id="4" name="Rectángulo 3"/>
          <p:cNvSpPr/>
          <p:nvPr/>
        </p:nvSpPr>
        <p:spPr>
          <a:xfrm>
            <a:off x="3009900" y="4850326"/>
            <a:ext cx="6096000" cy="461665"/>
          </a:xfrm>
          <a:prstGeom prst="rect">
            <a:avLst/>
          </a:prstGeom>
        </p:spPr>
        <p:txBody>
          <a:bodyPr>
            <a:spAutoFit/>
          </a:bodyPr>
          <a:lstStyle/>
          <a:p>
            <a:pPr algn="ctr"/>
            <a:r>
              <a:rPr lang="es-ES" sz="1200" dirty="0"/>
              <a:t>Libro de Texto “Formación y Orientación Laboral”</a:t>
            </a:r>
          </a:p>
          <a:p>
            <a:pPr algn="ctr"/>
            <a:r>
              <a:rPr lang="es-ES" sz="1200" dirty="0"/>
              <a:t>Editorial Mc Graw-Hill </a:t>
            </a:r>
            <a:r>
              <a:rPr lang="es-ES" sz="1200" dirty="0" err="1"/>
              <a:t>Education</a:t>
            </a:r>
            <a:endParaRPr lang="es-ES" sz="1200" dirty="0"/>
          </a:p>
        </p:txBody>
      </p:sp>
      <p:sp>
        <p:nvSpPr>
          <p:cNvPr id="5" name="Rectángulo 4"/>
          <p:cNvSpPr/>
          <p:nvPr/>
        </p:nvSpPr>
        <p:spPr>
          <a:xfrm>
            <a:off x="3168473" y="5898634"/>
            <a:ext cx="6080511" cy="369332"/>
          </a:xfrm>
          <a:prstGeom prst="rect">
            <a:avLst/>
          </a:prstGeom>
        </p:spPr>
        <p:txBody>
          <a:bodyPr wrap="none">
            <a:spAutoFit/>
          </a:bodyPr>
          <a:lstStyle/>
          <a:p>
            <a:r>
              <a:rPr lang="es-ES" dirty="0"/>
              <a:t>https://www.youtube.com/watch?v=SmVATcXvDBM</a:t>
            </a:r>
          </a:p>
        </p:txBody>
      </p:sp>
    </p:spTree>
    <p:extLst>
      <p:ext uri="{BB962C8B-B14F-4D97-AF65-F5344CB8AC3E}">
        <p14:creationId xmlns:p14="http://schemas.microsoft.com/office/powerpoint/2010/main" val="3187863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577361" y="70232"/>
            <a:ext cx="11239502" cy="1262910"/>
          </a:xfrm>
          <a:prstGeom prst="rect">
            <a:avLst/>
          </a:prstGeom>
        </p:spPr>
        <p:txBody>
          <a:bodyPr wrap="square">
            <a:spAutoFit/>
          </a:bodyPr>
          <a:lstStyle/>
          <a:p>
            <a:pPr algn="ctr">
              <a:lnSpc>
                <a:spcPct val="107000"/>
              </a:lnSpc>
              <a:spcAft>
                <a:spcPts val="800"/>
              </a:spcAft>
            </a:pPr>
            <a:r>
              <a:rPr lang="es-ES" sz="2000" b="1" dirty="0" smtClean="0">
                <a:latin typeface="Century" panose="02040604050505020304" pitchFamily="18" charset="0"/>
                <a:ea typeface="Calibri" panose="020F0502020204030204" pitchFamily="34" charset="0"/>
                <a:cs typeface="Times New Roman" panose="02020603050405020304" pitchFamily="18" charset="0"/>
              </a:rPr>
              <a:t>ACTIVIDADES  3</a:t>
            </a:r>
            <a:endParaRPr lang="es-ES" sz="2000" b="1" dirty="0">
              <a:latin typeface="Century" panose="02040604050505020304" pitchFamily="18" charset="0"/>
              <a:ea typeface="Calibri" panose="020F0502020204030204" pitchFamily="34" charset="0"/>
              <a:cs typeface="Times New Roman" panose="02020603050405020304" pitchFamily="18" charset="0"/>
            </a:endParaRPr>
          </a:p>
          <a:p>
            <a:pPr lvl="0" algn="just" defTabSz="914400" eaLnBrk="0" fontAlgn="base" hangingPunct="0">
              <a:spcBef>
                <a:spcPct val="0"/>
              </a:spcBef>
              <a:spcAft>
                <a:spcPct val="0"/>
              </a:spcAft>
            </a:pPr>
            <a:r>
              <a:rPr lang="en-US" altLang="es-ES" sz="1600" dirty="0" smtClean="0">
                <a:latin typeface="Century" panose="02040604050505020304" pitchFamily="18" charset="0"/>
                <a:ea typeface="Times New Roman" panose="02020603050405020304" pitchFamily="18" charset="0"/>
              </a:rPr>
              <a:t>Cumplimenta </a:t>
            </a:r>
            <a:r>
              <a:rPr lang="en-US" altLang="es-ES" sz="1600" dirty="0">
                <a:latin typeface="Century" panose="02040604050505020304" pitchFamily="18" charset="0"/>
                <a:ea typeface="Times New Roman" panose="02020603050405020304" pitchFamily="18" charset="0"/>
              </a:rPr>
              <a:t>la siguiente ficha, </a:t>
            </a:r>
            <a:r>
              <a:rPr lang="en-US" altLang="es-ES" sz="1600" dirty="0" smtClean="0">
                <a:latin typeface="Century" panose="02040604050505020304" pitchFamily="18" charset="0"/>
                <a:ea typeface="Times New Roman" panose="02020603050405020304" pitchFamily="18" charset="0"/>
              </a:rPr>
              <a:t>indicando </a:t>
            </a:r>
            <a:r>
              <a:rPr lang="en-US" altLang="es-ES" sz="1600" dirty="0">
                <a:latin typeface="Century" panose="02040604050505020304" pitchFamily="18" charset="0"/>
                <a:ea typeface="Times New Roman" panose="02020603050405020304" pitchFamily="18" charset="0"/>
              </a:rPr>
              <a:t>el significado y las indicaciones </a:t>
            </a:r>
            <a:r>
              <a:rPr lang="en-US" altLang="es-ES" sz="1600" dirty="0" smtClean="0">
                <a:latin typeface="Century" panose="02040604050505020304" pitchFamily="18" charset="0"/>
                <a:ea typeface="Times New Roman" panose="02020603050405020304" pitchFamily="18" charset="0"/>
              </a:rPr>
              <a:t>que implica cada </a:t>
            </a:r>
            <a:r>
              <a:rPr lang="en-US" altLang="es-ES" sz="1600" dirty="0">
                <a:latin typeface="Century" panose="02040604050505020304" pitchFamily="18" charset="0"/>
                <a:ea typeface="Times New Roman" panose="02020603050405020304" pitchFamily="18" charset="0"/>
              </a:rPr>
              <a:t>uno de los colores de seguridad, </a:t>
            </a:r>
            <a:r>
              <a:rPr lang="en-US" altLang="es-ES" sz="1600" dirty="0" smtClean="0">
                <a:latin typeface="Century" panose="02040604050505020304" pitchFamily="18" charset="0"/>
                <a:ea typeface="Times New Roman" panose="02020603050405020304" pitchFamily="18" charset="0"/>
              </a:rPr>
              <a:t>según la normativa </a:t>
            </a:r>
            <a:r>
              <a:rPr lang="en-US" altLang="es-ES" sz="1600" dirty="0">
                <a:latin typeface="Century" panose="02040604050505020304" pitchFamily="18" charset="0"/>
                <a:ea typeface="Times New Roman" panose="02020603050405020304" pitchFamily="18" charset="0"/>
              </a:rPr>
              <a:t>en materia de señalización de seguridad y salud de los lugares de </a:t>
            </a:r>
            <a:r>
              <a:rPr lang="en-US" altLang="es-ES" sz="1600" dirty="0" smtClean="0">
                <a:latin typeface="Century" panose="02040604050505020304" pitchFamily="18" charset="0"/>
                <a:ea typeface="Times New Roman" panose="02020603050405020304" pitchFamily="18" charset="0"/>
              </a:rPr>
              <a:t>trabajo (RD </a:t>
            </a:r>
            <a:r>
              <a:rPr lang="en-US" altLang="es-ES" sz="1600" dirty="0">
                <a:latin typeface="Century" panose="02040604050505020304" pitchFamily="18" charset="0"/>
                <a:ea typeface="Times New Roman" panose="02020603050405020304" pitchFamily="18" charset="0"/>
              </a:rPr>
              <a:t>485/1997, de 14 de </a:t>
            </a:r>
            <a:r>
              <a:rPr lang="en-US" altLang="es-ES" sz="1600" dirty="0" smtClean="0">
                <a:latin typeface="Century" panose="02040604050505020304" pitchFamily="18" charset="0"/>
                <a:ea typeface="Times New Roman" panose="02020603050405020304" pitchFamily="18" charset="0"/>
              </a:rPr>
              <a:t>abril)</a:t>
            </a:r>
            <a:r>
              <a:rPr lang="es-ES" altLang="es-ES" sz="1600" dirty="0" smtClean="0">
                <a:latin typeface="Century" panose="02040604050505020304" pitchFamily="18" charset="0"/>
              </a:rPr>
              <a:t>. Añade una imagen de </a:t>
            </a:r>
            <a:r>
              <a:rPr lang="en-US" altLang="es-ES" sz="1600" dirty="0" smtClean="0">
                <a:latin typeface="Century" panose="02040604050505020304" pitchFamily="18" charset="0"/>
                <a:ea typeface="Times New Roman" panose="02020603050405020304" pitchFamily="18" charset="0"/>
              </a:rPr>
              <a:t>una </a:t>
            </a:r>
            <a:r>
              <a:rPr lang="en-US" altLang="es-ES" sz="1600" dirty="0">
                <a:latin typeface="Century" panose="02040604050505020304" pitchFamily="18" charset="0"/>
                <a:ea typeface="Times New Roman" panose="02020603050405020304" pitchFamily="18" charset="0"/>
              </a:rPr>
              <a:t>señal de cada tipo</a:t>
            </a:r>
            <a:endParaRPr lang="es-ES" sz="1600" b="1" dirty="0" smtClean="0">
              <a:latin typeface="Century" panose="02040604050505020304" pitchFamily="18"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466724" y="2609850"/>
            <a:ext cx="112395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dirty="0"/>
          </a:p>
        </p:txBody>
      </p:sp>
      <p:graphicFrame>
        <p:nvGraphicFramePr>
          <p:cNvPr id="15" name="Tabla 14"/>
          <p:cNvGraphicFramePr>
            <a:graphicFrameLocks noGrp="1"/>
          </p:cNvGraphicFramePr>
          <p:nvPr>
            <p:extLst>
              <p:ext uri="{D42A27DB-BD31-4B8C-83A1-F6EECF244321}">
                <p14:modId xmlns:p14="http://schemas.microsoft.com/office/powerpoint/2010/main" val="1543327034"/>
              </p:ext>
            </p:extLst>
          </p:nvPr>
        </p:nvGraphicFramePr>
        <p:xfrm>
          <a:off x="577360" y="1542685"/>
          <a:ext cx="11239502" cy="5120789"/>
        </p:xfrm>
        <a:graphic>
          <a:graphicData uri="http://schemas.openxmlformats.org/drawingml/2006/table">
            <a:tbl>
              <a:tblPr firstRow="1" firstCol="1" lastRow="1" lastCol="1" bandRow="1" bandCol="1"/>
              <a:tblGrid>
                <a:gridCol w="1311276">
                  <a:extLst>
                    <a:ext uri="{9D8B030D-6E8A-4147-A177-3AD203B41FA5}">
                      <a16:colId xmlns="" xmlns:a16="http://schemas.microsoft.com/office/drawing/2014/main" val="2106505035"/>
                    </a:ext>
                  </a:extLst>
                </a:gridCol>
                <a:gridCol w="3378200">
                  <a:extLst>
                    <a:ext uri="{9D8B030D-6E8A-4147-A177-3AD203B41FA5}">
                      <a16:colId xmlns="" xmlns:a16="http://schemas.microsoft.com/office/drawing/2014/main" val="1100006118"/>
                    </a:ext>
                  </a:extLst>
                </a:gridCol>
                <a:gridCol w="3378200">
                  <a:extLst>
                    <a:ext uri="{9D8B030D-6E8A-4147-A177-3AD203B41FA5}">
                      <a16:colId xmlns="" xmlns:a16="http://schemas.microsoft.com/office/drawing/2014/main" val="3089511602"/>
                    </a:ext>
                  </a:extLst>
                </a:gridCol>
                <a:gridCol w="3171826">
                  <a:extLst>
                    <a:ext uri="{9D8B030D-6E8A-4147-A177-3AD203B41FA5}">
                      <a16:colId xmlns="" xmlns:a16="http://schemas.microsoft.com/office/drawing/2014/main" val="885041405"/>
                    </a:ext>
                  </a:extLst>
                </a:gridCol>
              </a:tblGrid>
              <a:tr h="957598">
                <a:tc>
                  <a:txBody>
                    <a:bodyPr/>
                    <a:lstStyle/>
                    <a:p>
                      <a:pPr marL="107950" algn="ctr">
                        <a:spcBef>
                          <a:spcPts val="15"/>
                        </a:spcBef>
                        <a:spcAft>
                          <a:spcPts val="0"/>
                        </a:spcAft>
                      </a:pPr>
                      <a:r>
                        <a:rPr lang="es-ES" sz="1200" b="1" dirty="0" smtClean="0">
                          <a:effectLst/>
                          <a:latin typeface="Century" panose="02040604050505020304" pitchFamily="18" charset="0"/>
                          <a:ea typeface="Times New Roman" panose="02020603050405020304" pitchFamily="18" charset="0"/>
                          <a:cs typeface="Times New Roman" panose="02020603050405020304" pitchFamily="18" charset="0"/>
                        </a:rPr>
                        <a:t>COLOR</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noFill/>
                      <a:prstDash val="solid"/>
                      <a:round/>
                      <a:headEnd type="none" w="med" len="med"/>
                      <a:tailEnd type="none" w="med" len="med"/>
                    </a:lnB>
                    <a:solidFill>
                      <a:srgbClr val="EDEDED"/>
                    </a:solidFill>
                  </a:tcPr>
                </a:tc>
                <a:tc>
                  <a:txBody>
                    <a:bodyPr/>
                    <a:lstStyle/>
                    <a:p>
                      <a:pPr algn="ctr">
                        <a:spcAft>
                          <a:spcPts val="0"/>
                        </a:spcAft>
                      </a:pPr>
                      <a:r>
                        <a:rPr lang="es-ES" sz="1200" b="1" dirty="0" smtClean="0">
                          <a:effectLst/>
                          <a:latin typeface="Century" panose="02040604050505020304" pitchFamily="18" charset="0"/>
                          <a:ea typeface="Times New Roman" panose="02020603050405020304" pitchFamily="18" charset="0"/>
                          <a:cs typeface="Times New Roman" panose="02020603050405020304" pitchFamily="18" charset="0"/>
                        </a:rPr>
                        <a:t>SIGNIFICADO</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noFill/>
                      <a:prstDash val="solid"/>
                      <a:round/>
                      <a:headEnd type="none" w="med" len="med"/>
                      <a:tailEnd type="none" w="med" len="med"/>
                    </a:lnB>
                    <a:solidFill>
                      <a:srgbClr val="EDEDED"/>
                    </a:solidFill>
                  </a:tcPr>
                </a:tc>
                <a:tc>
                  <a:txBody>
                    <a:bodyPr/>
                    <a:lstStyle/>
                    <a:p>
                      <a:pPr algn="ctr">
                        <a:spcAft>
                          <a:spcPts val="0"/>
                        </a:spcAft>
                      </a:pPr>
                      <a:r>
                        <a:rPr lang="es-ES" sz="1200" b="1" dirty="0" smtClean="0">
                          <a:effectLst/>
                          <a:latin typeface="Century" panose="02040604050505020304" pitchFamily="18" charset="0"/>
                          <a:ea typeface="Times New Roman" panose="02020603050405020304" pitchFamily="18" charset="0"/>
                          <a:cs typeface="Times New Roman" panose="02020603050405020304" pitchFamily="18" charset="0"/>
                        </a:rPr>
                        <a:t>INDICACIÓN</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noFill/>
                      <a:prstDash val="solid"/>
                      <a:round/>
                      <a:headEnd type="none" w="med" len="med"/>
                      <a:tailEnd type="none" w="med" len="med"/>
                    </a:lnB>
                    <a:solidFill>
                      <a:srgbClr val="EDEDED"/>
                    </a:solidFill>
                  </a:tcPr>
                </a:tc>
                <a:tc>
                  <a:txBody>
                    <a:bodyPr/>
                    <a:lstStyle/>
                    <a:p>
                      <a:pPr algn="ctr">
                        <a:spcAft>
                          <a:spcPts val="0"/>
                        </a:spcAft>
                      </a:pPr>
                      <a:r>
                        <a:rPr lang="es-ES" sz="1200" b="1" dirty="0" smtClean="0">
                          <a:effectLst/>
                          <a:latin typeface="Century" panose="02040604050505020304" pitchFamily="18" charset="0"/>
                          <a:ea typeface="Times New Roman" panose="02020603050405020304" pitchFamily="18" charset="0"/>
                          <a:cs typeface="Times New Roman" panose="02020603050405020304" pitchFamily="18" charset="0"/>
                        </a:rPr>
                        <a:t>IMAGEN DE SEÑAL</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noFill/>
                      <a:prstDash val="solid"/>
                      <a:round/>
                      <a:headEnd type="none" w="med" len="med"/>
                      <a:tailEnd type="none" w="med" len="med"/>
                    </a:lnB>
                    <a:solidFill>
                      <a:srgbClr val="EDEDED"/>
                    </a:solidFill>
                  </a:tcPr>
                </a:tc>
                <a:extLst>
                  <a:ext uri="{0D108BD9-81ED-4DB2-BD59-A6C34878D82A}">
                    <a16:rowId xmlns="" xmlns:a16="http://schemas.microsoft.com/office/drawing/2014/main" val="1016984405"/>
                  </a:ext>
                </a:extLst>
              </a:tr>
              <a:tr h="957598">
                <a:tc>
                  <a:txBody>
                    <a:bodyPr/>
                    <a:lstStyle/>
                    <a:p>
                      <a:pPr marL="107950">
                        <a:spcBef>
                          <a:spcPts val="15"/>
                        </a:spcBef>
                        <a:spcAft>
                          <a:spcPts val="0"/>
                        </a:spcAft>
                      </a:pPr>
                      <a:r>
                        <a:rPr lang="en-US" sz="1200" b="1" dirty="0">
                          <a:solidFill>
                            <a:srgbClr val="FF0000"/>
                          </a:solidFill>
                          <a:effectLst/>
                          <a:latin typeface="Century" panose="02040604050505020304" pitchFamily="18" charset="0"/>
                          <a:ea typeface="Times New Roman" panose="02020603050405020304" pitchFamily="18" charset="0"/>
                          <a:cs typeface="Times New Roman" panose="02020603050405020304" pitchFamily="18" charset="0"/>
                        </a:rPr>
                        <a:t>ROJO</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tc>
                  <a:txBody>
                    <a:bodyPr/>
                    <a:lstStyle/>
                    <a:p>
                      <a:pPr>
                        <a:spcAft>
                          <a:spcPts val="0"/>
                        </a:spcAft>
                      </a:pP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extLst>
                  <a:ext uri="{0D108BD9-81ED-4DB2-BD59-A6C34878D82A}">
                    <a16:rowId xmlns="" xmlns:a16="http://schemas.microsoft.com/office/drawing/2014/main" val="4061964848"/>
                  </a:ext>
                </a:extLst>
              </a:tr>
              <a:tr h="1088609">
                <a:tc>
                  <a:txBody>
                    <a:bodyPr/>
                    <a:lstStyle/>
                    <a:p>
                      <a:pPr marL="107950">
                        <a:spcBef>
                          <a:spcPts val="865"/>
                        </a:spcBef>
                        <a:spcAft>
                          <a:spcPts val="0"/>
                        </a:spcAft>
                      </a:pPr>
                      <a:r>
                        <a:rPr lang="en-US" sz="1200" b="1" dirty="0">
                          <a:solidFill>
                            <a:srgbClr val="FFBF00"/>
                          </a:solidFill>
                          <a:effectLst/>
                          <a:latin typeface="Century" panose="02040604050505020304" pitchFamily="18" charset="0"/>
                          <a:ea typeface="Times New Roman" panose="02020603050405020304" pitchFamily="18" charset="0"/>
                          <a:cs typeface="Times New Roman" panose="02020603050405020304" pitchFamily="18" charset="0"/>
                        </a:rPr>
                        <a:t>AMARILLO</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a:noFill/>
                    </a:lnB>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a:noFill/>
                    </a:lnB>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a:noFill/>
                    </a:lnB>
                  </a:tcPr>
                </a:tc>
                <a:tc>
                  <a:txBody>
                    <a:bodyPr/>
                    <a:lstStyle/>
                    <a:p>
                      <a:pPr>
                        <a:spcAft>
                          <a:spcPts val="0"/>
                        </a:spcAft>
                      </a:pP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a:noFill/>
                    </a:lnB>
                  </a:tcPr>
                </a:tc>
                <a:extLst>
                  <a:ext uri="{0D108BD9-81ED-4DB2-BD59-A6C34878D82A}">
                    <a16:rowId xmlns="" xmlns:a16="http://schemas.microsoft.com/office/drawing/2014/main" val="3270690135"/>
                  </a:ext>
                </a:extLst>
              </a:tr>
              <a:tr h="181409">
                <a:tc>
                  <a:txBody>
                    <a:bodyPr/>
                    <a:lstStyle/>
                    <a:p>
                      <a:pPr>
                        <a:spcAft>
                          <a:spcPts val="0"/>
                        </a:spcAft>
                      </a:pPr>
                      <a:r>
                        <a:rPr lang="en-US" sz="1200" b="1" dirty="0">
                          <a:effectLst/>
                          <a:latin typeface="Century" panose="02040604050505020304" pitchFamily="18" charset="0"/>
                          <a:ea typeface="Times New Roman" panose="02020603050405020304" pitchFamily="18" charset="0"/>
                          <a:cs typeface="Times New Roman" panose="02020603050405020304" pitchFamily="18" charset="0"/>
                        </a:rPr>
                        <a:t> </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a:noFill/>
                    </a:lnB>
                  </a:tcPr>
                </a:tc>
                <a:tc>
                  <a:txBody>
                    <a:bodyPr/>
                    <a:lstStyle/>
                    <a:p>
                      <a:pPr>
                        <a:spcAft>
                          <a:spcPts val="0"/>
                        </a:spcAft>
                      </a:pPr>
                      <a:r>
                        <a:rPr lang="en-US" sz="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a:noFill/>
                    </a:lnB>
                  </a:tcPr>
                </a:tc>
                <a:tc>
                  <a:txBody>
                    <a:bodyPr/>
                    <a:lstStyle/>
                    <a:p>
                      <a:pPr>
                        <a:spcAft>
                          <a:spcPts val="0"/>
                        </a:spcAft>
                      </a:pPr>
                      <a:r>
                        <a:rPr lang="en-US" sz="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a:noFill/>
                    </a:lnB>
                  </a:tcPr>
                </a:tc>
                <a:tc>
                  <a:txBody>
                    <a:bodyPr/>
                    <a:lstStyle/>
                    <a:p>
                      <a:pPr>
                        <a:spcAft>
                          <a:spcPts val="0"/>
                        </a:spcAft>
                      </a:pP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a:noFill/>
                    </a:lnB>
                  </a:tcPr>
                </a:tc>
                <a:extLst>
                  <a:ext uri="{0D108BD9-81ED-4DB2-BD59-A6C34878D82A}">
                    <a16:rowId xmlns="" xmlns:a16="http://schemas.microsoft.com/office/drawing/2014/main" val="2902187850"/>
                  </a:ext>
                </a:extLst>
              </a:tr>
              <a:tr h="929910">
                <a:tc>
                  <a:txBody>
                    <a:bodyPr/>
                    <a:lstStyle/>
                    <a:p>
                      <a:pPr marL="107950">
                        <a:spcBef>
                          <a:spcPts val="15"/>
                        </a:spcBef>
                        <a:spcAft>
                          <a:spcPts val="0"/>
                        </a:spcAft>
                      </a:pPr>
                      <a:r>
                        <a:rPr lang="en-US" sz="1200" b="1" dirty="0">
                          <a:solidFill>
                            <a:srgbClr val="00AF50"/>
                          </a:solidFill>
                          <a:effectLst/>
                          <a:latin typeface="Century" panose="02040604050505020304" pitchFamily="18" charset="0"/>
                          <a:ea typeface="Times New Roman" panose="02020603050405020304" pitchFamily="18" charset="0"/>
                          <a:cs typeface="Times New Roman" panose="02020603050405020304" pitchFamily="18" charset="0"/>
                        </a:rPr>
                        <a:t>VERDE</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tc>
                  <a:txBody>
                    <a:bodyPr/>
                    <a:lstStyle/>
                    <a:p>
                      <a:pPr>
                        <a:spcAft>
                          <a:spcPts val="0"/>
                        </a:spcAft>
                      </a:pP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a:noFill/>
                    </a:lnT>
                    <a:lnB w="12700" cap="flat" cmpd="sng" algn="ctr">
                      <a:solidFill>
                        <a:srgbClr val="C8C8C8"/>
                      </a:solidFill>
                      <a:prstDash val="solid"/>
                      <a:round/>
                      <a:headEnd type="none" w="med" len="med"/>
                      <a:tailEnd type="none" w="med" len="med"/>
                    </a:lnB>
                    <a:solidFill>
                      <a:srgbClr val="EDEDED"/>
                    </a:solidFill>
                  </a:tcPr>
                </a:tc>
                <a:extLst>
                  <a:ext uri="{0D108BD9-81ED-4DB2-BD59-A6C34878D82A}">
                    <a16:rowId xmlns="" xmlns:a16="http://schemas.microsoft.com/office/drawing/2014/main" val="1357714785"/>
                  </a:ext>
                </a:extLst>
              </a:tr>
              <a:tr h="1004194">
                <a:tc>
                  <a:txBody>
                    <a:bodyPr/>
                    <a:lstStyle/>
                    <a:p>
                      <a:pPr marL="107950">
                        <a:spcBef>
                          <a:spcPts val="865"/>
                        </a:spcBef>
                        <a:spcAft>
                          <a:spcPts val="0"/>
                        </a:spcAft>
                      </a:pPr>
                      <a:r>
                        <a:rPr lang="en-US" sz="1200" b="1" dirty="0">
                          <a:solidFill>
                            <a:srgbClr val="0070BF"/>
                          </a:solidFill>
                          <a:effectLst/>
                          <a:latin typeface="Century" panose="02040604050505020304" pitchFamily="18" charset="0"/>
                          <a:ea typeface="Times New Roman" panose="02020603050405020304" pitchFamily="18" charset="0"/>
                          <a:cs typeface="Times New Roman" panose="02020603050405020304" pitchFamily="18" charset="0"/>
                        </a:rPr>
                        <a:t>AZUL</a:t>
                      </a:r>
                      <a:endParaRPr lang="es-ES" sz="1200" b="1" dirty="0">
                        <a:effectLst/>
                        <a:latin typeface="Century" panose="020406040505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a:spcAft>
                          <a:spcPts val="0"/>
                        </a:spcAft>
                      </a:pPr>
                      <a:endParaRPr lang="es-E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 xmlns:a16="http://schemas.microsoft.com/office/drawing/2014/main" val="1195751151"/>
                  </a:ext>
                </a:extLst>
              </a:tr>
            </a:tbl>
          </a:graphicData>
        </a:graphic>
      </p:graphicFrame>
      <p:grpSp>
        <p:nvGrpSpPr>
          <p:cNvPr id="16" name="Group 25"/>
          <p:cNvGrpSpPr>
            <a:grpSpLocks/>
          </p:cNvGrpSpPr>
          <p:nvPr/>
        </p:nvGrpSpPr>
        <p:grpSpPr bwMode="auto">
          <a:xfrm>
            <a:off x="4654795" y="4045194"/>
            <a:ext cx="8207375" cy="114300"/>
            <a:chOff x="1956" y="2474"/>
            <a:chExt cx="12924" cy="180"/>
          </a:xfrm>
        </p:grpSpPr>
        <p:pic>
          <p:nvPicPr>
            <p:cNvPr id="207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2474"/>
              <a:ext cx="2780" cy="180"/>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 y="2474"/>
              <a:ext cx="5278" cy="18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0" y="2474"/>
              <a:ext cx="4810" cy="1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21"/>
          <p:cNvGrpSpPr>
            <a:grpSpLocks/>
          </p:cNvGrpSpPr>
          <p:nvPr/>
        </p:nvGrpSpPr>
        <p:grpSpPr bwMode="auto">
          <a:xfrm>
            <a:off x="4654795" y="6786807"/>
            <a:ext cx="8207375" cy="114300"/>
            <a:chOff x="1956" y="6792"/>
            <a:chExt cx="12924" cy="180"/>
          </a:xfrm>
        </p:grpSpPr>
        <p:pic>
          <p:nvPicPr>
            <p:cNvPr id="2072"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6792"/>
              <a:ext cx="2780" cy="18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4" y="6792"/>
              <a:ext cx="5297" cy="18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1" y="6792"/>
              <a:ext cx="4829" cy="18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29"/>
          <p:cNvSpPr>
            <a:spLocks noChangeArrowheads="1"/>
          </p:cNvSpPr>
          <p:nvPr/>
        </p:nvSpPr>
        <p:spPr bwMode="auto">
          <a:xfrm>
            <a:off x="3413370" y="20163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dirty="0"/>
          </a:p>
        </p:txBody>
      </p:sp>
      <p:sp>
        <p:nvSpPr>
          <p:cNvPr id="19" name="Rectangle 30"/>
          <p:cNvSpPr>
            <a:spLocks noChangeArrowheads="1"/>
          </p:cNvSpPr>
          <p:nvPr/>
        </p:nvSpPr>
        <p:spPr bwMode="auto">
          <a:xfrm>
            <a:off x="3481633" y="2430320"/>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endParaRPr kumimoji="0" lang="en-US" alt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012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795867" y="181935"/>
            <a:ext cx="10611554" cy="601775"/>
          </a:xfrm>
        </p:spPr>
        <p:txBody>
          <a:bodyPr>
            <a:normAutofit/>
          </a:bodyPr>
          <a:lstStyle/>
          <a:p>
            <a:r>
              <a:rPr lang="es-ES" sz="3200" b="1" dirty="0" smtClean="0">
                <a:ln w="0"/>
                <a:effectLst>
                  <a:outerShdw blurRad="38100" dist="25400" dir="5400000" algn="ctr" rotWithShape="0">
                    <a:srgbClr val="6E747A">
                      <a:alpha val="43000"/>
                    </a:srgbClr>
                  </a:outerShdw>
                </a:effectLst>
                <a:latin typeface="Century" panose="02040604050505020304" pitchFamily="18" charset="0"/>
              </a:rPr>
              <a:t>3. Medidas de Emergencia</a:t>
            </a:r>
            <a:endParaRPr lang="es-ES" sz="3200" dirty="0">
              <a:ln w="0"/>
              <a:effectLst>
                <a:outerShdw blurRad="38100" dist="25400" dir="5400000" algn="ctr" rotWithShape="0">
                  <a:srgbClr val="6E747A">
                    <a:alpha val="43000"/>
                  </a:srgbClr>
                </a:outerShdw>
              </a:effectLst>
              <a:latin typeface="+mn-lt"/>
            </a:endParaRPr>
          </a:p>
        </p:txBody>
      </p:sp>
      <p:sp>
        <p:nvSpPr>
          <p:cNvPr id="3" name="Rectángulo 2"/>
          <p:cNvSpPr/>
          <p:nvPr/>
        </p:nvSpPr>
        <p:spPr>
          <a:xfrm>
            <a:off x="462844" y="889844"/>
            <a:ext cx="11277600" cy="2308324"/>
          </a:xfrm>
          <a:prstGeom prst="rect">
            <a:avLst/>
          </a:prstGeom>
        </p:spPr>
        <p:txBody>
          <a:bodyPr wrap="square">
            <a:spAutoFit/>
          </a:bodyPr>
          <a:lstStyle/>
          <a:p>
            <a:pPr marL="285750" indent="-285750" algn="just">
              <a:buFont typeface="Wingdings" panose="05000000000000000000" pitchFamily="2" charset="2"/>
              <a:buChar char="Ø"/>
            </a:pPr>
            <a:r>
              <a:rPr lang="es-ES" dirty="0"/>
              <a:t>En la actividad de una empresa se pueden presentar circunstancias inesperadas que supongan</a:t>
            </a:r>
          </a:p>
          <a:p>
            <a:pPr algn="just"/>
            <a:r>
              <a:rPr lang="es-ES" dirty="0"/>
              <a:t>la aparición de situaciones de peligro para los trabajadores </a:t>
            </a:r>
            <a:r>
              <a:rPr lang="es-ES" dirty="0" smtClean="0"/>
              <a:t>o </a:t>
            </a:r>
            <a:r>
              <a:rPr lang="es-ES" dirty="0"/>
              <a:t>el </a:t>
            </a:r>
            <a:r>
              <a:rPr lang="es-ES" dirty="0" smtClean="0"/>
              <a:t>público en general.</a:t>
            </a:r>
          </a:p>
          <a:p>
            <a:pPr algn="just"/>
            <a:endParaRPr lang="es-ES" dirty="0" smtClean="0"/>
          </a:p>
          <a:p>
            <a:pPr marL="285750" indent="-285750" algn="just">
              <a:buFont typeface="Wingdings" panose="05000000000000000000" pitchFamily="2" charset="2"/>
              <a:buChar char="Ø"/>
            </a:pPr>
            <a:r>
              <a:rPr lang="es-ES" dirty="0" smtClean="0"/>
              <a:t>Situación </a:t>
            </a:r>
            <a:r>
              <a:rPr lang="es-ES" dirty="0"/>
              <a:t>de </a:t>
            </a:r>
            <a:r>
              <a:rPr lang="es-ES" dirty="0" smtClean="0"/>
              <a:t>emergencia: </a:t>
            </a:r>
            <a:r>
              <a:rPr lang="es-ES" dirty="0"/>
              <a:t>cuando sobreviene alguna de estas circunstancias </a:t>
            </a:r>
            <a:r>
              <a:rPr lang="es-ES" dirty="0" smtClean="0"/>
              <a:t>que requieren </a:t>
            </a:r>
            <a:r>
              <a:rPr lang="es-ES" dirty="0"/>
              <a:t>una acción </a:t>
            </a:r>
            <a:r>
              <a:rPr lang="es-ES" dirty="0" smtClean="0"/>
              <a:t>inmediata.</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El empresario debe </a:t>
            </a:r>
            <a:r>
              <a:rPr lang="es-ES" dirty="0"/>
              <a:t>prever las posibles situaciones de emergencia que puedan producirse en la</a:t>
            </a:r>
          </a:p>
          <a:p>
            <a:pPr algn="just"/>
            <a:r>
              <a:rPr lang="es-ES" dirty="0"/>
              <a:t>empresa y de afrontarlas con la adopción de las medidas necesarias</a:t>
            </a:r>
            <a:r>
              <a:rPr lang="es-ES" dirty="0" smtClean="0"/>
              <a:t>.</a:t>
            </a:r>
            <a:endParaRPr lang="es-ES" dirty="0"/>
          </a:p>
        </p:txBody>
      </p:sp>
      <p:graphicFrame>
        <p:nvGraphicFramePr>
          <p:cNvPr id="4" name="Diagrama 3"/>
          <p:cNvGraphicFramePr/>
          <p:nvPr>
            <p:extLst>
              <p:ext uri="{D42A27DB-BD31-4B8C-83A1-F6EECF244321}">
                <p14:modId xmlns:p14="http://schemas.microsoft.com/office/powerpoint/2010/main" val="1763904081"/>
              </p:ext>
            </p:extLst>
          </p:nvPr>
        </p:nvGraphicFramePr>
        <p:xfrm>
          <a:off x="1207909" y="2912630"/>
          <a:ext cx="10199511" cy="3849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161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35379" y="357781"/>
            <a:ext cx="10611554" cy="601775"/>
          </a:xfrm>
        </p:spPr>
        <p:txBody>
          <a:bodyPr>
            <a:normAutofit/>
          </a:bodyPr>
          <a:lstStyle/>
          <a:p>
            <a:r>
              <a:rPr lang="es-ES" sz="3200" b="1" dirty="0">
                <a:ln w="0"/>
                <a:effectLst>
                  <a:outerShdw blurRad="38100" dist="25400" dir="5400000" algn="ctr" rotWithShape="0">
                    <a:srgbClr val="6E747A">
                      <a:alpha val="43000"/>
                    </a:srgbClr>
                  </a:outerShdw>
                </a:effectLst>
                <a:latin typeface="Century" panose="02040604050505020304" pitchFamily="18" charset="0"/>
              </a:rPr>
              <a:t>4</a:t>
            </a:r>
            <a:r>
              <a:rPr lang="es-ES" sz="3200" b="1" dirty="0" smtClean="0">
                <a:ln w="0"/>
                <a:effectLst>
                  <a:outerShdw blurRad="38100" dist="25400" dir="5400000" algn="ctr" rotWithShape="0">
                    <a:srgbClr val="6E747A">
                      <a:alpha val="43000"/>
                    </a:srgbClr>
                  </a:outerShdw>
                </a:effectLst>
                <a:latin typeface="Century" panose="02040604050505020304" pitchFamily="18" charset="0"/>
              </a:rPr>
              <a:t>. El Plan de Autoprotección</a:t>
            </a: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Marcador de contenido 3"/>
          <p:cNvGraphicFramePr>
            <a:graphicFrameLocks/>
          </p:cNvGraphicFramePr>
          <p:nvPr>
            <p:extLst>
              <p:ext uri="{D42A27DB-BD31-4B8C-83A1-F6EECF244321}">
                <p14:modId xmlns:p14="http://schemas.microsoft.com/office/powerpoint/2010/main" val="2608053649"/>
              </p:ext>
            </p:extLst>
          </p:nvPr>
        </p:nvGraphicFramePr>
        <p:xfrm>
          <a:off x="117231" y="4255477"/>
          <a:ext cx="11957538" cy="2602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835379" y="1229307"/>
            <a:ext cx="10222523" cy="2585323"/>
          </a:xfrm>
          <a:prstGeom prst="rect">
            <a:avLst/>
          </a:prstGeom>
        </p:spPr>
        <p:txBody>
          <a:bodyPr wrap="square">
            <a:spAutoFit/>
          </a:bodyPr>
          <a:lstStyle/>
          <a:p>
            <a:pPr marL="285750" indent="-285750" algn="just">
              <a:buFont typeface="Wingdings" panose="05000000000000000000" pitchFamily="2" charset="2"/>
              <a:buChar char="Ø"/>
            </a:pPr>
            <a:r>
              <a:rPr lang="es-ES" dirty="0" smtClean="0"/>
              <a:t>Documento </a:t>
            </a:r>
            <a:r>
              <a:rPr lang="es-ES" dirty="0"/>
              <a:t>que establece cada empresa con el </a:t>
            </a:r>
            <a:r>
              <a:rPr lang="es-ES" b="1" dirty="0" smtClean="0"/>
              <a:t>objeto de </a:t>
            </a:r>
            <a:r>
              <a:rPr lang="es-ES" b="1" dirty="0"/>
              <a:t>prevenir y controlar los riesgos</a:t>
            </a:r>
            <a:r>
              <a:rPr lang="es-ES" dirty="0"/>
              <a:t> sobre las personas y los bienes, dando </a:t>
            </a:r>
            <a:r>
              <a:rPr lang="es-ES" b="1" dirty="0" smtClean="0"/>
              <a:t>respuesta adecuada </a:t>
            </a:r>
            <a:r>
              <a:rPr lang="es-ES" b="1" dirty="0"/>
              <a:t>a las posibles situaciones de emergencia</a:t>
            </a:r>
            <a:r>
              <a:rPr lang="es-ES" dirty="0"/>
              <a:t> e integrando estas actuaciones </a:t>
            </a:r>
            <a:r>
              <a:rPr lang="es-ES" dirty="0" smtClean="0"/>
              <a:t>con el </a:t>
            </a:r>
            <a:r>
              <a:rPr lang="es-ES" dirty="0"/>
              <a:t>sistema público de Protección </a:t>
            </a:r>
            <a:r>
              <a:rPr lang="es-ES" dirty="0" smtClean="0"/>
              <a:t>Civil.</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a:t>La empresa tiene la </a:t>
            </a:r>
            <a:r>
              <a:rPr lang="es-ES" b="1" dirty="0"/>
              <a:t>obligación de elaborar un plan de autoprotección </a:t>
            </a:r>
            <a:r>
              <a:rPr lang="es-ES" dirty="0"/>
              <a:t>para hacer frente a </a:t>
            </a:r>
            <a:r>
              <a:rPr lang="es-ES" dirty="0" smtClean="0"/>
              <a:t>las posibles </a:t>
            </a:r>
            <a:r>
              <a:rPr lang="es-ES" dirty="0"/>
              <a:t>situaciones de emergencia y </a:t>
            </a:r>
            <a:r>
              <a:rPr lang="es-ES" b="1" dirty="0"/>
              <a:t>ofrecer una respuesta adecuada y organizada</a:t>
            </a:r>
            <a:r>
              <a:rPr lang="es-ES" dirty="0"/>
              <a:t> que </a:t>
            </a:r>
            <a:r>
              <a:rPr lang="es-ES" dirty="0" smtClean="0"/>
              <a:t>no solo </a:t>
            </a:r>
            <a:r>
              <a:rPr lang="es-ES" dirty="0"/>
              <a:t>tenga en cuenta a los trabajadores, sino también a otras personas que puedan </a:t>
            </a:r>
            <a:r>
              <a:rPr lang="es-ES" dirty="0" smtClean="0"/>
              <a:t>encontrarse </a:t>
            </a:r>
            <a:r>
              <a:rPr lang="es-ES" dirty="0"/>
              <a:t>allí </a:t>
            </a:r>
            <a:r>
              <a:rPr lang="es-ES" dirty="0" smtClean="0"/>
              <a:t>presentes</a:t>
            </a:r>
            <a:r>
              <a:rPr lang="es-ES" dirty="0"/>
              <a:t> </a:t>
            </a:r>
            <a:r>
              <a:rPr lang="es-ES" dirty="0" smtClean="0"/>
              <a:t>(por ejemplo clientes)</a:t>
            </a:r>
            <a:endParaRPr lang="es-ES" dirty="0"/>
          </a:p>
        </p:txBody>
      </p:sp>
      <p:sp>
        <p:nvSpPr>
          <p:cNvPr id="4" name="Rectángulo 3"/>
          <p:cNvSpPr/>
          <p:nvPr/>
        </p:nvSpPr>
        <p:spPr>
          <a:xfrm>
            <a:off x="3849503" y="4084381"/>
            <a:ext cx="4583306" cy="369332"/>
          </a:xfrm>
          <a:prstGeom prst="rect">
            <a:avLst/>
          </a:prstGeom>
        </p:spPr>
        <p:txBody>
          <a:bodyPr wrap="none">
            <a:spAutoFit/>
          </a:bodyPr>
          <a:lstStyle/>
          <a:p>
            <a:r>
              <a:rPr lang="es-ES" b="1" dirty="0"/>
              <a:t>Contenido del plan de autoprotección</a:t>
            </a:r>
          </a:p>
        </p:txBody>
      </p:sp>
    </p:spTree>
    <p:extLst>
      <p:ext uri="{BB962C8B-B14F-4D97-AF65-F5344CB8AC3E}">
        <p14:creationId xmlns:p14="http://schemas.microsoft.com/office/powerpoint/2010/main" val="2472117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2"/>
            <a:ext cx="8731045" cy="545330"/>
          </a:xfrm>
        </p:spPr>
        <p:txBody>
          <a:bodyPr>
            <a:normAutofit fontScale="90000"/>
          </a:bodyPr>
          <a:lstStyle/>
          <a:p>
            <a:pPr algn="just"/>
            <a:r>
              <a:rPr lang="es-ES" sz="3200" b="1" dirty="0">
                <a:ln w="0"/>
                <a:effectLst>
                  <a:outerShdw blurRad="38100" dist="25400" dir="5400000" algn="ctr" rotWithShape="0">
                    <a:srgbClr val="6E747A">
                      <a:alpha val="43000"/>
                    </a:srgbClr>
                  </a:outerShdw>
                </a:effectLst>
                <a:latin typeface="Century" panose="02040604050505020304" pitchFamily="18" charset="0"/>
              </a:rPr>
              <a:t>5</a:t>
            </a:r>
            <a:r>
              <a:rPr lang="es-ES" sz="3200" b="1" dirty="0" smtClean="0">
                <a:ln w="0"/>
                <a:effectLst>
                  <a:outerShdw blurRad="38100" dist="25400" dir="5400000" algn="ctr" rotWithShape="0">
                    <a:srgbClr val="6E747A">
                      <a:alpha val="43000"/>
                    </a:srgbClr>
                  </a:outerShdw>
                </a:effectLst>
                <a:latin typeface="Century" panose="02040604050505020304" pitchFamily="18" charset="0"/>
              </a:rPr>
              <a:t>. El </a:t>
            </a:r>
            <a:r>
              <a:rPr lang="es-ES" sz="3200" b="1" dirty="0">
                <a:ln w="0"/>
                <a:effectLst>
                  <a:outerShdw blurRad="38100" dist="25400" dir="5400000" algn="ctr" rotWithShape="0">
                    <a:srgbClr val="6E747A">
                      <a:alpha val="43000"/>
                    </a:srgbClr>
                  </a:outerShdw>
                </a:effectLst>
                <a:latin typeface="Century" panose="02040604050505020304" pitchFamily="18" charset="0"/>
              </a:rPr>
              <a:t>Plan de </a:t>
            </a:r>
            <a:r>
              <a:rPr lang="es-ES" sz="3200" b="1" dirty="0" smtClean="0">
                <a:ln w="0"/>
                <a:effectLst>
                  <a:outerShdw blurRad="38100" dist="25400" dir="5400000" algn="ctr" rotWithShape="0">
                    <a:srgbClr val="6E747A">
                      <a:alpha val="43000"/>
                    </a:srgbClr>
                  </a:outerShdw>
                </a:effectLst>
                <a:latin typeface="Century" panose="02040604050505020304" pitchFamily="18" charset="0"/>
              </a:rPr>
              <a:t>Actuación ante Emergencias</a:t>
            </a:r>
            <a:r>
              <a:rPr lang="es-ES" sz="3200" dirty="0">
                <a:ln w="0"/>
                <a:effectLst>
                  <a:outerShdw blurRad="38100" dist="25400" dir="5400000" algn="ctr" rotWithShape="0">
                    <a:srgbClr val="6E747A">
                      <a:alpha val="43000"/>
                    </a:srgbClr>
                  </a:outerShdw>
                </a:effectLst>
                <a:latin typeface="+mn-lt"/>
              </a:rPr>
              <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10" name="Marcador de contenido 3"/>
          <p:cNvGraphicFramePr>
            <a:graphicFrameLocks/>
          </p:cNvGraphicFramePr>
          <p:nvPr>
            <p:extLst>
              <p:ext uri="{D42A27DB-BD31-4B8C-83A1-F6EECF244321}">
                <p14:modId xmlns:p14="http://schemas.microsoft.com/office/powerpoint/2010/main" val="1991499440"/>
              </p:ext>
            </p:extLst>
          </p:nvPr>
        </p:nvGraphicFramePr>
        <p:xfrm>
          <a:off x="790222" y="2077156"/>
          <a:ext cx="10889154" cy="4780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711200" y="1074805"/>
            <a:ext cx="10968176" cy="923330"/>
          </a:xfrm>
          <a:prstGeom prst="rect">
            <a:avLst/>
          </a:prstGeom>
        </p:spPr>
        <p:txBody>
          <a:bodyPr wrap="square">
            <a:spAutoFit/>
          </a:bodyPr>
          <a:lstStyle/>
          <a:p>
            <a:pPr marL="285750" indent="-285750" algn="just">
              <a:buFont typeface="Wingdings" panose="05000000000000000000" pitchFamily="2" charset="2"/>
              <a:buChar char="Ø"/>
            </a:pPr>
            <a:r>
              <a:rPr lang="es-ES" dirty="0">
                <a:latin typeface="+mj-lt"/>
              </a:rPr>
              <a:t>D</a:t>
            </a:r>
            <a:r>
              <a:rPr lang="es-ES" dirty="0" smtClean="0">
                <a:latin typeface="+mj-lt"/>
              </a:rPr>
              <a:t>ocumento </a:t>
            </a:r>
            <a:r>
              <a:rPr lang="es-ES" dirty="0">
                <a:latin typeface="+mj-lt"/>
              </a:rPr>
              <a:t>en el que se </a:t>
            </a:r>
            <a:r>
              <a:rPr lang="es-ES" b="1" dirty="0">
                <a:latin typeface="+mj-lt"/>
              </a:rPr>
              <a:t>organiza la respuesta </a:t>
            </a:r>
            <a:r>
              <a:rPr lang="es-ES" b="1" dirty="0" smtClean="0">
                <a:latin typeface="+mj-lt"/>
              </a:rPr>
              <a:t>ante situaciones </a:t>
            </a:r>
            <a:r>
              <a:rPr lang="es-ES" b="1" dirty="0">
                <a:latin typeface="+mj-lt"/>
              </a:rPr>
              <a:t>de emergencia y las medidas de protección e intervención</a:t>
            </a:r>
            <a:r>
              <a:rPr lang="es-ES" dirty="0">
                <a:latin typeface="+mj-lt"/>
              </a:rPr>
              <a:t> que hay </a:t>
            </a:r>
            <a:r>
              <a:rPr lang="es-ES" dirty="0" smtClean="0">
                <a:latin typeface="+mj-lt"/>
              </a:rPr>
              <a:t>que adoptar </a:t>
            </a:r>
            <a:r>
              <a:rPr lang="es-ES" dirty="0">
                <a:latin typeface="+mj-lt"/>
              </a:rPr>
              <a:t>en función de la actividad de la empresa y de su localización geográfica</a:t>
            </a:r>
          </a:p>
        </p:txBody>
      </p:sp>
    </p:spTree>
    <p:extLst>
      <p:ext uri="{BB962C8B-B14F-4D97-AF65-F5344CB8AC3E}">
        <p14:creationId xmlns:p14="http://schemas.microsoft.com/office/powerpoint/2010/main" val="1961395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931652" y="369071"/>
            <a:ext cx="8731045" cy="545330"/>
          </a:xfrm>
        </p:spPr>
        <p:txBody>
          <a:bodyPr>
            <a:noAutofit/>
          </a:bodyPr>
          <a:lstStyle/>
          <a:p>
            <a:r>
              <a:rPr lang="es-ES" sz="2000" b="1" dirty="0" smtClean="0">
                <a:ln w="0"/>
                <a:effectLst>
                  <a:outerShdw blurRad="38100" dist="25400" dir="5400000" algn="ctr" rotWithShape="0">
                    <a:srgbClr val="6E747A">
                      <a:alpha val="43000"/>
                    </a:srgbClr>
                  </a:outerShdw>
                </a:effectLst>
              </a:rPr>
              <a:t>5.1 Clasificación de las Emergencias</a:t>
            </a:r>
            <a:br>
              <a:rPr lang="es-ES" sz="2000" b="1" dirty="0" smtClean="0">
                <a:ln w="0"/>
                <a:effectLst>
                  <a:outerShdw blurRad="38100" dist="25400" dir="5400000" algn="ctr" rotWithShape="0">
                    <a:srgbClr val="6E747A">
                      <a:alpha val="43000"/>
                    </a:srgbClr>
                  </a:outerShdw>
                </a:effectLst>
              </a:rPr>
            </a:br>
            <a:r>
              <a:rPr lang="es-ES" sz="2000" b="1" dirty="0">
                <a:ln w="0"/>
                <a:effectLst>
                  <a:outerShdw blurRad="38100" dist="25400" dir="5400000" algn="ctr" rotWithShape="0">
                    <a:srgbClr val="6E747A">
                      <a:alpha val="43000"/>
                    </a:srgbClr>
                  </a:outerShdw>
                </a:effectLst>
              </a:rPr>
              <a:t/>
            </a:r>
            <a:br>
              <a:rPr lang="es-ES" sz="2000" b="1" dirty="0">
                <a:ln w="0"/>
                <a:effectLst>
                  <a:outerShdw blurRad="38100" dist="25400" dir="5400000" algn="ctr" rotWithShape="0">
                    <a:srgbClr val="6E747A">
                      <a:alpha val="43000"/>
                    </a:srgbClr>
                  </a:outerShdw>
                </a:effectLst>
              </a:rPr>
            </a:br>
            <a:r>
              <a:rPr lang="es-ES" sz="2000" b="1" dirty="0" smtClean="0">
                <a:ln w="0"/>
                <a:effectLst>
                  <a:outerShdw blurRad="38100" dist="25400" dir="5400000" algn="ctr" rotWithShape="0">
                    <a:srgbClr val="6E747A">
                      <a:alpha val="43000"/>
                    </a:srgbClr>
                  </a:outerShdw>
                </a:effectLst>
              </a:rPr>
              <a:t/>
            </a:r>
            <a:br>
              <a:rPr lang="es-ES" sz="2000" b="1" dirty="0" smtClean="0">
                <a:ln w="0"/>
                <a:effectLst>
                  <a:outerShdw blurRad="38100" dist="25400" dir="5400000" algn="ctr" rotWithShape="0">
                    <a:srgbClr val="6E747A">
                      <a:alpha val="43000"/>
                    </a:srgbClr>
                  </a:outerShdw>
                </a:effectLst>
              </a:rPr>
            </a:br>
            <a:r>
              <a:rPr lang="es-ES" sz="2000" dirty="0">
                <a:ln w="0"/>
                <a:effectLst>
                  <a:outerShdw blurRad="38100" dist="25400" dir="5400000" algn="ctr" rotWithShape="0">
                    <a:srgbClr val="6E747A">
                      <a:alpha val="43000"/>
                    </a:srgbClr>
                  </a:outerShdw>
                </a:effectLst>
              </a:rPr>
              <a:t/>
            </a:r>
            <a:br>
              <a:rPr lang="es-ES" sz="2000" dirty="0">
                <a:ln w="0"/>
                <a:effectLst>
                  <a:outerShdw blurRad="38100" dist="25400" dir="5400000" algn="ctr" rotWithShape="0">
                    <a:srgbClr val="6E747A">
                      <a:alpha val="43000"/>
                    </a:srgbClr>
                  </a:outerShdw>
                </a:effectLst>
              </a:rPr>
            </a:br>
            <a:endParaRPr lang="es-ES" sz="2000" dirty="0">
              <a:ln w="0"/>
              <a:effectLst>
                <a:outerShdw blurRad="38100" dist="25400" dir="5400000" algn="ctr" rotWithShape="0">
                  <a:srgbClr val="6E747A">
                    <a:alpha val="43000"/>
                  </a:srgbClr>
                </a:outerShdw>
              </a:effectLst>
            </a:endParaRPr>
          </a:p>
        </p:txBody>
      </p:sp>
      <p:graphicFrame>
        <p:nvGraphicFramePr>
          <p:cNvPr id="3" name="Tabla 2"/>
          <p:cNvGraphicFramePr>
            <a:graphicFrameLocks noGrp="1"/>
          </p:cNvGraphicFramePr>
          <p:nvPr>
            <p:extLst>
              <p:ext uri="{D42A27DB-BD31-4B8C-83A1-F6EECF244321}">
                <p14:modId xmlns:p14="http://schemas.microsoft.com/office/powerpoint/2010/main" val="1491976816"/>
              </p:ext>
            </p:extLst>
          </p:nvPr>
        </p:nvGraphicFramePr>
        <p:xfrm>
          <a:off x="485423" y="1087966"/>
          <a:ext cx="11006667" cy="4480560"/>
        </p:xfrm>
        <a:graphic>
          <a:graphicData uri="http://schemas.openxmlformats.org/drawingml/2006/table">
            <a:tbl>
              <a:tblPr firstRow="1" bandRow="1">
                <a:tableStyleId>{7DF18680-E054-41AD-8BC1-D1AEF772440D}</a:tableStyleId>
              </a:tblPr>
              <a:tblGrid>
                <a:gridCol w="3668889">
                  <a:extLst>
                    <a:ext uri="{9D8B030D-6E8A-4147-A177-3AD203B41FA5}">
                      <a16:colId xmlns="" xmlns:a16="http://schemas.microsoft.com/office/drawing/2014/main" val="1452255518"/>
                    </a:ext>
                  </a:extLst>
                </a:gridCol>
                <a:gridCol w="3668889">
                  <a:extLst>
                    <a:ext uri="{9D8B030D-6E8A-4147-A177-3AD203B41FA5}">
                      <a16:colId xmlns="" xmlns:a16="http://schemas.microsoft.com/office/drawing/2014/main" val="637616687"/>
                    </a:ext>
                  </a:extLst>
                </a:gridCol>
                <a:gridCol w="3668889">
                  <a:extLst>
                    <a:ext uri="{9D8B030D-6E8A-4147-A177-3AD203B41FA5}">
                      <a16:colId xmlns="" xmlns:a16="http://schemas.microsoft.com/office/drawing/2014/main" val="3770399008"/>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dirty="0" smtClean="0"/>
                        <a:t>CONATO DE EMERGENCIA</a:t>
                      </a:r>
                    </a:p>
                    <a:p>
                      <a:pPr algn="ctr"/>
                      <a:endParaRPr lang="es-ES" dirty="0"/>
                    </a:p>
                  </a:txBody>
                  <a:tcPr/>
                </a:tc>
                <a:tc>
                  <a:txBody>
                    <a:bodyPr/>
                    <a:lstStyle/>
                    <a:p>
                      <a:pPr algn="ctr"/>
                      <a:r>
                        <a:rPr lang="es-ES" dirty="0" smtClean="0"/>
                        <a:t>EMERGENCIA PARCIAL</a:t>
                      </a:r>
                      <a:endParaRPr lang="es-ES" dirty="0"/>
                    </a:p>
                  </a:txBody>
                  <a:tcPr/>
                </a:tc>
                <a:tc>
                  <a:txBody>
                    <a:bodyPr/>
                    <a:lstStyle/>
                    <a:p>
                      <a:pPr algn="ctr"/>
                      <a:r>
                        <a:rPr lang="es-ES" dirty="0" smtClean="0"/>
                        <a:t>EMERGENCIA GENERAL</a:t>
                      </a:r>
                      <a:endParaRPr lang="es-ES" dirty="0"/>
                    </a:p>
                  </a:txBody>
                  <a:tcPr/>
                </a:tc>
                <a:extLst>
                  <a:ext uri="{0D108BD9-81ED-4DB2-BD59-A6C34878D82A}">
                    <a16:rowId xmlns="" xmlns:a16="http://schemas.microsoft.com/office/drawing/2014/main" val="2458458509"/>
                  </a:ext>
                </a:extLst>
              </a:tr>
              <a:tr h="370840">
                <a:tc>
                  <a:txBody>
                    <a:bodyPr/>
                    <a:lstStyle/>
                    <a:p>
                      <a:pPr algn="just"/>
                      <a:r>
                        <a:rPr lang="es-ES" sz="1600" dirty="0" smtClean="0"/>
                        <a:t>Situación que puede ser controlada y dominada de forma sencilla y rápida por el</a:t>
                      </a:r>
                      <a:r>
                        <a:rPr lang="es-ES" sz="1600" baseline="0" dirty="0" smtClean="0"/>
                        <a:t> </a:t>
                      </a:r>
                      <a:r>
                        <a:rPr lang="es-ES" sz="1600" dirty="0" smtClean="0"/>
                        <a:t>personal y con los medios de protección</a:t>
                      </a:r>
                    </a:p>
                    <a:p>
                      <a:pPr algn="just"/>
                      <a:r>
                        <a:rPr lang="es-ES" sz="1600" dirty="0" smtClean="0"/>
                        <a:t>del área donde se produce.</a:t>
                      </a:r>
                      <a:endParaRPr lang="es-ES" sz="1600" dirty="0"/>
                    </a:p>
                  </a:txBody>
                  <a:tcPr/>
                </a:tc>
                <a:tc>
                  <a:txBody>
                    <a:bodyPr/>
                    <a:lstStyle/>
                    <a:p>
                      <a:pPr algn="just"/>
                      <a:r>
                        <a:rPr lang="es-ES" sz="1600" dirty="0" smtClean="0"/>
                        <a:t>Situación que para ser controlada y dominada requiere la actuación de los medios</a:t>
                      </a:r>
                      <a:r>
                        <a:rPr lang="es-ES" sz="1600" baseline="0" dirty="0" smtClean="0"/>
                        <a:t> </a:t>
                      </a:r>
                      <a:r>
                        <a:rPr lang="es-ES" sz="1600" dirty="0" smtClean="0"/>
                        <a:t>humanos y materiales del edificio o local</a:t>
                      </a:r>
                      <a:r>
                        <a:rPr lang="es-ES" sz="1600" baseline="0" dirty="0" smtClean="0"/>
                        <a:t> donde se produce.</a:t>
                      </a:r>
                      <a:endParaRPr lang="es-ES" sz="1600" dirty="0" smtClean="0"/>
                    </a:p>
                    <a:p>
                      <a:pPr algn="just"/>
                      <a:r>
                        <a:rPr lang="es-ES" sz="1600" dirty="0" smtClean="0"/>
                        <a:t>Sus efectos se limitan a este y no afecta a los colindantes, ni a terceras personas.</a:t>
                      </a:r>
                      <a:endParaRPr lang="es-ES" sz="1600" dirty="0"/>
                    </a:p>
                  </a:txBody>
                  <a:tcPr/>
                </a:tc>
                <a:tc>
                  <a:txBody>
                    <a:bodyPr/>
                    <a:lstStyle/>
                    <a:p>
                      <a:pPr algn="just"/>
                      <a:r>
                        <a:rPr lang="es-ES" sz="1600" dirty="0" smtClean="0"/>
                        <a:t>Situación que precisa de la actuación de todos los medios humanos y materiales del edificio y de medios exteriores. </a:t>
                      </a:r>
                    </a:p>
                    <a:p>
                      <a:pPr algn="just"/>
                      <a:r>
                        <a:rPr lang="es-ES" sz="1600" dirty="0" smtClean="0"/>
                        <a:t>Sus efectos pueden</a:t>
                      </a:r>
                      <a:r>
                        <a:rPr lang="es-ES" sz="1600" baseline="0" dirty="0" smtClean="0"/>
                        <a:t> extenderse a otros lugares o personas. </a:t>
                      </a:r>
                      <a:r>
                        <a:rPr lang="es-ES" sz="1600" dirty="0" smtClean="0"/>
                        <a:t>Implica la evacuación de las personas que</a:t>
                      </a:r>
                      <a:r>
                        <a:rPr lang="es-ES" sz="1600" baseline="0" dirty="0" smtClean="0"/>
                        <a:t> </a:t>
                      </a:r>
                      <a:r>
                        <a:rPr lang="es-ES" sz="1600" dirty="0" smtClean="0"/>
                        <a:t>se encuentren en el edificio.</a:t>
                      </a:r>
                      <a:endParaRPr lang="es-ES" sz="1600" dirty="0"/>
                    </a:p>
                  </a:txBody>
                  <a:tcPr/>
                </a:tc>
                <a:extLst>
                  <a:ext uri="{0D108BD9-81ED-4DB2-BD59-A6C34878D82A}">
                    <a16:rowId xmlns="" xmlns:a16="http://schemas.microsoft.com/office/drawing/2014/main" val="2844252266"/>
                  </a:ext>
                </a:extLst>
              </a:tr>
              <a:tr h="370840">
                <a:tc>
                  <a:txBody>
                    <a:bodyPr/>
                    <a:lstStyle/>
                    <a:p>
                      <a:pPr algn="just"/>
                      <a:r>
                        <a:rPr lang="es-ES" sz="1600" b="1" kern="1200" dirty="0" smtClean="0">
                          <a:solidFill>
                            <a:schemeClr val="dk1"/>
                          </a:solidFill>
                          <a:effectLst/>
                          <a:latin typeface="+mn-lt"/>
                          <a:ea typeface="+mn-ea"/>
                          <a:cs typeface="+mn-cs"/>
                        </a:rPr>
                        <a:t>Ejemplo:</a:t>
                      </a:r>
                    </a:p>
                    <a:p>
                      <a:pPr algn="just"/>
                      <a:r>
                        <a:rPr lang="es-ES" sz="1600" b="0" kern="1200" dirty="0" smtClean="0">
                          <a:solidFill>
                            <a:schemeClr val="dk1"/>
                          </a:solidFill>
                          <a:effectLst/>
                          <a:latin typeface="+mn-lt"/>
                          <a:ea typeface="+mn-ea"/>
                          <a:cs typeface="+mn-cs"/>
                        </a:rPr>
                        <a:t>Incendio de un contenedor de trapos impregnados de grasa y gasoil. El incendio ha sido controlado por el propio personal del lugar utilizando un extintor.</a:t>
                      </a:r>
                      <a:endParaRPr lang="es-ES" sz="1600" b="0" dirty="0"/>
                    </a:p>
                  </a:txBody>
                  <a:tcPr/>
                </a:tc>
                <a:tc>
                  <a:txBody>
                    <a:bodyPr/>
                    <a:lstStyle/>
                    <a:p>
                      <a:pPr algn="just"/>
                      <a:r>
                        <a:rPr lang="es-ES" sz="1600" b="1" dirty="0" smtClean="0"/>
                        <a:t>Ejemplo:</a:t>
                      </a:r>
                    </a:p>
                    <a:p>
                      <a:pPr marL="0" marR="0" lvl="0" indent="0" algn="just" defTabSz="457200"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effectLst/>
                          <a:latin typeface="+mn-lt"/>
                          <a:ea typeface="+mn-ea"/>
                          <a:cs typeface="+mn-cs"/>
                        </a:rPr>
                        <a:t>Incendio de un depósito de combustible para calefacción extinguido por los equipos de intervención de la empresa.</a:t>
                      </a:r>
                    </a:p>
                    <a:p>
                      <a:pPr algn="just"/>
                      <a:endParaRPr lang="es-ES" sz="1600" b="1" dirty="0"/>
                    </a:p>
                  </a:txBody>
                  <a:tcPr/>
                </a:tc>
                <a:tc>
                  <a:txBody>
                    <a:bodyPr/>
                    <a:lstStyle/>
                    <a:p>
                      <a:pPr algn="just"/>
                      <a:r>
                        <a:rPr lang="es-ES" sz="1600" b="1" dirty="0" smtClean="0"/>
                        <a:t>Ejemplo:</a:t>
                      </a:r>
                    </a:p>
                    <a:p>
                      <a:pPr algn="just"/>
                      <a:r>
                        <a:rPr lang="es-ES" sz="1600" b="0" kern="1200" dirty="0" smtClean="0">
                          <a:solidFill>
                            <a:schemeClr val="dk1"/>
                          </a:solidFill>
                          <a:effectLst/>
                          <a:latin typeface="+mn-lt"/>
                          <a:ea typeface="+mn-ea"/>
                          <a:cs typeface="+mn-cs"/>
                        </a:rPr>
                        <a:t>Incendio de una nave que está próxima a un almacén de material pirotécnico,</a:t>
                      </a:r>
                      <a:r>
                        <a:rPr lang="es-ES" sz="1600" b="0" kern="1200" baseline="0" dirty="0" smtClean="0">
                          <a:solidFill>
                            <a:schemeClr val="dk1"/>
                          </a:solidFill>
                          <a:effectLst/>
                          <a:latin typeface="+mn-lt"/>
                          <a:ea typeface="+mn-ea"/>
                          <a:cs typeface="+mn-cs"/>
                        </a:rPr>
                        <a:t> lo que conlleva la evacuación completa del centro de trabajo y la intervención de los bomberos.</a:t>
                      </a:r>
                      <a:endParaRPr lang="es-ES" sz="1600" b="0" dirty="0"/>
                    </a:p>
                  </a:txBody>
                  <a:tcPr/>
                </a:tc>
                <a:extLst>
                  <a:ext uri="{0D108BD9-81ED-4DB2-BD59-A6C34878D82A}">
                    <a16:rowId xmlns="" xmlns:a16="http://schemas.microsoft.com/office/drawing/2014/main" val="1044067683"/>
                  </a:ext>
                </a:extLst>
              </a:tr>
            </a:tbl>
          </a:graphicData>
        </a:graphic>
      </p:graphicFrame>
    </p:spTree>
    <p:extLst>
      <p:ext uri="{BB962C8B-B14F-4D97-AF65-F5344CB8AC3E}">
        <p14:creationId xmlns:p14="http://schemas.microsoft.com/office/powerpoint/2010/main" val="1400747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931652" y="369071"/>
            <a:ext cx="8731045" cy="545330"/>
          </a:xfrm>
        </p:spPr>
        <p:txBody>
          <a:bodyPr>
            <a:noAutofit/>
          </a:bodyPr>
          <a:lstStyle/>
          <a:p>
            <a:r>
              <a:rPr lang="es-ES" sz="2000" b="1" dirty="0" smtClean="0">
                <a:ln w="0"/>
                <a:effectLst>
                  <a:outerShdw blurRad="38100" dist="25400" dir="5400000" algn="ctr" rotWithShape="0">
                    <a:srgbClr val="6E747A">
                      <a:alpha val="43000"/>
                    </a:srgbClr>
                  </a:outerShdw>
                </a:effectLst>
              </a:rPr>
              <a:t>5.2 Equipos de Emergencias</a:t>
            </a:r>
            <a:br>
              <a:rPr lang="es-ES" sz="2000" b="1" dirty="0" smtClean="0">
                <a:ln w="0"/>
                <a:effectLst>
                  <a:outerShdw blurRad="38100" dist="25400" dir="5400000" algn="ctr" rotWithShape="0">
                    <a:srgbClr val="6E747A">
                      <a:alpha val="43000"/>
                    </a:srgbClr>
                  </a:outerShdw>
                </a:effectLst>
              </a:rPr>
            </a:br>
            <a:r>
              <a:rPr lang="es-ES" sz="2000" b="1" dirty="0">
                <a:ln w="0"/>
                <a:effectLst>
                  <a:outerShdw blurRad="38100" dist="25400" dir="5400000" algn="ctr" rotWithShape="0">
                    <a:srgbClr val="6E747A">
                      <a:alpha val="43000"/>
                    </a:srgbClr>
                  </a:outerShdw>
                </a:effectLst>
              </a:rPr>
              <a:t/>
            </a:r>
            <a:br>
              <a:rPr lang="es-ES" sz="2000" b="1" dirty="0">
                <a:ln w="0"/>
                <a:effectLst>
                  <a:outerShdw blurRad="38100" dist="25400" dir="5400000" algn="ctr" rotWithShape="0">
                    <a:srgbClr val="6E747A">
                      <a:alpha val="43000"/>
                    </a:srgbClr>
                  </a:outerShdw>
                </a:effectLst>
              </a:rPr>
            </a:br>
            <a:r>
              <a:rPr lang="es-ES" sz="2000" b="1" dirty="0" smtClean="0">
                <a:ln w="0"/>
                <a:effectLst>
                  <a:outerShdw blurRad="38100" dist="25400" dir="5400000" algn="ctr" rotWithShape="0">
                    <a:srgbClr val="6E747A">
                      <a:alpha val="43000"/>
                    </a:srgbClr>
                  </a:outerShdw>
                </a:effectLst>
              </a:rPr>
              <a:t/>
            </a:r>
            <a:br>
              <a:rPr lang="es-ES" sz="2000" b="1" dirty="0" smtClean="0">
                <a:ln w="0"/>
                <a:effectLst>
                  <a:outerShdw blurRad="38100" dist="25400" dir="5400000" algn="ctr" rotWithShape="0">
                    <a:srgbClr val="6E747A">
                      <a:alpha val="43000"/>
                    </a:srgbClr>
                  </a:outerShdw>
                </a:effectLst>
              </a:rPr>
            </a:br>
            <a:r>
              <a:rPr lang="es-ES" sz="2000" dirty="0">
                <a:ln w="0"/>
                <a:effectLst>
                  <a:outerShdw blurRad="38100" dist="25400" dir="5400000" algn="ctr" rotWithShape="0">
                    <a:srgbClr val="6E747A">
                      <a:alpha val="43000"/>
                    </a:srgbClr>
                  </a:outerShdw>
                </a:effectLst>
              </a:rPr>
              <a:t/>
            </a:r>
            <a:br>
              <a:rPr lang="es-ES" sz="2000" dirty="0">
                <a:ln w="0"/>
                <a:effectLst>
                  <a:outerShdw blurRad="38100" dist="25400" dir="5400000" algn="ctr" rotWithShape="0">
                    <a:srgbClr val="6E747A">
                      <a:alpha val="43000"/>
                    </a:srgbClr>
                  </a:outerShdw>
                </a:effectLst>
              </a:rPr>
            </a:br>
            <a:endParaRPr lang="es-ES" sz="2000" dirty="0">
              <a:ln w="0"/>
              <a:effectLst>
                <a:outerShdw blurRad="38100" dist="25400" dir="5400000" algn="ctr" rotWithShape="0">
                  <a:srgbClr val="6E747A">
                    <a:alpha val="43000"/>
                  </a:srgbClr>
                </a:outerShdw>
              </a:effectLst>
            </a:endParaRPr>
          </a:p>
        </p:txBody>
      </p:sp>
      <p:graphicFrame>
        <p:nvGraphicFramePr>
          <p:cNvPr id="4" name="Diagrama 3"/>
          <p:cNvGraphicFramePr/>
          <p:nvPr>
            <p:extLst>
              <p:ext uri="{D42A27DB-BD31-4B8C-83A1-F6EECF244321}">
                <p14:modId xmlns:p14="http://schemas.microsoft.com/office/powerpoint/2010/main" val="2777254751"/>
              </p:ext>
            </p:extLst>
          </p:nvPr>
        </p:nvGraphicFramePr>
        <p:xfrm>
          <a:off x="169333" y="914401"/>
          <a:ext cx="12022667" cy="5576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079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931652" y="369071"/>
            <a:ext cx="8731045" cy="545330"/>
          </a:xfrm>
        </p:spPr>
        <p:txBody>
          <a:bodyPr>
            <a:noAutofit/>
          </a:bodyPr>
          <a:lstStyle/>
          <a:p>
            <a:r>
              <a:rPr lang="es-ES" sz="2000" b="1" dirty="0" smtClean="0">
                <a:ln w="0"/>
                <a:effectLst>
                  <a:outerShdw blurRad="38100" dist="25400" dir="5400000" algn="ctr" rotWithShape="0">
                    <a:srgbClr val="6E747A">
                      <a:alpha val="43000"/>
                    </a:srgbClr>
                  </a:outerShdw>
                </a:effectLst>
              </a:rPr>
              <a:t>5.3 Actuaciones en cado de Emergencia</a:t>
            </a:r>
            <a:br>
              <a:rPr lang="es-ES" sz="2000" b="1" dirty="0" smtClean="0">
                <a:ln w="0"/>
                <a:effectLst>
                  <a:outerShdw blurRad="38100" dist="25400" dir="5400000" algn="ctr" rotWithShape="0">
                    <a:srgbClr val="6E747A">
                      <a:alpha val="43000"/>
                    </a:srgbClr>
                  </a:outerShdw>
                </a:effectLst>
              </a:rPr>
            </a:br>
            <a:r>
              <a:rPr lang="es-ES" sz="2000" b="1" dirty="0">
                <a:ln w="0"/>
                <a:effectLst>
                  <a:outerShdw blurRad="38100" dist="25400" dir="5400000" algn="ctr" rotWithShape="0">
                    <a:srgbClr val="6E747A">
                      <a:alpha val="43000"/>
                    </a:srgbClr>
                  </a:outerShdw>
                </a:effectLst>
              </a:rPr>
              <a:t/>
            </a:r>
            <a:br>
              <a:rPr lang="es-ES" sz="2000" b="1" dirty="0">
                <a:ln w="0"/>
                <a:effectLst>
                  <a:outerShdw blurRad="38100" dist="25400" dir="5400000" algn="ctr" rotWithShape="0">
                    <a:srgbClr val="6E747A">
                      <a:alpha val="43000"/>
                    </a:srgbClr>
                  </a:outerShdw>
                </a:effectLst>
              </a:rPr>
            </a:br>
            <a:r>
              <a:rPr lang="es-ES" sz="2000" b="1" dirty="0" smtClean="0">
                <a:ln w="0"/>
                <a:effectLst>
                  <a:outerShdw blurRad="38100" dist="25400" dir="5400000" algn="ctr" rotWithShape="0">
                    <a:srgbClr val="6E747A">
                      <a:alpha val="43000"/>
                    </a:srgbClr>
                  </a:outerShdw>
                </a:effectLst>
              </a:rPr>
              <a:t/>
            </a:r>
            <a:br>
              <a:rPr lang="es-ES" sz="2000" b="1" dirty="0" smtClean="0">
                <a:ln w="0"/>
                <a:effectLst>
                  <a:outerShdw blurRad="38100" dist="25400" dir="5400000" algn="ctr" rotWithShape="0">
                    <a:srgbClr val="6E747A">
                      <a:alpha val="43000"/>
                    </a:srgbClr>
                  </a:outerShdw>
                </a:effectLst>
              </a:rPr>
            </a:br>
            <a:r>
              <a:rPr lang="es-ES" sz="2000" dirty="0">
                <a:ln w="0"/>
                <a:effectLst>
                  <a:outerShdw blurRad="38100" dist="25400" dir="5400000" algn="ctr" rotWithShape="0">
                    <a:srgbClr val="6E747A">
                      <a:alpha val="43000"/>
                    </a:srgbClr>
                  </a:outerShdw>
                </a:effectLst>
              </a:rPr>
              <a:t/>
            </a:r>
            <a:br>
              <a:rPr lang="es-ES" sz="2000" dirty="0">
                <a:ln w="0"/>
                <a:effectLst>
                  <a:outerShdw blurRad="38100" dist="25400" dir="5400000" algn="ctr" rotWithShape="0">
                    <a:srgbClr val="6E747A">
                      <a:alpha val="43000"/>
                    </a:srgbClr>
                  </a:outerShdw>
                </a:effectLst>
              </a:rPr>
            </a:br>
            <a:endParaRPr lang="es-ES" sz="2000" dirty="0">
              <a:ln w="0"/>
              <a:effectLst>
                <a:outerShdw blurRad="38100" dist="25400" dir="5400000" algn="ctr" rotWithShape="0">
                  <a:srgbClr val="6E747A">
                    <a:alpha val="43000"/>
                  </a:srgbClr>
                </a:outerShdw>
              </a:effectLst>
            </a:endParaRPr>
          </a:p>
        </p:txBody>
      </p:sp>
      <p:graphicFrame>
        <p:nvGraphicFramePr>
          <p:cNvPr id="3" name="Diagrama 2"/>
          <p:cNvGraphicFramePr/>
          <p:nvPr>
            <p:extLst>
              <p:ext uri="{D42A27DB-BD31-4B8C-83A1-F6EECF244321}">
                <p14:modId xmlns:p14="http://schemas.microsoft.com/office/powerpoint/2010/main" val="2877281451"/>
              </p:ext>
            </p:extLst>
          </p:nvPr>
        </p:nvGraphicFramePr>
        <p:xfrm>
          <a:off x="0" y="756355"/>
          <a:ext cx="12192000" cy="1787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220133" y="2544234"/>
            <a:ext cx="11593689"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s-ES" dirty="0" smtClean="0"/>
              <a:t>ALERTA =&gt; Se comunicará la situación de emergencia, se </a:t>
            </a:r>
            <a:r>
              <a:rPr lang="es-ES" dirty="0"/>
              <a:t>pondrá </a:t>
            </a:r>
            <a:r>
              <a:rPr lang="es-ES" dirty="0" smtClean="0"/>
              <a:t>en acción </a:t>
            </a:r>
            <a:r>
              <a:rPr lang="es-ES" dirty="0"/>
              <a:t>a </a:t>
            </a:r>
            <a:r>
              <a:rPr lang="es-ES" dirty="0" smtClean="0"/>
              <a:t>los medios </a:t>
            </a:r>
            <a:r>
              <a:rPr lang="es-ES" dirty="0"/>
              <a:t>internos </a:t>
            </a:r>
            <a:r>
              <a:rPr lang="es-ES" dirty="0" smtClean="0"/>
              <a:t>y se avisará </a:t>
            </a:r>
            <a:r>
              <a:rPr lang="es-ES" dirty="0"/>
              <a:t>a </a:t>
            </a:r>
            <a:r>
              <a:rPr lang="es-ES" dirty="0" smtClean="0"/>
              <a:t>las ayudas </a:t>
            </a:r>
            <a:r>
              <a:rPr lang="es-ES" dirty="0"/>
              <a:t>exteriores</a:t>
            </a:r>
            <a:r>
              <a:rPr lang="es-ES" dirty="0" smtClean="0"/>
              <a:t>.</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ALARMA=&gt; Aviso o Señal por el que se informa a las personas de que sigan las instrucciones ante  una situación de emergencia.</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INTERVENCIÓN=&gt; Actuación de los  medios y recursos disponibles, seguimiento de las instrucciones por parte de los trabajadores y  movilización del equipo de emergencias.</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EVACUACIÓN=&gt; Instrucciones y pasos a seguir para el desalojo total o parcial del edificio: itinerarios, normas de actuación, puntos de reunión en el exterior, información, simulacros, etc.</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RECEPCIÓN DE APOYO EXTERIOR =&gt; Se debe informar a la ayuda exterior de las condiciones del edificio y de las características del siniestro.</a:t>
            </a:r>
            <a:endParaRPr lang="es-ES" dirty="0"/>
          </a:p>
        </p:txBody>
      </p:sp>
    </p:spTree>
    <p:extLst>
      <p:ext uri="{BB962C8B-B14F-4D97-AF65-F5344CB8AC3E}">
        <p14:creationId xmlns:p14="http://schemas.microsoft.com/office/powerpoint/2010/main" val="526514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a:bodyPr>
          <a:lstStyle/>
          <a:p>
            <a:r>
              <a:rPr lang="es-ES" sz="3200" b="1" dirty="0">
                <a:ln w="0"/>
                <a:effectLst>
                  <a:outerShdw blurRad="38100" dist="25400" dir="5400000" algn="ctr" rotWithShape="0">
                    <a:srgbClr val="6E747A">
                      <a:alpha val="43000"/>
                    </a:srgbClr>
                  </a:outerShdw>
                </a:effectLst>
                <a:latin typeface="Century" panose="02040604050505020304" pitchFamily="18" charset="0"/>
              </a:rPr>
              <a:t>6</a:t>
            </a:r>
            <a:r>
              <a:rPr lang="es-ES" sz="3200" b="1" dirty="0" smtClean="0">
                <a:ln w="0"/>
                <a:effectLst>
                  <a:outerShdw blurRad="38100" dist="25400" dir="5400000" algn="ctr" rotWithShape="0">
                    <a:srgbClr val="6E747A">
                      <a:alpha val="43000"/>
                    </a:srgbClr>
                  </a:outerShdw>
                </a:effectLst>
                <a:latin typeface="Century" panose="02040604050505020304" pitchFamily="18" charset="0"/>
              </a:rPr>
              <a:t>. La Evacuación</a:t>
            </a:r>
            <a:r>
              <a:rPr lang="es-ES" sz="3200" dirty="0">
                <a:ln w="0"/>
                <a:effectLst>
                  <a:outerShdw blurRad="38100" dist="25400" dir="5400000" algn="ctr" rotWithShape="0">
                    <a:srgbClr val="6E747A">
                      <a:alpha val="43000"/>
                    </a:srgbClr>
                  </a:outerShdw>
                </a:effectLst>
                <a:latin typeface="+mn-lt"/>
              </a:rPr>
              <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Marcador de contenido 3"/>
          <p:cNvGraphicFramePr>
            <a:graphicFrameLocks/>
          </p:cNvGraphicFramePr>
          <p:nvPr>
            <p:extLst>
              <p:ext uri="{D42A27DB-BD31-4B8C-83A1-F6EECF244321}">
                <p14:modId xmlns:p14="http://schemas.microsoft.com/office/powerpoint/2010/main" val="1327880489"/>
              </p:ext>
            </p:extLst>
          </p:nvPr>
        </p:nvGraphicFramePr>
        <p:xfrm>
          <a:off x="101600" y="3321267"/>
          <a:ext cx="12000089" cy="2551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664242" y="1289942"/>
            <a:ext cx="10961511" cy="2031325"/>
          </a:xfrm>
          <a:prstGeom prst="rect">
            <a:avLst/>
          </a:prstGeom>
        </p:spPr>
        <p:txBody>
          <a:bodyPr wrap="square">
            <a:spAutoFit/>
          </a:bodyPr>
          <a:lstStyle/>
          <a:p>
            <a:pPr marL="285750" indent="-285750" algn="just">
              <a:buFont typeface="Wingdings" panose="05000000000000000000" pitchFamily="2" charset="2"/>
              <a:buChar char="Ø"/>
            </a:pPr>
            <a:r>
              <a:rPr lang="es-ES" dirty="0" smtClean="0"/>
              <a:t>Es necesaria la redacción de un Plan de Evacuación para el caso de situaciones de emergencia que impongan el desalojo total o parcial del edificio.</a:t>
            </a:r>
          </a:p>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r>
              <a:rPr lang="es-ES" dirty="0" smtClean="0"/>
              <a:t>El </a:t>
            </a:r>
            <a:r>
              <a:rPr lang="es-ES" b="1" dirty="0" smtClean="0"/>
              <a:t>Plan de Evacuación e</a:t>
            </a:r>
            <a:r>
              <a:rPr lang="es-ES" dirty="0" smtClean="0"/>
              <a:t>s la parte </a:t>
            </a:r>
            <a:r>
              <a:rPr lang="es-ES" dirty="0"/>
              <a:t>del plan de emergencia </a:t>
            </a:r>
            <a:r>
              <a:rPr lang="es-ES" dirty="0" smtClean="0"/>
              <a:t>donde se prevé la evacuación, </a:t>
            </a:r>
            <a:r>
              <a:rPr lang="es-ES" dirty="0"/>
              <a:t>es </a:t>
            </a:r>
            <a:r>
              <a:rPr lang="es-ES" dirty="0" smtClean="0"/>
              <a:t>decir </a:t>
            </a:r>
            <a:r>
              <a:rPr lang="es-ES" dirty="0"/>
              <a:t>la salida organizada de las </a:t>
            </a:r>
            <a:r>
              <a:rPr lang="es-ES" dirty="0" smtClean="0"/>
              <a:t>personas de un edificio.</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Una </a:t>
            </a:r>
            <a:r>
              <a:rPr lang="es-ES" dirty="0"/>
              <a:t>vez dada la orden de evacuación, deben seguirse </a:t>
            </a:r>
            <a:r>
              <a:rPr lang="es-ES" dirty="0" smtClean="0"/>
              <a:t>las siguientes pautas </a:t>
            </a:r>
            <a:r>
              <a:rPr lang="es-ES" dirty="0"/>
              <a:t>de </a:t>
            </a:r>
            <a:r>
              <a:rPr lang="es-ES" dirty="0" smtClean="0"/>
              <a:t>actuación:</a:t>
            </a:r>
            <a:endParaRPr lang="es-ES" dirty="0"/>
          </a:p>
        </p:txBody>
      </p:sp>
      <p:sp>
        <p:nvSpPr>
          <p:cNvPr id="4" name="CuadroTexto 3"/>
          <p:cNvSpPr txBox="1"/>
          <p:nvPr/>
        </p:nvSpPr>
        <p:spPr>
          <a:xfrm>
            <a:off x="338667" y="5872556"/>
            <a:ext cx="11287086" cy="584775"/>
          </a:xfrm>
          <a:prstGeom prst="rect">
            <a:avLst/>
          </a:prstGeom>
          <a:noFill/>
        </p:spPr>
        <p:txBody>
          <a:bodyPr wrap="square" rtlCol="0">
            <a:spAutoFit/>
          </a:bodyPr>
          <a:lstStyle/>
          <a:p>
            <a:pPr marL="285750" indent="-285750" algn="just">
              <a:buFont typeface="Wingdings" panose="05000000000000000000" pitchFamily="2" charset="2"/>
              <a:buChar char="Ø"/>
            </a:pPr>
            <a:r>
              <a:rPr lang="es-ES" dirty="0" smtClean="0"/>
              <a:t>Cada una de estas actuaciones en caso de evacuación se representa con una señal concreta </a:t>
            </a:r>
            <a:r>
              <a:rPr lang="es-ES" sz="1400" dirty="0" smtClean="0"/>
              <a:t>(Podéis consultarlas en la página 279 del Libro de Formación y Orientación Laboral, de la Editorial Mc Graw-Hill </a:t>
            </a:r>
            <a:r>
              <a:rPr lang="es-ES" sz="1400" dirty="0" err="1" smtClean="0"/>
              <a:t>Education</a:t>
            </a:r>
            <a:r>
              <a:rPr lang="es-ES" sz="1400" dirty="0" smtClean="0"/>
              <a:t>)</a:t>
            </a:r>
            <a:endParaRPr lang="es-ES" sz="1400" dirty="0"/>
          </a:p>
        </p:txBody>
      </p:sp>
    </p:spTree>
    <p:extLst>
      <p:ext uri="{BB962C8B-B14F-4D97-AF65-F5344CB8AC3E}">
        <p14:creationId xmlns:p14="http://schemas.microsoft.com/office/powerpoint/2010/main" val="180367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309093" y="311289"/>
            <a:ext cx="11882907" cy="663777"/>
          </a:xfrm>
        </p:spPr>
        <p:txBody>
          <a:bodyPr>
            <a:normAutofit/>
          </a:bodyPr>
          <a:lstStyle/>
          <a:p>
            <a:pPr algn="just"/>
            <a:r>
              <a:rPr lang="es-ES" b="1" dirty="0" smtClean="0">
                <a:ln w="0"/>
                <a:effectLst>
                  <a:outerShdw blurRad="38100" dist="25400" dir="5400000" algn="ctr" rotWithShape="0">
                    <a:srgbClr val="6E747A">
                      <a:alpha val="43000"/>
                    </a:srgbClr>
                  </a:outerShdw>
                </a:effectLst>
              </a:rPr>
              <a:t>1.3 Fases de un sistema de gestión de la prevención</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27410938"/>
              </p:ext>
            </p:extLst>
          </p:nvPr>
        </p:nvGraphicFramePr>
        <p:xfrm>
          <a:off x="745281" y="1279076"/>
          <a:ext cx="10783396" cy="4700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48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1858828" y="533959"/>
            <a:ext cx="8911687" cy="406200"/>
          </a:xfrm>
        </p:spPr>
        <p:txBody>
          <a:bodyPr>
            <a:noAutofit/>
          </a:bodyPr>
          <a:lstStyle/>
          <a:p>
            <a:pPr algn="ctr"/>
            <a:r>
              <a:rPr lang="es-ES" sz="2400" b="1" dirty="0" smtClean="0"/>
              <a:t>ACTIVIDAD 1</a:t>
            </a:r>
            <a:endParaRPr lang="es-ES" sz="2400" b="1" dirty="0"/>
          </a:p>
        </p:txBody>
      </p:sp>
      <p:sp>
        <p:nvSpPr>
          <p:cNvPr id="3" name="Rectángulo 2"/>
          <p:cNvSpPr/>
          <p:nvPr/>
        </p:nvSpPr>
        <p:spPr>
          <a:xfrm>
            <a:off x="708339" y="1339516"/>
            <a:ext cx="10702343" cy="3970318"/>
          </a:xfrm>
          <a:prstGeom prst="rect">
            <a:avLst/>
          </a:prstGeom>
        </p:spPr>
        <p:txBody>
          <a:bodyPr wrap="square">
            <a:spAutoFit/>
          </a:bodyPr>
          <a:lstStyle/>
          <a:p>
            <a:pPr marL="342900" indent="-342900" algn="just">
              <a:buFont typeface="+mj-lt"/>
              <a:buAutoNum type="alphaUcPeriod"/>
            </a:pPr>
            <a:r>
              <a:rPr lang="es-ES" dirty="0" smtClean="0">
                <a:latin typeface="Century" panose="02040604050505020304" pitchFamily="18" charset="0"/>
              </a:rPr>
              <a:t>En </a:t>
            </a:r>
            <a:r>
              <a:rPr lang="es-ES" dirty="0">
                <a:latin typeface="Century" panose="02040604050505020304" pitchFamily="18" charset="0"/>
              </a:rPr>
              <a:t>una empresa se han planteado reducir el número de accidentes en sus centros de trabajo. Para ello realizaron diversas acciones. Indica con qué principio de la acción preventiva se corresponden las medidas </a:t>
            </a:r>
            <a:r>
              <a:rPr lang="es-ES" dirty="0" smtClean="0">
                <a:latin typeface="Century" panose="02040604050505020304" pitchFamily="18" charset="0"/>
              </a:rPr>
              <a:t>adoptadas:</a:t>
            </a:r>
          </a:p>
          <a:p>
            <a:pPr marL="342900" indent="-342900" algn="just">
              <a:buFont typeface="+mj-lt"/>
              <a:buAutoNum type="alphaUcPeriod"/>
            </a:pPr>
            <a:endParaRPr lang="es-ES" dirty="0" smtClean="0">
              <a:latin typeface="Century" panose="02040604050505020304" pitchFamily="18" charset="0"/>
            </a:endParaRPr>
          </a:p>
          <a:p>
            <a:pPr marL="800100" lvl="1" indent="-342900" algn="just">
              <a:buFont typeface="+mj-lt"/>
              <a:buAutoNum type="alphaLcParenR"/>
            </a:pPr>
            <a:r>
              <a:rPr lang="es-ES" dirty="0" smtClean="0">
                <a:latin typeface="Century" panose="02040604050505020304" pitchFamily="18" charset="0"/>
              </a:rPr>
              <a:t>Diseñar </a:t>
            </a:r>
            <a:r>
              <a:rPr lang="es-ES" dirty="0">
                <a:latin typeface="Century" panose="02040604050505020304" pitchFamily="18" charset="0"/>
              </a:rPr>
              <a:t>un método de trabajo que disminuya el riesgo de </a:t>
            </a:r>
            <a:r>
              <a:rPr lang="es-ES" dirty="0" smtClean="0">
                <a:latin typeface="Century" panose="02040604050505020304" pitchFamily="18" charset="0"/>
              </a:rPr>
              <a:t>atrapamiento.</a:t>
            </a:r>
          </a:p>
          <a:p>
            <a:pPr marL="800100" lvl="1" indent="-342900" algn="just">
              <a:buFont typeface="+mj-lt"/>
              <a:buAutoNum type="alphaLcParenR"/>
            </a:pPr>
            <a:r>
              <a:rPr lang="es-ES" dirty="0" smtClean="0">
                <a:latin typeface="Century" panose="02040604050505020304" pitchFamily="18" charset="0"/>
              </a:rPr>
              <a:t>Envío </a:t>
            </a:r>
            <a:r>
              <a:rPr lang="es-ES" dirty="0">
                <a:latin typeface="Century" panose="02040604050505020304" pitchFamily="18" charset="0"/>
              </a:rPr>
              <a:t>mensual a los trabajadores de consejos en materia de </a:t>
            </a:r>
            <a:r>
              <a:rPr lang="es-ES" dirty="0" smtClean="0">
                <a:latin typeface="Century" panose="02040604050505020304" pitchFamily="18" charset="0"/>
              </a:rPr>
              <a:t>prevención.</a:t>
            </a:r>
          </a:p>
          <a:p>
            <a:pPr marL="800100" lvl="1" indent="-342900" algn="just">
              <a:buFont typeface="+mj-lt"/>
              <a:buAutoNum type="alphaLcParenR"/>
            </a:pPr>
            <a:r>
              <a:rPr lang="es-ES" dirty="0" smtClean="0">
                <a:latin typeface="Century" panose="02040604050505020304" pitchFamily="18" charset="0"/>
              </a:rPr>
              <a:t>Cambiar </a:t>
            </a:r>
            <a:r>
              <a:rPr lang="es-ES" dirty="0">
                <a:latin typeface="Century" panose="02040604050505020304" pitchFamily="18" charset="0"/>
              </a:rPr>
              <a:t>el proceso productivo para no tener que utilizar una sustancia que producía efectos </a:t>
            </a:r>
            <a:r>
              <a:rPr lang="es-ES" dirty="0" smtClean="0">
                <a:latin typeface="Century" panose="02040604050505020304" pitchFamily="18" charset="0"/>
              </a:rPr>
              <a:t>cancerígenos</a:t>
            </a:r>
          </a:p>
          <a:p>
            <a:pPr marL="800100" lvl="1" indent="-342900" algn="just">
              <a:buFont typeface="+mj-lt"/>
              <a:buAutoNum type="alphaLcParenR"/>
            </a:pPr>
            <a:r>
              <a:rPr lang="es-ES" dirty="0" smtClean="0">
                <a:latin typeface="Century" panose="02040604050505020304" pitchFamily="18" charset="0"/>
              </a:rPr>
              <a:t>Instalar </a:t>
            </a:r>
            <a:r>
              <a:rPr lang="es-ES" dirty="0">
                <a:latin typeface="Century" panose="02040604050505020304" pitchFamily="18" charset="0"/>
              </a:rPr>
              <a:t>redes de seguridad para evitar el riesgo de </a:t>
            </a:r>
            <a:r>
              <a:rPr lang="es-ES" dirty="0" smtClean="0">
                <a:latin typeface="Century" panose="02040604050505020304" pitchFamily="18" charset="0"/>
              </a:rPr>
              <a:t>caída</a:t>
            </a:r>
          </a:p>
          <a:p>
            <a:pPr marL="800100" lvl="1" indent="-342900" algn="just">
              <a:buFont typeface="+mj-lt"/>
              <a:buAutoNum type="alphaLcParenR"/>
            </a:pPr>
            <a:r>
              <a:rPr lang="es-ES" dirty="0" smtClean="0">
                <a:latin typeface="Century" panose="02040604050505020304" pitchFamily="18" charset="0"/>
              </a:rPr>
              <a:t>Proporcionar </a:t>
            </a:r>
            <a:r>
              <a:rPr lang="es-ES" dirty="0">
                <a:latin typeface="Century" panose="02040604050505020304" pitchFamily="18" charset="0"/>
              </a:rPr>
              <a:t>a los administrativos que trabajan en las oficinas de la empresa sillas ergonómicas</a:t>
            </a:r>
          </a:p>
          <a:p>
            <a:pPr marL="342900" indent="-342900" algn="just">
              <a:buAutoNum type="alphaUcPeriod"/>
            </a:pPr>
            <a:endParaRPr lang="es-ES" dirty="0" smtClean="0">
              <a:latin typeface="Century" panose="02040604050505020304" pitchFamily="18" charset="0"/>
            </a:endParaRPr>
          </a:p>
          <a:p>
            <a:pPr marL="342900" indent="-342900" algn="just">
              <a:buFont typeface="+mj-lt"/>
              <a:buAutoNum type="alphaUcPeriod"/>
            </a:pPr>
            <a:endParaRPr lang="es-ES" dirty="0" smtClean="0">
              <a:latin typeface="Century" panose="02040604050505020304" pitchFamily="18" charset="0"/>
            </a:endParaRPr>
          </a:p>
          <a:p>
            <a:pPr marL="342900" indent="-342900" algn="just">
              <a:buFont typeface="+mj-lt"/>
              <a:buAutoNum type="alphaUcPeriod"/>
            </a:pPr>
            <a:r>
              <a:rPr lang="es-ES" dirty="0" smtClean="0">
                <a:latin typeface="Century" panose="02040604050505020304" pitchFamily="18" charset="0"/>
              </a:rPr>
              <a:t>Indica un ejemplo para cada uno de los principios de la </a:t>
            </a:r>
            <a:r>
              <a:rPr lang="es-ES" smtClean="0">
                <a:latin typeface="Century" panose="02040604050505020304" pitchFamily="18" charset="0"/>
              </a:rPr>
              <a:t>gestión preventiva.</a:t>
            </a:r>
            <a:endParaRPr lang="es-ES" dirty="0" smtClean="0">
              <a:latin typeface="Century" panose="02040604050505020304" pitchFamily="18" charset="0"/>
            </a:endParaRPr>
          </a:p>
        </p:txBody>
      </p:sp>
    </p:spTree>
    <p:extLst>
      <p:ext uri="{BB962C8B-B14F-4D97-AF65-F5344CB8AC3E}">
        <p14:creationId xmlns:p14="http://schemas.microsoft.com/office/powerpoint/2010/main" val="232114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141199" y="357782"/>
            <a:ext cx="10373022" cy="761156"/>
          </a:xfrm>
        </p:spPr>
        <p:txBody>
          <a:bodyPr>
            <a:noAutofit/>
          </a:bodyPr>
          <a:lstStyle/>
          <a:p>
            <a:pPr algn="ctr"/>
            <a:r>
              <a:rPr lang="es-ES" b="1" dirty="0" smtClean="0">
                <a:ln w="0"/>
                <a:effectLst>
                  <a:outerShdw blurRad="38100" dist="25400" dir="5400000" algn="ctr" rotWithShape="0">
                    <a:srgbClr val="6E747A">
                      <a:alpha val="43000"/>
                    </a:srgbClr>
                  </a:outerShdw>
                </a:effectLst>
                <a:latin typeface="+mn-lt"/>
              </a:rPr>
              <a:t>2. El Plan de Prevención de riesgos laborales</a:t>
            </a:r>
            <a:endParaRPr lang="es-ES" b="1" dirty="0">
              <a:ln w="0"/>
              <a:effectLst>
                <a:outerShdw blurRad="38100" dist="25400" dir="5400000" algn="ctr" rotWithShape="0">
                  <a:srgbClr val="6E747A">
                    <a:alpha val="43000"/>
                  </a:srgbClr>
                </a:outerShdw>
              </a:effectLst>
              <a:latin typeface="+mn-lt"/>
            </a:endParaRPr>
          </a:p>
        </p:txBody>
      </p:sp>
      <p:graphicFrame>
        <p:nvGraphicFramePr>
          <p:cNvPr id="9" name="Marcador de contenido 3"/>
          <p:cNvGraphicFramePr>
            <a:graphicFrameLocks/>
          </p:cNvGraphicFramePr>
          <p:nvPr>
            <p:extLst>
              <p:ext uri="{D42A27DB-BD31-4B8C-83A1-F6EECF244321}">
                <p14:modId xmlns:p14="http://schemas.microsoft.com/office/powerpoint/2010/main" val="594239276"/>
              </p:ext>
            </p:extLst>
          </p:nvPr>
        </p:nvGraphicFramePr>
        <p:xfrm>
          <a:off x="795885" y="2330753"/>
          <a:ext cx="10718336" cy="4358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625642" y="1239254"/>
            <a:ext cx="11061236" cy="646331"/>
          </a:xfrm>
          <a:prstGeom prst="rect">
            <a:avLst/>
          </a:prstGeom>
        </p:spPr>
        <p:txBody>
          <a:bodyPr wrap="square">
            <a:spAutoFit/>
          </a:bodyPr>
          <a:lstStyle/>
          <a:p>
            <a:pPr algn="just"/>
            <a:r>
              <a:rPr lang="es-ES" dirty="0"/>
              <a:t>La prevención de riesgos laborales </a:t>
            </a:r>
            <a:r>
              <a:rPr lang="es-ES" dirty="0" smtClean="0"/>
              <a:t>se integrará </a:t>
            </a:r>
            <a:r>
              <a:rPr lang="es-ES" dirty="0"/>
              <a:t>en el sistema general de gestión de </a:t>
            </a:r>
            <a:r>
              <a:rPr lang="es-ES" dirty="0" smtClean="0"/>
              <a:t>la empresa</a:t>
            </a:r>
            <a:r>
              <a:rPr lang="es-ES" dirty="0"/>
              <a:t>, </a:t>
            </a:r>
            <a:r>
              <a:rPr lang="es-ES" dirty="0" smtClean="0"/>
              <a:t> a </a:t>
            </a:r>
            <a:r>
              <a:rPr lang="es-ES" dirty="0"/>
              <a:t>través de un plan de prevención de riesgos laborales.</a:t>
            </a:r>
          </a:p>
        </p:txBody>
      </p:sp>
    </p:spTree>
    <p:extLst>
      <p:ext uri="{BB962C8B-B14F-4D97-AF65-F5344CB8AC3E}">
        <p14:creationId xmlns:p14="http://schemas.microsoft.com/office/powerpoint/2010/main" val="2629251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070704" y="292005"/>
            <a:ext cx="10373022" cy="369732"/>
          </a:xfrm>
        </p:spPr>
        <p:txBody>
          <a:bodyPr>
            <a:noAutofit/>
          </a:bodyPr>
          <a:lstStyle/>
          <a:p>
            <a:pPr algn="ctr"/>
            <a:r>
              <a:rPr lang="es-ES" sz="2400" b="1" dirty="0" smtClean="0">
                <a:ln w="0"/>
                <a:effectLst>
                  <a:outerShdw blurRad="38100" dist="25400" dir="5400000" algn="ctr" rotWithShape="0">
                    <a:srgbClr val="6E747A">
                      <a:alpha val="43000"/>
                    </a:srgbClr>
                  </a:outerShdw>
                </a:effectLst>
                <a:latin typeface="+mn-lt"/>
              </a:rPr>
              <a:t>EL PLAN DE PREVENCIÓN DE RIESGOS LABORALES</a:t>
            </a:r>
            <a:endParaRPr lang="es-ES" sz="2400" b="1" dirty="0">
              <a:ln w="0"/>
              <a:effectLst>
                <a:outerShdw blurRad="38100" dist="25400" dir="5400000" algn="ctr" rotWithShape="0">
                  <a:srgbClr val="6E747A">
                    <a:alpha val="43000"/>
                  </a:srgbClr>
                </a:outerShdw>
              </a:effectLst>
              <a:latin typeface="+mn-lt"/>
            </a:endParaRPr>
          </a:p>
        </p:txBody>
      </p:sp>
      <p:graphicFrame>
        <p:nvGraphicFramePr>
          <p:cNvPr id="3" name="Tabla 2"/>
          <p:cNvGraphicFramePr>
            <a:graphicFrameLocks noGrp="1"/>
          </p:cNvGraphicFramePr>
          <p:nvPr>
            <p:extLst>
              <p:ext uri="{D42A27DB-BD31-4B8C-83A1-F6EECF244321}">
                <p14:modId xmlns:p14="http://schemas.microsoft.com/office/powerpoint/2010/main" val="2678285692"/>
              </p:ext>
            </p:extLst>
          </p:nvPr>
        </p:nvGraphicFramePr>
        <p:xfrm>
          <a:off x="324510" y="776435"/>
          <a:ext cx="11462200" cy="5821680"/>
        </p:xfrm>
        <a:graphic>
          <a:graphicData uri="http://schemas.openxmlformats.org/drawingml/2006/table">
            <a:tbl>
              <a:tblPr firstRow="1" bandRow="1">
                <a:tableStyleId>{7DF18680-E054-41AD-8BC1-D1AEF772440D}</a:tableStyleId>
              </a:tblPr>
              <a:tblGrid>
                <a:gridCol w="5731100">
                  <a:extLst>
                    <a:ext uri="{9D8B030D-6E8A-4147-A177-3AD203B41FA5}">
                      <a16:colId xmlns="" xmlns:a16="http://schemas.microsoft.com/office/drawing/2014/main" val="3744590090"/>
                    </a:ext>
                  </a:extLst>
                </a:gridCol>
                <a:gridCol w="5731100">
                  <a:extLst>
                    <a:ext uri="{9D8B030D-6E8A-4147-A177-3AD203B41FA5}">
                      <a16:colId xmlns="" xmlns:a16="http://schemas.microsoft.com/office/drawing/2014/main" val="4102724857"/>
                    </a:ext>
                  </a:extLst>
                </a:gridCol>
              </a:tblGrid>
              <a:tr h="352378">
                <a:tc>
                  <a:txBody>
                    <a:bodyPr/>
                    <a:lstStyle/>
                    <a:p>
                      <a:pPr algn="ctr"/>
                      <a:r>
                        <a:rPr lang="es-ES" dirty="0" smtClean="0">
                          <a:solidFill>
                            <a:schemeClr val="tx1"/>
                          </a:solidFill>
                        </a:rPr>
                        <a:t>CONTENIDO</a:t>
                      </a:r>
                      <a:endParaRPr lang="es-ES" dirty="0">
                        <a:solidFill>
                          <a:schemeClr val="tx1"/>
                        </a:solidFill>
                      </a:endParaRPr>
                    </a:p>
                  </a:txBody>
                  <a:tcPr/>
                </a:tc>
                <a:tc>
                  <a:txBody>
                    <a:bodyPr/>
                    <a:lstStyle/>
                    <a:p>
                      <a:pPr algn="ctr"/>
                      <a:r>
                        <a:rPr lang="es-ES" dirty="0" smtClean="0">
                          <a:solidFill>
                            <a:schemeClr val="tx1"/>
                          </a:solidFill>
                        </a:rPr>
                        <a:t>HERRAMIENTAS</a:t>
                      </a:r>
                      <a:endParaRPr lang="es-ES" dirty="0">
                        <a:solidFill>
                          <a:schemeClr val="tx1"/>
                        </a:solidFill>
                      </a:endParaRPr>
                    </a:p>
                  </a:txBody>
                  <a:tcPr/>
                </a:tc>
                <a:extLst>
                  <a:ext uri="{0D108BD9-81ED-4DB2-BD59-A6C34878D82A}">
                    <a16:rowId xmlns="" xmlns:a16="http://schemas.microsoft.com/office/drawing/2014/main" val="3587150258"/>
                  </a:ext>
                </a:extLst>
              </a:tr>
              <a:tr h="5184304">
                <a:tc>
                  <a:txBody>
                    <a:bodyPr/>
                    <a:lstStyle/>
                    <a:p>
                      <a:pPr marL="285750" indent="-285750" algn="just">
                        <a:buFont typeface="Wingdings" panose="05000000000000000000" pitchFamily="2" charset="2"/>
                        <a:buChar char="Ø"/>
                      </a:pPr>
                      <a:r>
                        <a:rPr lang="es-ES" sz="1600" b="1" kern="1200" dirty="0" smtClean="0">
                          <a:solidFill>
                            <a:schemeClr val="dk1"/>
                          </a:solidFill>
                          <a:effectLst/>
                          <a:latin typeface="+mn-lt"/>
                          <a:ea typeface="+mn-ea"/>
                          <a:cs typeface="+mn-cs"/>
                        </a:rPr>
                        <a:t>Identificación de la empresa</a:t>
                      </a:r>
                      <a:r>
                        <a:rPr lang="es-ES" sz="1600" kern="1200" dirty="0" smtClean="0">
                          <a:solidFill>
                            <a:schemeClr val="dk1"/>
                          </a:solidFill>
                          <a:effectLst/>
                          <a:latin typeface="+mn-lt"/>
                          <a:ea typeface="+mn-ea"/>
                          <a:cs typeface="+mn-cs"/>
                        </a:rPr>
                        <a:t>, de su actividad productiva, del número y las características de los centros de trabajo y del número de</a:t>
                      </a:r>
                      <a:r>
                        <a:rPr lang="es-ES" sz="1600" kern="1200" baseline="0" dirty="0" smtClean="0">
                          <a:solidFill>
                            <a:schemeClr val="dk1"/>
                          </a:solidFill>
                          <a:effectLst/>
                          <a:latin typeface="+mn-lt"/>
                          <a:ea typeface="+mn-ea"/>
                          <a:cs typeface="+mn-cs"/>
                        </a:rPr>
                        <a:t> </a:t>
                      </a:r>
                      <a:r>
                        <a:rPr lang="es-ES" sz="1600" kern="1200" dirty="0" smtClean="0">
                          <a:solidFill>
                            <a:schemeClr val="dk1"/>
                          </a:solidFill>
                          <a:effectLst/>
                          <a:latin typeface="+mn-lt"/>
                          <a:ea typeface="+mn-ea"/>
                          <a:cs typeface="+mn-cs"/>
                        </a:rPr>
                        <a:t>trabajadores.</a:t>
                      </a:r>
                      <a:endParaRPr lang="es-ES" sz="1600" kern="1200" baseline="0" dirty="0" smtClean="0">
                        <a:solidFill>
                          <a:schemeClr val="dk1"/>
                        </a:solidFill>
                        <a:effectLst/>
                        <a:latin typeface="+mn-lt"/>
                        <a:ea typeface="+mn-ea"/>
                        <a:cs typeface="+mn-cs"/>
                      </a:endParaRPr>
                    </a:p>
                    <a:p>
                      <a:pPr marL="285750" indent="-285750" algn="just">
                        <a:buFont typeface="Wingdings" panose="05000000000000000000" pitchFamily="2" charset="2"/>
                        <a:buChar char="Ø"/>
                      </a:pPr>
                      <a:endParaRPr lang="es-ES" sz="1600" kern="1200" baseline="0" dirty="0" smtClean="0">
                        <a:solidFill>
                          <a:schemeClr val="dk1"/>
                        </a:solidFill>
                        <a:effectLst/>
                        <a:latin typeface="+mn-lt"/>
                        <a:ea typeface="+mn-ea"/>
                        <a:cs typeface="+mn-cs"/>
                      </a:endParaRPr>
                    </a:p>
                    <a:p>
                      <a:pPr marL="285750" indent="-285750" algn="just">
                        <a:buFont typeface="Wingdings" panose="05000000000000000000" pitchFamily="2" charset="2"/>
                        <a:buChar char="Ø"/>
                      </a:pPr>
                      <a:r>
                        <a:rPr lang="es-ES" sz="1600" b="1" kern="1200" dirty="0" smtClean="0">
                          <a:solidFill>
                            <a:schemeClr val="dk1"/>
                          </a:solidFill>
                          <a:effectLst/>
                          <a:latin typeface="+mn-lt"/>
                          <a:ea typeface="+mn-ea"/>
                          <a:cs typeface="+mn-cs"/>
                        </a:rPr>
                        <a:t>Política preventiva</a:t>
                      </a:r>
                      <a:r>
                        <a:rPr lang="es-ES" sz="1600" kern="1200" dirty="0" smtClean="0">
                          <a:solidFill>
                            <a:schemeClr val="dk1"/>
                          </a:solidFill>
                          <a:effectLst/>
                          <a:latin typeface="+mn-lt"/>
                          <a:ea typeface="+mn-ea"/>
                          <a:cs typeface="+mn-cs"/>
                        </a:rPr>
                        <a:t>: se deben definir la política, los objetivos y las metas que pretende alcanzar la empresa en materia preventiva, así como los recursos humanos, técnicos,</a:t>
                      </a:r>
                      <a:r>
                        <a:rPr lang="es-ES" sz="1600" kern="1200" baseline="0" dirty="0" smtClean="0">
                          <a:solidFill>
                            <a:schemeClr val="dk1"/>
                          </a:solidFill>
                          <a:effectLst/>
                          <a:latin typeface="+mn-lt"/>
                          <a:ea typeface="+mn-ea"/>
                          <a:cs typeface="+mn-cs"/>
                        </a:rPr>
                        <a:t> </a:t>
                      </a:r>
                      <a:r>
                        <a:rPr lang="es-ES" sz="1600" kern="1200" dirty="0" smtClean="0">
                          <a:solidFill>
                            <a:schemeClr val="dk1"/>
                          </a:solidFill>
                          <a:effectLst/>
                          <a:latin typeface="+mn-lt"/>
                          <a:ea typeface="+mn-ea"/>
                          <a:cs typeface="+mn-cs"/>
                        </a:rPr>
                        <a:t>materiales y económicos de los que va a disponer a esos efectos.</a:t>
                      </a:r>
                    </a:p>
                    <a:p>
                      <a:pPr marL="0" indent="0" algn="just">
                        <a:buFont typeface="Wingdings" panose="05000000000000000000" pitchFamily="2" charset="2"/>
                        <a:buNone/>
                      </a:pPr>
                      <a:r>
                        <a:rPr lang="es-ES" sz="1600" kern="1200" baseline="0" dirty="0" smtClean="0">
                          <a:solidFill>
                            <a:schemeClr val="dk1"/>
                          </a:solidFill>
                          <a:effectLst/>
                          <a:latin typeface="+mn-lt"/>
                          <a:ea typeface="+mn-ea"/>
                          <a:cs typeface="+mn-cs"/>
                        </a:rPr>
                        <a:t> </a:t>
                      </a:r>
                    </a:p>
                    <a:p>
                      <a:pPr marL="285750" indent="-285750" algn="just">
                        <a:buFont typeface="Wingdings" panose="05000000000000000000" pitchFamily="2" charset="2"/>
                        <a:buChar char="Ø"/>
                      </a:pPr>
                      <a:r>
                        <a:rPr lang="es-ES" sz="1600" b="1" kern="1200" dirty="0" smtClean="0">
                          <a:solidFill>
                            <a:schemeClr val="dk1"/>
                          </a:solidFill>
                          <a:effectLst/>
                          <a:latin typeface="+mn-lt"/>
                          <a:ea typeface="+mn-ea"/>
                          <a:cs typeface="+mn-cs"/>
                        </a:rPr>
                        <a:t>Estructura organizativa de la empresa</a:t>
                      </a:r>
                      <a:r>
                        <a:rPr lang="es-ES" sz="1600" kern="1200" dirty="0" smtClean="0">
                          <a:solidFill>
                            <a:schemeClr val="dk1"/>
                          </a:solidFill>
                          <a:effectLst/>
                          <a:latin typeface="+mn-lt"/>
                          <a:ea typeface="+mn-ea"/>
                          <a:cs typeface="+mn-cs"/>
                        </a:rPr>
                        <a:t>, identificando las funciones y responsabilidades que asume cada uno de sus niveles</a:t>
                      </a:r>
                      <a:r>
                        <a:rPr lang="es-ES" sz="1600" kern="1200" baseline="0" dirty="0" smtClean="0">
                          <a:solidFill>
                            <a:schemeClr val="dk1"/>
                          </a:solidFill>
                          <a:effectLst/>
                          <a:latin typeface="+mn-lt"/>
                          <a:ea typeface="+mn-ea"/>
                          <a:cs typeface="+mn-cs"/>
                        </a:rPr>
                        <a:t> </a:t>
                      </a:r>
                      <a:r>
                        <a:rPr lang="es-ES" sz="1600" kern="1200" dirty="0" smtClean="0">
                          <a:solidFill>
                            <a:schemeClr val="dk1"/>
                          </a:solidFill>
                          <a:effectLst/>
                          <a:latin typeface="+mn-lt"/>
                          <a:ea typeface="+mn-ea"/>
                          <a:cs typeface="+mn-cs"/>
                        </a:rPr>
                        <a:t>jerárquicos, así como los cauces de comunicación entre ellos en relación con la prevención de riesgos laborales.</a:t>
                      </a:r>
                    </a:p>
                    <a:p>
                      <a:pPr marL="285750" indent="-285750" algn="just">
                        <a:buFont typeface="Wingdings" panose="05000000000000000000" pitchFamily="2" charset="2"/>
                        <a:buChar char="Ø"/>
                      </a:pPr>
                      <a:endParaRPr lang="es-ES" sz="1600" kern="1200" dirty="0" smtClean="0">
                        <a:solidFill>
                          <a:schemeClr val="dk1"/>
                        </a:solidFill>
                        <a:effectLst/>
                        <a:latin typeface="+mn-lt"/>
                        <a:ea typeface="+mn-ea"/>
                        <a:cs typeface="+mn-cs"/>
                      </a:endParaRPr>
                    </a:p>
                    <a:p>
                      <a:pPr marL="285750" indent="-285750" algn="just">
                        <a:buFont typeface="Wingdings" panose="05000000000000000000" pitchFamily="2" charset="2"/>
                        <a:buChar char="Ø"/>
                      </a:pPr>
                      <a:r>
                        <a:rPr lang="es-ES" sz="1600" b="1" kern="1200" dirty="0" smtClean="0">
                          <a:solidFill>
                            <a:schemeClr val="dk1"/>
                          </a:solidFill>
                          <a:effectLst/>
                          <a:latin typeface="+mn-lt"/>
                          <a:ea typeface="+mn-ea"/>
                          <a:cs typeface="+mn-cs"/>
                        </a:rPr>
                        <a:t>Organización productiva:</a:t>
                      </a:r>
                      <a:r>
                        <a:rPr lang="es-ES" sz="1600" kern="1200" dirty="0" smtClean="0">
                          <a:solidFill>
                            <a:schemeClr val="dk1"/>
                          </a:solidFill>
                          <a:effectLst/>
                          <a:latin typeface="+mn-lt"/>
                          <a:ea typeface="+mn-ea"/>
                          <a:cs typeface="+mn-cs"/>
                        </a:rPr>
                        <a:t> los procesos técnicos, las prácticas y los procedimientos en relación a la prevención de riesgos laborales.</a:t>
                      </a:r>
                    </a:p>
                    <a:p>
                      <a:pPr marL="285750" indent="-285750" algn="just">
                        <a:buFont typeface="Wingdings" panose="05000000000000000000" pitchFamily="2" charset="2"/>
                        <a:buChar char="Ø"/>
                      </a:pPr>
                      <a:endParaRPr lang="es-ES" sz="1600" b="1" kern="1200" dirty="0" smtClean="0">
                        <a:solidFill>
                          <a:schemeClr val="dk1"/>
                        </a:solidFill>
                        <a:effectLst/>
                        <a:latin typeface="+mn-lt"/>
                        <a:ea typeface="+mn-ea"/>
                        <a:cs typeface="+mn-cs"/>
                      </a:endParaRPr>
                    </a:p>
                    <a:p>
                      <a:pPr marL="285750" indent="-285750" algn="just">
                        <a:buFont typeface="Wingdings" panose="05000000000000000000" pitchFamily="2" charset="2"/>
                        <a:buChar char="Ø"/>
                      </a:pPr>
                      <a:r>
                        <a:rPr lang="es-ES" sz="1600" b="1" kern="1200" dirty="0" smtClean="0">
                          <a:solidFill>
                            <a:schemeClr val="dk1"/>
                          </a:solidFill>
                          <a:effectLst/>
                          <a:latin typeface="+mn-lt"/>
                          <a:ea typeface="+mn-ea"/>
                          <a:cs typeface="+mn-cs"/>
                        </a:rPr>
                        <a:t>Organización preventiva:</a:t>
                      </a:r>
                      <a:r>
                        <a:rPr lang="es-ES" sz="1600" kern="1200" dirty="0" smtClean="0">
                          <a:solidFill>
                            <a:schemeClr val="dk1"/>
                          </a:solidFill>
                          <a:effectLst/>
                          <a:latin typeface="+mn-lt"/>
                          <a:ea typeface="+mn-ea"/>
                          <a:cs typeface="+mn-cs"/>
                        </a:rPr>
                        <a:t> modalidad</a:t>
                      </a:r>
                      <a:r>
                        <a:rPr lang="es-ES" sz="1600" kern="1200" baseline="0" dirty="0" smtClean="0">
                          <a:solidFill>
                            <a:schemeClr val="dk1"/>
                          </a:solidFill>
                          <a:effectLst/>
                          <a:latin typeface="+mn-lt"/>
                          <a:ea typeface="+mn-ea"/>
                          <a:cs typeface="+mn-cs"/>
                        </a:rPr>
                        <a:t> </a:t>
                      </a:r>
                      <a:r>
                        <a:rPr lang="es-ES" sz="1600" kern="1200" dirty="0" smtClean="0">
                          <a:solidFill>
                            <a:schemeClr val="dk1"/>
                          </a:solidFill>
                          <a:effectLst/>
                          <a:latin typeface="+mn-lt"/>
                          <a:ea typeface="+mn-ea"/>
                          <a:cs typeface="+mn-cs"/>
                        </a:rPr>
                        <a:t>preventiva, órganos de representación existentes.</a:t>
                      </a:r>
                    </a:p>
                  </a:txBody>
                  <a:tcPr/>
                </a:tc>
                <a:tc>
                  <a:txBody>
                    <a:bodyPr/>
                    <a:lstStyle/>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b="1" dirty="0" smtClean="0"/>
                        <a:t>La evaluación de los riesgos </a:t>
                      </a:r>
                      <a:r>
                        <a:rPr lang="es-ES" dirty="0" smtClean="0"/>
                        <a:t>a los que están expuestos los trabajadores.</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b="1" dirty="0" smtClean="0"/>
                        <a:t>La planificación de las medidas preventivas </a:t>
                      </a:r>
                      <a:r>
                        <a:rPr lang="es-ES" dirty="0" smtClean="0"/>
                        <a:t>para la minimización de esos riesgos existentes.</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b="1" dirty="0" smtClean="0"/>
                        <a:t>Excepción:</a:t>
                      </a:r>
                    </a:p>
                    <a:p>
                      <a:pPr marL="0" indent="0" algn="just">
                        <a:buFont typeface="Wingdings" panose="05000000000000000000" pitchFamily="2" charset="2"/>
                        <a:buNone/>
                      </a:pPr>
                      <a:r>
                        <a:rPr lang="es-ES" sz="1400" dirty="0" smtClean="0"/>
                        <a:t>Las </a:t>
                      </a:r>
                      <a:r>
                        <a:rPr lang="es-ES" sz="1400" u="sng" dirty="0" smtClean="0"/>
                        <a:t>empresas de hasta 50 trabajadores</a:t>
                      </a:r>
                      <a:r>
                        <a:rPr lang="es-ES" sz="1400" dirty="0" smtClean="0"/>
                        <a:t> que </a:t>
                      </a:r>
                      <a:r>
                        <a:rPr lang="es-ES" sz="1400" u="sng" dirty="0" smtClean="0"/>
                        <a:t>no</a:t>
                      </a:r>
                      <a:r>
                        <a:rPr lang="es-ES" sz="1400" dirty="0" smtClean="0"/>
                        <a:t> desarrollen </a:t>
                      </a:r>
                      <a:r>
                        <a:rPr lang="es-ES" sz="1400" u="sng" dirty="0" smtClean="0"/>
                        <a:t>actividades peligrosas</a:t>
                      </a:r>
                      <a:r>
                        <a:rPr lang="es-ES" sz="1400" u="sng" baseline="0" dirty="0" smtClean="0"/>
                        <a:t> </a:t>
                      </a:r>
                      <a:r>
                        <a:rPr lang="es-ES" sz="1400" dirty="0" smtClean="0"/>
                        <a:t>podrán reflejar en </a:t>
                      </a:r>
                      <a:r>
                        <a:rPr lang="es-ES" sz="1400" u="sng" dirty="0" smtClean="0"/>
                        <a:t>un único documento</a:t>
                      </a:r>
                      <a:r>
                        <a:rPr lang="es-ES" sz="1400" u="sng" baseline="0" dirty="0" smtClean="0"/>
                        <a:t> </a:t>
                      </a:r>
                      <a:r>
                        <a:rPr lang="es-ES" sz="1400" dirty="0" smtClean="0"/>
                        <a:t>el plan de prevención de riesgos laborales, la evaluación de riesgos</a:t>
                      </a:r>
                      <a:r>
                        <a:rPr lang="es-ES" sz="1400" baseline="0" dirty="0" smtClean="0"/>
                        <a:t> </a:t>
                      </a:r>
                      <a:r>
                        <a:rPr lang="es-ES" sz="1400" dirty="0" smtClean="0"/>
                        <a:t>y la planificación de la actividad preventiva.</a:t>
                      </a:r>
                      <a:endParaRPr lang="es-ES" sz="1400" dirty="0"/>
                    </a:p>
                  </a:txBody>
                  <a:tcPr/>
                </a:tc>
                <a:extLst>
                  <a:ext uri="{0D108BD9-81ED-4DB2-BD59-A6C34878D82A}">
                    <a16:rowId xmlns="" xmlns:a16="http://schemas.microsoft.com/office/drawing/2014/main" val="1248420871"/>
                  </a:ext>
                </a:extLst>
              </a:tr>
            </a:tbl>
          </a:graphicData>
        </a:graphic>
      </p:graphicFrame>
      <p:sp>
        <p:nvSpPr>
          <p:cNvPr id="4" name="Rectángulo 3"/>
          <p:cNvSpPr/>
          <p:nvPr/>
        </p:nvSpPr>
        <p:spPr>
          <a:xfrm>
            <a:off x="6252184" y="5072861"/>
            <a:ext cx="5322196" cy="923330"/>
          </a:xfrm>
          <a:prstGeom prst="rect">
            <a:avLst/>
          </a:prstGeom>
        </p:spPr>
        <p:txBody>
          <a:bodyPr wrap="square">
            <a:spAutoFit/>
          </a:bodyPr>
          <a:lstStyle/>
          <a:p>
            <a:r>
              <a:rPr lang="es-ES" dirty="0">
                <a:hlinkClick r:id="rId2"/>
              </a:rPr>
              <a:t>http://www.globalprl.com/wp-content/uploads/2017/05/documento-modelo-plan-de-prevencion-micropymes.pdf</a:t>
            </a:r>
            <a:endParaRPr lang="es-ES" dirty="0"/>
          </a:p>
        </p:txBody>
      </p:sp>
    </p:spTree>
    <p:extLst>
      <p:ext uri="{BB962C8B-B14F-4D97-AF65-F5344CB8AC3E}">
        <p14:creationId xmlns:p14="http://schemas.microsoft.com/office/powerpoint/2010/main" val="2516131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553453" y="162306"/>
            <a:ext cx="11129210" cy="460365"/>
          </a:xfrm>
        </p:spPr>
        <p:txBody>
          <a:bodyPr>
            <a:normAutofit fontScale="90000"/>
          </a:bodyPr>
          <a:lstStyle/>
          <a:p>
            <a:pPr algn="ctr"/>
            <a:r>
              <a:rPr lang="es-ES" sz="2800" b="1" dirty="0" smtClean="0">
                <a:ln w="0"/>
                <a:effectLst>
                  <a:outerShdw blurRad="38100" dist="25400" dir="5400000" algn="ctr" rotWithShape="0">
                    <a:srgbClr val="6E747A">
                      <a:alpha val="43000"/>
                    </a:srgbClr>
                  </a:outerShdw>
                </a:effectLst>
                <a:latin typeface="+mn-lt"/>
              </a:rPr>
              <a:t>2.1 La </a:t>
            </a:r>
            <a:r>
              <a:rPr lang="es-ES" sz="2800" b="1" dirty="0">
                <a:ln w="0"/>
                <a:effectLst>
                  <a:outerShdw blurRad="38100" dist="25400" dir="5400000" algn="ctr" rotWithShape="0">
                    <a:srgbClr val="6E747A">
                      <a:alpha val="43000"/>
                    </a:srgbClr>
                  </a:outerShdw>
                </a:effectLst>
                <a:latin typeface="+mn-lt"/>
              </a:rPr>
              <a:t>evaluación de riesgos </a:t>
            </a:r>
            <a:r>
              <a:rPr lang="es-ES" sz="2800" b="1" dirty="0" smtClean="0">
                <a:ln w="0"/>
                <a:effectLst>
                  <a:outerShdw blurRad="38100" dist="25400" dir="5400000" algn="ctr" rotWithShape="0">
                    <a:srgbClr val="6E747A">
                      <a:alpha val="43000"/>
                    </a:srgbClr>
                  </a:outerShdw>
                </a:effectLst>
                <a:latin typeface="+mn-lt"/>
              </a:rPr>
              <a:t>laborales</a:t>
            </a:r>
            <a:endParaRPr lang="es-ES" sz="2800" b="1" dirty="0">
              <a:ln w="0"/>
              <a:effectLst>
                <a:outerShdw blurRad="38100" dist="25400" dir="5400000" algn="ctr" rotWithShape="0">
                  <a:srgbClr val="6E747A">
                    <a:alpha val="43000"/>
                  </a:srgbClr>
                </a:outerShdw>
              </a:effectLst>
              <a:latin typeface="+mn-lt"/>
            </a:endParaRPr>
          </a:p>
        </p:txBody>
      </p:sp>
      <p:sp>
        <p:nvSpPr>
          <p:cNvPr id="3" name="Rectángulo 2"/>
          <p:cNvSpPr/>
          <p:nvPr/>
        </p:nvSpPr>
        <p:spPr>
          <a:xfrm>
            <a:off x="364958" y="818878"/>
            <a:ext cx="11317705" cy="784830"/>
          </a:xfrm>
          <a:prstGeom prst="rect">
            <a:avLst/>
          </a:prstGeom>
        </p:spPr>
        <p:txBody>
          <a:bodyPr wrap="square">
            <a:spAutoFit/>
          </a:bodyPr>
          <a:lstStyle/>
          <a:p>
            <a:pPr algn="just"/>
            <a:r>
              <a:rPr lang="es-ES" sz="1500" dirty="0" smtClean="0"/>
              <a:t>Proceso </a:t>
            </a:r>
            <a:r>
              <a:rPr lang="es-ES" sz="1500" dirty="0"/>
              <a:t>destinado a estimar la magnitud de los </a:t>
            </a:r>
            <a:r>
              <a:rPr lang="es-ES" sz="1500" dirty="0" smtClean="0"/>
              <a:t>riesgos que </a:t>
            </a:r>
            <a:r>
              <a:rPr lang="es-ES" sz="1500" dirty="0"/>
              <a:t>no puedan evitarse, obteniendo la información necesaria para que el </a:t>
            </a:r>
            <a:r>
              <a:rPr lang="es-ES" sz="1500" dirty="0" smtClean="0"/>
              <a:t>empresario pueda </a:t>
            </a:r>
            <a:r>
              <a:rPr lang="es-ES" sz="1500" dirty="0"/>
              <a:t>tomar l</a:t>
            </a:r>
            <a:r>
              <a:rPr lang="es-ES" sz="1500" dirty="0" smtClean="0"/>
              <a:t>a </a:t>
            </a:r>
            <a:r>
              <a:rPr lang="es-ES" sz="1500" dirty="0"/>
              <a:t>decisión apropiada sobre la necesidad </a:t>
            </a:r>
            <a:r>
              <a:rPr lang="es-ES" sz="1500" dirty="0" smtClean="0"/>
              <a:t>o no de </a:t>
            </a:r>
            <a:r>
              <a:rPr lang="es-ES" sz="1500" dirty="0"/>
              <a:t>adoptar </a:t>
            </a:r>
            <a:r>
              <a:rPr lang="es-ES" sz="1500" dirty="0" smtClean="0"/>
              <a:t>medidas preventivas </a:t>
            </a:r>
            <a:r>
              <a:rPr lang="es-ES" sz="1500" dirty="0"/>
              <a:t>y, en </a:t>
            </a:r>
            <a:r>
              <a:rPr lang="es-ES" sz="1500" dirty="0" smtClean="0"/>
              <a:t>su </a:t>
            </a:r>
            <a:r>
              <a:rPr lang="es-ES" sz="1500" dirty="0"/>
              <a:t>caso, sobre el tipo de medidas que deben </a:t>
            </a:r>
            <a:r>
              <a:rPr lang="es-ES" sz="1500" dirty="0" smtClean="0"/>
              <a:t>adoptarse.</a:t>
            </a:r>
            <a:endParaRPr lang="es-ES" sz="1500" dirty="0"/>
          </a:p>
        </p:txBody>
      </p:sp>
      <p:sp>
        <p:nvSpPr>
          <p:cNvPr id="5" name="Rectángulo 4"/>
          <p:cNvSpPr/>
          <p:nvPr/>
        </p:nvSpPr>
        <p:spPr>
          <a:xfrm>
            <a:off x="364957" y="1631279"/>
            <a:ext cx="11016916" cy="5047536"/>
          </a:xfrm>
          <a:prstGeom prst="rect">
            <a:avLst/>
          </a:prstGeom>
        </p:spPr>
        <p:txBody>
          <a:bodyPr wrap="square">
            <a:spAutoFit/>
          </a:bodyPr>
          <a:lstStyle/>
          <a:p>
            <a:pPr algn="just"/>
            <a:r>
              <a:rPr lang="es-ES" sz="1400" b="1" dirty="0"/>
              <a:t>¿Para qué?</a:t>
            </a:r>
          </a:p>
          <a:p>
            <a:pPr algn="just"/>
            <a:r>
              <a:rPr lang="es-ES" sz="1400" dirty="0"/>
              <a:t>• Obtener la información necesaria para </a:t>
            </a:r>
            <a:r>
              <a:rPr lang="es-ES" sz="1400" dirty="0" smtClean="0"/>
              <a:t>identificar los elementos peligrosos, los trabajadores expuestos a ellos, la magnitud de los riesgos; así como decidir </a:t>
            </a:r>
            <a:r>
              <a:rPr lang="es-ES" sz="1400" dirty="0"/>
              <a:t>si hay que tomar medidas y el tipo </a:t>
            </a:r>
            <a:r>
              <a:rPr lang="es-ES" sz="1400" dirty="0" smtClean="0"/>
              <a:t>de medidas </a:t>
            </a:r>
            <a:r>
              <a:rPr lang="es-ES" sz="1400" dirty="0"/>
              <a:t>que hay que adoptar</a:t>
            </a:r>
            <a:r>
              <a:rPr lang="es-ES" sz="1400" dirty="0" smtClean="0"/>
              <a:t>.</a:t>
            </a:r>
          </a:p>
          <a:p>
            <a:pPr algn="just"/>
            <a:endParaRPr lang="es-ES" sz="1400" dirty="0"/>
          </a:p>
          <a:p>
            <a:pPr algn="just"/>
            <a:endParaRPr lang="es-ES" sz="1400" dirty="0" smtClean="0"/>
          </a:p>
          <a:p>
            <a:pPr algn="just"/>
            <a:endParaRPr lang="es-ES" sz="1400" dirty="0"/>
          </a:p>
          <a:p>
            <a:pPr algn="just"/>
            <a:endParaRPr lang="es-ES" sz="1400" dirty="0" smtClean="0"/>
          </a:p>
          <a:p>
            <a:pPr algn="just"/>
            <a:endParaRPr lang="es-ES" sz="1400" dirty="0"/>
          </a:p>
          <a:p>
            <a:pPr algn="just"/>
            <a:endParaRPr lang="es-ES" sz="1400" dirty="0" smtClean="0"/>
          </a:p>
          <a:p>
            <a:pPr algn="just"/>
            <a:endParaRPr lang="es-ES" sz="1400" dirty="0"/>
          </a:p>
          <a:p>
            <a:pPr algn="just"/>
            <a:endParaRPr lang="es-ES" sz="1400" dirty="0" smtClean="0"/>
          </a:p>
          <a:p>
            <a:pPr algn="just"/>
            <a:endParaRPr lang="es-ES" sz="1400" dirty="0"/>
          </a:p>
          <a:p>
            <a:pPr algn="just"/>
            <a:endParaRPr lang="es-ES" sz="1400" dirty="0" smtClean="0"/>
          </a:p>
          <a:p>
            <a:pPr algn="just"/>
            <a:r>
              <a:rPr lang="es-ES" sz="1400" b="1" dirty="0" smtClean="0"/>
              <a:t>¿</a:t>
            </a:r>
            <a:r>
              <a:rPr lang="es-ES" sz="1400" b="1" dirty="0"/>
              <a:t>Qué </a:t>
            </a:r>
            <a:r>
              <a:rPr lang="es-ES" sz="1400" b="1" dirty="0" smtClean="0"/>
              <a:t>se evalúa</a:t>
            </a:r>
            <a:r>
              <a:rPr lang="es-ES" sz="1400" b="1" dirty="0"/>
              <a:t>?</a:t>
            </a:r>
          </a:p>
          <a:p>
            <a:pPr algn="just"/>
            <a:r>
              <a:rPr lang="es-ES" sz="1400" dirty="0" smtClean="0"/>
              <a:t>• </a:t>
            </a:r>
            <a:r>
              <a:rPr lang="es-ES" sz="1400" dirty="0"/>
              <a:t>Las condiciones de trabajo existentes o previstas en cada caso: características de </a:t>
            </a:r>
            <a:r>
              <a:rPr lang="es-ES" sz="1400" dirty="0" smtClean="0"/>
              <a:t>los locales</a:t>
            </a:r>
            <a:r>
              <a:rPr lang="es-ES" sz="1400" dirty="0"/>
              <a:t>; instalaciones; equipos de trabajo; agentes físicos, químicos y biológicos, y </a:t>
            </a:r>
            <a:r>
              <a:rPr lang="es-ES" sz="1400" dirty="0" smtClean="0"/>
              <a:t>organización </a:t>
            </a:r>
            <a:r>
              <a:rPr lang="es-ES" sz="1400" dirty="0"/>
              <a:t>y ordenación del trabajo.</a:t>
            </a:r>
          </a:p>
          <a:p>
            <a:pPr algn="just"/>
            <a:r>
              <a:rPr lang="es-ES" sz="1400" dirty="0"/>
              <a:t>• La posibilidad de que el puesto lo ocupe un trabajador especialmente sensible por </a:t>
            </a:r>
            <a:r>
              <a:rPr lang="es-ES" sz="1400" dirty="0" smtClean="0"/>
              <a:t>sus condiciones </a:t>
            </a:r>
            <a:r>
              <a:rPr lang="es-ES" sz="1400" dirty="0"/>
              <a:t>personales o su estado biológico</a:t>
            </a:r>
            <a:r>
              <a:rPr lang="es-ES" sz="1400" dirty="0" smtClean="0"/>
              <a:t>.</a:t>
            </a:r>
          </a:p>
          <a:p>
            <a:pPr algn="just"/>
            <a:endParaRPr lang="es-ES" sz="1400" dirty="0"/>
          </a:p>
          <a:p>
            <a:pPr algn="just"/>
            <a:r>
              <a:rPr lang="es-ES" sz="1400" b="1" dirty="0" smtClean="0"/>
              <a:t>¿Cuando?</a:t>
            </a:r>
          </a:p>
          <a:p>
            <a:pPr marL="285750" indent="-285750" algn="just">
              <a:buFont typeface="Arial" panose="020B0604020202020204" pitchFamily="34" charset="0"/>
              <a:buChar char="•"/>
            </a:pPr>
            <a:r>
              <a:rPr lang="es-ES" sz="1400" dirty="0"/>
              <a:t>Inicialmente.</a:t>
            </a:r>
          </a:p>
          <a:p>
            <a:pPr algn="just"/>
            <a:r>
              <a:rPr lang="es-ES" sz="1400" dirty="0"/>
              <a:t>• </a:t>
            </a:r>
            <a:r>
              <a:rPr lang="es-ES" sz="1400" dirty="0" smtClean="0"/>
              <a:t>Cuando </a:t>
            </a:r>
            <a:r>
              <a:rPr lang="es-ES" sz="1400" dirty="0"/>
              <a:t>cambien las condiciones de trabajo, se produzcan daños a la salud o </a:t>
            </a:r>
            <a:r>
              <a:rPr lang="es-ES" sz="1400" dirty="0" smtClean="0"/>
              <a:t>haya indicios </a:t>
            </a:r>
            <a:r>
              <a:rPr lang="es-ES" sz="1400" dirty="0"/>
              <a:t>de ineficacia de las medidas de prevención</a:t>
            </a:r>
            <a:r>
              <a:rPr lang="es-ES" sz="1400" dirty="0" smtClean="0"/>
              <a:t>.</a:t>
            </a:r>
          </a:p>
        </p:txBody>
      </p:sp>
      <p:graphicFrame>
        <p:nvGraphicFramePr>
          <p:cNvPr id="6" name="Tabla 5"/>
          <p:cNvGraphicFramePr>
            <a:graphicFrameLocks noGrp="1"/>
          </p:cNvGraphicFramePr>
          <p:nvPr>
            <p:extLst>
              <p:ext uri="{D42A27DB-BD31-4B8C-83A1-F6EECF244321}">
                <p14:modId xmlns:p14="http://schemas.microsoft.com/office/powerpoint/2010/main" val="1082645080"/>
              </p:ext>
            </p:extLst>
          </p:nvPr>
        </p:nvGraphicFramePr>
        <p:xfrm>
          <a:off x="553453" y="2465229"/>
          <a:ext cx="10828420" cy="1689818"/>
        </p:xfrm>
        <a:graphic>
          <a:graphicData uri="http://schemas.openxmlformats.org/drawingml/2006/table">
            <a:tbl>
              <a:tblPr firstRow="1" bandRow="1">
                <a:tableStyleId>{7DF18680-E054-41AD-8BC1-D1AEF772440D}</a:tableStyleId>
              </a:tblPr>
              <a:tblGrid>
                <a:gridCol w="5414210">
                  <a:extLst>
                    <a:ext uri="{9D8B030D-6E8A-4147-A177-3AD203B41FA5}">
                      <a16:colId xmlns="" xmlns:a16="http://schemas.microsoft.com/office/drawing/2014/main" val="1682705175"/>
                    </a:ext>
                  </a:extLst>
                </a:gridCol>
                <a:gridCol w="5414210">
                  <a:extLst>
                    <a:ext uri="{9D8B030D-6E8A-4147-A177-3AD203B41FA5}">
                      <a16:colId xmlns="" xmlns:a16="http://schemas.microsoft.com/office/drawing/2014/main" val="3293132051"/>
                    </a:ext>
                  </a:extLst>
                </a:gridCol>
              </a:tblGrid>
              <a:tr h="478896">
                <a:tc>
                  <a:txBody>
                    <a:bodyPr/>
                    <a:lstStyle/>
                    <a:p>
                      <a:r>
                        <a:rPr lang="es-ES" sz="1400" dirty="0" smtClean="0"/>
                        <a:t>Eliminar o reducir los riesgos mediante</a:t>
                      </a:r>
                      <a:endParaRPr lang="es-E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400" dirty="0" smtClean="0"/>
                        <a:t>Control periódico de:</a:t>
                      </a:r>
                    </a:p>
                    <a:p>
                      <a:endParaRPr lang="es-ES" sz="1400" dirty="0"/>
                    </a:p>
                  </a:txBody>
                  <a:tcPr/>
                </a:tc>
                <a:extLst>
                  <a:ext uri="{0D108BD9-81ED-4DB2-BD59-A6C34878D82A}">
                    <a16:rowId xmlns="" xmlns:a16="http://schemas.microsoft.com/office/drawing/2014/main" val="2347324492"/>
                  </a:ext>
                </a:extLst>
              </a:tr>
              <a:tr h="1171658">
                <a:tc>
                  <a:txBody>
                    <a:bodyPr/>
                    <a:lstStyle/>
                    <a:p>
                      <a:pPr algn="just"/>
                      <a:r>
                        <a:rPr lang="es-ES" sz="1400" dirty="0" smtClean="0"/>
                        <a:t>• Prevención en el origen.</a:t>
                      </a:r>
                    </a:p>
                    <a:p>
                      <a:pPr algn="just"/>
                      <a:r>
                        <a:rPr lang="es-ES" sz="1400" dirty="0" smtClean="0"/>
                        <a:t>• Medidas organizativas.</a:t>
                      </a:r>
                    </a:p>
                    <a:p>
                      <a:pPr algn="just"/>
                      <a:r>
                        <a:rPr lang="es-ES" sz="1400" dirty="0" smtClean="0"/>
                        <a:t>• Protección colectiva.</a:t>
                      </a:r>
                    </a:p>
                    <a:p>
                      <a:pPr algn="just"/>
                      <a:r>
                        <a:rPr lang="es-ES" sz="1400" dirty="0" smtClean="0"/>
                        <a:t>• Protección individual.</a:t>
                      </a:r>
                    </a:p>
                    <a:p>
                      <a:pPr algn="just"/>
                      <a:r>
                        <a:rPr lang="es-ES" sz="1400" dirty="0" smtClean="0"/>
                        <a:t>• Información y formación.</a:t>
                      </a:r>
                    </a:p>
                  </a:txBody>
                  <a:tcPr/>
                </a:tc>
                <a:tc>
                  <a:txBody>
                    <a:bodyPr/>
                    <a:lstStyle/>
                    <a:p>
                      <a:pPr algn="just"/>
                      <a:r>
                        <a:rPr lang="es-ES" sz="1400" dirty="0" smtClean="0"/>
                        <a:t>• Las condiciones de trabajo.</a:t>
                      </a:r>
                    </a:p>
                    <a:p>
                      <a:pPr algn="just"/>
                      <a:r>
                        <a:rPr lang="es-ES" sz="1400" dirty="0" smtClean="0"/>
                        <a:t>• Los métodos.</a:t>
                      </a:r>
                    </a:p>
                    <a:p>
                      <a:pPr algn="just"/>
                      <a:r>
                        <a:rPr lang="es-ES" sz="1400" dirty="0" smtClean="0"/>
                        <a:t>• La organización.</a:t>
                      </a:r>
                    </a:p>
                    <a:p>
                      <a:pPr algn="just"/>
                      <a:r>
                        <a:rPr lang="es-ES" sz="1400" dirty="0" smtClean="0"/>
                        <a:t>• El estado de salud de los trabajadores.</a:t>
                      </a:r>
                    </a:p>
                    <a:p>
                      <a:endParaRPr lang="es-ES" sz="1400" dirty="0"/>
                    </a:p>
                  </a:txBody>
                  <a:tcPr/>
                </a:tc>
                <a:extLst>
                  <a:ext uri="{0D108BD9-81ED-4DB2-BD59-A6C34878D82A}">
                    <a16:rowId xmlns="" xmlns:a16="http://schemas.microsoft.com/office/drawing/2014/main" val="2301533531"/>
                  </a:ext>
                </a:extLst>
              </a:tr>
            </a:tbl>
          </a:graphicData>
        </a:graphic>
      </p:graphicFrame>
    </p:spTree>
    <p:extLst>
      <p:ext uri="{BB962C8B-B14F-4D97-AF65-F5344CB8AC3E}">
        <p14:creationId xmlns:p14="http://schemas.microsoft.com/office/powerpoint/2010/main" val="1295856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1544</TotalTime>
  <Words>6075</Words>
  <Application>Microsoft Office PowerPoint</Application>
  <PresentationFormat>Personalizado</PresentationFormat>
  <Paragraphs>656</Paragraphs>
  <Slides>49</Slides>
  <Notes>4</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Espiral</vt:lpstr>
      <vt:lpstr>UNIDAD DIDÁCTICA 10  LA GESTIÓN DE LA PREVENCIÓN  DE RIESGOS LABORALES</vt:lpstr>
      <vt:lpstr>1. Gestión de  la prevención en la empresa</vt:lpstr>
      <vt:lpstr>Presentación de PowerPoint</vt:lpstr>
      <vt:lpstr>1.2 Principios de la gestión preventiva (Art. 15 LPRL)</vt:lpstr>
      <vt:lpstr>1.3 Fases de un sistema de gestión de la prevención</vt:lpstr>
      <vt:lpstr>ACTIVIDAD 1</vt:lpstr>
      <vt:lpstr>2. El Plan de Prevención de riesgos laborales</vt:lpstr>
      <vt:lpstr>EL PLAN DE PREVENCIÓN DE RIESGOS LABORALES</vt:lpstr>
      <vt:lpstr>2.1 La evaluación de riesgos laborales</vt:lpstr>
      <vt:lpstr> Método de evaluación de riesgos</vt:lpstr>
      <vt:lpstr>Presentación de PowerPoint</vt:lpstr>
      <vt:lpstr>2.2 La planificación de la acción preventiva</vt:lpstr>
      <vt:lpstr>2.3 Etapas de la acción preventiva</vt:lpstr>
      <vt:lpstr>Presentación de PowerPoint</vt:lpstr>
      <vt:lpstr>Presentación de PowerPoint</vt:lpstr>
      <vt:lpstr>3. Organización de la prevención en la empresa</vt:lpstr>
      <vt:lpstr>Presentación de PowerPoint</vt:lpstr>
      <vt:lpstr>Presentación de PowerPoint</vt:lpstr>
      <vt:lpstr>Presentación de PowerPoint</vt:lpstr>
      <vt:lpstr>Presentación de PowerPoint</vt:lpstr>
      <vt:lpstr>3.2. Participación de los trabajadores</vt:lpstr>
      <vt:lpstr>3.2. Participación de los trabajadores</vt:lpstr>
      <vt:lpstr>Presentación de PowerPoint</vt:lpstr>
      <vt:lpstr>4. Coordinación de actividades empresariales en materia de prevención de riesgos laborales </vt:lpstr>
      <vt:lpstr>5. Organismos públicos nacionales relacionados con la prevención de riesgos laborales </vt:lpstr>
      <vt:lpstr> Organismos públicos internacionales relacionados con la prevención de riesgos laborales </vt:lpstr>
      <vt:lpstr>RECURSOS DIGITALES</vt:lpstr>
      <vt:lpstr>UNIDAD DIDÁCTICA 11  MEDIDAS DE PREVENCIÓN Y PROTECCIÓN</vt:lpstr>
      <vt:lpstr>1. Prevención y Protección </vt:lpstr>
      <vt:lpstr>1.1 Técnicas de prevención (Objetivos)</vt:lpstr>
      <vt:lpstr>1.1 Técnicas de prevención (Actuaciones)</vt:lpstr>
      <vt:lpstr>Presentación de PowerPoint</vt:lpstr>
      <vt:lpstr>1.2 Técnicas o Medidas de Protección</vt:lpstr>
      <vt:lpstr>1.2.1 Medidas de protección colectiva </vt:lpstr>
      <vt:lpstr>1.2.2 Los equipos de protección individual (EPI) </vt:lpstr>
      <vt:lpstr>Clases de equipos de protección individual (EPI) </vt:lpstr>
      <vt:lpstr>Presentación de PowerPoint</vt:lpstr>
      <vt:lpstr>Presentación de PowerPoint</vt:lpstr>
      <vt:lpstr>2. Señalización de Seguridad</vt:lpstr>
      <vt:lpstr>2.1 Señales de seguridad según el lenguaje y el medio</vt:lpstr>
      <vt:lpstr>2.1 Señales de seguridad en forma de panel y color</vt:lpstr>
      <vt:lpstr>Presentación de PowerPoint</vt:lpstr>
      <vt:lpstr>3. Medidas de Emergencia</vt:lpstr>
      <vt:lpstr>4. El Plan de Autoprotección</vt:lpstr>
      <vt:lpstr>5. El Plan de Actuación ante Emergencias </vt:lpstr>
      <vt:lpstr>5.1 Clasificación de las Emergencias    </vt:lpstr>
      <vt:lpstr>5.2 Equipos de Emergencias    </vt:lpstr>
      <vt:lpstr>5.3 Actuaciones en cado de Emergencia    </vt:lpstr>
      <vt:lpstr>6. La Evacuación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Seguridad y salud en el trabajo</dc:title>
  <dc:creator>Jose V. RB</dc:creator>
  <cp:lastModifiedBy>carmen medina</cp:lastModifiedBy>
  <cp:revision>167</cp:revision>
  <dcterms:created xsi:type="dcterms:W3CDTF">2018-01-29T16:44:42Z</dcterms:created>
  <dcterms:modified xsi:type="dcterms:W3CDTF">2021-05-06T18:51:44Z</dcterms:modified>
</cp:coreProperties>
</file>