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TASK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Positive Reviews - 463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Negative Reviews - 427 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Neutral Reviews – 110</a:t>
            </a: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352D0-84DF-0968-4083-972F2C358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41" y="3764611"/>
            <a:ext cx="3652684" cy="285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72126E-042D-7BD6-5624-2EC0E7238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5" y="3937819"/>
            <a:ext cx="6954220" cy="31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BRITISH AIRWAYS TASK 1</vt:lpstr>
      <vt:lpstr>EDA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MERCY GITAHI</cp:lastModifiedBy>
  <cp:revision>3</cp:revision>
  <dcterms:created xsi:type="dcterms:W3CDTF">2022-12-06T11:13:27Z</dcterms:created>
  <dcterms:modified xsi:type="dcterms:W3CDTF">2024-10-30T10:37:12Z</dcterms:modified>
</cp:coreProperties>
</file>