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70" r:id="rId10"/>
    <p:sldId id="263" r:id="rId11"/>
    <p:sldId id="264" r:id="rId12"/>
    <p:sldId id="262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8D130-6303-4A3A-8E83-D61324F7F649}" v="7" dt="2023-08-24T22:42:3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Chávez" userId="52cdd56dd7aed3ec" providerId="LiveId" clId="{D0E8D130-6303-4A3A-8E83-D61324F7F649}"/>
    <pc:docChg chg="undo custSel addSld delSld modSld sldOrd">
      <pc:chgData name="Claudia Chávez" userId="52cdd56dd7aed3ec" providerId="LiveId" clId="{D0E8D130-6303-4A3A-8E83-D61324F7F649}" dt="2023-09-04T01:13:04.441" v="745" actId="27636"/>
      <pc:docMkLst>
        <pc:docMk/>
      </pc:docMkLst>
      <pc:sldChg chg="addSp delSp modSp mod setBg addAnim">
        <pc:chgData name="Claudia Chávez" userId="52cdd56dd7aed3ec" providerId="LiveId" clId="{D0E8D130-6303-4A3A-8E83-D61324F7F649}" dt="2023-08-24T22:42:38.146" v="526" actId="1076"/>
        <pc:sldMkLst>
          <pc:docMk/>
          <pc:sldMk cId="2748374544" sldId="256"/>
        </pc:sldMkLst>
        <pc:spChg chg="mod">
          <ac:chgData name="Claudia Chávez" userId="52cdd56dd7aed3ec" providerId="LiveId" clId="{D0E8D130-6303-4A3A-8E83-D61324F7F649}" dt="2023-08-24T22:42:38.146" v="526" actId="1076"/>
          <ac:spMkLst>
            <pc:docMk/>
            <pc:sldMk cId="2748374544" sldId="256"/>
            <ac:spMk id="2" creationId="{A5BE06D0-FB36-C147-F448-4F55EAE71D5B}"/>
          </ac:spMkLst>
        </pc:spChg>
        <pc:grpChg chg="add del">
          <ac:chgData name="Claudia Chávez" userId="52cdd56dd7aed3ec" providerId="LiveId" clId="{D0E8D130-6303-4A3A-8E83-D61324F7F649}" dt="2023-08-24T22:42:16.325" v="522" actId="26606"/>
          <ac:grpSpMkLst>
            <pc:docMk/>
            <pc:sldMk cId="2748374544" sldId="256"/>
            <ac:grpSpMk id="8" creationId="{6C68F39D-867D-4AFF-94C4-C3829AD5C5B5}"/>
          </ac:grpSpMkLst>
        </pc:grpChg>
        <pc:grpChg chg="add del">
          <ac:chgData name="Claudia Chávez" userId="52cdd56dd7aed3ec" providerId="LiveId" clId="{D0E8D130-6303-4A3A-8E83-D61324F7F649}" dt="2023-08-24T22:42:16.325" v="522" actId="26606"/>
          <ac:grpSpMkLst>
            <pc:docMk/>
            <pc:sldMk cId="2748374544" sldId="256"/>
            <ac:grpSpMk id="12" creationId="{4466CCD0-FEF9-460D-9FB6-11613A492B66}"/>
          </ac:grpSpMkLst>
        </pc:grpChg>
        <pc:grpChg chg="add del">
          <ac:chgData name="Claudia Chávez" userId="52cdd56dd7aed3ec" providerId="LiveId" clId="{D0E8D130-6303-4A3A-8E83-D61324F7F649}" dt="2023-08-24T22:42:16.325" v="522" actId="26606"/>
          <ac:grpSpMkLst>
            <pc:docMk/>
            <pc:sldMk cId="2748374544" sldId="256"/>
            <ac:grpSpMk id="68" creationId="{176E1971-1C4C-46C8-A821-63766428014D}"/>
          </ac:grpSpMkLst>
        </pc:grpChg>
        <pc:grpChg chg="add">
          <ac:chgData name="Claudia Chávez" userId="52cdd56dd7aed3ec" providerId="LiveId" clId="{D0E8D130-6303-4A3A-8E83-D61324F7F649}" dt="2023-08-24T22:42:16.408" v="523" actId="26606"/>
          <ac:grpSpMkLst>
            <pc:docMk/>
            <pc:sldMk cId="2748374544" sldId="256"/>
            <ac:grpSpMk id="80" creationId="{1351B104-9B78-4A2B-B970-FA8ABE1CE12D}"/>
          </ac:grpSpMkLst>
        </pc:grpChg>
        <pc:grpChg chg="add">
          <ac:chgData name="Claudia Chávez" userId="52cdd56dd7aed3ec" providerId="LiveId" clId="{D0E8D130-6303-4A3A-8E83-D61324F7F649}" dt="2023-08-24T22:42:16.408" v="523" actId="26606"/>
          <ac:grpSpMkLst>
            <pc:docMk/>
            <pc:sldMk cId="2748374544" sldId="256"/>
            <ac:grpSpMk id="83" creationId="{D4116A08-770E-4DC3-AAB6-E3E8E6CEC832}"/>
          </ac:grpSpMkLst>
        </pc:grpChg>
        <pc:grpChg chg="add">
          <ac:chgData name="Claudia Chávez" userId="52cdd56dd7aed3ec" providerId="LiveId" clId="{D0E8D130-6303-4A3A-8E83-D61324F7F649}" dt="2023-08-24T22:42:16.408" v="523" actId="26606"/>
          <ac:grpSpMkLst>
            <pc:docMk/>
            <pc:sldMk cId="2748374544" sldId="256"/>
            <ac:grpSpMk id="138" creationId="{77EB1C59-16D1-4C5E-9775-50CB40E022FE}"/>
          </ac:grpSpMkLst>
        </pc:grpChg>
        <pc:picChg chg="add del">
          <ac:chgData name="Claudia Chávez" userId="52cdd56dd7aed3ec" providerId="LiveId" clId="{D0E8D130-6303-4A3A-8E83-D61324F7F649}" dt="2023-08-24T22:42:16.325" v="522" actId="26606"/>
          <ac:picMkLst>
            <pc:docMk/>
            <pc:sldMk cId="2748374544" sldId="256"/>
            <ac:picMk id="4" creationId="{06C48FB5-A8E4-5657-486F-66C3564E4B59}"/>
          </ac:picMkLst>
        </pc:picChg>
        <pc:picChg chg="add">
          <ac:chgData name="Claudia Chávez" userId="52cdd56dd7aed3ec" providerId="LiveId" clId="{D0E8D130-6303-4A3A-8E83-D61324F7F649}" dt="2023-08-24T22:42:16.408" v="523" actId="26606"/>
          <ac:picMkLst>
            <pc:docMk/>
            <pc:sldMk cId="2748374544" sldId="256"/>
            <ac:picMk id="82" creationId="{AA476DEB-8629-A6ED-7F31-98F4A5961A0B}"/>
          </ac:picMkLst>
        </pc:picChg>
      </pc:sldChg>
      <pc:sldChg chg="addSp delSp modSp mod setBg">
        <pc:chgData name="Claudia Chávez" userId="52cdd56dd7aed3ec" providerId="LiveId" clId="{D0E8D130-6303-4A3A-8E83-D61324F7F649}" dt="2023-08-24T22:42:57.877" v="527" actId="26606"/>
        <pc:sldMkLst>
          <pc:docMk/>
          <pc:sldMk cId="1434485306" sldId="257"/>
        </pc:sldMkLst>
        <pc:spChg chg="mod">
          <ac:chgData name="Claudia Chávez" userId="52cdd56dd7aed3ec" providerId="LiveId" clId="{D0E8D130-6303-4A3A-8E83-D61324F7F649}" dt="2023-08-24T22:42:57.877" v="527" actId="26606"/>
          <ac:spMkLst>
            <pc:docMk/>
            <pc:sldMk cId="1434485306" sldId="257"/>
            <ac:spMk id="2" creationId="{C31B0238-E651-8280-9D9B-27024AE9972E}"/>
          </ac:spMkLst>
        </pc:spChg>
        <pc:spChg chg="del">
          <ac:chgData name="Claudia Chávez" userId="52cdd56dd7aed3ec" providerId="LiveId" clId="{D0E8D130-6303-4A3A-8E83-D61324F7F649}" dt="2023-08-24T22:42:57.877" v="527" actId="26606"/>
          <ac:spMkLst>
            <pc:docMk/>
            <pc:sldMk cId="1434485306" sldId="257"/>
            <ac:spMk id="3" creationId="{7D32D329-D2C6-44A4-6A48-26C780211AC2}"/>
          </ac:spMkLst>
        </pc:spChg>
        <pc:spChg chg="add">
          <ac:chgData name="Claudia Chávez" userId="52cdd56dd7aed3ec" providerId="LiveId" clId="{D0E8D130-6303-4A3A-8E83-D61324F7F649}" dt="2023-08-24T22:42:57.877" v="527" actId="26606"/>
          <ac:spMkLst>
            <pc:docMk/>
            <pc:sldMk cId="1434485306" sldId="257"/>
            <ac:spMk id="9" creationId="{2EEF4763-EB4A-4A35-89EB-AD2763B48C3B}"/>
          </ac:spMkLst>
        </pc:spChg>
        <pc:graphicFrameChg chg="add">
          <ac:chgData name="Claudia Chávez" userId="52cdd56dd7aed3ec" providerId="LiveId" clId="{D0E8D130-6303-4A3A-8E83-D61324F7F649}" dt="2023-08-24T22:42:57.877" v="527" actId="26606"/>
          <ac:graphicFrameMkLst>
            <pc:docMk/>
            <pc:sldMk cId="1434485306" sldId="257"/>
            <ac:graphicFrameMk id="5" creationId="{FBBC9660-BB4C-E453-6DAB-B5673348A7AA}"/>
          </ac:graphicFrameMkLst>
        </pc:graphicFrameChg>
      </pc:sldChg>
      <pc:sldChg chg="addSp delSp modSp mod setBg">
        <pc:chgData name="Claudia Chávez" userId="52cdd56dd7aed3ec" providerId="LiveId" clId="{D0E8D130-6303-4A3A-8E83-D61324F7F649}" dt="2023-08-24T22:43:22.790" v="530" actId="26606"/>
        <pc:sldMkLst>
          <pc:docMk/>
          <pc:sldMk cId="1357273804" sldId="258"/>
        </pc:sldMkLst>
        <pc:spChg chg="mod">
          <ac:chgData name="Claudia Chávez" userId="52cdd56dd7aed3ec" providerId="LiveId" clId="{D0E8D130-6303-4A3A-8E83-D61324F7F649}" dt="2023-08-24T22:43:22.790" v="530" actId="26606"/>
          <ac:spMkLst>
            <pc:docMk/>
            <pc:sldMk cId="1357273804" sldId="258"/>
            <ac:spMk id="2" creationId="{546D8A3E-BDBB-F0D7-E4A8-D02E240BF27E}"/>
          </ac:spMkLst>
        </pc:spChg>
        <pc:spChg chg="add del mod">
          <ac:chgData name="Claudia Chávez" userId="52cdd56dd7aed3ec" providerId="LiveId" clId="{D0E8D130-6303-4A3A-8E83-D61324F7F649}" dt="2023-08-24T22:43:22.790" v="530" actId="26606"/>
          <ac:spMkLst>
            <pc:docMk/>
            <pc:sldMk cId="1357273804" sldId="258"/>
            <ac:spMk id="3" creationId="{A8BA2439-32A4-C94E-DBF2-35B81ABE2EEB}"/>
          </ac:spMkLst>
        </pc:spChg>
        <pc:spChg chg="add">
          <ac:chgData name="Claudia Chávez" userId="52cdd56dd7aed3ec" providerId="LiveId" clId="{D0E8D130-6303-4A3A-8E83-D61324F7F649}" dt="2023-08-24T22:43:22.790" v="530" actId="26606"/>
          <ac:spMkLst>
            <pc:docMk/>
            <pc:sldMk cId="1357273804" sldId="258"/>
            <ac:spMk id="8" creationId="{6BFC9644-673A-459F-B3C5-9310A4E50E3B}"/>
          </ac:spMkLst>
        </pc:spChg>
        <pc:spChg chg="add del">
          <ac:chgData name="Claudia Chávez" userId="52cdd56dd7aed3ec" providerId="LiveId" clId="{D0E8D130-6303-4A3A-8E83-D61324F7F649}" dt="2023-08-24T22:43:22.768" v="529" actId="26606"/>
          <ac:spMkLst>
            <pc:docMk/>
            <pc:sldMk cId="1357273804" sldId="258"/>
            <ac:spMk id="9" creationId="{2EEF4763-EB4A-4A35-89EB-AD2763B48C3B}"/>
          </ac:spMkLst>
        </pc:spChg>
        <pc:spChg chg="add">
          <ac:chgData name="Claudia Chávez" userId="52cdd56dd7aed3ec" providerId="LiveId" clId="{D0E8D130-6303-4A3A-8E83-D61324F7F649}" dt="2023-08-24T22:43:22.790" v="530" actId="26606"/>
          <ac:spMkLst>
            <pc:docMk/>
            <pc:sldMk cId="1357273804" sldId="258"/>
            <ac:spMk id="38" creationId="{A8BA2439-32A4-C94E-DBF2-35B81ABE2EEB}"/>
          </ac:spMkLst>
        </pc:spChg>
        <pc:spChg chg="add">
          <ac:chgData name="Claudia Chávez" userId="52cdd56dd7aed3ec" providerId="LiveId" clId="{D0E8D130-6303-4A3A-8E83-D61324F7F649}" dt="2023-08-24T22:43:22.790" v="530" actId="26606"/>
          <ac:spMkLst>
            <pc:docMk/>
            <pc:sldMk cId="1357273804" sldId="258"/>
            <ac:spMk id="39" creationId="{7D1C411D-0818-4640-8657-2AF78250C802}"/>
          </ac:spMkLst>
        </pc:spChg>
        <pc:grpChg chg="add">
          <ac:chgData name="Claudia Chávez" userId="52cdd56dd7aed3ec" providerId="LiveId" clId="{D0E8D130-6303-4A3A-8E83-D61324F7F649}" dt="2023-08-24T22:43:22.790" v="530" actId="26606"/>
          <ac:grpSpMkLst>
            <pc:docMk/>
            <pc:sldMk cId="1357273804" sldId="258"/>
            <ac:grpSpMk id="10" creationId="{4ADB9295-9645-4BF2-ADFD-75800B7FAD06}"/>
          </ac:grpSpMkLst>
        </pc:grpChg>
        <pc:graphicFrameChg chg="add del">
          <ac:chgData name="Claudia Chávez" userId="52cdd56dd7aed3ec" providerId="LiveId" clId="{D0E8D130-6303-4A3A-8E83-D61324F7F649}" dt="2023-08-24T22:43:22.768" v="529" actId="26606"/>
          <ac:graphicFrameMkLst>
            <pc:docMk/>
            <pc:sldMk cId="1357273804" sldId="258"/>
            <ac:graphicFrameMk id="5" creationId="{B56CFE3C-DE89-66A2-2DD1-1DD5B66902C8}"/>
          </ac:graphicFrameMkLst>
        </pc:graphicFrameChg>
      </pc:sldChg>
      <pc:sldChg chg="addSp modSp mod setBg">
        <pc:chgData name="Claudia Chávez" userId="52cdd56dd7aed3ec" providerId="LiveId" clId="{D0E8D130-6303-4A3A-8E83-D61324F7F649}" dt="2023-08-24T22:43:42.048" v="532" actId="26606"/>
        <pc:sldMkLst>
          <pc:docMk/>
          <pc:sldMk cId="1171699021" sldId="259"/>
        </pc:sldMkLst>
        <pc:spChg chg="mod">
          <ac:chgData name="Claudia Chávez" userId="52cdd56dd7aed3ec" providerId="LiveId" clId="{D0E8D130-6303-4A3A-8E83-D61324F7F649}" dt="2023-08-24T22:43:42.048" v="532" actId="26606"/>
          <ac:spMkLst>
            <pc:docMk/>
            <pc:sldMk cId="1171699021" sldId="259"/>
            <ac:spMk id="2" creationId="{C3CD6F8C-F41E-AF8E-0576-44253E548302}"/>
          </ac:spMkLst>
        </pc:spChg>
        <pc:spChg chg="mod">
          <ac:chgData name="Claudia Chávez" userId="52cdd56dd7aed3ec" providerId="LiveId" clId="{D0E8D130-6303-4A3A-8E83-D61324F7F649}" dt="2023-08-24T22:43:42.048" v="532" actId="26606"/>
          <ac:spMkLst>
            <pc:docMk/>
            <pc:sldMk cId="1171699021" sldId="259"/>
            <ac:spMk id="3" creationId="{22A9F9EA-F783-1989-6F36-9D011387D874}"/>
          </ac:spMkLst>
        </pc:spChg>
        <pc:grpChg chg="add">
          <ac:chgData name="Claudia Chávez" userId="52cdd56dd7aed3ec" providerId="LiveId" clId="{D0E8D130-6303-4A3A-8E83-D61324F7F649}" dt="2023-08-24T22:43:42.048" v="532" actId="26606"/>
          <ac:grpSpMkLst>
            <pc:docMk/>
            <pc:sldMk cId="1171699021" sldId="259"/>
            <ac:grpSpMk id="9" creationId="{9AE4726C-1831-4FE3-9A11-227F0DC2F0BC}"/>
          </ac:grpSpMkLst>
        </pc:grpChg>
        <pc:grpChg chg="add">
          <ac:chgData name="Claudia Chávez" userId="52cdd56dd7aed3ec" providerId="LiveId" clId="{D0E8D130-6303-4A3A-8E83-D61324F7F649}" dt="2023-08-24T22:43:42.048" v="532" actId="26606"/>
          <ac:grpSpMkLst>
            <pc:docMk/>
            <pc:sldMk cId="1171699021" sldId="259"/>
            <ac:grpSpMk id="13" creationId="{E916825F-759B-4F1A-BA80-AF7137691EC5}"/>
          </ac:grpSpMkLst>
        </pc:grpChg>
        <pc:picChg chg="add">
          <ac:chgData name="Claudia Chávez" userId="52cdd56dd7aed3ec" providerId="LiveId" clId="{D0E8D130-6303-4A3A-8E83-D61324F7F649}" dt="2023-08-24T22:43:42.048" v="532" actId="26606"/>
          <ac:picMkLst>
            <pc:docMk/>
            <pc:sldMk cId="1171699021" sldId="259"/>
            <ac:picMk id="5" creationId="{11D2F2FC-269D-CFD6-4E80-4DBBB5CBFBEC}"/>
          </ac:picMkLst>
        </pc:picChg>
      </pc:sldChg>
      <pc:sldChg chg="addSp modSp mod setBg">
        <pc:chgData name="Claudia Chávez" userId="52cdd56dd7aed3ec" providerId="LiveId" clId="{D0E8D130-6303-4A3A-8E83-D61324F7F649}" dt="2023-08-24T22:44:02.223" v="533" actId="26606"/>
        <pc:sldMkLst>
          <pc:docMk/>
          <pc:sldMk cId="662450252" sldId="260"/>
        </pc:sldMkLst>
        <pc:spChg chg="mod">
          <ac:chgData name="Claudia Chávez" userId="52cdd56dd7aed3ec" providerId="LiveId" clId="{D0E8D130-6303-4A3A-8E83-D61324F7F649}" dt="2023-08-24T22:44:02.223" v="533" actId="26606"/>
          <ac:spMkLst>
            <pc:docMk/>
            <pc:sldMk cId="662450252" sldId="260"/>
            <ac:spMk id="2" creationId="{DA9D7FA1-5E04-A772-4D59-0E3E50DE43A5}"/>
          </ac:spMkLst>
        </pc:spChg>
        <pc:spChg chg="mod">
          <ac:chgData name="Claudia Chávez" userId="52cdd56dd7aed3ec" providerId="LiveId" clId="{D0E8D130-6303-4A3A-8E83-D61324F7F649}" dt="2023-08-24T22:44:02.223" v="533" actId="26606"/>
          <ac:spMkLst>
            <pc:docMk/>
            <pc:sldMk cId="662450252" sldId="260"/>
            <ac:spMk id="3" creationId="{87D7D910-6401-D153-8ED3-098BE1FC8F19}"/>
          </ac:spMkLst>
        </pc:spChg>
        <pc:spChg chg="add">
          <ac:chgData name="Claudia Chávez" userId="52cdd56dd7aed3ec" providerId="LiveId" clId="{D0E8D130-6303-4A3A-8E83-D61324F7F649}" dt="2023-08-24T22:44:02.223" v="533" actId="26606"/>
          <ac:spMkLst>
            <pc:docMk/>
            <pc:sldMk cId="662450252" sldId="260"/>
            <ac:spMk id="8" creationId="{B61375F2-60B1-44ED-B60A-019C4BD5A62A}"/>
          </ac:spMkLst>
        </pc:spChg>
        <pc:grpChg chg="add">
          <ac:chgData name="Claudia Chávez" userId="52cdd56dd7aed3ec" providerId="LiveId" clId="{D0E8D130-6303-4A3A-8E83-D61324F7F649}" dt="2023-08-24T22:44:02.223" v="533" actId="26606"/>
          <ac:grpSpMkLst>
            <pc:docMk/>
            <pc:sldMk cId="662450252" sldId="260"/>
            <ac:grpSpMk id="10" creationId="{4ADB9295-9645-4BF2-ADFD-75800B7FAD06}"/>
          </ac:grpSpMkLst>
        </pc:grpChg>
        <pc:grpChg chg="add">
          <ac:chgData name="Claudia Chávez" userId="52cdd56dd7aed3ec" providerId="LiveId" clId="{D0E8D130-6303-4A3A-8E83-D61324F7F649}" dt="2023-08-24T22:44:02.223" v="533" actId="26606"/>
          <ac:grpSpMkLst>
            <pc:docMk/>
            <pc:sldMk cId="662450252" sldId="260"/>
            <ac:grpSpMk id="39" creationId="{B485B3F6-654D-4842-A2DE-677D12FED460}"/>
          </ac:grpSpMkLst>
        </pc:grpChg>
      </pc:sldChg>
      <pc:sldChg chg="addSp delSp modSp mod setBg">
        <pc:chgData name="Claudia Chávez" userId="52cdd56dd7aed3ec" providerId="LiveId" clId="{D0E8D130-6303-4A3A-8E83-D61324F7F649}" dt="2023-08-24T22:45:16.365" v="548" actId="26606"/>
        <pc:sldMkLst>
          <pc:docMk/>
          <pc:sldMk cId="3844993346" sldId="261"/>
        </pc:sldMkLst>
        <pc:spChg chg="mod">
          <ac:chgData name="Claudia Chávez" userId="52cdd56dd7aed3ec" providerId="LiveId" clId="{D0E8D130-6303-4A3A-8E83-D61324F7F649}" dt="2023-08-24T22:45:16.365" v="548" actId="26606"/>
          <ac:spMkLst>
            <pc:docMk/>
            <pc:sldMk cId="3844993346" sldId="261"/>
            <ac:spMk id="2" creationId="{F8249AC6-49C2-0A6D-C234-9D726A5B2D83}"/>
          </ac:spMkLst>
        </pc:spChg>
        <pc:spChg chg="del mod">
          <ac:chgData name="Claudia Chávez" userId="52cdd56dd7aed3ec" providerId="LiveId" clId="{D0E8D130-6303-4A3A-8E83-D61324F7F649}" dt="2023-08-24T22:45:16.365" v="548" actId="26606"/>
          <ac:spMkLst>
            <pc:docMk/>
            <pc:sldMk cId="3844993346" sldId="261"/>
            <ac:spMk id="3" creationId="{CB5AB2A2-5C1A-E6F9-D151-59E7F01B923A}"/>
          </ac:spMkLst>
        </pc:spChg>
        <pc:spChg chg="add del">
          <ac:chgData name="Claudia Chávez" userId="52cdd56dd7aed3ec" providerId="LiveId" clId="{D0E8D130-6303-4A3A-8E83-D61324F7F649}" dt="2023-08-24T13:41:16.686" v="197"/>
          <ac:spMkLst>
            <pc:docMk/>
            <pc:sldMk cId="3844993346" sldId="261"/>
            <ac:spMk id="4" creationId="{53125853-2264-8F1D-CB8C-624A6DF26E74}"/>
          </ac:spMkLst>
        </pc:spChg>
        <pc:spChg chg="add del">
          <ac:chgData name="Claudia Chávez" userId="52cdd56dd7aed3ec" providerId="LiveId" clId="{D0E8D130-6303-4A3A-8E83-D61324F7F649}" dt="2023-08-24T13:41:16.686" v="197"/>
          <ac:spMkLst>
            <pc:docMk/>
            <pc:sldMk cId="3844993346" sldId="261"/>
            <ac:spMk id="5" creationId="{EE0D6E99-9C75-84DA-C0EB-3C5F6C20D7BC}"/>
          </ac:spMkLst>
        </pc:spChg>
        <pc:spChg chg="add del">
          <ac:chgData name="Claudia Chávez" userId="52cdd56dd7aed3ec" providerId="LiveId" clId="{D0E8D130-6303-4A3A-8E83-D61324F7F649}" dt="2023-08-24T13:41:16.686" v="197"/>
          <ac:spMkLst>
            <pc:docMk/>
            <pc:sldMk cId="3844993346" sldId="261"/>
            <ac:spMk id="6" creationId="{875B4C01-C697-6D89-19D1-950799DE85AD}"/>
          </ac:spMkLst>
        </pc:spChg>
        <pc:spChg chg="add">
          <ac:chgData name="Claudia Chávez" userId="52cdd56dd7aed3ec" providerId="LiveId" clId="{D0E8D130-6303-4A3A-8E83-D61324F7F649}" dt="2023-08-24T22:45:16.365" v="548" actId="26606"/>
          <ac:spMkLst>
            <pc:docMk/>
            <pc:sldMk cId="3844993346" sldId="261"/>
            <ac:spMk id="9" creationId="{2EEF4763-EB4A-4A35-89EB-AD2763B48C3B}"/>
          </ac:spMkLst>
        </pc:spChg>
        <pc:graphicFrameChg chg="add">
          <ac:chgData name="Claudia Chávez" userId="52cdd56dd7aed3ec" providerId="LiveId" clId="{D0E8D130-6303-4A3A-8E83-D61324F7F649}" dt="2023-08-24T22:45:16.365" v="548" actId="26606"/>
          <ac:graphicFrameMkLst>
            <pc:docMk/>
            <pc:sldMk cId="3844993346" sldId="261"/>
            <ac:graphicFrameMk id="7" creationId="{7BF3AE0D-96E5-6766-15BA-87478C430D92}"/>
          </ac:graphicFrameMkLst>
        </pc:graphicFrameChg>
      </pc:sldChg>
      <pc:sldChg chg="modSp mod">
        <pc:chgData name="Claudia Chávez" userId="52cdd56dd7aed3ec" providerId="LiveId" clId="{D0E8D130-6303-4A3A-8E83-D61324F7F649}" dt="2023-08-24T22:42:06.744" v="515"/>
        <pc:sldMkLst>
          <pc:docMk/>
          <pc:sldMk cId="979222942" sldId="262"/>
        </pc:sldMkLst>
        <pc:spChg chg="mod">
          <ac:chgData name="Claudia Chávez" userId="52cdd56dd7aed3ec" providerId="LiveId" clId="{D0E8D130-6303-4A3A-8E83-D61324F7F649}" dt="2023-08-24T22:42:06.744" v="515"/>
          <ac:spMkLst>
            <pc:docMk/>
            <pc:sldMk cId="979222942" sldId="262"/>
            <ac:spMk id="2" creationId="{B0FAB839-8FD6-8AA5-5B3E-E9CF3ECC9330}"/>
          </ac:spMkLst>
        </pc:spChg>
        <pc:spChg chg="mod">
          <ac:chgData name="Claudia Chávez" userId="52cdd56dd7aed3ec" providerId="LiveId" clId="{D0E8D130-6303-4A3A-8E83-D61324F7F649}" dt="2023-08-24T22:42:06.744" v="515"/>
          <ac:spMkLst>
            <pc:docMk/>
            <pc:sldMk cId="979222942" sldId="262"/>
            <ac:spMk id="3" creationId="{F56E5EEF-1DBF-DB24-2C77-A0EBA992C168}"/>
          </ac:spMkLst>
        </pc:spChg>
      </pc:sldChg>
      <pc:sldChg chg="addSp delSp modSp mod ord">
        <pc:chgData name="Claudia Chávez" userId="52cdd56dd7aed3ec" providerId="LiveId" clId="{D0E8D130-6303-4A3A-8E83-D61324F7F649}" dt="2023-08-24T22:57:33.394" v="632" actId="27636"/>
        <pc:sldMkLst>
          <pc:docMk/>
          <pc:sldMk cId="563664346" sldId="263"/>
        </pc:sldMkLst>
        <pc:spChg chg="mod">
          <ac:chgData name="Claudia Chávez" userId="52cdd56dd7aed3ec" providerId="LiveId" clId="{D0E8D130-6303-4A3A-8E83-D61324F7F649}" dt="2023-08-24T22:42:06.744" v="515"/>
          <ac:spMkLst>
            <pc:docMk/>
            <pc:sldMk cId="563664346" sldId="263"/>
            <ac:spMk id="2" creationId="{57D42180-5153-007C-05AF-46C5FA26AC93}"/>
          </ac:spMkLst>
        </pc:spChg>
        <pc:spChg chg="mod">
          <ac:chgData name="Claudia Chávez" userId="52cdd56dd7aed3ec" providerId="LiveId" clId="{D0E8D130-6303-4A3A-8E83-D61324F7F649}" dt="2023-08-24T22:57:33.394" v="632" actId="27636"/>
          <ac:spMkLst>
            <pc:docMk/>
            <pc:sldMk cId="563664346" sldId="263"/>
            <ac:spMk id="3" creationId="{A4B5D06B-BFC0-D1AF-D84B-EC98E0326A89}"/>
          </ac:spMkLst>
        </pc:spChg>
        <pc:spChg chg="add del">
          <ac:chgData name="Claudia Chávez" userId="52cdd56dd7aed3ec" providerId="LiveId" clId="{D0E8D130-6303-4A3A-8E83-D61324F7F649}" dt="2023-08-24T13:41:10.659" v="195"/>
          <ac:spMkLst>
            <pc:docMk/>
            <pc:sldMk cId="563664346" sldId="263"/>
            <ac:spMk id="4" creationId="{53112271-BB40-941E-1FE3-C65CD9FD3661}"/>
          </ac:spMkLst>
        </pc:spChg>
        <pc:spChg chg="add del">
          <ac:chgData name="Claudia Chávez" userId="52cdd56dd7aed3ec" providerId="LiveId" clId="{D0E8D130-6303-4A3A-8E83-D61324F7F649}" dt="2023-08-24T13:41:10.659" v="195"/>
          <ac:spMkLst>
            <pc:docMk/>
            <pc:sldMk cId="563664346" sldId="263"/>
            <ac:spMk id="5" creationId="{B4141C22-542D-03C9-88D7-65C096E363A7}"/>
          </ac:spMkLst>
        </pc:spChg>
        <pc:spChg chg="add del">
          <ac:chgData name="Claudia Chávez" userId="52cdd56dd7aed3ec" providerId="LiveId" clId="{D0E8D130-6303-4A3A-8E83-D61324F7F649}" dt="2023-08-24T13:41:10.659" v="195"/>
          <ac:spMkLst>
            <pc:docMk/>
            <pc:sldMk cId="563664346" sldId="263"/>
            <ac:spMk id="6" creationId="{4BA11C4F-36F1-F0EB-C171-2CB29303C697}"/>
          </ac:spMkLst>
        </pc:spChg>
      </pc:sldChg>
      <pc:sldChg chg="modSp mod ord">
        <pc:chgData name="Claudia Chávez" userId="52cdd56dd7aed3ec" providerId="LiveId" clId="{D0E8D130-6303-4A3A-8E83-D61324F7F649}" dt="2023-08-24T22:58:12.520" v="633" actId="123"/>
        <pc:sldMkLst>
          <pc:docMk/>
          <pc:sldMk cId="3519570535" sldId="264"/>
        </pc:sldMkLst>
        <pc:spChg chg="mod">
          <ac:chgData name="Claudia Chávez" userId="52cdd56dd7aed3ec" providerId="LiveId" clId="{D0E8D130-6303-4A3A-8E83-D61324F7F649}" dt="2023-08-24T22:42:06.744" v="515"/>
          <ac:spMkLst>
            <pc:docMk/>
            <pc:sldMk cId="3519570535" sldId="264"/>
            <ac:spMk id="2" creationId="{44634133-FDAF-B1B4-5B06-02D527B84BCB}"/>
          </ac:spMkLst>
        </pc:spChg>
        <pc:spChg chg="mod">
          <ac:chgData name="Claudia Chávez" userId="52cdd56dd7aed3ec" providerId="LiveId" clId="{D0E8D130-6303-4A3A-8E83-D61324F7F649}" dt="2023-08-24T22:58:12.520" v="633" actId="123"/>
          <ac:spMkLst>
            <pc:docMk/>
            <pc:sldMk cId="3519570535" sldId="264"/>
            <ac:spMk id="3" creationId="{0E95C447-497B-4121-F3B1-DF1512816463}"/>
          </ac:spMkLst>
        </pc:spChg>
      </pc:sldChg>
      <pc:sldChg chg="modSp del mod">
        <pc:chgData name="Claudia Chávez" userId="52cdd56dd7aed3ec" providerId="LiveId" clId="{D0E8D130-6303-4A3A-8E83-D61324F7F649}" dt="2023-08-24T22:37:45.494" v="504" actId="47"/>
        <pc:sldMkLst>
          <pc:docMk/>
          <pc:sldMk cId="363244497" sldId="265"/>
        </pc:sldMkLst>
        <pc:spChg chg="mod">
          <ac:chgData name="Claudia Chávez" userId="52cdd56dd7aed3ec" providerId="LiveId" clId="{D0E8D130-6303-4A3A-8E83-D61324F7F649}" dt="2023-08-24T13:37:42.634" v="193" actId="20577"/>
          <ac:spMkLst>
            <pc:docMk/>
            <pc:sldMk cId="363244497" sldId="265"/>
            <ac:spMk id="2" creationId="{5BC5667A-0A77-B82A-F92C-1CB24245E318}"/>
          </ac:spMkLst>
        </pc:spChg>
      </pc:sldChg>
      <pc:sldChg chg="del">
        <pc:chgData name="Claudia Chávez" userId="52cdd56dd7aed3ec" providerId="LiveId" clId="{D0E8D130-6303-4A3A-8E83-D61324F7F649}" dt="2023-08-24T13:29:22.725" v="117" actId="47"/>
        <pc:sldMkLst>
          <pc:docMk/>
          <pc:sldMk cId="3376949978" sldId="266"/>
        </pc:sldMkLst>
      </pc:sldChg>
      <pc:sldChg chg="del">
        <pc:chgData name="Claudia Chávez" userId="52cdd56dd7aed3ec" providerId="LiveId" clId="{D0E8D130-6303-4A3A-8E83-D61324F7F649}" dt="2023-08-24T13:29:22.187" v="116" actId="47"/>
        <pc:sldMkLst>
          <pc:docMk/>
          <pc:sldMk cId="4063473061" sldId="267"/>
        </pc:sldMkLst>
      </pc:sldChg>
      <pc:sldChg chg="addSp modSp new mod setBg">
        <pc:chgData name="Claudia Chávez" userId="52cdd56dd7aed3ec" providerId="LiveId" clId="{D0E8D130-6303-4A3A-8E83-D61324F7F649}" dt="2023-08-24T22:43:33.256" v="531" actId="26606"/>
        <pc:sldMkLst>
          <pc:docMk/>
          <pc:sldMk cId="161601505" sldId="268"/>
        </pc:sldMkLst>
        <pc:spChg chg="mod">
          <ac:chgData name="Claudia Chávez" userId="52cdd56dd7aed3ec" providerId="LiveId" clId="{D0E8D130-6303-4A3A-8E83-D61324F7F649}" dt="2023-08-24T22:43:33.256" v="531" actId="26606"/>
          <ac:spMkLst>
            <pc:docMk/>
            <pc:sldMk cId="161601505" sldId="268"/>
            <ac:spMk id="2" creationId="{3EF8AAB3-D403-5857-53E5-6414EB1E3772}"/>
          </ac:spMkLst>
        </pc:spChg>
        <pc:spChg chg="mod">
          <ac:chgData name="Claudia Chávez" userId="52cdd56dd7aed3ec" providerId="LiveId" clId="{D0E8D130-6303-4A3A-8E83-D61324F7F649}" dt="2023-08-24T22:43:33.256" v="531" actId="26606"/>
          <ac:spMkLst>
            <pc:docMk/>
            <pc:sldMk cId="161601505" sldId="268"/>
            <ac:spMk id="3" creationId="{DCCB3ED1-7B29-758A-8A7C-87B6A992263D}"/>
          </ac:spMkLst>
        </pc:spChg>
        <pc:spChg chg="add">
          <ac:chgData name="Claudia Chávez" userId="52cdd56dd7aed3ec" providerId="LiveId" clId="{D0E8D130-6303-4A3A-8E83-D61324F7F649}" dt="2023-08-24T22:43:33.256" v="531" actId="26606"/>
          <ac:spMkLst>
            <pc:docMk/>
            <pc:sldMk cId="161601505" sldId="268"/>
            <ac:spMk id="8" creationId="{6BFC9644-673A-459F-B3C5-9310A4E50E3B}"/>
          </ac:spMkLst>
        </pc:spChg>
        <pc:spChg chg="add">
          <ac:chgData name="Claudia Chávez" userId="52cdd56dd7aed3ec" providerId="LiveId" clId="{D0E8D130-6303-4A3A-8E83-D61324F7F649}" dt="2023-08-24T22:43:33.256" v="531" actId="26606"/>
          <ac:spMkLst>
            <pc:docMk/>
            <pc:sldMk cId="161601505" sldId="268"/>
            <ac:spMk id="39" creationId="{7D1C411D-0818-4640-8657-2AF78250C802}"/>
          </ac:spMkLst>
        </pc:spChg>
        <pc:grpChg chg="add">
          <ac:chgData name="Claudia Chávez" userId="52cdd56dd7aed3ec" providerId="LiveId" clId="{D0E8D130-6303-4A3A-8E83-D61324F7F649}" dt="2023-08-24T22:43:33.256" v="531" actId="26606"/>
          <ac:grpSpMkLst>
            <pc:docMk/>
            <pc:sldMk cId="161601505" sldId="268"/>
            <ac:grpSpMk id="10" creationId="{4ADB9295-9645-4BF2-ADFD-75800B7FAD06}"/>
          </ac:grpSpMkLst>
        </pc:grpChg>
      </pc:sldChg>
      <pc:sldChg chg="addSp modSp new mod ord setBg">
        <pc:chgData name="Claudia Chávez" userId="52cdd56dd7aed3ec" providerId="LiveId" clId="{D0E8D130-6303-4A3A-8E83-D61324F7F649}" dt="2023-08-24T22:58:55.572" v="634" actId="790"/>
        <pc:sldMkLst>
          <pc:docMk/>
          <pc:sldMk cId="1648558494" sldId="269"/>
        </pc:sldMkLst>
        <pc:spChg chg="mod">
          <ac:chgData name="Claudia Chávez" userId="52cdd56dd7aed3ec" providerId="LiveId" clId="{D0E8D130-6303-4A3A-8E83-D61324F7F649}" dt="2023-08-24T22:44:11.307" v="534" actId="26606"/>
          <ac:spMkLst>
            <pc:docMk/>
            <pc:sldMk cId="1648558494" sldId="269"/>
            <ac:spMk id="2" creationId="{F4715970-A3A1-F7E5-D381-E35D458F042B}"/>
          </ac:spMkLst>
        </pc:spChg>
        <pc:spChg chg="mod">
          <ac:chgData name="Claudia Chávez" userId="52cdd56dd7aed3ec" providerId="LiveId" clId="{D0E8D130-6303-4A3A-8E83-D61324F7F649}" dt="2023-08-24T22:58:55.572" v="634" actId="790"/>
          <ac:spMkLst>
            <pc:docMk/>
            <pc:sldMk cId="1648558494" sldId="269"/>
            <ac:spMk id="3" creationId="{5E8FBEDE-F4DD-216A-32E0-5E828B178EB5}"/>
          </ac:spMkLst>
        </pc:spChg>
        <pc:grpChg chg="add">
          <ac:chgData name="Claudia Chávez" userId="52cdd56dd7aed3ec" providerId="LiveId" clId="{D0E8D130-6303-4A3A-8E83-D61324F7F649}" dt="2023-08-24T22:44:11.307" v="534" actId="26606"/>
          <ac:grpSpMkLst>
            <pc:docMk/>
            <pc:sldMk cId="1648558494" sldId="269"/>
            <ac:grpSpMk id="11" creationId="{A838DBA2-246D-4087-AE0A-6EA2B4B65AF3}"/>
          </ac:grpSpMkLst>
        </pc:grpChg>
        <pc:grpChg chg="add">
          <ac:chgData name="Claudia Chávez" userId="52cdd56dd7aed3ec" providerId="LiveId" clId="{D0E8D130-6303-4A3A-8E83-D61324F7F649}" dt="2023-08-24T22:44:11.307" v="534" actId="26606"/>
          <ac:grpSpMkLst>
            <pc:docMk/>
            <pc:sldMk cId="1648558494" sldId="269"/>
            <ac:grpSpMk id="52" creationId="{9AE4726C-1831-4FE3-9A11-227F0DC2F0BC}"/>
          </ac:grpSpMkLst>
        </pc:grpChg>
        <pc:grpChg chg="add">
          <ac:chgData name="Claudia Chávez" userId="52cdd56dd7aed3ec" providerId="LiveId" clId="{D0E8D130-6303-4A3A-8E83-D61324F7F649}" dt="2023-08-24T22:44:11.307" v="534" actId="26606"/>
          <ac:grpSpMkLst>
            <pc:docMk/>
            <pc:sldMk cId="1648558494" sldId="269"/>
            <ac:grpSpMk id="56" creationId="{E916825F-759B-4F1A-BA80-AF7137691EC5}"/>
          </ac:grpSpMkLst>
        </pc:grpChg>
        <pc:picChg chg="add mod">
          <ac:chgData name="Claudia Chávez" userId="52cdd56dd7aed3ec" providerId="LiveId" clId="{D0E8D130-6303-4A3A-8E83-D61324F7F649}" dt="2023-08-24T22:44:41.180" v="539" actId="14100"/>
          <ac:picMkLst>
            <pc:docMk/>
            <pc:sldMk cId="1648558494" sldId="269"/>
            <ac:picMk id="5" creationId="{F6C77E6B-485F-462C-3859-D58C26E0AEE5}"/>
          </ac:picMkLst>
        </pc:picChg>
        <pc:picChg chg="add">
          <ac:chgData name="Claudia Chávez" userId="52cdd56dd7aed3ec" providerId="LiveId" clId="{D0E8D130-6303-4A3A-8E83-D61324F7F649}" dt="2023-08-24T22:44:11.307" v="534" actId="26606"/>
          <ac:picMkLst>
            <pc:docMk/>
            <pc:sldMk cId="1648558494" sldId="269"/>
            <ac:picMk id="9" creationId="{59FACE42-44B0-4185-8ED4-9043A78C8600}"/>
          </ac:picMkLst>
        </pc:picChg>
      </pc:sldChg>
      <pc:sldChg chg="modSp new mod">
        <pc:chgData name="Claudia Chávez" userId="52cdd56dd7aed3ec" providerId="LiveId" clId="{D0E8D130-6303-4A3A-8E83-D61324F7F649}" dt="2023-08-24T22:57:26.054" v="630" actId="113"/>
        <pc:sldMkLst>
          <pc:docMk/>
          <pc:sldMk cId="2040576456" sldId="270"/>
        </pc:sldMkLst>
        <pc:spChg chg="mod">
          <ac:chgData name="Claudia Chávez" userId="52cdd56dd7aed3ec" providerId="LiveId" clId="{D0E8D130-6303-4A3A-8E83-D61324F7F649}" dt="2023-08-24T22:56:11.425" v="594" actId="20577"/>
          <ac:spMkLst>
            <pc:docMk/>
            <pc:sldMk cId="2040576456" sldId="270"/>
            <ac:spMk id="2" creationId="{0358A205-040F-1CD2-76AC-D1575F28CC5F}"/>
          </ac:spMkLst>
        </pc:spChg>
        <pc:spChg chg="mod">
          <ac:chgData name="Claudia Chávez" userId="52cdd56dd7aed3ec" providerId="LiveId" clId="{D0E8D130-6303-4A3A-8E83-D61324F7F649}" dt="2023-08-24T22:57:26.054" v="630" actId="113"/>
          <ac:spMkLst>
            <pc:docMk/>
            <pc:sldMk cId="2040576456" sldId="270"/>
            <ac:spMk id="3" creationId="{57B89AC1-99C6-DEF8-7603-269A543CA1EE}"/>
          </ac:spMkLst>
        </pc:spChg>
      </pc:sldChg>
      <pc:sldChg chg="modSp new mod">
        <pc:chgData name="Claudia Chávez" userId="52cdd56dd7aed3ec" providerId="LiveId" clId="{D0E8D130-6303-4A3A-8E83-D61324F7F649}" dt="2023-09-04T01:08:15.671" v="684" actId="27636"/>
        <pc:sldMkLst>
          <pc:docMk/>
          <pc:sldMk cId="2273712941" sldId="271"/>
        </pc:sldMkLst>
        <pc:spChg chg="mod">
          <ac:chgData name="Claudia Chávez" userId="52cdd56dd7aed3ec" providerId="LiveId" clId="{D0E8D130-6303-4A3A-8E83-D61324F7F649}" dt="2023-09-04T01:08:13.367" v="682" actId="20577"/>
          <ac:spMkLst>
            <pc:docMk/>
            <pc:sldMk cId="2273712941" sldId="271"/>
            <ac:spMk id="2" creationId="{A5DCFD1C-1331-FFB9-BF7D-CFF2626412D6}"/>
          </ac:spMkLst>
        </pc:spChg>
        <pc:spChg chg="mod">
          <ac:chgData name="Claudia Chávez" userId="52cdd56dd7aed3ec" providerId="LiveId" clId="{D0E8D130-6303-4A3A-8E83-D61324F7F649}" dt="2023-09-04T01:08:15.671" v="684" actId="27636"/>
          <ac:spMkLst>
            <pc:docMk/>
            <pc:sldMk cId="2273712941" sldId="271"/>
            <ac:spMk id="3" creationId="{C066B02C-C6F1-2261-0172-B721A901F97D}"/>
          </ac:spMkLst>
        </pc:spChg>
      </pc:sldChg>
      <pc:sldChg chg="modSp new mod">
        <pc:chgData name="Claudia Chávez" userId="52cdd56dd7aed3ec" providerId="LiveId" clId="{D0E8D130-6303-4A3A-8E83-D61324F7F649}" dt="2023-09-04T01:08:49.743" v="711" actId="27636"/>
        <pc:sldMkLst>
          <pc:docMk/>
          <pc:sldMk cId="1434096162" sldId="272"/>
        </pc:sldMkLst>
        <pc:spChg chg="mod">
          <ac:chgData name="Claudia Chávez" userId="52cdd56dd7aed3ec" providerId="LiveId" clId="{D0E8D130-6303-4A3A-8E83-D61324F7F649}" dt="2023-09-04T01:08:45.534" v="709" actId="20577"/>
          <ac:spMkLst>
            <pc:docMk/>
            <pc:sldMk cId="1434096162" sldId="272"/>
            <ac:spMk id="2" creationId="{07031CCF-3506-1156-A1BD-96FD203F9421}"/>
          </ac:spMkLst>
        </pc:spChg>
        <pc:spChg chg="mod">
          <ac:chgData name="Claudia Chávez" userId="52cdd56dd7aed3ec" providerId="LiveId" clId="{D0E8D130-6303-4A3A-8E83-D61324F7F649}" dt="2023-09-04T01:08:49.743" v="711" actId="27636"/>
          <ac:spMkLst>
            <pc:docMk/>
            <pc:sldMk cId="1434096162" sldId="272"/>
            <ac:spMk id="3" creationId="{2D663504-7426-4867-7881-11D327AFF482}"/>
          </ac:spMkLst>
        </pc:spChg>
      </pc:sldChg>
      <pc:sldChg chg="new del">
        <pc:chgData name="Claudia Chávez" userId="52cdd56dd7aed3ec" providerId="LiveId" clId="{D0E8D130-6303-4A3A-8E83-D61324F7F649}" dt="2023-09-04T01:09:00.139" v="712" actId="47"/>
        <pc:sldMkLst>
          <pc:docMk/>
          <pc:sldMk cId="392326616" sldId="273"/>
        </pc:sldMkLst>
      </pc:sldChg>
      <pc:sldChg chg="modSp new mod">
        <pc:chgData name="Claudia Chávez" userId="52cdd56dd7aed3ec" providerId="LiveId" clId="{D0E8D130-6303-4A3A-8E83-D61324F7F649}" dt="2023-09-04T01:11:50.661" v="731" actId="20577"/>
        <pc:sldMkLst>
          <pc:docMk/>
          <pc:sldMk cId="2644490337" sldId="273"/>
        </pc:sldMkLst>
        <pc:spChg chg="mod">
          <ac:chgData name="Claudia Chávez" userId="52cdd56dd7aed3ec" providerId="LiveId" clId="{D0E8D130-6303-4A3A-8E83-D61324F7F649}" dt="2023-09-04T01:11:50.661" v="731" actId="20577"/>
          <ac:spMkLst>
            <pc:docMk/>
            <pc:sldMk cId="2644490337" sldId="273"/>
            <ac:spMk id="2" creationId="{3FD218D6-5EAC-8EB2-9DC2-78E3A28ECEAD}"/>
          </ac:spMkLst>
        </pc:spChg>
        <pc:spChg chg="mod">
          <ac:chgData name="Claudia Chávez" userId="52cdd56dd7aed3ec" providerId="LiveId" clId="{D0E8D130-6303-4A3A-8E83-D61324F7F649}" dt="2023-09-04T01:11:44.276" v="716" actId="27636"/>
          <ac:spMkLst>
            <pc:docMk/>
            <pc:sldMk cId="2644490337" sldId="273"/>
            <ac:spMk id="3" creationId="{61E22DBF-2CE3-DFDA-4489-252800F111A9}"/>
          </ac:spMkLst>
        </pc:spChg>
      </pc:sldChg>
      <pc:sldChg chg="modSp new mod">
        <pc:chgData name="Claudia Chávez" userId="52cdd56dd7aed3ec" providerId="LiveId" clId="{D0E8D130-6303-4A3A-8E83-D61324F7F649}" dt="2023-09-04T01:13:04.441" v="745" actId="27636"/>
        <pc:sldMkLst>
          <pc:docMk/>
          <pc:sldMk cId="3054891951" sldId="274"/>
        </pc:sldMkLst>
        <pc:spChg chg="mod">
          <ac:chgData name="Claudia Chávez" userId="52cdd56dd7aed3ec" providerId="LiveId" clId="{D0E8D130-6303-4A3A-8E83-D61324F7F649}" dt="2023-09-04T01:11:59.106" v="743" actId="20577"/>
          <ac:spMkLst>
            <pc:docMk/>
            <pc:sldMk cId="3054891951" sldId="274"/>
            <ac:spMk id="2" creationId="{848F3DE7-184E-D4F3-430C-A3AE0E7D52D5}"/>
          </ac:spMkLst>
        </pc:spChg>
        <pc:spChg chg="mod">
          <ac:chgData name="Claudia Chávez" userId="52cdd56dd7aed3ec" providerId="LiveId" clId="{D0E8D130-6303-4A3A-8E83-D61324F7F649}" dt="2023-09-04T01:13:04.441" v="745" actId="27636"/>
          <ac:spMkLst>
            <pc:docMk/>
            <pc:sldMk cId="3054891951" sldId="274"/>
            <ac:spMk id="3" creationId="{6C37A7C5-938D-9609-64BF-27F6B080956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7B75E-F57A-4ADB-A254-C684F7A66C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F1EE57-971C-4D64-A62A-6985B5B35D34}">
      <dgm:prSet/>
      <dgm:spPr/>
      <dgm:t>
        <a:bodyPr/>
        <a:lstStyle/>
        <a:p>
          <a:r>
            <a:rPr lang="es-EC" b="1"/>
            <a:t>Contexto:</a:t>
          </a:r>
          <a:r>
            <a:rPr lang="es-EC"/>
            <a:t> Estudio centrado en la población ecuatoriana de 25 a 64 años.</a:t>
          </a:r>
          <a:endParaRPr lang="en-US"/>
        </a:p>
      </dgm:t>
    </dgm:pt>
    <dgm:pt modelId="{4CDD0C44-2750-4CF4-AA98-CC948A1E3ED3}" type="parTrans" cxnId="{125A419A-7D98-4FF4-9DBD-8C2E2F6019E7}">
      <dgm:prSet/>
      <dgm:spPr/>
      <dgm:t>
        <a:bodyPr/>
        <a:lstStyle/>
        <a:p>
          <a:endParaRPr lang="en-US"/>
        </a:p>
      </dgm:t>
    </dgm:pt>
    <dgm:pt modelId="{65583CF9-65A8-4895-9AA2-880ACE0A00F4}" type="sibTrans" cxnId="{125A419A-7D98-4FF4-9DBD-8C2E2F6019E7}">
      <dgm:prSet/>
      <dgm:spPr/>
      <dgm:t>
        <a:bodyPr/>
        <a:lstStyle/>
        <a:p>
          <a:endParaRPr lang="en-US"/>
        </a:p>
      </dgm:t>
    </dgm:pt>
    <dgm:pt modelId="{6C9F1DDB-86CD-476C-A5E4-59D82C2F0022}">
      <dgm:prSet/>
      <dgm:spPr/>
      <dgm:t>
        <a:bodyPr/>
        <a:lstStyle/>
        <a:p>
          <a:r>
            <a:rPr lang="es-EC" b="1"/>
            <a:t>Fuente de datos:</a:t>
          </a:r>
          <a:r>
            <a:rPr lang="es-EC"/>
            <a:t> Encuesta Nacional de Empleo, Desempleo y Subempleo (ENEMDU) del año 2022.</a:t>
          </a:r>
          <a:endParaRPr lang="en-US"/>
        </a:p>
      </dgm:t>
    </dgm:pt>
    <dgm:pt modelId="{92A5CBC9-D9C4-4480-94CC-B350C8843F45}" type="parTrans" cxnId="{837DCBCF-7FDB-46AE-9635-A59A3773A606}">
      <dgm:prSet/>
      <dgm:spPr/>
      <dgm:t>
        <a:bodyPr/>
        <a:lstStyle/>
        <a:p>
          <a:endParaRPr lang="en-US"/>
        </a:p>
      </dgm:t>
    </dgm:pt>
    <dgm:pt modelId="{1AAB462F-8F0D-4E7A-8816-CF84043C182A}" type="sibTrans" cxnId="{837DCBCF-7FDB-46AE-9635-A59A3773A606}">
      <dgm:prSet/>
      <dgm:spPr/>
      <dgm:t>
        <a:bodyPr/>
        <a:lstStyle/>
        <a:p>
          <a:endParaRPr lang="en-US"/>
        </a:p>
      </dgm:t>
    </dgm:pt>
    <dgm:pt modelId="{9B64ACC0-D406-43BF-B128-9628D0001386}">
      <dgm:prSet/>
      <dgm:spPr/>
      <dgm:t>
        <a:bodyPr/>
        <a:lstStyle/>
        <a:p>
          <a:r>
            <a:rPr lang="es-EC" b="1"/>
            <a:t>Relevancia:</a:t>
          </a:r>
          <a:r>
            <a:rPr lang="es-EC"/>
            <a:t> Representan la mayoría de la población económicamente activa.</a:t>
          </a:r>
          <a:endParaRPr lang="en-US"/>
        </a:p>
      </dgm:t>
    </dgm:pt>
    <dgm:pt modelId="{9C161B86-AF9F-486A-83AF-C725AD070415}" type="parTrans" cxnId="{6CEDA837-A88E-4939-A4BE-302B9389F0E2}">
      <dgm:prSet/>
      <dgm:spPr/>
      <dgm:t>
        <a:bodyPr/>
        <a:lstStyle/>
        <a:p>
          <a:endParaRPr lang="en-US"/>
        </a:p>
      </dgm:t>
    </dgm:pt>
    <dgm:pt modelId="{459D00BB-50DB-4855-8A0F-7562DCD82F45}" type="sibTrans" cxnId="{6CEDA837-A88E-4939-A4BE-302B9389F0E2}">
      <dgm:prSet/>
      <dgm:spPr/>
      <dgm:t>
        <a:bodyPr/>
        <a:lstStyle/>
        <a:p>
          <a:endParaRPr lang="en-US"/>
        </a:p>
      </dgm:t>
    </dgm:pt>
    <dgm:pt modelId="{ABF6D830-0474-4598-9B06-BCC474C8C9D6}" type="pres">
      <dgm:prSet presAssocID="{F3F7B75E-F57A-4ADB-A254-C684F7A66CDE}" presName="root" presStyleCnt="0">
        <dgm:presLayoutVars>
          <dgm:dir/>
          <dgm:resizeHandles val="exact"/>
        </dgm:presLayoutVars>
      </dgm:prSet>
      <dgm:spPr/>
    </dgm:pt>
    <dgm:pt modelId="{17A168A6-6C47-44C4-B3CF-5CA24A4FA85D}" type="pres">
      <dgm:prSet presAssocID="{A8F1EE57-971C-4D64-A62A-6985B5B35D34}" presName="compNode" presStyleCnt="0"/>
      <dgm:spPr/>
    </dgm:pt>
    <dgm:pt modelId="{4BE25C99-0E07-4359-B553-6A99D40C2DDA}" type="pres">
      <dgm:prSet presAssocID="{A8F1EE57-971C-4D64-A62A-6985B5B35D34}" presName="bgRect" presStyleLbl="bgShp" presStyleIdx="0" presStyleCnt="3"/>
      <dgm:spPr/>
    </dgm:pt>
    <dgm:pt modelId="{C57F2BED-9B90-4B2B-BFAC-03EE00CB0102}" type="pres">
      <dgm:prSet presAssocID="{A8F1EE57-971C-4D64-A62A-6985B5B35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637DB966-2E6F-4D7A-83AE-2911872E48EC}" type="pres">
      <dgm:prSet presAssocID="{A8F1EE57-971C-4D64-A62A-6985B5B35D34}" presName="spaceRect" presStyleCnt="0"/>
      <dgm:spPr/>
    </dgm:pt>
    <dgm:pt modelId="{F9A55B28-76FC-4132-94D8-4AE75D5E5EFE}" type="pres">
      <dgm:prSet presAssocID="{A8F1EE57-971C-4D64-A62A-6985B5B35D34}" presName="parTx" presStyleLbl="revTx" presStyleIdx="0" presStyleCnt="3">
        <dgm:presLayoutVars>
          <dgm:chMax val="0"/>
          <dgm:chPref val="0"/>
        </dgm:presLayoutVars>
      </dgm:prSet>
      <dgm:spPr/>
    </dgm:pt>
    <dgm:pt modelId="{AD4BA95D-3BC1-459C-A45C-2520DFFC9C78}" type="pres">
      <dgm:prSet presAssocID="{65583CF9-65A8-4895-9AA2-880ACE0A00F4}" presName="sibTrans" presStyleCnt="0"/>
      <dgm:spPr/>
    </dgm:pt>
    <dgm:pt modelId="{5D0F56F9-E8FE-442A-8C20-79C05E1CDE57}" type="pres">
      <dgm:prSet presAssocID="{6C9F1DDB-86CD-476C-A5E4-59D82C2F0022}" presName="compNode" presStyleCnt="0"/>
      <dgm:spPr/>
    </dgm:pt>
    <dgm:pt modelId="{33429AF6-35D1-44F1-B4F6-F72FEB630379}" type="pres">
      <dgm:prSet presAssocID="{6C9F1DDB-86CD-476C-A5E4-59D82C2F0022}" presName="bgRect" presStyleLbl="bgShp" presStyleIdx="1" presStyleCnt="3"/>
      <dgm:spPr/>
    </dgm:pt>
    <dgm:pt modelId="{0EFFB347-A32B-463B-929B-A8419E034155}" type="pres">
      <dgm:prSet presAssocID="{6C9F1DDB-86CD-476C-A5E4-59D82C2F00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0DCCA75F-6793-4B4E-9C87-76BBD1632D05}" type="pres">
      <dgm:prSet presAssocID="{6C9F1DDB-86CD-476C-A5E4-59D82C2F0022}" presName="spaceRect" presStyleCnt="0"/>
      <dgm:spPr/>
    </dgm:pt>
    <dgm:pt modelId="{60E7E079-69E3-41F3-AD3C-7E38DC6911CF}" type="pres">
      <dgm:prSet presAssocID="{6C9F1DDB-86CD-476C-A5E4-59D82C2F0022}" presName="parTx" presStyleLbl="revTx" presStyleIdx="1" presStyleCnt="3">
        <dgm:presLayoutVars>
          <dgm:chMax val="0"/>
          <dgm:chPref val="0"/>
        </dgm:presLayoutVars>
      </dgm:prSet>
      <dgm:spPr/>
    </dgm:pt>
    <dgm:pt modelId="{89E3281A-B70F-44F9-9FA8-11993C1B371E}" type="pres">
      <dgm:prSet presAssocID="{1AAB462F-8F0D-4E7A-8816-CF84043C182A}" presName="sibTrans" presStyleCnt="0"/>
      <dgm:spPr/>
    </dgm:pt>
    <dgm:pt modelId="{C88DB279-9439-4A77-B373-A2A2B1FF7AF7}" type="pres">
      <dgm:prSet presAssocID="{9B64ACC0-D406-43BF-B128-9628D0001386}" presName="compNode" presStyleCnt="0"/>
      <dgm:spPr/>
    </dgm:pt>
    <dgm:pt modelId="{0DDED3CE-C3B0-408A-ABB9-2A234D91C312}" type="pres">
      <dgm:prSet presAssocID="{9B64ACC0-D406-43BF-B128-9628D0001386}" presName="bgRect" presStyleLbl="bgShp" presStyleIdx="2" presStyleCnt="3"/>
      <dgm:spPr/>
    </dgm:pt>
    <dgm:pt modelId="{F482ACBD-1EC2-4297-9458-696BB21A6706}" type="pres">
      <dgm:prSet presAssocID="{9B64ACC0-D406-43BF-B128-9628D00013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3B068709-033F-40A9-A165-9759E193DE73}" type="pres">
      <dgm:prSet presAssocID="{9B64ACC0-D406-43BF-B128-9628D0001386}" presName="spaceRect" presStyleCnt="0"/>
      <dgm:spPr/>
    </dgm:pt>
    <dgm:pt modelId="{BD4D4A8A-D9A7-435C-B17D-85A1C082DAE2}" type="pres">
      <dgm:prSet presAssocID="{9B64ACC0-D406-43BF-B128-9628D00013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EDA837-A88E-4939-A4BE-302B9389F0E2}" srcId="{F3F7B75E-F57A-4ADB-A254-C684F7A66CDE}" destId="{9B64ACC0-D406-43BF-B128-9628D0001386}" srcOrd="2" destOrd="0" parTransId="{9C161B86-AF9F-486A-83AF-C725AD070415}" sibTransId="{459D00BB-50DB-4855-8A0F-7562DCD82F45}"/>
    <dgm:cxn modelId="{E93B7F3E-B713-42C3-BC8B-ABEA0F8D1C2E}" type="presOf" srcId="{F3F7B75E-F57A-4ADB-A254-C684F7A66CDE}" destId="{ABF6D830-0474-4598-9B06-BCC474C8C9D6}" srcOrd="0" destOrd="0" presId="urn:microsoft.com/office/officeart/2018/2/layout/IconVerticalSolidList"/>
    <dgm:cxn modelId="{4D239258-D4B1-4BCE-8B5F-DF28501E6C37}" type="presOf" srcId="{6C9F1DDB-86CD-476C-A5E4-59D82C2F0022}" destId="{60E7E079-69E3-41F3-AD3C-7E38DC6911CF}" srcOrd="0" destOrd="0" presId="urn:microsoft.com/office/officeart/2018/2/layout/IconVerticalSolidList"/>
    <dgm:cxn modelId="{E3783885-E932-414B-832C-10AA3FC60CCF}" type="presOf" srcId="{9B64ACC0-D406-43BF-B128-9628D0001386}" destId="{BD4D4A8A-D9A7-435C-B17D-85A1C082DAE2}" srcOrd="0" destOrd="0" presId="urn:microsoft.com/office/officeart/2018/2/layout/IconVerticalSolidList"/>
    <dgm:cxn modelId="{125A419A-7D98-4FF4-9DBD-8C2E2F6019E7}" srcId="{F3F7B75E-F57A-4ADB-A254-C684F7A66CDE}" destId="{A8F1EE57-971C-4D64-A62A-6985B5B35D34}" srcOrd="0" destOrd="0" parTransId="{4CDD0C44-2750-4CF4-AA98-CC948A1E3ED3}" sibTransId="{65583CF9-65A8-4895-9AA2-880ACE0A00F4}"/>
    <dgm:cxn modelId="{541C2BAB-4E67-431C-A6AB-21F0A981A2DD}" type="presOf" srcId="{A8F1EE57-971C-4D64-A62A-6985B5B35D34}" destId="{F9A55B28-76FC-4132-94D8-4AE75D5E5EFE}" srcOrd="0" destOrd="0" presId="urn:microsoft.com/office/officeart/2018/2/layout/IconVerticalSolidList"/>
    <dgm:cxn modelId="{837DCBCF-7FDB-46AE-9635-A59A3773A606}" srcId="{F3F7B75E-F57A-4ADB-A254-C684F7A66CDE}" destId="{6C9F1DDB-86CD-476C-A5E4-59D82C2F0022}" srcOrd="1" destOrd="0" parTransId="{92A5CBC9-D9C4-4480-94CC-B350C8843F45}" sibTransId="{1AAB462F-8F0D-4E7A-8816-CF84043C182A}"/>
    <dgm:cxn modelId="{33E85BCE-B72B-4450-AA7D-A1FB5BBA7B75}" type="presParOf" srcId="{ABF6D830-0474-4598-9B06-BCC474C8C9D6}" destId="{17A168A6-6C47-44C4-B3CF-5CA24A4FA85D}" srcOrd="0" destOrd="0" presId="urn:microsoft.com/office/officeart/2018/2/layout/IconVerticalSolidList"/>
    <dgm:cxn modelId="{5BE7DA0E-DFC3-4237-B943-32466B882650}" type="presParOf" srcId="{17A168A6-6C47-44C4-B3CF-5CA24A4FA85D}" destId="{4BE25C99-0E07-4359-B553-6A99D40C2DDA}" srcOrd="0" destOrd="0" presId="urn:microsoft.com/office/officeart/2018/2/layout/IconVerticalSolidList"/>
    <dgm:cxn modelId="{1F678263-635B-4C40-B464-00CA57CF9BCE}" type="presParOf" srcId="{17A168A6-6C47-44C4-B3CF-5CA24A4FA85D}" destId="{C57F2BED-9B90-4B2B-BFAC-03EE00CB0102}" srcOrd="1" destOrd="0" presId="urn:microsoft.com/office/officeart/2018/2/layout/IconVerticalSolidList"/>
    <dgm:cxn modelId="{2E155905-A024-42D8-995F-1DCFC55AD819}" type="presParOf" srcId="{17A168A6-6C47-44C4-B3CF-5CA24A4FA85D}" destId="{637DB966-2E6F-4D7A-83AE-2911872E48EC}" srcOrd="2" destOrd="0" presId="urn:microsoft.com/office/officeart/2018/2/layout/IconVerticalSolidList"/>
    <dgm:cxn modelId="{7F73E00F-CD50-4E3A-B923-6ABC3C18B012}" type="presParOf" srcId="{17A168A6-6C47-44C4-B3CF-5CA24A4FA85D}" destId="{F9A55B28-76FC-4132-94D8-4AE75D5E5EFE}" srcOrd="3" destOrd="0" presId="urn:microsoft.com/office/officeart/2018/2/layout/IconVerticalSolidList"/>
    <dgm:cxn modelId="{DB2CA84B-0EC4-46C2-AE10-DFB5031AD309}" type="presParOf" srcId="{ABF6D830-0474-4598-9B06-BCC474C8C9D6}" destId="{AD4BA95D-3BC1-459C-A45C-2520DFFC9C78}" srcOrd="1" destOrd="0" presId="urn:microsoft.com/office/officeart/2018/2/layout/IconVerticalSolidList"/>
    <dgm:cxn modelId="{CE8B46A5-CAE4-49D2-B7EE-88CF17963A59}" type="presParOf" srcId="{ABF6D830-0474-4598-9B06-BCC474C8C9D6}" destId="{5D0F56F9-E8FE-442A-8C20-79C05E1CDE57}" srcOrd="2" destOrd="0" presId="urn:microsoft.com/office/officeart/2018/2/layout/IconVerticalSolidList"/>
    <dgm:cxn modelId="{562448EF-1561-4CEF-9D2D-C92A6E499CC4}" type="presParOf" srcId="{5D0F56F9-E8FE-442A-8C20-79C05E1CDE57}" destId="{33429AF6-35D1-44F1-B4F6-F72FEB630379}" srcOrd="0" destOrd="0" presId="urn:microsoft.com/office/officeart/2018/2/layout/IconVerticalSolidList"/>
    <dgm:cxn modelId="{0861BFEA-31B9-48F7-B9B7-DF764E9FBFBC}" type="presParOf" srcId="{5D0F56F9-E8FE-442A-8C20-79C05E1CDE57}" destId="{0EFFB347-A32B-463B-929B-A8419E034155}" srcOrd="1" destOrd="0" presId="urn:microsoft.com/office/officeart/2018/2/layout/IconVerticalSolidList"/>
    <dgm:cxn modelId="{A26D0183-5201-4A05-B8A1-B2791A56DFEE}" type="presParOf" srcId="{5D0F56F9-E8FE-442A-8C20-79C05E1CDE57}" destId="{0DCCA75F-6793-4B4E-9C87-76BBD1632D05}" srcOrd="2" destOrd="0" presId="urn:microsoft.com/office/officeart/2018/2/layout/IconVerticalSolidList"/>
    <dgm:cxn modelId="{0BA24FB8-C091-4B79-AD44-54E107062FB2}" type="presParOf" srcId="{5D0F56F9-E8FE-442A-8C20-79C05E1CDE57}" destId="{60E7E079-69E3-41F3-AD3C-7E38DC6911CF}" srcOrd="3" destOrd="0" presId="urn:microsoft.com/office/officeart/2018/2/layout/IconVerticalSolidList"/>
    <dgm:cxn modelId="{D755D60E-0317-4CB1-9C5C-116AC16AFDFA}" type="presParOf" srcId="{ABF6D830-0474-4598-9B06-BCC474C8C9D6}" destId="{89E3281A-B70F-44F9-9FA8-11993C1B371E}" srcOrd="3" destOrd="0" presId="urn:microsoft.com/office/officeart/2018/2/layout/IconVerticalSolidList"/>
    <dgm:cxn modelId="{840FFFF9-DB0A-4B3E-BE65-AE918373A861}" type="presParOf" srcId="{ABF6D830-0474-4598-9B06-BCC474C8C9D6}" destId="{C88DB279-9439-4A77-B373-A2A2B1FF7AF7}" srcOrd="4" destOrd="0" presId="urn:microsoft.com/office/officeart/2018/2/layout/IconVerticalSolidList"/>
    <dgm:cxn modelId="{C1F95D61-52F0-4F19-8D77-5834BFAC8A17}" type="presParOf" srcId="{C88DB279-9439-4A77-B373-A2A2B1FF7AF7}" destId="{0DDED3CE-C3B0-408A-ABB9-2A234D91C312}" srcOrd="0" destOrd="0" presId="urn:microsoft.com/office/officeart/2018/2/layout/IconVerticalSolidList"/>
    <dgm:cxn modelId="{D20417CD-1247-4834-85AC-2009ED717A20}" type="presParOf" srcId="{C88DB279-9439-4A77-B373-A2A2B1FF7AF7}" destId="{F482ACBD-1EC2-4297-9458-696BB21A6706}" srcOrd="1" destOrd="0" presId="urn:microsoft.com/office/officeart/2018/2/layout/IconVerticalSolidList"/>
    <dgm:cxn modelId="{7DCC04C8-D0C2-4FDF-A00B-DB3BAA461A63}" type="presParOf" srcId="{C88DB279-9439-4A77-B373-A2A2B1FF7AF7}" destId="{3B068709-033F-40A9-A165-9759E193DE73}" srcOrd="2" destOrd="0" presId="urn:microsoft.com/office/officeart/2018/2/layout/IconVerticalSolidList"/>
    <dgm:cxn modelId="{5C398EBF-93A7-4B23-A2E6-681A10401DBA}" type="presParOf" srcId="{C88DB279-9439-4A77-B373-A2A2B1FF7AF7}" destId="{BD4D4A8A-D9A7-435C-B17D-85A1C082DA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24E5B-755E-47E3-8779-5D6600D5B5E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9BCF8-4EEB-4309-B2E8-5B9096988074}">
      <dgm:prSet/>
      <dgm:spPr/>
      <dgm:t>
        <a:bodyPr/>
        <a:lstStyle/>
        <a:p>
          <a:pPr>
            <a:defRPr b="1"/>
          </a:pPr>
          <a:r>
            <a:rPr lang="es-EC" b="1"/>
            <a:t>Análisis Descriptivo</a:t>
          </a:r>
          <a:endParaRPr lang="en-US"/>
        </a:p>
      </dgm:t>
    </dgm:pt>
    <dgm:pt modelId="{74D0E5B1-D6FC-4026-BAFE-C4A388834E89}" type="parTrans" cxnId="{BE80FED5-8E12-48B2-9A69-BC8C0B9C3762}">
      <dgm:prSet/>
      <dgm:spPr/>
      <dgm:t>
        <a:bodyPr/>
        <a:lstStyle/>
        <a:p>
          <a:endParaRPr lang="en-US"/>
        </a:p>
      </dgm:t>
    </dgm:pt>
    <dgm:pt modelId="{3B00F975-C798-41BB-B8AC-0522152AED40}" type="sibTrans" cxnId="{BE80FED5-8E12-48B2-9A69-BC8C0B9C3762}">
      <dgm:prSet/>
      <dgm:spPr/>
      <dgm:t>
        <a:bodyPr/>
        <a:lstStyle/>
        <a:p>
          <a:endParaRPr lang="en-US"/>
        </a:p>
      </dgm:t>
    </dgm:pt>
    <dgm:pt modelId="{B30D6B27-6317-408D-A982-74A358C3CE48}">
      <dgm:prSet/>
      <dgm:spPr/>
      <dgm:t>
        <a:bodyPr/>
        <a:lstStyle/>
        <a:p>
          <a:r>
            <a:rPr lang="es-EC"/>
            <a:t>Resumen, organización y presentación de datos socioeconómicos.</a:t>
          </a:r>
          <a:endParaRPr lang="en-US"/>
        </a:p>
      </dgm:t>
    </dgm:pt>
    <dgm:pt modelId="{82FF251B-8081-4AA1-BCB4-BCF26FC92B7A}" type="parTrans" cxnId="{91A52D5C-A9F3-4F06-9EC6-CDF537A8AAEA}">
      <dgm:prSet/>
      <dgm:spPr/>
      <dgm:t>
        <a:bodyPr/>
        <a:lstStyle/>
        <a:p>
          <a:endParaRPr lang="en-US"/>
        </a:p>
      </dgm:t>
    </dgm:pt>
    <dgm:pt modelId="{75CDA0EC-2D2D-4EC8-9605-9B4C7038E125}" type="sibTrans" cxnId="{91A52D5C-A9F3-4F06-9EC6-CDF537A8AAEA}">
      <dgm:prSet/>
      <dgm:spPr/>
      <dgm:t>
        <a:bodyPr/>
        <a:lstStyle/>
        <a:p>
          <a:endParaRPr lang="en-US"/>
        </a:p>
      </dgm:t>
    </dgm:pt>
    <dgm:pt modelId="{3D5404FF-FC20-40EE-89E4-11821E506D3B}">
      <dgm:prSet/>
      <dgm:spPr/>
      <dgm:t>
        <a:bodyPr/>
        <a:lstStyle/>
        <a:p>
          <a:r>
            <a:rPr lang="es-EC"/>
            <a:t>Identificación de tendencias y patrones básicos en la PEA.</a:t>
          </a:r>
          <a:endParaRPr lang="en-US"/>
        </a:p>
      </dgm:t>
    </dgm:pt>
    <dgm:pt modelId="{5433DA46-1C46-4ED1-928B-EFB3FB792E13}" type="parTrans" cxnId="{25B87827-3416-4AD1-8A6F-407C01CD2236}">
      <dgm:prSet/>
      <dgm:spPr/>
      <dgm:t>
        <a:bodyPr/>
        <a:lstStyle/>
        <a:p>
          <a:endParaRPr lang="en-US"/>
        </a:p>
      </dgm:t>
    </dgm:pt>
    <dgm:pt modelId="{DA231536-E829-4E93-B83C-F33B5F6F75FC}" type="sibTrans" cxnId="{25B87827-3416-4AD1-8A6F-407C01CD2236}">
      <dgm:prSet/>
      <dgm:spPr/>
      <dgm:t>
        <a:bodyPr/>
        <a:lstStyle/>
        <a:p>
          <a:endParaRPr lang="en-US"/>
        </a:p>
      </dgm:t>
    </dgm:pt>
    <dgm:pt modelId="{5C9CD254-1D26-48C8-9165-ECD0953839D2}">
      <dgm:prSet/>
      <dgm:spPr/>
      <dgm:t>
        <a:bodyPr/>
        <a:lstStyle/>
        <a:p>
          <a:pPr>
            <a:defRPr b="1"/>
          </a:pPr>
          <a:r>
            <a:rPr lang="es-EC" b="1"/>
            <a:t>Técnicas de 'Clustering'</a:t>
          </a:r>
          <a:endParaRPr lang="en-US"/>
        </a:p>
      </dgm:t>
    </dgm:pt>
    <dgm:pt modelId="{29261F6F-EA33-47B4-8931-29D2D7580006}" type="parTrans" cxnId="{55C81678-F943-4A1A-AFC4-07E8EC7504F9}">
      <dgm:prSet/>
      <dgm:spPr/>
      <dgm:t>
        <a:bodyPr/>
        <a:lstStyle/>
        <a:p>
          <a:endParaRPr lang="en-US"/>
        </a:p>
      </dgm:t>
    </dgm:pt>
    <dgm:pt modelId="{1E652E6E-3F20-4C32-9A2F-50F26E498EA2}" type="sibTrans" cxnId="{55C81678-F943-4A1A-AFC4-07E8EC7504F9}">
      <dgm:prSet/>
      <dgm:spPr/>
      <dgm:t>
        <a:bodyPr/>
        <a:lstStyle/>
        <a:p>
          <a:endParaRPr lang="en-US"/>
        </a:p>
      </dgm:t>
    </dgm:pt>
    <dgm:pt modelId="{25A790C7-FF81-4C12-B724-F75760FC3C50}">
      <dgm:prSet/>
      <dgm:spPr/>
      <dgm:t>
        <a:bodyPr/>
        <a:lstStyle/>
        <a:p>
          <a:r>
            <a:rPr lang="es-EC"/>
            <a:t>Identificación de grupos de individuos con características similares dentro de la PEA.</a:t>
          </a:r>
          <a:endParaRPr lang="en-US"/>
        </a:p>
      </dgm:t>
    </dgm:pt>
    <dgm:pt modelId="{C19FEA8F-407F-427F-BCFC-9BC5D7D8CDBA}" type="parTrans" cxnId="{4157A240-8C4D-4692-B63D-84B2579B7DE9}">
      <dgm:prSet/>
      <dgm:spPr/>
      <dgm:t>
        <a:bodyPr/>
        <a:lstStyle/>
        <a:p>
          <a:endParaRPr lang="en-US"/>
        </a:p>
      </dgm:t>
    </dgm:pt>
    <dgm:pt modelId="{F9E3D05D-CAB2-4E93-96F8-F8EB6AC6D0A3}" type="sibTrans" cxnId="{4157A240-8C4D-4692-B63D-84B2579B7DE9}">
      <dgm:prSet/>
      <dgm:spPr/>
      <dgm:t>
        <a:bodyPr/>
        <a:lstStyle/>
        <a:p>
          <a:endParaRPr lang="en-US"/>
        </a:p>
      </dgm:t>
    </dgm:pt>
    <dgm:pt modelId="{D5B10AA4-29B3-44D6-8E29-69536E8EC3D5}">
      <dgm:prSet/>
      <dgm:spPr/>
      <dgm:t>
        <a:bodyPr/>
        <a:lstStyle/>
        <a:p>
          <a:r>
            <a:rPr lang="es-EC"/>
            <a:t>Interpretación de estos grupos en el contexto de las variables analizadas.</a:t>
          </a:r>
          <a:endParaRPr lang="en-US"/>
        </a:p>
      </dgm:t>
    </dgm:pt>
    <dgm:pt modelId="{B662F085-F279-4C0C-805C-2ED21F86A796}" type="parTrans" cxnId="{BF4F4034-D92B-46BA-A933-60E50D82C6AF}">
      <dgm:prSet/>
      <dgm:spPr/>
      <dgm:t>
        <a:bodyPr/>
        <a:lstStyle/>
        <a:p>
          <a:endParaRPr lang="en-US"/>
        </a:p>
      </dgm:t>
    </dgm:pt>
    <dgm:pt modelId="{D3F8304F-3CC4-4C2F-B131-EEE73117C7A9}" type="sibTrans" cxnId="{BF4F4034-D92B-46BA-A933-60E50D82C6AF}">
      <dgm:prSet/>
      <dgm:spPr/>
      <dgm:t>
        <a:bodyPr/>
        <a:lstStyle/>
        <a:p>
          <a:endParaRPr lang="en-US"/>
        </a:p>
      </dgm:t>
    </dgm:pt>
    <dgm:pt modelId="{54D1A298-73A6-49AF-9905-38A8977CA263}">
      <dgm:prSet/>
      <dgm:spPr/>
      <dgm:t>
        <a:bodyPr/>
        <a:lstStyle/>
        <a:p>
          <a:pPr>
            <a:defRPr b="1"/>
          </a:pPr>
          <a:r>
            <a:rPr lang="es-EC" b="1"/>
            <a:t>Análisis Multivariante</a:t>
          </a:r>
          <a:endParaRPr lang="en-US"/>
        </a:p>
      </dgm:t>
    </dgm:pt>
    <dgm:pt modelId="{311F8866-BD08-4C13-B549-6ED1AB558AF9}" type="parTrans" cxnId="{AA8CBDD1-8DF2-4295-9B47-59775E5F5B93}">
      <dgm:prSet/>
      <dgm:spPr/>
      <dgm:t>
        <a:bodyPr/>
        <a:lstStyle/>
        <a:p>
          <a:endParaRPr lang="en-US"/>
        </a:p>
      </dgm:t>
    </dgm:pt>
    <dgm:pt modelId="{B6E498C1-819F-42F2-953E-CF450B36AE85}" type="sibTrans" cxnId="{AA8CBDD1-8DF2-4295-9B47-59775E5F5B93}">
      <dgm:prSet/>
      <dgm:spPr/>
      <dgm:t>
        <a:bodyPr/>
        <a:lstStyle/>
        <a:p>
          <a:endParaRPr lang="en-US"/>
        </a:p>
      </dgm:t>
    </dgm:pt>
    <dgm:pt modelId="{5903F113-3587-4ECC-864E-8B9B490B8C71}">
      <dgm:prSet/>
      <dgm:spPr/>
      <dgm:t>
        <a:bodyPr/>
        <a:lstStyle/>
        <a:p>
          <a:r>
            <a:rPr lang="es-EC"/>
            <a:t>Exploración de relaciones complejas entre múltiples variables socioeconómicas y laborales.</a:t>
          </a:r>
          <a:endParaRPr lang="en-US"/>
        </a:p>
      </dgm:t>
    </dgm:pt>
    <dgm:pt modelId="{08E048A5-3795-4ECA-839E-617EBE994F06}" type="parTrans" cxnId="{7A2ACC52-19EF-4761-8AB7-A0E79F5BC159}">
      <dgm:prSet/>
      <dgm:spPr/>
      <dgm:t>
        <a:bodyPr/>
        <a:lstStyle/>
        <a:p>
          <a:endParaRPr lang="en-US"/>
        </a:p>
      </dgm:t>
    </dgm:pt>
    <dgm:pt modelId="{01DB64C6-D9AB-455D-9115-1091BEB3DAE5}" type="sibTrans" cxnId="{7A2ACC52-19EF-4761-8AB7-A0E79F5BC159}">
      <dgm:prSet/>
      <dgm:spPr/>
      <dgm:t>
        <a:bodyPr/>
        <a:lstStyle/>
        <a:p>
          <a:endParaRPr lang="en-US"/>
        </a:p>
      </dgm:t>
    </dgm:pt>
    <dgm:pt modelId="{E9971442-FF38-4E52-84E9-84BE434D65D1}">
      <dgm:prSet/>
      <dgm:spPr/>
      <dgm:t>
        <a:bodyPr/>
        <a:lstStyle/>
        <a:p>
          <a:r>
            <a:rPr lang="es-EC"/>
            <a:t>Revelación de relaciones y tendencias intrincadas no discernibles a través de análisis unidimensionales.</a:t>
          </a:r>
          <a:endParaRPr lang="en-US"/>
        </a:p>
      </dgm:t>
    </dgm:pt>
    <dgm:pt modelId="{1252D532-64FF-4998-AE64-63313EBF4945}" type="parTrans" cxnId="{83E9C7D2-60A3-4B12-AFC2-C27AC8B1FD8F}">
      <dgm:prSet/>
      <dgm:spPr/>
      <dgm:t>
        <a:bodyPr/>
        <a:lstStyle/>
        <a:p>
          <a:endParaRPr lang="en-US"/>
        </a:p>
      </dgm:t>
    </dgm:pt>
    <dgm:pt modelId="{750E018E-C958-4452-96B5-25FE3560C5CB}" type="sibTrans" cxnId="{83E9C7D2-60A3-4B12-AFC2-C27AC8B1FD8F}">
      <dgm:prSet/>
      <dgm:spPr/>
      <dgm:t>
        <a:bodyPr/>
        <a:lstStyle/>
        <a:p>
          <a:endParaRPr lang="en-US"/>
        </a:p>
      </dgm:t>
    </dgm:pt>
    <dgm:pt modelId="{84E9ED1F-B97C-4703-8FBB-3A1A2E53641D}" type="pres">
      <dgm:prSet presAssocID="{53524E5B-755E-47E3-8779-5D6600D5B5E7}" presName="root" presStyleCnt="0">
        <dgm:presLayoutVars>
          <dgm:dir/>
          <dgm:resizeHandles val="exact"/>
        </dgm:presLayoutVars>
      </dgm:prSet>
      <dgm:spPr/>
    </dgm:pt>
    <dgm:pt modelId="{467557AC-FED5-4B0F-9089-D9C76BB1B89C}" type="pres">
      <dgm:prSet presAssocID="{A3E9BCF8-4EEB-4309-B2E8-5B9096988074}" presName="compNode" presStyleCnt="0"/>
      <dgm:spPr/>
    </dgm:pt>
    <dgm:pt modelId="{CFC81098-E760-450D-8B28-1BFBF6CAA018}" type="pres">
      <dgm:prSet presAssocID="{A3E9BCF8-4EEB-4309-B2E8-5B909698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6365C8-9E97-4AF0-B5EE-1BD789C4116B}" type="pres">
      <dgm:prSet presAssocID="{A3E9BCF8-4EEB-4309-B2E8-5B9096988074}" presName="iconSpace" presStyleCnt="0"/>
      <dgm:spPr/>
    </dgm:pt>
    <dgm:pt modelId="{74BD9D99-4E92-451E-87B9-1072ED48DCE2}" type="pres">
      <dgm:prSet presAssocID="{A3E9BCF8-4EEB-4309-B2E8-5B9096988074}" presName="parTx" presStyleLbl="revTx" presStyleIdx="0" presStyleCnt="6">
        <dgm:presLayoutVars>
          <dgm:chMax val="0"/>
          <dgm:chPref val="0"/>
        </dgm:presLayoutVars>
      </dgm:prSet>
      <dgm:spPr/>
    </dgm:pt>
    <dgm:pt modelId="{504C0467-614D-4FDD-AD72-64F3D12E70E6}" type="pres">
      <dgm:prSet presAssocID="{A3E9BCF8-4EEB-4309-B2E8-5B9096988074}" presName="txSpace" presStyleCnt="0"/>
      <dgm:spPr/>
    </dgm:pt>
    <dgm:pt modelId="{A14DFC5A-F296-43BD-A37C-B2C22B289D2C}" type="pres">
      <dgm:prSet presAssocID="{A3E9BCF8-4EEB-4309-B2E8-5B9096988074}" presName="desTx" presStyleLbl="revTx" presStyleIdx="1" presStyleCnt="6">
        <dgm:presLayoutVars/>
      </dgm:prSet>
      <dgm:spPr/>
    </dgm:pt>
    <dgm:pt modelId="{6CD905B5-EEF3-4EC5-9090-444CF1B03D69}" type="pres">
      <dgm:prSet presAssocID="{3B00F975-C798-41BB-B8AC-0522152AED40}" presName="sibTrans" presStyleCnt="0"/>
      <dgm:spPr/>
    </dgm:pt>
    <dgm:pt modelId="{13B2C600-ECF9-458B-8387-10A7E08BCC38}" type="pres">
      <dgm:prSet presAssocID="{5C9CD254-1D26-48C8-9165-ECD0953839D2}" presName="compNode" presStyleCnt="0"/>
      <dgm:spPr/>
    </dgm:pt>
    <dgm:pt modelId="{049250DD-58AB-4FFE-AFDD-6CCE36BE7875}" type="pres">
      <dgm:prSet presAssocID="{5C9CD254-1D26-48C8-9165-ECD0953839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CC64AAC6-26FE-4019-8491-4383A5BBFA44}" type="pres">
      <dgm:prSet presAssocID="{5C9CD254-1D26-48C8-9165-ECD0953839D2}" presName="iconSpace" presStyleCnt="0"/>
      <dgm:spPr/>
    </dgm:pt>
    <dgm:pt modelId="{CA0B79AC-D267-48E9-845F-DD1D98420EFF}" type="pres">
      <dgm:prSet presAssocID="{5C9CD254-1D26-48C8-9165-ECD0953839D2}" presName="parTx" presStyleLbl="revTx" presStyleIdx="2" presStyleCnt="6">
        <dgm:presLayoutVars>
          <dgm:chMax val="0"/>
          <dgm:chPref val="0"/>
        </dgm:presLayoutVars>
      </dgm:prSet>
      <dgm:spPr/>
    </dgm:pt>
    <dgm:pt modelId="{D3C8B041-9418-4209-B68A-1C99CDA6608D}" type="pres">
      <dgm:prSet presAssocID="{5C9CD254-1D26-48C8-9165-ECD0953839D2}" presName="txSpace" presStyleCnt="0"/>
      <dgm:spPr/>
    </dgm:pt>
    <dgm:pt modelId="{7CF8659D-7941-4DD8-90F5-B9A7DD8B8DBA}" type="pres">
      <dgm:prSet presAssocID="{5C9CD254-1D26-48C8-9165-ECD0953839D2}" presName="desTx" presStyleLbl="revTx" presStyleIdx="3" presStyleCnt="6">
        <dgm:presLayoutVars/>
      </dgm:prSet>
      <dgm:spPr/>
    </dgm:pt>
    <dgm:pt modelId="{20F2ECF0-11BD-4F31-91FB-16D839719530}" type="pres">
      <dgm:prSet presAssocID="{1E652E6E-3F20-4C32-9A2F-50F26E498EA2}" presName="sibTrans" presStyleCnt="0"/>
      <dgm:spPr/>
    </dgm:pt>
    <dgm:pt modelId="{41CD181C-B2EE-4CB6-A2C0-2025A32BDCB3}" type="pres">
      <dgm:prSet presAssocID="{54D1A298-73A6-49AF-9905-38A8977CA263}" presName="compNode" presStyleCnt="0"/>
      <dgm:spPr/>
    </dgm:pt>
    <dgm:pt modelId="{52D963EB-E259-439D-B8B2-169F5F8847EA}" type="pres">
      <dgm:prSet presAssocID="{54D1A298-73A6-49AF-9905-38A8977CA2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1ADD32-8845-4A4D-9C5D-4123853F049B}" type="pres">
      <dgm:prSet presAssocID="{54D1A298-73A6-49AF-9905-38A8977CA263}" presName="iconSpace" presStyleCnt="0"/>
      <dgm:spPr/>
    </dgm:pt>
    <dgm:pt modelId="{5D2EAE24-46B9-44B9-9010-8967C1D7F0C1}" type="pres">
      <dgm:prSet presAssocID="{54D1A298-73A6-49AF-9905-38A8977CA263}" presName="parTx" presStyleLbl="revTx" presStyleIdx="4" presStyleCnt="6">
        <dgm:presLayoutVars>
          <dgm:chMax val="0"/>
          <dgm:chPref val="0"/>
        </dgm:presLayoutVars>
      </dgm:prSet>
      <dgm:spPr/>
    </dgm:pt>
    <dgm:pt modelId="{616020A8-BBDC-4556-A126-722693E13812}" type="pres">
      <dgm:prSet presAssocID="{54D1A298-73A6-49AF-9905-38A8977CA263}" presName="txSpace" presStyleCnt="0"/>
      <dgm:spPr/>
    </dgm:pt>
    <dgm:pt modelId="{A97D7C70-A5A9-42CE-BEDB-4E27B28B3E2D}" type="pres">
      <dgm:prSet presAssocID="{54D1A298-73A6-49AF-9905-38A8977CA263}" presName="desTx" presStyleLbl="revTx" presStyleIdx="5" presStyleCnt="6">
        <dgm:presLayoutVars/>
      </dgm:prSet>
      <dgm:spPr/>
    </dgm:pt>
  </dgm:ptLst>
  <dgm:cxnLst>
    <dgm:cxn modelId="{0C8D5B0A-84C4-4841-B843-B20681D07950}" type="presOf" srcId="{53524E5B-755E-47E3-8779-5D6600D5B5E7}" destId="{84E9ED1F-B97C-4703-8FBB-3A1A2E53641D}" srcOrd="0" destOrd="0" presId="urn:microsoft.com/office/officeart/2018/5/layout/CenteredIconLabelDescriptionList"/>
    <dgm:cxn modelId="{F1978413-F2AC-4681-80CA-3EA43A8E97EA}" type="presOf" srcId="{E9971442-FF38-4E52-84E9-84BE434D65D1}" destId="{A97D7C70-A5A9-42CE-BEDB-4E27B28B3E2D}" srcOrd="0" destOrd="1" presId="urn:microsoft.com/office/officeart/2018/5/layout/CenteredIconLabelDescriptionList"/>
    <dgm:cxn modelId="{25B87827-3416-4AD1-8A6F-407C01CD2236}" srcId="{A3E9BCF8-4EEB-4309-B2E8-5B9096988074}" destId="{3D5404FF-FC20-40EE-89E4-11821E506D3B}" srcOrd="1" destOrd="0" parTransId="{5433DA46-1C46-4ED1-928B-EFB3FB792E13}" sibTransId="{DA231536-E829-4E93-B83C-F33B5F6F75FC}"/>
    <dgm:cxn modelId="{99A48831-2D74-44C3-8BD2-BEBD097B23AD}" type="presOf" srcId="{A3E9BCF8-4EEB-4309-B2E8-5B9096988074}" destId="{74BD9D99-4E92-451E-87B9-1072ED48DCE2}" srcOrd="0" destOrd="0" presId="urn:microsoft.com/office/officeart/2018/5/layout/CenteredIconLabelDescriptionList"/>
    <dgm:cxn modelId="{B26D6F33-8DB3-472E-B299-CBC5111CB0DC}" type="presOf" srcId="{25A790C7-FF81-4C12-B724-F75760FC3C50}" destId="{7CF8659D-7941-4DD8-90F5-B9A7DD8B8DBA}" srcOrd="0" destOrd="0" presId="urn:microsoft.com/office/officeart/2018/5/layout/CenteredIconLabelDescriptionList"/>
    <dgm:cxn modelId="{BF4F4034-D92B-46BA-A933-60E50D82C6AF}" srcId="{5C9CD254-1D26-48C8-9165-ECD0953839D2}" destId="{D5B10AA4-29B3-44D6-8E29-69536E8EC3D5}" srcOrd="1" destOrd="0" parTransId="{B662F085-F279-4C0C-805C-2ED21F86A796}" sibTransId="{D3F8304F-3CC4-4C2F-B131-EEE73117C7A9}"/>
    <dgm:cxn modelId="{4157A240-8C4D-4692-B63D-84B2579B7DE9}" srcId="{5C9CD254-1D26-48C8-9165-ECD0953839D2}" destId="{25A790C7-FF81-4C12-B724-F75760FC3C50}" srcOrd="0" destOrd="0" parTransId="{C19FEA8F-407F-427F-BCFC-9BC5D7D8CDBA}" sibTransId="{F9E3D05D-CAB2-4E93-96F8-F8EB6AC6D0A3}"/>
    <dgm:cxn modelId="{91A52D5C-A9F3-4F06-9EC6-CDF537A8AAEA}" srcId="{A3E9BCF8-4EEB-4309-B2E8-5B9096988074}" destId="{B30D6B27-6317-408D-A982-74A358C3CE48}" srcOrd="0" destOrd="0" parTransId="{82FF251B-8081-4AA1-BCB4-BCF26FC92B7A}" sibTransId="{75CDA0EC-2D2D-4EC8-9605-9B4C7038E125}"/>
    <dgm:cxn modelId="{DA1BBC5F-AF0F-49A9-99A3-51B438CA4621}" type="presOf" srcId="{5C9CD254-1D26-48C8-9165-ECD0953839D2}" destId="{CA0B79AC-D267-48E9-845F-DD1D98420EFF}" srcOrd="0" destOrd="0" presId="urn:microsoft.com/office/officeart/2018/5/layout/CenteredIconLabelDescriptionList"/>
    <dgm:cxn modelId="{7A2ACC52-19EF-4761-8AB7-A0E79F5BC159}" srcId="{54D1A298-73A6-49AF-9905-38A8977CA263}" destId="{5903F113-3587-4ECC-864E-8B9B490B8C71}" srcOrd="0" destOrd="0" parTransId="{08E048A5-3795-4ECA-839E-617EBE994F06}" sibTransId="{01DB64C6-D9AB-455D-9115-1091BEB3DAE5}"/>
    <dgm:cxn modelId="{55C81678-F943-4A1A-AFC4-07E8EC7504F9}" srcId="{53524E5B-755E-47E3-8779-5D6600D5B5E7}" destId="{5C9CD254-1D26-48C8-9165-ECD0953839D2}" srcOrd="1" destOrd="0" parTransId="{29261F6F-EA33-47B4-8931-29D2D7580006}" sibTransId="{1E652E6E-3F20-4C32-9A2F-50F26E498EA2}"/>
    <dgm:cxn modelId="{A07B5788-3AD0-46DE-BB10-070A91B67167}" type="presOf" srcId="{3D5404FF-FC20-40EE-89E4-11821E506D3B}" destId="{A14DFC5A-F296-43BD-A37C-B2C22B289D2C}" srcOrd="0" destOrd="1" presId="urn:microsoft.com/office/officeart/2018/5/layout/CenteredIconLabelDescriptionList"/>
    <dgm:cxn modelId="{F741299E-5876-4957-9F20-1324562514CE}" type="presOf" srcId="{D5B10AA4-29B3-44D6-8E29-69536E8EC3D5}" destId="{7CF8659D-7941-4DD8-90F5-B9A7DD8B8DBA}" srcOrd="0" destOrd="1" presId="urn:microsoft.com/office/officeart/2018/5/layout/CenteredIconLabelDescriptionList"/>
    <dgm:cxn modelId="{6BEA18C2-562B-4523-B700-F91233A27D6F}" type="presOf" srcId="{54D1A298-73A6-49AF-9905-38A8977CA263}" destId="{5D2EAE24-46B9-44B9-9010-8967C1D7F0C1}" srcOrd="0" destOrd="0" presId="urn:microsoft.com/office/officeart/2018/5/layout/CenteredIconLabelDescriptionList"/>
    <dgm:cxn modelId="{AA8CBDD1-8DF2-4295-9B47-59775E5F5B93}" srcId="{53524E5B-755E-47E3-8779-5D6600D5B5E7}" destId="{54D1A298-73A6-49AF-9905-38A8977CA263}" srcOrd="2" destOrd="0" parTransId="{311F8866-BD08-4C13-B549-6ED1AB558AF9}" sibTransId="{B6E498C1-819F-42F2-953E-CF450B36AE85}"/>
    <dgm:cxn modelId="{83E9C7D2-60A3-4B12-AFC2-C27AC8B1FD8F}" srcId="{54D1A298-73A6-49AF-9905-38A8977CA263}" destId="{E9971442-FF38-4E52-84E9-84BE434D65D1}" srcOrd="1" destOrd="0" parTransId="{1252D532-64FF-4998-AE64-63313EBF4945}" sibTransId="{750E018E-C958-4452-96B5-25FE3560C5CB}"/>
    <dgm:cxn modelId="{BE80FED5-8E12-48B2-9A69-BC8C0B9C3762}" srcId="{53524E5B-755E-47E3-8779-5D6600D5B5E7}" destId="{A3E9BCF8-4EEB-4309-B2E8-5B9096988074}" srcOrd="0" destOrd="0" parTransId="{74D0E5B1-D6FC-4026-BAFE-C4A388834E89}" sibTransId="{3B00F975-C798-41BB-B8AC-0522152AED40}"/>
    <dgm:cxn modelId="{42F7CFE5-4F8D-4508-912D-100CF67924D1}" type="presOf" srcId="{B30D6B27-6317-408D-A982-74A358C3CE48}" destId="{A14DFC5A-F296-43BD-A37C-B2C22B289D2C}" srcOrd="0" destOrd="0" presId="urn:microsoft.com/office/officeart/2018/5/layout/CenteredIconLabelDescriptionList"/>
    <dgm:cxn modelId="{57EFDAFD-6EB2-4CF9-804C-4A2FD6AE9179}" type="presOf" srcId="{5903F113-3587-4ECC-864E-8B9B490B8C71}" destId="{A97D7C70-A5A9-42CE-BEDB-4E27B28B3E2D}" srcOrd="0" destOrd="0" presId="urn:microsoft.com/office/officeart/2018/5/layout/CenteredIconLabelDescriptionList"/>
    <dgm:cxn modelId="{296B63C0-F85E-49FC-AA65-9076F270BC5B}" type="presParOf" srcId="{84E9ED1F-B97C-4703-8FBB-3A1A2E53641D}" destId="{467557AC-FED5-4B0F-9089-D9C76BB1B89C}" srcOrd="0" destOrd="0" presId="urn:microsoft.com/office/officeart/2018/5/layout/CenteredIconLabelDescriptionList"/>
    <dgm:cxn modelId="{24C96387-A9E2-4878-AA0F-144C531638E4}" type="presParOf" srcId="{467557AC-FED5-4B0F-9089-D9C76BB1B89C}" destId="{CFC81098-E760-450D-8B28-1BFBF6CAA018}" srcOrd="0" destOrd="0" presId="urn:microsoft.com/office/officeart/2018/5/layout/CenteredIconLabelDescriptionList"/>
    <dgm:cxn modelId="{17148B4F-D1C9-44C3-A68B-BFB6C3E8ACD0}" type="presParOf" srcId="{467557AC-FED5-4B0F-9089-D9C76BB1B89C}" destId="{DA6365C8-9E97-4AF0-B5EE-1BD789C4116B}" srcOrd="1" destOrd="0" presId="urn:microsoft.com/office/officeart/2018/5/layout/CenteredIconLabelDescriptionList"/>
    <dgm:cxn modelId="{CB25E00C-728A-43FC-95D0-47EADCDF8C63}" type="presParOf" srcId="{467557AC-FED5-4B0F-9089-D9C76BB1B89C}" destId="{74BD9D99-4E92-451E-87B9-1072ED48DCE2}" srcOrd="2" destOrd="0" presId="urn:microsoft.com/office/officeart/2018/5/layout/CenteredIconLabelDescriptionList"/>
    <dgm:cxn modelId="{A5FD1B26-386A-4DF4-93EF-A0A3CCF28370}" type="presParOf" srcId="{467557AC-FED5-4B0F-9089-D9C76BB1B89C}" destId="{504C0467-614D-4FDD-AD72-64F3D12E70E6}" srcOrd="3" destOrd="0" presId="urn:microsoft.com/office/officeart/2018/5/layout/CenteredIconLabelDescriptionList"/>
    <dgm:cxn modelId="{DF9FE2DB-3D7D-4CE1-8120-AB907A3E8009}" type="presParOf" srcId="{467557AC-FED5-4B0F-9089-D9C76BB1B89C}" destId="{A14DFC5A-F296-43BD-A37C-B2C22B289D2C}" srcOrd="4" destOrd="0" presId="urn:microsoft.com/office/officeart/2018/5/layout/CenteredIconLabelDescriptionList"/>
    <dgm:cxn modelId="{977DAE8E-FA4A-4B95-B3F2-4F542C1507E0}" type="presParOf" srcId="{84E9ED1F-B97C-4703-8FBB-3A1A2E53641D}" destId="{6CD905B5-EEF3-4EC5-9090-444CF1B03D69}" srcOrd="1" destOrd="0" presId="urn:microsoft.com/office/officeart/2018/5/layout/CenteredIconLabelDescriptionList"/>
    <dgm:cxn modelId="{0494A447-EF36-47E1-8918-25E288D52C7D}" type="presParOf" srcId="{84E9ED1F-B97C-4703-8FBB-3A1A2E53641D}" destId="{13B2C600-ECF9-458B-8387-10A7E08BCC38}" srcOrd="2" destOrd="0" presId="urn:microsoft.com/office/officeart/2018/5/layout/CenteredIconLabelDescriptionList"/>
    <dgm:cxn modelId="{E77F2686-F940-464B-9F36-F82DCE6823C9}" type="presParOf" srcId="{13B2C600-ECF9-458B-8387-10A7E08BCC38}" destId="{049250DD-58AB-4FFE-AFDD-6CCE36BE7875}" srcOrd="0" destOrd="0" presId="urn:microsoft.com/office/officeart/2018/5/layout/CenteredIconLabelDescriptionList"/>
    <dgm:cxn modelId="{64F17A39-6615-4AF5-8F54-598517A8685B}" type="presParOf" srcId="{13B2C600-ECF9-458B-8387-10A7E08BCC38}" destId="{CC64AAC6-26FE-4019-8491-4383A5BBFA44}" srcOrd="1" destOrd="0" presId="urn:microsoft.com/office/officeart/2018/5/layout/CenteredIconLabelDescriptionList"/>
    <dgm:cxn modelId="{FAC5ACE8-AC54-4870-B59C-BF946FAC785D}" type="presParOf" srcId="{13B2C600-ECF9-458B-8387-10A7E08BCC38}" destId="{CA0B79AC-D267-48E9-845F-DD1D98420EFF}" srcOrd="2" destOrd="0" presId="urn:microsoft.com/office/officeart/2018/5/layout/CenteredIconLabelDescriptionList"/>
    <dgm:cxn modelId="{32639A14-E945-4AC8-926D-4D8A39E79440}" type="presParOf" srcId="{13B2C600-ECF9-458B-8387-10A7E08BCC38}" destId="{D3C8B041-9418-4209-B68A-1C99CDA6608D}" srcOrd="3" destOrd="0" presId="urn:microsoft.com/office/officeart/2018/5/layout/CenteredIconLabelDescriptionList"/>
    <dgm:cxn modelId="{C57AFEA5-4889-4304-B184-FB7600B7DF2B}" type="presParOf" srcId="{13B2C600-ECF9-458B-8387-10A7E08BCC38}" destId="{7CF8659D-7941-4DD8-90F5-B9A7DD8B8DBA}" srcOrd="4" destOrd="0" presId="urn:microsoft.com/office/officeart/2018/5/layout/CenteredIconLabelDescriptionList"/>
    <dgm:cxn modelId="{4FC602F1-4778-4221-922E-EB8F7CF09DCE}" type="presParOf" srcId="{84E9ED1F-B97C-4703-8FBB-3A1A2E53641D}" destId="{20F2ECF0-11BD-4F31-91FB-16D839719530}" srcOrd="3" destOrd="0" presId="urn:microsoft.com/office/officeart/2018/5/layout/CenteredIconLabelDescriptionList"/>
    <dgm:cxn modelId="{E97CC827-073B-45CB-8AFA-A45CAC1779A5}" type="presParOf" srcId="{84E9ED1F-B97C-4703-8FBB-3A1A2E53641D}" destId="{41CD181C-B2EE-4CB6-A2C0-2025A32BDCB3}" srcOrd="4" destOrd="0" presId="urn:microsoft.com/office/officeart/2018/5/layout/CenteredIconLabelDescriptionList"/>
    <dgm:cxn modelId="{49934780-6F88-4F32-A7D9-C5411D17582B}" type="presParOf" srcId="{41CD181C-B2EE-4CB6-A2C0-2025A32BDCB3}" destId="{52D963EB-E259-439D-B8B2-169F5F8847EA}" srcOrd="0" destOrd="0" presId="urn:microsoft.com/office/officeart/2018/5/layout/CenteredIconLabelDescriptionList"/>
    <dgm:cxn modelId="{0057F126-9C3E-474F-9226-055D553D2DBA}" type="presParOf" srcId="{41CD181C-B2EE-4CB6-A2C0-2025A32BDCB3}" destId="{9B1ADD32-8845-4A4D-9C5D-4123853F049B}" srcOrd="1" destOrd="0" presId="urn:microsoft.com/office/officeart/2018/5/layout/CenteredIconLabelDescriptionList"/>
    <dgm:cxn modelId="{19E22D6D-0D48-40C2-BFB4-9413CA0E790F}" type="presParOf" srcId="{41CD181C-B2EE-4CB6-A2C0-2025A32BDCB3}" destId="{5D2EAE24-46B9-44B9-9010-8967C1D7F0C1}" srcOrd="2" destOrd="0" presId="urn:microsoft.com/office/officeart/2018/5/layout/CenteredIconLabelDescriptionList"/>
    <dgm:cxn modelId="{C25DEC05-9D4C-4B9E-A2B6-F3908835FAE2}" type="presParOf" srcId="{41CD181C-B2EE-4CB6-A2C0-2025A32BDCB3}" destId="{616020A8-BBDC-4556-A126-722693E13812}" srcOrd="3" destOrd="0" presId="urn:microsoft.com/office/officeart/2018/5/layout/CenteredIconLabelDescriptionList"/>
    <dgm:cxn modelId="{73A29816-BE1E-49AB-B121-37A3CFA40BC0}" type="presParOf" srcId="{41CD181C-B2EE-4CB6-A2C0-2025A32BDCB3}" destId="{A97D7C70-A5A9-42CE-BEDB-4E27B28B3E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25C99-0E07-4359-B553-6A99D40C2DDA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F2BED-9B90-4B2B-BFAC-03EE00CB0102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55B28-76FC-4132-94D8-4AE75D5E5EFE}">
      <dsp:nvSpPr>
        <dsp:cNvPr id="0" name=""/>
        <dsp:cNvSpPr/>
      </dsp:nvSpPr>
      <dsp:spPr>
        <a:xfrm>
          <a:off x="1182711" y="437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b="1" kern="1200"/>
            <a:t>Contexto:</a:t>
          </a:r>
          <a:r>
            <a:rPr lang="es-EC" sz="2500" kern="1200"/>
            <a:t> Estudio centrado en la población ecuatoriana de 25 a 64 años.</a:t>
          </a:r>
          <a:endParaRPr lang="en-US" sz="2500" kern="1200"/>
        </a:p>
      </dsp:txBody>
      <dsp:txXfrm>
        <a:off x="1182711" y="437"/>
        <a:ext cx="8723287" cy="1023992"/>
      </dsp:txXfrm>
    </dsp:sp>
    <dsp:sp modelId="{33429AF6-35D1-44F1-B4F6-F72FEB630379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FB347-A32B-463B-929B-A8419E034155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7E079-69E3-41F3-AD3C-7E38DC6911CF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b="1" kern="1200"/>
            <a:t>Fuente de datos:</a:t>
          </a:r>
          <a:r>
            <a:rPr lang="es-EC" sz="2500" kern="1200"/>
            <a:t> Encuesta Nacional de Empleo, Desempleo y Subempleo (ENEMDU) del año 2022.</a:t>
          </a:r>
          <a:endParaRPr lang="en-US" sz="2500" kern="1200"/>
        </a:p>
      </dsp:txBody>
      <dsp:txXfrm>
        <a:off x="1182711" y="1280428"/>
        <a:ext cx="8723287" cy="1023992"/>
      </dsp:txXfrm>
    </dsp:sp>
    <dsp:sp modelId="{0DDED3CE-C3B0-408A-ABB9-2A234D91C312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2ACBD-1EC2-4297-9458-696BB21A6706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D4A8A-D9A7-435C-B17D-85A1C082DAE2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b="1" kern="1200"/>
            <a:t>Relevancia:</a:t>
          </a:r>
          <a:r>
            <a:rPr lang="es-EC" sz="2500" kern="1200"/>
            <a:t> Representan la mayoría de la población económicamente activa.</a:t>
          </a:r>
          <a:endParaRPr lang="en-US" sz="2500" kern="1200"/>
        </a:p>
      </dsp:txBody>
      <dsp:txXfrm>
        <a:off x="1182711" y="2560419"/>
        <a:ext cx="8723287" cy="102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81098-E760-450D-8B28-1BFBF6CAA018}">
      <dsp:nvSpPr>
        <dsp:cNvPr id="0" name=""/>
        <dsp:cNvSpPr/>
      </dsp:nvSpPr>
      <dsp:spPr>
        <a:xfrm>
          <a:off x="966280" y="55668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D9D99-4E92-451E-87B9-1072ED48DCE2}">
      <dsp:nvSpPr>
        <dsp:cNvPr id="0" name=""/>
        <dsp:cNvSpPr/>
      </dsp:nvSpPr>
      <dsp:spPr>
        <a:xfrm>
          <a:off x="6515" y="123862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C" sz="2300" b="1" kern="1200"/>
            <a:t>Análisis Descriptivo</a:t>
          </a:r>
          <a:endParaRPr lang="en-US" sz="2300" kern="1200"/>
        </a:p>
      </dsp:txBody>
      <dsp:txXfrm>
        <a:off x="6515" y="1238622"/>
        <a:ext cx="2953125" cy="442968"/>
      </dsp:txXfrm>
    </dsp:sp>
    <dsp:sp modelId="{A14DFC5A-F296-43BD-A37C-B2C22B289D2C}">
      <dsp:nvSpPr>
        <dsp:cNvPr id="0" name=""/>
        <dsp:cNvSpPr/>
      </dsp:nvSpPr>
      <dsp:spPr>
        <a:xfrm>
          <a:off x="6515" y="1751061"/>
          <a:ext cx="2953125" cy="17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/>
            <a:t>Resumen, organización y presentación de datos socioeconómicos.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/>
            <a:t>Identificación de tendencias y patrones básicos en la PEA.</a:t>
          </a:r>
          <a:endParaRPr lang="en-US" sz="1700" kern="1200"/>
        </a:p>
      </dsp:txBody>
      <dsp:txXfrm>
        <a:off x="6515" y="1751061"/>
        <a:ext cx="2953125" cy="1778119"/>
      </dsp:txXfrm>
    </dsp:sp>
    <dsp:sp modelId="{049250DD-58AB-4FFE-AFDD-6CCE36BE7875}">
      <dsp:nvSpPr>
        <dsp:cNvPr id="0" name=""/>
        <dsp:cNvSpPr/>
      </dsp:nvSpPr>
      <dsp:spPr>
        <a:xfrm>
          <a:off x="4436202" y="55668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79AC-D267-48E9-845F-DD1D98420EFF}">
      <dsp:nvSpPr>
        <dsp:cNvPr id="0" name=""/>
        <dsp:cNvSpPr/>
      </dsp:nvSpPr>
      <dsp:spPr>
        <a:xfrm>
          <a:off x="3476437" y="123862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C" sz="2300" b="1" kern="1200"/>
            <a:t>Técnicas de 'Clustering'</a:t>
          </a:r>
          <a:endParaRPr lang="en-US" sz="2300" kern="1200"/>
        </a:p>
      </dsp:txBody>
      <dsp:txXfrm>
        <a:off x="3476437" y="1238622"/>
        <a:ext cx="2953125" cy="442968"/>
      </dsp:txXfrm>
    </dsp:sp>
    <dsp:sp modelId="{7CF8659D-7941-4DD8-90F5-B9A7DD8B8DBA}">
      <dsp:nvSpPr>
        <dsp:cNvPr id="0" name=""/>
        <dsp:cNvSpPr/>
      </dsp:nvSpPr>
      <dsp:spPr>
        <a:xfrm>
          <a:off x="3476437" y="1751061"/>
          <a:ext cx="2953125" cy="17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/>
            <a:t>Identificación de grupos de individuos con características similares dentro de la PEA.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/>
            <a:t>Interpretación de estos grupos en el contexto de las variables analizadas.</a:t>
          </a:r>
          <a:endParaRPr lang="en-US" sz="1700" kern="1200"/>
        </a:p>
      </dsp:txBody>
      <dsp:txXfrm>
        <a:off x="3476437" y="1751061"/>
        <a:ext cx="2953125" cy="1778119"/>
      </dsp:txXfrm>
    </dsp:sp>
    <dsp:sp modelId="{52D963EB-E259-439D-B8B2-169F5F8847EA}">
      <dsp:nvSpPr>
        <dsp:cNvPr id="0" name=""/>
        <dsp:cNvSpPr/>
      </dsp:nvSpPr>
      <dsp:spPr>
        <a:xfrm>
          <a:off x="7906124" y="55668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AE24-46B9-44B9-9010-8967C1D7F0C1}">
      <dsp:nvSpPr>
        <dsp:cNvPr id="0" name=""/>
        <dsp:cNvSpPr/>
      </dsp:nvSpPr>
      <dsp:spPr>
        <a:xfrm>
          <a:off x="6946358" y="1238622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C" sz="2300" b="1" kern="1200"/>
            <a:t>Análisis Multivariante</a:t>
          </a:r>
          <a:endParaRPr lang="en-US" sz="2300" kern="1200"/>
        </a:p>
      </dsp:txBody>
      <dsp:txXfrm>
        <a:off x="6946358" y="1238622"/>
        <a:ext cx="2953125" cy="442968"/>
      </dsp:txXfrm>
    </dsp:sp>
    <dsp:sp modelId="{A97D7C70-A5A9-42CE-BEDB-4E27B28B3E2D}">
      <dsp:nvSpPr>
        <dsp:cNvPr id="0" name=""/>
        <dsp:cNvSpPr/>
      </dsp:nvSpPr>
      <dsp:spPr>
        <a:xfrm>
          <a:off x="6946358" y="1751061"/>
          <a:ext cx="2953125" cy="17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/>
            <a:t>Exploración de relaciones complejas entre múltiples variables socioeconómicas y laborales.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700" kern="1200"/>
            <a:t>Revelación de relaciones y tendencias intrincadas no discernibles a través de análisis unidimensionales.</a:t>
          </a:r>
          <a:endParaRPr lang="en-US" sz="1700" kern="1200"/>
        </a:p>
      </dsp:txBody>
      <dsp:txXfrm>
        <a:off x="6946358" y="1751061"/>
        <a:ext cx="2953125" cy="1778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454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2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190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6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406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212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85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632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60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9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933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41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936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21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91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670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606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6AA5-D045-40A2-8201-238CB205BE3F}" type="datetimeFigureOut">
              <a:rPr lang="es-EC" smtClean="0"/>
              <a:t>3/9/2023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82E7-2325-4740-9BD8-40D06F86ACF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4034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1" name="Rectangle 8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BE06D0-FB36-C147-F448-4F55EAE7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4825" y="2901951"/>
            <a:ext cx="4052887" cy="2387600"/>
          </a:xfrm>
        </p:spPr>
        <p:txBody>
          <a:bodyPr>
            <a:noAutofit/>
          </a:bodyPr>
          <a:lstStyle/>
          <a:p>
            <a:r>
              <a:rPr lang="es-EC" sz="3600" b="1" dirty="0"/>
              <a:t>Análisis de las Dinámicas Socioeconómicas y Laborales y su Relevancia Estratégica en el Mundo Empresarial</a:t>
            </a:r>
          </a:p>
        </p:txBody>
      </p:sp>
      <p:pic>
        <p:nvPicPr>
          <p:cNvPr id="82" name="Picture 3" descr="Lupa resalta un rendimiento económico decreciente">
            <a:extLst>
              <a:ext uri="{FF2B5EF4-FFF2-40B4-BE49-F238E27FC236}">
                <a16:creationId xmlns:a16="http://schemas.microsoft.com/office/drawing/2014/main" id="{AA476DEB-8629-A6ED-7F31-98F4A5961A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4" r="35587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83" name="Group 11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grpSp>
        <p:nvGrpSpPr>
          <p:cNvPr id="138" name="Group 67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7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8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27483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42180-5153-007C-05AF-46C5FA26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5D06B-BFC0-D1AF-D84B-EC98E032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1800" dirty="0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s-EC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elación con la edad, se observa una distribución bastante uniforme entre los diferentes grupos de edad, aunque hay una ligera tendencia a que las personas más jóvenes (25-34 años) estén más representadas en la categoría de pobres. Esto podría indicar desafíos en la entrada al mercado laboral para los jóvenes o la falta de oportunidades de empleo adecuado.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relación entre el estado civil y la pobreza muestra que aquellos en unión libre enfrentan una mayor proporción de pobreza (33,10%), seguidos por los solteros (14,55%). Esto podría reflejar la falta de apoyo institucional o beneficios para las parejas no casadas, así como desafíos económicos para aquellos que no tienen un cónyuge con ingresos.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6366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34133-FDAF-B1B4-5B06-02D527B8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5C447-497B-4121-F3B1-DF15128164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sz="1800" dirty="0">
                <a:latin typeface="Arial" panose="020B0604020202020204" pitchFamily="34" charset="0"/>
              </a:rPr>
              <a:t>Relación entre pobreza y género, es evidente que las mujeres enfrentan una mayor proporción de pobreza (57,47%) en comparación con los hombres (42,53%). Esta disparidad de género en la pobreza puede estar influenciada por factores culturales, económicos y sociales que limitan las oportunidades de las mujeres en el mercado laboral y en la sociedad en general.</a:t>
            </a:r>
          </a:p>
          <a:p>
            <a:pPr algn="just"/>
            <a:r>
              <a:rPr lang="es-EC" sz="1800" dirty="0">
                <a:latin typeface="Arial" panose="020B0604020202020204" pitchFamily="34" charset="0"/>
              </a:rPr>
              <a:t>El nivel de instrucción es un factor crucial en la determinación de la pobreza. Aquellos con educación primaria representan la mayor proporción de pobres (49,71%), mientras que aquellos con educación superior universitaria representan solo el 4,67%. Esto subraya la importancia de la educación como herramienta para salir de la pobreza.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957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AB839-8FD6-8AA5-5B3E-E9CF3ECC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E5EEF-1DBF-DB24-2C77-A0EBA992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Estado desempeña un papel fundamental en el desarrollo empresarial y el bienestar de los ciudadanos. Su intervención y políticas determinan en gran medida el entorno en el que las empresas operan y las oportunidades disponibles para los individuos.</a:t>
            </a:r>
          </a:p>
          <a:p>
            <a:r>
              <a:rPr lang="es-EC" sz="1800" dirty="0">
                <a:latin typeface="Arial" panose="020B0604020202020204" pitchFamily="34" charset="0"/>
                <a:ea typeface="Calibri" panose="020F0502020204030204" pitchFamily="34" charset="0"/>
              </a:rPr>
              <a:t>Existen características socioeconómicas  dentro de la población económicamente activa que podría estar relacionada con la pobreza. </a:t>
            </a:r>
          </a:p>
          <a:p>
            <a:r>
              <a:rPr lang="es-EC" sz="1800" dirty="0">
                <a:latin typeface="Arial" panose="020B0604020202020204" pitchFamily="34" charset="0"/>
                <a:ea typeface="Calibri" panose="020F0502020204030204" pitchFamily="34" charset="0"/>
              </a:rPr>
              <a:t>Promoción de la igualdad desde la eliminación de barreras. </a:t>
            </a:r>
          </a:p>
          <a:p>
            <a:r>
              <a:rPr lang="es-EC" sz="1800" dirty="0">
                <a:latin typeface="Arial" panose="020B0604020202020204" pitchFamily="34" charset="0"/>
                <a:ea typeface="Calibri" panose="020F0502020204030204" pitchFamily="34" charset="0"/>
              </a:rPr>
              <a:t>Incentivos para la educación </a:t>
            </a:r>
            <a:r>
              <a:rPr lang="es-EC" sz="1800" dirty="0" err="1">
                <a:latin typeface="Arial" panose="020B0604020202020204" pitchFamily="34" charset="0"/>
                <a:ea typeface="Calibri" panose="020F0502020204030204" pitchFamily="34" charset="0"/>
              </a:rPr>
              <a:t>contínua</a:t>
            </a:r>
            <a:r>
              <a:rPr lang="es-EC" sz="18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7922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FD1C-1331-FFB9-BF7D-CFF26264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RECOMENDACIÓN PARA EL ESTADO ECUATORIANO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6B02C-C6F1-2261-0172-B721A901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b="1" dirty="0"/>
              <a:t>Promoción de la Educación:</a:t>
            </a:r>
            <a:r>
              <a:rPr lang="es-EC" dirty="0"/>
              <a:t> La educación es un pilar fundamental para el desarrollo y bienestar de una nación. Al analizar los datos, es evidente que el nivel de instrucción y la capacidad de leer y escribir están intrínsecamente relacionados con la pobreza. Por ejemplo, en la categoría "No pobre", el 39.31% tiene educación secundaria, mientras que el 27.89% ha alcanzado la educación primaria. Sin embargo, al observar a la población pobre, un alarmante 49.71% solo ha alcanzado la educación primaria y solo el 33.92% ha llegado a la educación secundaria. Además, el 16.15% de la población pobre no sabe leer ni escribir, en comparación con el 10.94% en la categoría "No pobre". Estas cifras subrayan la necesidad urgente de invertir en educación.</a:t>
            </a:r>
          </a:p>
        </p:txBody>
      </p:sp>
    </p:spTree>
    <p:extLst>
      <p:ext uri="{BB962C8B-B14F-4D97-AF65-F5344CB8AC3E}">
        <p14:creationId xmlns:p14="http://schemas.microsoft.com/office/powerpoint/2010/main" val="227371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1CCF-3506-1156-A1BD-96FD203F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lineamientos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63504-7426-4867-7881-11D327AF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s-EC" b="1" dirty="0"/>
              <a:t>Reducción del analfabetismo:</a:t>
            </a:r>
            <a:r>
              <a:rPr lang="es-EC" dirty="0"/>
              <a:t> Establecer como objetivo reducir las tasas de analfabetismo en un 50% en las áreas rurales y entre comunidades indígenas en los próximos 5 años.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Acceso a la educación secundaria:</a:t>
            </a:r>
            <a:r>
              <a:rPr lang="es-EC" dirty="0"/>
              <a:t> Aumentar la tasa de finalización de la educación secundaria en un 30% en la población pobre en la próxima década.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Programas bilingües:</a:t>
            </a:r>
            <a:r>
              <a:rPr lang="es-EC" dirty="0"/>
              <a:t> Implementar programas bilingües en al menos el 70% de las escuelas en áreas con alta presencia de comunidades indígenas en los próximos 3 años.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Formación técnica y profesional:</a:t>
            </a:r>
            <a:r>
              <a:rPr lang="es-EC" dirty="0"/>
              <a:t> Establecer centros de formación técnica en al menos el 50% de las áreas rurales en los próximos 5 años.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340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218D6-5EAC-8EB2-9DC2-78E3A28E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Recomendación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22DBF-2CE3-DFDA-4489-252800F1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b="1" dirty="0"/>
              <a:t>Fomento de la Innovación Empresarial:</a:t>
            </a:r>
            <a:r>
              <a:rPr lang="es-EC" dirty="0"/>
              <a:t> La innovación empresarial es un motor esencial para el crecimiento económico y la creación de empleo. Al analizar las tablas, es evidente que hay una gran proporción de personas que trabajan en sectores tradicionales como la agricultura, ganadería, caza, silvicultura y pesca, especialmente entre los más pobres. Por ejemplo, en el grupo "No pobre", el 19.50% trabaja en este sector, mientras que en el grupo "Pobre", esta cifra asciende al 54.81%. Además, un 34.86% de la población "No pobre" trabaja por cuenta propia, lo que sugiere un espíritu emprendedor que podría ser canalizado hacia actividades más innovadoras.</a:t>
            </a:r>
          </a:p>
        </p:txBody>
      </p:sp>
    </p:spTree>
    <p:extLst>
      <p:ext uri="{BB962C8B-B14F-4D97-AF65-F5344CB8AC3E}">
        <p14:creationId xmlns:p14="http://schemas.microsoft.com/office/powerpoint/2010/main" val="264449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F3DE7-184E-D4F3-430C-A3AE0E7D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lineamientos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7A7C5-938D-9609-64BF-27F6B080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s-EC" b="1" dirty="0"/>
              <a:t>Incentivos fiscales:</a:t>
            </a:r>
            <a:r>
              <a:rPr lang="es-EC" dirty="0"/>
              <a:t> Establecer una reducción del 20% en impuestos para startups y pequeñas empresas que inviertan en I+D durante los primeros 5 años de operación.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Acceso a financiamiento:</a:t>
            </a:r>
            <a:r>
              <a:rPr lang="es-EC" dirty="0"/>
              <a:t> Crear un fondo nacional de innovación que ofrezca préstamos a tasas preferenciales para empresas que presenten proyectos innovadores, con el objetivo de financiar al menos 500 proyectos en los próximos 3 años.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Mentoría y capacitación:</a:t>
            </a:r>
            <a:r>
              <a:rPr lang="es-EC" dirty="0"/>
              <a:t> Establecer centros de innovación en al menos el 50% de las provincias del país en los próximos 5 años, ofreciendo mentoría, formación y recursos para startups y pequeñas empresas.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Conexión con mercados internacionales:</a:t>
            </a:r>
            <a:r>
              <a:rPr lang="es-EC" dirty="0"/>
              <a:t> Implementar programas que conecten a las startups con mercados internacionales, buscando establecer al menos 100 colaboraciones internacionales en los próximos 2 años.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Fomento de la educación empresarial:</a:t>
            </a:r>
            <a:r>
              <a:rPr lang="es-EC" dirty="0"/>
              <a:t> Introducir programas de educación empresarial en al menos el 70% de las escuelas secundarias y universidades en la próxima década, enfocándose en habilidades prácticas y pensamiento innovador.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5489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1B0238-E651-8280-9D9B-27024AE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C" b="1"/>
              <a:t>Introducción</a:t>
            </a:r>
            <a:br>
              <a:rPr lang="es-EC" dirty="0"/>
            </a:br>
            <a:endParaRPr lang="es-EC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BBC9660-BB4C-E453-6DAB-B5673348A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42633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4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6D8A3E-BDBB-F0D7-E4A8-D02E240B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EC" sz="3300" b="1"/>
              <a:t>Revisión de Literatura - Antecedentes en Ecuador</a:t>
            </a:r>
            <a:endParaRPr lang="es-EC" sz="33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A8BA2439-32A4-C94E-DBF2-35B81ABE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C" sz="2200"/>
              <a:t>Cadena &amp; Castillo (2019): Importancia de la educación en la reducción de la pobreza.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sz="2200"/>
              <a:t>Guanoluisa &amp; Romero (2016): Pobreza como fenómeno multidimensional.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sz="2200"/>
              <a:t>Gallo, Ramírez &amp; Aguirre (2022): Impacto de la pandemia en la pobreza.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sz="2200"/>
              <a:t>Hernández (2015): Políticas de mejoramiento laboral y económico.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C" sz="2200"/>
              <a:t>Placeres (2022) y Ordoñez &amp; </a:t>
            </a:r>
            <a:r>
              <a:rPr lang="es-EC" sz="2200" err="1"/>
              <a:t>Iñaguazo</a:t>
            </a:r>
            <a:r>
              <a:rPr lang="es-EC" sz="2200"/>
              <a:t> (2020): Estudios sobre la pobreza en Ecuador.</a:t>
            </a:r>
          </a:p>
          <a:p>
            <a:endParaRPr lang="es-EC" sz="2200"/>
          </a:p>
        </p:txBody>
      </p:sp>
    </p:spTree>
    <p:extLst>
      <p:ext uri="{BB962C8B-B14F-4D97-AF65-F5344CB8AC3E}">
        <p14:creationId xmlns:p14="http://schemas.microsoft.com/office/powerpoint/2010/main" val="13572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F8AAB3-D403-5857-53E5-6414EB1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EC" sz="3100" b="1"/>
              <a:t>Revisión de Literatura - Estadística Descriptiva, análisis multivariante y </a:t>
            </a:r>
            <a:r>
              <a:rPr lang="es-EC" sz="3100" b="1" err="1"/>
              <a:t>clustering</a:t>
            </a:r>
            <a:endParaRPr lang="es-EC" sz="3100" b="1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B3ED1-7B29-758A-8A7C-87B6A9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C" sz="1300" b="1"/>
              <a:t>Estadística Descriptiva</a:t>
            </a:r>
            <a:endParaRPr lang="es-EC" sz="1300"/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s-EC" sz="1300"/>
              <a:t>Herramienta fundamental para resumir, organizar y presentar datos socioeconómicos.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s-EC" sz="1300"/>
              <a:t>Ejemplo: </a:t>
            </a:r>
            <a:r>
              <a:rPr lang="es-EC" sz="1300" err="1"/>
              <a:t>Alkire</a:t>
            </a:r>
            <a:r>
              <a:rPr lang="es-EC" sz="1300"/>
              <a:t> y Santos (2010) estimaron índices de pobreza multidimensional, considerando educación, condición de vida y salud.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C" sz="1300" b="1"/>
              <a:t>Análisis Multivariante</a:t>
            </a:r>
            <a:endParaRPr lang="es-EC" sz="1300"/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s-EC" sz="1300"/>
              <a:t>Explora relaciones complejas entre múltiples variables.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s-EC" sz="1300"/>
              <a:t>Rivas y Arias (1991) discutieron la relación entre el escalamiento multidimensional métrico y el análisis de componentes principales.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C" sz="1300" b="1" err="1"/>
              <a:t>Clustering</a:t>
            </a:r>
            <a:r>
              <a:rPr lang="es-EC" sz="1300" b="1"/>
              <a:t> en Análisis Socioeconómicos</a:t>
            </a:r>
            <a:endParaRPr lang="es-EC" sz="1300"/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s-EC" sz="1300"/>
              <a:t>Aplicaciones: Segmentación de Mercado Laboral, Análisis de Ingresos y Desigualdad Socioeconómica.</a:t>
            </a:r>
          </a:p>
          <a:p>
            <a:pPr marL="742950" lvl="1" indent="-285750">
              <a:lnSpc>
                <a:spcPct val="110000"/>
              </a:lnSpc>
              <a:buFont typeface="+mj-lt"/>
              <a:buAutoNum type="arabicPeriod"/>
            </a:pPr>
            <a:r>
              <a:rPr lang="es-EC" sz="1300"/>
              <a:t>Referencia: Berzal (2018) sobre la utilidad del </a:t>
            </a:r>
            <a:r>
              <a:rPr lang="es-EC" sz="1300" err="1"/>
              <a:t>clustering</a:t>
            </a:r>
            <a:r>
              <a:rPr lang="es-EC" sz="1300"/>
              <a:t> para identificar segmentos y patrones en datos socioeconómicos.</a:t>
            </a:r>
          </a:p>
          <a:p>
            <a:pPr>
              <a:lnSpc>
                <a:spcPct val="110000"/>
              </a:lnSpc>
            </a:pPr>
            <a:endParaRPr lang="es-EC" sz="1300"/>
          </a:p>
        </p:txBody>
      </p:sp>
    </p:spTree>
    <p:extLst>
      <p:ext uri="{BB962C8B-B14F-4D97-AF65-F5344CB8AC3E}">
        <p14:creationId xmlns:p14="http://schemas.microsoft.com/office/powerpoint/2010/main" val="16160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CD6F8C-F41E-AF8E-0576-44253E54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s-EC" b="1" dirty="0"/>
              <a:t>Descripción del problema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2F2FC-269D-CFD6-4E80-4DBBB5CBF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54" r="2842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9F9EA-F783-1989-6F36-9D011387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C" sz="2000" b="1"/>
              <a:t>Desafío Principal:</a:t>
            </a:r>
            <a:r>
              <a:rPr lang="es-EC" sz="2000"/>
              <a:t> La PEA de 25 a 64 años en Ecuador enfrenta desafíos socioeconómicos y laborales.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C" sz="2000" b="1"/>
              <a:t>Realidad de la Pobreza:</a:t>
            </a:r>
            <a:r>
              <a:rPr lang="es-EC" sz="2000"/>
              <a:t> Una proporción significativa de esta población vive en condiciones de pobreza.</a:t>
            </a:r>
          </a:p>
          <a:p>
            <a:pPr>
              <a:lnSpc>
                <a:spcPct val="110000"/>
              </a:lnSpc>
            </a:pPr>
            <a:r>
              <a:rPr lang="es-EC" sz="2000" b="1"/>
              <a:t>Relevancia Empresarial:</a:t>
            </a:r>
            <a:r>
              <a:rPr lang="es-EC" sz="2000"/>
              <a:t> Este estudio es esencial para el sector empresarial, ya que proporciona </a:t>
            </a:r>
            <a:r>
              <a:rPr lang="es-EC" sz="2000" err="1"/>
              <a:t>insights</a:t>
            </a:r>
            <a:r>
              <a:rPr lang="es-EC" sz="2000"/>
              <a:t> sobre la fuerza laboral y las dinámicas socioeconómicas que afectan la productividad y el crecimiento.</a:t>
            </a:r>
          </a:p>
          <a:p>
            <a:pPr>
              <a:lnSpc>
                <a:spcPct val="110000"/>
              </a:lnSpc>
            </a:pPr>
            <a:endParaRPr lang="es-EC" sz="2000"/>
          </a:p>
        </p:txBody>
      </p:sp>
    </p:spTree>
    <p:extLst>
      <p:ext uri="{BB962C8B-B14F-4D97-AF65-F5344CB8AC3E}">
        <p14:creationId xmlns:p14="http://schemas.microsoft.com/office/powerpoint/2010/main" val="117169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9D7FA1-5E04-A772-4D59-0E3E50DE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C" b="1" dirty="0"/>
              <a:t>Objetivo general del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7D910-6401-D153-8ED3-098BE1FC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C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Investigar las dinámicas socioeconómicas y laborales de la población económicamente activa de 25 a 64 años en Ecuador contrastándolas con la pobreza, con el fin de proporcionar información útil para los sectores empresariales en la toma de decisiones y los formuladores de políticas públicas nacionales.</a:t>
            </a:r>
            <a:endParaRPr lang="es-EC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66245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C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715970-A3A1-F7E5-D381-E35D458F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Objetivos específicos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77E6B-485F-462C-3859-D58C26E0A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73" r="19733"/>
          <a:stretch/>
        </p:blipFill>
        <p:spPr>
          <a:xfrm>
            <a:off x="-5596" y="10"/>
            <a:ext cx="2683798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E8FBEDE-F4DD-216A-32E0-5E828B178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228" y="1744662"/>
            <a:ext cx="8970872" cy="45862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C" sz="1600" dirty="0">
                <a:solidFill>
                  <a:schemeClr val="tx1"/>
                </a:solidFill>
                <a:effectLst/>
              </a:rPr>
              <a:t>Realizar un análisis descriptivo de las variables socioeconómicas y laborales, incluyendo el estado civil, el sexo, el área de residencia, el tipo de estudios realizados, la actividad económica, el sector de empleo y el tipo de empleo. Este análisis también deberá definir y explorar la condición de pobreza en términos binarios ('pobre' y 'no pobre'), por cada variable, basándose en los criterios establecidos por el Instituto Nacional de Estadística y Censos de Ecuador.</a:t>
            </a:r>
          </a:p>
          <a:p>
            <a:pPr marL="342900" lvl="0" indent="-2286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C" sz="1600" dirty="0">
                <a:solidFill>
                  <a:schemeClr val="tx1"/>
                </a:solidFill>
                <a:effectLst/>
              </a:rPr>
              <a:t>Utilizar técnicas de agrupamiento o '</a:t>
            </a:r>
            <a:r>
              <a:rPr lang="es-EC" sz="1600" dirty="0" err="1">
                <a:solidFill>
                  <a:schemeClr val="tx1"/>
                </a:solidFill>
                <a:effectLst/>
              </a:rPr>
              <a:t>clustering</a:t>
            </a:r>
            <a:r>
              <a:rPr lang="es-EC" sz="1600" dirty="0">
                <a:solidFill>
                  <a:schemeClr val="tx1"/>
                </a:solidFill>
                <a:effectLst/>
              </a:rPr>
              <a:t>' para identificar grupos de individuos con características similares dentro de la población de estudio, y interpretar estos grupos en el contexto de las variables analizadas.</a:t>
            </a:r>
          </a:p>
          <a:p>
            <a:pPr marL="342900" lvl="0" indent="-228600"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C" sz="1600" dirty="0">
                <a:solidFill>
                  <a:schemeClr val="tx1"/>
                </a:solidFill>
                <a:effectLst/>
              </a:rPr>
              <a:t>Desarrollar un estudio multivariante de los datos de la población en condición de pobreza con el objetivo de revelar relaciones y tendencias intrincadas que no se pueden discernir a través de un análisis unidimensional o bidimensional.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249AC6-49C2-0A6D-C234-9D726A5B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C" b="1" dirty="0"/>
              <a:t>Metodología utilizada 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7BF3AE0D-96E5-6766-15BA-87478C430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284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9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8A205-040F-1CD2-76AC-D1575F28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89AC1-99C6-DEF8-7603-269A543C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fontScale="85000" lnSpcReduction="20000"/>
          </a:bodyPr>
          <a:lstStyle/>
          <a:p>
            <a:r>
              <a:rPr lang="es-EC" sz="2800" b="1" dirty="0"/>
              <a:t>Variables más significativas: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Rama de actividad: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14.462,89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Grupo de ocupación: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14.207,16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Nivel de instrucción: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11.543,27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Categoría de ocupación: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10.633,06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Cómo se considera (identidad étnica):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7.697,67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El trabajo que tiene es: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7.369,74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Condición de actividad: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17.072,63</a:t>
            </a:r>
          </a:p>
          <a:p>
            <a:pPr>
              <a:buFont typeface="+mj-lt"/>
              <a:buAutoNum type="arabicPeriod"/>
            </a:pPr>
            <a:r>
              <a:rPr lang="es-EC" b="1" dirty="0"/>
              <a:t>Sabe leer y escribir:</a:t>
            </a:r>
            <a:r>
              <a:rPr lang="es-EC" dirty="0"/>
              <a:t> χ2χ</a:t>
            </a:r>
            <a:r>
              <a:rPr lang="es-EC" dirty="0">
                <a:effectLst/>
              </a:rPr>
              <a:t>2</a:t>
            </a:r>
            <a:r>
              <a:rPr lang="es-EC" dirty="0"/>
              <a:t> = 266,49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4057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1319</TotalTime>
  <Words>1561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Circuito</vt:lpstr>
      <vt:lpstr>Análisis de las Dinámicas Socioeconómicas y Laborales y su Relevancia Estratégica en el Mundo Empresarial</vt:lpstr>
      <vt:lpstr>Introducción </vt:lpstr>
      <vt:lpstr>Revisión de Literatura - Antecedentes en Ecuador</vt:lpstr>
      <vt:lpstr>Revisión de Literatura - Estadística Descriptiva, análisis multivariante y clustering</vt:lpstr>
      <vt:lpstr>Descripción del problema</vt:lpstr>
      <vt:lpstr>Objetivo general del estudio</vt:lpstr>
      <vt:lpstr>Objetivos específicos</vt:lpstr>
      <vt:lpstr>Metodología utilizada </vt:lpstr>
      <vt:lpstr>Resultados</vt:lpstr>
      <vt:lpstr>Resultados</vt:lpstr>
      <vt:lpstr>Resultados</vt:lpstr>
      <vt:lpstr>Conclusiones</vt:lpstr>
      <vt:lpstr>RECOMENDACIÓN PARA EL ESTADO ECUATORIANO </vt:lpstr>
      <vt:lpstr>lineamientos</vt:lpstr>
      <vt:lpstr>Recomendación</vt:lpstr>
      <vt:lpstr>lineamientos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las Dinámicas Socioeconómicas y Laborales y su Relevancia Estratégica en el Mundo Empresarial para la Toma de Decisiones y Formulación de Políticas.</dc:title>
  <dc:creator>Claudia Chávez</dc:creator>
  <cp:lastModifiedBy>Claudia Chávez</cp:lastModifiedBy>
  <cp:revision>1</cp:revision>
  <dcterms:created xsi:type="dcterms:W3CDTF">2023-08-24T01:12:10Z</dcterms:created>
  <dcterms:modified xsi:type="dcterms:W3CDTF">2023-09-04T01:13:08Z</dcterms:modified>
</cp:coreProperties>
</file>