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9" r:id="rId3"/>
    <p:sldId id="263" r:id="rId4"/>
    <p:sldId id="260" r:id="rId5"/>
    <p:sldId id="261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45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2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7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86F4FE-A4DE-1D48-A61A-53092D25C49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58C21-BF83-2144-8D43-F322780A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7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05FD7BDD-EFDC-950E-0B06-394D69A6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6136" b="92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B60F9-D1D2-5D83-6929-4B245FA67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/>
              <a:t>Vehicle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AFAC9-1CD0-FECE-CB79-31922395C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/>
              <a:t>Nathan Guevara, Francisco Bou, Wisdom Mbaluka, </a:t>
            </a:r>
          </a:p>
          <a:p>
            <a:r>
              <a:rPr lang="en-US"/>
              <a:t>Marshall Prose, Alfred Savio </a:t>
            </a:r>
          </a:p>
          <a:p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6B2A-8CBD-0CFA-BA0E-9D2FEC41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87043" cy="696232"/>
          </a:xfrm>
        </p:spPr>
        <p:txBody>
          <a:bodyPr>
            <a:normAutofit/>
          </a:bodyPr>
          <a:lstStyle/>
          <a:p>
            <a:r>
              <a:rPr lang="en-US" dirty="0"/>
              <a:t>Vehicle Type vs Sales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EB97B-0236-3C3C-F534-AE8A53500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1" y="1966724"/>
            <a:ext cx="5406279" cy="405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E560A1-A31D-F325-3CCA-A35A94D9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38" y="0"/>
            <a:ext cx="4508070" cy="33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4321BC9-2C71-64FB-4CEE-CE76D840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88" y="3381053"/>
            <a:ext cx="4191859" cy="31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8B26E-7349-1FBF-DF54-386C1E82F7AE}"/>
              </a:ext>
            </a:extLst>
          </p:cNvPr>
          <p:cNvSpPr txBox="1"/>
          <p:nvPr/>
        </p:nvSpPr>
        <p:spPr>
          <a:xfrm>
            <a:off x="540579" y="1061358"/>
            <a:ext cx="555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correlations between type and sales performance?</a:t>
            </a:r>
          </a:p>
        </p:txBody>
      </p:sp>
    </p:spTree>
    <p:extLst>
      <p:ext uri="{BB962C8B-B14F-4D97-AF65-F5344CB8AC3E}">
        <p14:creationId xmlns:p14="http://schemas.microsoft.com/office/powerpoint/2010/main" val="51230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C664D04-F22A-F0E7-FD6F-5A877A3A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895" y="0"/>
            <a:ext cx="7739743" cy="33565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7C2E63D-F448-4AD3-5736-C67B2B63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22" y="3356522"/>
            <a:ext cx="7739743" cy="3460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6D249-00F9-BE66-C3A2-F06FEF4EC5C5}"/>
              </a:ext>
            </a:extLst>
          </p:cNvPr>
          <p:cNvSpPr txBox="1"/>
          <p:nvPr/>
        </p:nvSpPr>
        <p:spPr>
          <a:xfrm>
            <a:off x="468088" y="408396"/>
            <a:ext cx="3518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TOP VEHICLE MODEL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858B0-8485-AC1F-9414-8A466F5FBA47}"/>
              </a:ext>
            </a:extLst>
          </p:cNvPr>
          <p:cNvSpPr txBox="1"/>
          <p:nvPr/>
        </p:nvSpPr>
        <p:spPr>
          <a:xfrm>
            <a:off x="272144" y="2037310"/>
            <a:ext cx="371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top selling vehicle models trend over time? Does  a change in sales indicate a change in price?</a:t>
            </a:r>
          </a:p>
        </p:txBody>
      </p:sp>
    </p:spTree>
    <p:extLst>
      <p:ext uri="{BB962C8B-B14F-4D97-AF65-F5344CB8AC3E}">
        <p14:creationId xmlns:p14="http://schemas.microsoft.com/office/powerpoint/2010/main" val="36952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3BA9-E7C2-DE68-C058-0AFAE52A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20" y="190464"/>
            <a:ext cx="6448879" cy="867774"/>
          </a:xfrm>
        </p:spPr>
        <p:txBody>
          <a:bodyPr>
            <a:normAutofit fontScale="90000"/>
          </a:bodyPr>
          <a:lstStyle/>
          <a:p>
            <a:r>
              <a:rPr lang="en-US" dirty="0"/>
              <a:t>Cars Sales vs Exterior Color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0C2ED6-56A9-4F31-7710-BF545519E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11" y="992924"/>
            <a:ext cx="9103178" cy="579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E6F3D-9A3C-7146-DCB0-5078FB677325}"/>
              </a:ext>
            </a:extLst>
          </p:cNvPr>
          <p:cNvSpPr txBox="1"/>
          <p:nvPr/>
        </p:nvSpPr>
        <p:spPr>
          <a:xfrm>
            <a:off x="6881459" y="4713147"/>
            <a:ext cx="328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Are there any correlations between exterior color and vehicle sales?</a:t>
            </a:r>
          </a:p>
        </p:txBody>
      </p:sp>
    </p:spTree>
    <p:extLst>
      <p:ext uri="{BB962C8B-B14F-4D97-AF65-F5344CB8AC3E}">
        <p14:creationId xmlns:p14="http://schemas.microsoft.com/office/powerpoint/2010/main" val="190455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D470-E926-7D06-0DB1-BB9AFF4E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916667"/>
          </a:xfrm>
        </p:spPr>
        <p:txBody>
          <a:bodyPr>
            <a:normAutofit/>
          </a:bodyPr>
          <a:lstStyle/>
          <a:p>
            <a:r>
              <a:rPr lang="en-US" dirty="0"/>
              <a:t>Car Sales vs Odometer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671F59-B108-DB33-ACB7-380777F7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72" y="1204232"/>
            <a:ext cx="4332755" cy="557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DD1D3C-EAE4-2401-1333-A9C2CE68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27" y="1204232"/>
            <a:ext cx="3944652" cy="54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7BE3D-8C05-25BD-49CA-ED5798C9CECA}"/>
              </a:ext>
            </a:extLst>
          </p:cNvPr>
          <p:cNvSpPr txBox="1"/>
          <p:nvPr/>
        </p:nvSpPr>
        <p:spPr>
          <a:xfrm>
            <a:off x="838200" y="2042564"/>
            <a:ext cx="197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any correlations between odometer values and sales performance?</a:t>
            </a:r>
          </a:p>
        </p:txBody>
      </p:sp>
    </p:spTree>
    <p:extLst>
      <p:ext uri="{BB962C8B-B14F-4D97-AF65-F5344CB8AC3E}">
        <p14:creationId xmlns:p14="http://schemas.microsoft.com/office/powerpoint/2010/main" val="18227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6882A8-F694-0157-706B-E49A07A1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8" y="1073270"/>
            <a:ext cx="10093258" cy="541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DBE12-3ABE-3E7F-8902-6AD54EFE02F4}"/>
              </a:ext>
            </a:extLst>
          </p:cNvPr>
          <p:cNvSpPr txBox="1"/>
          <p:nvPr/>
        </p:nvSpPr>
        <p:spPr>
          <a:xfrm>
            <a:off x="3580483" y="6488668"/>
            <a:ext cx="41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size represents number of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391E0-8857-9EFD-5350-E9FEE78D4C43}"/>
              </a:ext>
            </a:extLst>
          </p:cNvPr>
          <p:cNvSpPr txBox="1"/>
          <p:nvPr/>
        </p:nvSpPr>
        <p:spPr>
          <a:xfrm>
            <a:off x="7462157" y="694179"/>
            <a:ext cx="378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vehicle sales vary by region?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C96A7-1EA6-311B-61AD-AF68FB0B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29" y="178695"/>
            <a:ext cx="5794319" cy="1030968"/>
          </a:xfrm>
        </p:spPr>
        <p:txBody>
          <a:bodyPr>
            <a:normAutofit/>
          </a:bodyPr>
          <a:lstStyle/>
          <a:p>
            <a:r>
              <a:rPr lang="en-US" dirty="0"/>
              <a:t>Sales Volume by Region</a:t>
            </a:r>
          </a:p>
        </p:txBody>
      </p:sp>
    </p:spTree>
    <p:extLst>
      <p:ext uri="{BB962C8B-B14F-4D97-AF65-F5344CB8AC3E}">
        <p14:creationId xmlns:p14="http://schemas.microsoft.com/office/powerpoint/2010/main" val="231264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EE56-55F8-FB22-49D5-DAD0271A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36"/>
            <a:ext cx="5733897" cy="987200"/>
          </a:xfrm>
        </p:spPr>
        <p:txBody>
          <a:bodyPr/>
          <a:lstStyle/>
          <a:p>
            <a:r>
              <a:rPr lang="en-US" dirty="0"/>
              <a:t>2024 Top Selling Models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C301B0-D833-43FB-3F72-486ED3DF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9890"/>
            <a:ext cx="4934102" cy="45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FC26A401-28C4-AE0F-466D-503D0B3B58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699407"/>
            <a:ext cx="2881993" cy="28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ar model&#10;&#10;Description automatically generated">
            <a:extLst>
              <a:ext uri="{FF2B5EF4-FFF2-40B4-BE49-F238E27FC236}">
                <a16:creationId xmlns:a16="http://schemas.microsoft.com/office/drawing/2014/main" id="{E473DF9B-A12C-6B5A-3FBE-43E15067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1479891"/>
            <a:ext cx="5311904" cy="4526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27DE5A-0948-B7FB-30EB-2EEBD227DC08}"/>
              </a:ext>
            </a:extLst>
          </p:cNvPr>
          <p:cNvSpPr txBox="1"/>
          <p:nvPr/>
        </p:nvSpPr>
        <p:spPr>
          <a:xfrm>
            <a:off x="7070271" y="587357"/>
            <a:ext cx="445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marketcheck</a:t>
            </a:r>
            <a:r>
              <a:rPr lang="en-US" dirty="0"/>
              <a:t> API to investigate today’s vehicle market</a:t>
            </a:r>
          </a:p>
        </p:txBody>
      </p:sp>
    </p:spTree>
    <p:extLst>
      <p:ext uri="{BB962C8B-B14F-4D97-AF65-F5344CB8AC3E}">
        <p14:creationId xmlns:p14="http://schemas.microsoft.com/office/powerpoint/2010/main" val="733798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189</TotalTime>
  <Words>117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Vehicle Sales Analysis</vt:lpstr>
      <vt:lpstr>Vehicle Type vs Sales</vt:lpstr>
      <vt:lpstr>PowerPoint Presentation</vt:lpstr>
      <vt:lpstr>Cars Sales vs Exterior Color</vt:lpstr>
      <vt:lpstr>Car Sales vs Odometer</vt:lpstr>
      <vt:lpstr>Sales Volume by Region</vt:lpstr>
      <vt:lpstr>2024 Top Selling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marshall prose</dc:creator>
  <cp:lastModifiedBy>marshall prose</cp:lastModifiedBy>
  <cp:revision>2</cp:revision>
  <dcterms:created xsi:type="dcterms:W3CDTF">2024-09-09T19:38:24Z</dcterms:created>
  <dcterms:modified xsi:type="dcterms:W3CDTF">2024-09-09T22:48:04Z</dcterms:modified>
</cp:coreProperties>
</file>