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Agrandir Wide Bold" panose="020B0604020202020204" charset="0"/>
      <p:regular r:id="rId11"/>
    </p:embeddedFont>
    <p:embeddedFont>
      <p:font typeface="Agrandir Wide Medium" panose="020B060402020202020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Telegraf" panose="020B0604020202020204" charset="0"/>
      <p:regular r:id="rId17"/>
    </p:embeddedFont>
    <p:embeddedFont>
      <p:font typeface="Telegraf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94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-19127" t="22635" r="-19127" b="22635"/>
          <a:stretch>
            <a:fillRect/>
          </a:stretch>
        </p:blipFill>
        <p:spPr>
          <a:xfrm>
            <a:off x="-3505200" y="-1"/>
            <a:ext cx="25374600" cy="10287001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1016644" y="1902842"/>
            <a:ext cx="16242656" cy="7719261"/>
            <a:chOff x="0" y="0"/>
            <a:chExt cx="8240667" cy="3916345"/>
          </a:xfrm>
        </p:grpSpPr>
        <p:sp>
          <p:nvSpPr>
            <p:cNvPr id="9" name="Freeform 9"/>
            <p:cNvSpPr/>
            <p:nvPr/>
          </p:nvSpPr>
          <p:spPr>
            <a:xfrm>
              <a:off x="80010" y="80010"/>
              <a:ext cx="8147957" cy="3823635"/>
            </a:xfrm>
            <a:custGeom>
              <a:avLst/>
              <a:gdLst/>
              <a:ahLst/>
              <a:cxnLst/>
              <a:rect l="l" t="t" r="r" b="b"/>
              <a:pathLst>
                <a:path w="8147957" h="3823635">
                  <a:moveTo>
                    <a:pt x="0" y="3769025"/>
                  </a:moveTo>
                  <a:lnTo>
                    <a:pt x="0" y="3823635"/>
                  </a:lnTo>
                  <a:lnTo>
                    <a:pt x="8147957" y="3823635"/>
                  </a:lnTo>
                  <a:lnTo>
                    <a:pt x="8147957" y="0"/>
                  </a:lnTo>
                  <a:lnTo>
                    <a:pt x="8093347" y="0"/>
                  </a:lnTo>
                  <a:lnTo>
                    <a:pt x="8093347" y="3769025"/>
                  </a:lnTo>
                  <a:close/>
                </a:path>
              </a:pathLst>
            </a:custGeom>
            <a:solidFill>
              <a:srgbClr val="B6E3F9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67310" y="67310"/>
              <a:ext cx="8173357" cy="3849035"/>
            </a:xfrm>
            <a:custGeom>
              <a:avLst/>
              <a:gdLst/>
              <a:ahLst/>
              <a:cxnLst/>
              <a:rect l="l" t="t" r="r" b="b"/>
              <a:pathLst>
                <a:path w="8173357" h="3849035">
                  <a:moveTo>
                    <a:pt x="8106047" y="0"/>
                  </a:moveTo>
                  <a:lnTo>
                    <a:pt x="8106047" y="12700"/>
                  </a:lnTo>
                  <a:lnTo>
                    <a:pt x="8160657" y="12700"/>
                  </a:lnTo>
                  <a:lnTo>
                    <a:pt x="8160657" y="3836335"/>
                  </a:lnTo>
                  <a:lnTo>
                    <a:pt x="12700" y="3836335"/>
                  </a:lnTo>
                  <a:lnTo>
                    <a:pt x="12700" y="3781725"/>
                  </a:lnTo>
                  <a:lnTo>
                    <a:pt x="0" y="3781725"/>
                  </a:lnTo>
                  <a:lnTo>
                    <a:pt x="0" y="3849035"/>
                  </a:lnTo>
                  <a:lnTo>
                    <a:pt x="8173357" y="3849035"/>
                  </a:lnTo>
                  <a:lnTo>
                    <a:pt x="8173357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12700" y="12700"/>
              <a:ext cx="8147957" cy="3823635"/>
            </a:xfrm>
            <a:custGeom>
              <a:avLst/>
              <a:gdLst/>
              <a:ahLst/>
              <a:cxnLst/>
              <a:rect l="l" t="t" r="r" b="b"/>
              <a:pathLst>
                <a:path w="8147957" h="3823635">
                  <a:moveTo>
                    <a:pt x="0" y="0"/>
                  </a:moveTo>
                  <a:lnTo>
                    <a:pt x="8147957" y="0"/>
                  </a:lnTo>
                  <a:lnTo>
                    <a:pt x="8147957" y="3823635"/>
                  </a:lnTo>
                  <a:lnTo>
                    <a:pt x="0" y="382363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0" y="0"/>
              <a:ext cx="8173357" cy="3849035"/>
            </a:xfrm>
            <a:custGeom>
              <a:avLst/>
              <a:gdLst/>
              <a:ahLst/>
              <a:cxnLst/>
              <a:rect l="l" t="t" r="r" b="b"/>
              <a:pathLst>
                <a:path w="8173357" h="3849035">
                  <a:moveTo>
                    <a:pt x="80010" y="3849035"/>
                  </a:moveTo>
                  <a:lnTo>
                    <a:pt x="8173357" y="3849035"/>
                  </a:lnTo>
                  <a:lnTo>
                    <a:pt x="8173357" y="80010"/>
                  </a:lnTo>
                  <a:lnTo>
                    <a:pt x="8173357" y="67310"/>
                  </a:lnTo>
                  <a:lnTo>
                    <a:pt x="8173357" y="0"/>
                  </a:lnTo>
                  <a:lnTo>
                    <a:pt x="0" y="0"/>
                  </a:lnTo>
                  <a:lnTo>
                    <a:pt x="0" y="3849035"/>
                  </a:lnTo>
                  <a:lnTo>
                    <a:pt x="67310" y="3849035"/>
                  </a:lnTo>
                  <a:lnTo>
                    <a:pt x="80010" y="3849035"/>
                  </a:lnTo>
                  <a:close/>
                  <a:moveTo>
                    <a:pt x="12700" y="12700"/>
                  </a:moveTo>
                  <a:lnTo>
                    <a:pt x="8160657" y="12700"/>
                  </a:lnTo>
                  <a:lnTo>
                    <a:pt x="8160657" y="3836335"/>
                  </a:lnTo>
                  <a:lnTo>
                    <a:pt x="12700" y="3836335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1578340" y="2268875"/>
            <a:ext cx="15186942" cy="25242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186"/>
              </a:lnSpc>
            </a:pPr>
            <a:r>
              <a:rPr lang="en-US" sz="7468" spc="373">
                <a:solidFill>
                  <a:srgbClr val="000000"/>
                </a:solidFill>
                <a:latin typeface="Agrandir Wide Bold"/>
              </a:rPr>
              <a:t>Analisis Data Penjualan Marketplace Handphone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86205"/>
          <a:stretch>
            <a:fillRect/>
          </a:stretch>
        </p:blipFill>
        <p:spPr>
          <a:xfrm>
            <a:off x="8324947" y="5006454"/>
            <a:ext cx="1759779" cy="282269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13326257" y="1152525"/>
            <a:ext cx="3933043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120"/>
              </a:lnSpc>
            </a:pPr>
            <a:r>
              <a:rPr lang="en-US" sz="2600">
                <a:solidFill>
                  <a:srgbClr val="000000"/>
                </a:solidFill>
                <a:latin typeface="Telegraf"/>
              </a:rPr>
              <a:t>29  Desember 2022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096015" y="5529110"/>
            <a:ext cx="10165084" cy="279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10"/>
              </a:lnSpc>
            </a:pPr>
            <a:r>
              <a:rPr lang="en-US" sz="2925" spc="117">
                <a:solidFill>
                  <a:srgbClr val="000000"/>
                </a:solidFill>
                <a:latin typeface="Telegraf Bold"/>
              </a:rPr>
              <a:t>KELOMPOK 2 - 1ITE1</a:t>
            </a:r>
          </a:p>
          <a:p>
            <a:pPr>
              <a:lnSpc>
                <a:spcPts val="4797"/>
              </a:lnSpc>
            </a:pPr>
            <a:endParaRPr lang="en-US" sz="2925" spc="117">
              <a:solidFill>
                <a:srgbClr val="000000"/>
              </a:solidFill>
              <a:latin typeface="Telegraf Bold"/>
            </a:endParaRPr>
          </a:p>
          <a:p>
            <a:pPr>
              <a:lnSpc>
                <a:spcPts val="4797"/>
              </a:lnSpc>
            </a:pPr>
            <a:r>
              <a:rPr lang="en-US" sz="2925" spc="117">
                <a:solidFill>
                  <a:srgbClr val="000000"/>
                </a:solidFill>
                <a:latin typeface="Telegraf Bold"/>
              </a:rPr>
              <a:t>MARSHANDA DWI PUTRI (2213020202)</a:t>
            </a:r>
          </a:p>
          <a:p>
            <a:pPr>
              <a:lnSpc>
                <a:spcPts val="4797"/>
              </a:lnSpc>
            </a:pPr>
            <a:r>
              <a:rPr lang="en-US" sz="2925" spc="117">
                <a:solidFill>
                  <a:srgbClr val="000000"/>
                </a:solidFill>
                <a:latin typeface="Telegraf Bold"/>
              </a:rPr>
              <a:t>IBRAHIM MUSTAFA SIMATUPANG (2213020200)</a:t>
            </a:r>
          </a:p>
          <a:p>
            <a:pPr>
              <a:lnSpc>
                <a:spcPts val="4797"/>
              </a:lnSpc>
            </a:pPr>
            <a:r>
              <a:rPr lang="en-US" sz="2925" spc="117">
                <a:solidFill>
                  <a:srgbClr val="000000"/>
                </a:solidFill>
                <a:latin typeface="Telegraf Bold"/>
              </a:rPr>
              <a:t>NAIA LEISTYANA ANDHANI (2213020206)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28700" y="1152525"/>
            <a:ext cx="3933043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120"/>
              </a:lnSpc>
            </a:pPr>
            <a:r>
              <a:rPr lang="en-US" sz="2600">
                <a:solidFill>
                  <a:srgbClr val="000000"/>
                </a:solidFill>
                <a:latin typeface="Telegraf"/>
              </a:rPr>
              <a:t>PROYEK TUGAS AKHIR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>
            <a:extLst>
              <a:ext uri="{FF2B5EF4-FFF2-40B4-BE49-F238E27FC236}">
                <a16:creationId xmlns:a16="http://schemas.microsoft.com/office/drawing/2014/main" id="{C63F38C4-DEEC-DD48-690F-B20D2E3583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9127" t="22635" r="-19127" b="22635"/>
          <a:stretch>
            <a:fillRect/>
          </a:stretch>
        </p:blipFill>
        <p:spPr>
          <a:xfrm>
            <a:off x="-3505200" y="-1"/>
            <a:ext cx="25374600" cy="10287001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3839682" y="1820452"/>
            <a:ext cx="10730309" cy="7906563"/>
            <a:chOff x="0" y="0"/>
            <a:chExt cx="5094352" cy="3753742"/>
          </a:xfrm>
        </p:grpSpPr>
        <p:sp>
          <p:nvSpPr>
            <p:cNvPr id="9" name="Freeform 9"/>
            <p:cNvSpPr/>
            <p:nvPr/>
          </p:nvSpPr>
          <p:spPr>
            <a:xfrm>
              <a:off x="80010" y="80010"/>
              <a:ext cx="5001642" cy="3661032"/>
            </a:xfrm>
            <a:custGeom>
              <a:avLst/>
              <a:gdLst/>
              <a:ahLst/>
              <a:cxnLst/>
              <a:rect l="l" t="t" r="r" b="b"/>
              <a:pathLst>
                <a:path w="5001642" h="3661032">
                  <a:moveTo>
                    <a:pt x="0" y="3606422"/>
                  </a:moveTo>
                  <a:lnTo>
                    <a:pt x="0" y="3661032"/>
                  </a:lnTo>
                  <a:lnTo>
                    <a:pt x="5001642" y="3661032"/>
                  </a:lnTo>
                  <a:lnTo>
                    <a:pt x="5001642" y="0"/>
                  </a:lnTo>
                  <a:lnTo>
                    <a:pt x="4947032" y="0"/>
                  </a:lnTo>
                  <a:lnTo>
                    <a:pt x="4947032" y="3606422"/>
                  </a:lnTo>
                  <a:close/>
                </a:path>
              </a:pathLst>
            </a:custGeom>
            <a:solidFill>
              <a:srgbClr val="B6E3F9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67310" y="67310"/>
              <a:ext cx="5027042" cy="3686432"/>
            </a:xfrm>
            <a:custGeom>
              <a:avLst/>
              <a:gdLst/>
              <a:ahLst/>
              <a:cxnLst/>
              <a:rect l="l" t="t" r="r" b="b"/>
              <a:pathLst>
                <a:path w="5027042" h="3686432">
                  <a:moveTo>
                    <a:pt x="4959732" y="0"/>
                  </a:moveTo>
                  <a:lnTo>
                    <a:pt x="4959732" y="12700"/>
                  </a:lnTo>
                  <a:lnTo>
                    <a:pt x="5014342" y="12700"/>
                  </a:lnTo>
                  <a:lnTo>
                    <a:pt x="5014342" y="3673732"/>
                  </a:lnTo>
                  <a:lnTo>
                    <a:pt x="12700" y="3673732"/>
                  </a:lnTo>
                  <a:lnTo>
                    <a:pt x="12700" y="3619122"/>
                  </a:lnTo>
                  <a:lnTo>
                    <a:pt x="0" y="3619122"/>
                  </a:lnTo>
                  <a:lnTo>
                    <a:pt x="0" y="3686432"/>
                  </a:lnTo>
                  <a:lnTo>
                    <a:pt x="5027042" y="3686432"/>
                  </a:lnTo>
                  <a:lnTo>
                    <a:pt x="5027042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12700" y="12700"/>
              <a:ext cx="5001642" cy="3661032"/>
            </a:xfrm>
            <a:custGeom>
              <a:avLst/>
              <a:gdLst/>
              <a:ahLst/>
              <a:cxnLst/>
              <a:rect l="l" t="t" r="r" b="b"/>
              <a:pathLst>
                <a:path w="5001642" h="3661032">
                  <a:moveTo>
                    <a:pt x="0" y="0"/>
                  </a:moveTo>
                  <a:lnTo>
                    <a:pt x="5001642" y="0"/>
                  </a:lnTo>
                  <a:lnTo>
                    <a:pt x="5001642" y="3661032"/>
                  </a:lnTo>
                  <a:lnTo>
                    <a:pt x="0" y="366103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0" y="0"/>
              <a:ext cx="5027042" cy="3686432"/>
            </a:xfrm>
            <a:custGeom>
              <a:avLst/>
              <a:gdLst/>
              <a:ahLst/>
              <a:cxnLst/>
              <a:rect l="l" t="t" r="r" b="b"/>
              <a:pathLst>
                <a:path w="5027042" h="3686432">
                  <a:moveTo>
                    <a:pt x="80010" y="3686432"/>
                  </a:moveTo>
                  <a:lnTo>
                    <a:pt x="5027042" y="3686432"/>
                  </a:lnTo>
                  <a:lnTo>
                    <a:pt x="5027042" y="80010"/>
                  </a:lnTo>
                  <a:lnTo>
                    <a:pt x="5027042" y="67310"/>
                  </a:lnTo>
                  <a:lnTo>
                    <a:pt x="5027042" y="0"/>
                  </a:lnTo>
                  <a:lnTo>
                    <a:pt x="0" y="0"/>
                  </a:lnTo>
                  <a:lnTo>
                    <a:pt x="0" y="3686432"/>
                  </a:lnTo>
                  <a:lnTo>
                    <a:pt x="67310" y="3686432"/>
                  </a:lnTo>
                  <a:lnTo>
                    <a:pt x="80010" y="3686432"/>
                  </a:lnTo>
                  <a:close/>
                  <a:moveTo>
                    <a:pt x="12700" y="12700"/>
                  </a:moveTo>
                  <a:lnTo>
                    <a:pt x="5014342" y="12700"/>
                  </a:lnTo>
                  <a:lnTo>
                    <a:pt x="5014342" y="3673732"/>
                  </a:lnTo>
                  <a:lnTo>
                    <a:pt x="12700" y="3673732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5437331" y="2769980"/>
            <a:ext cx="843068" cy="833495"/>
            <a:chOff x="0" y="0"/>
            <a:chExt cx="1124091" cy="1111327"/>
          </a:xfrm>
        </p:grpSpPr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114" b="114"/>
            <a:stretch>
              <a:fillRect/>
            </a:stretch>
          </p:blipFill>
          <p:spPr>
            <a:xfrm>
              <a:off x="0" y="0"/>
              <a:ext cx="1124091" cy="1111327"/>
            </a:xfrm>
            <a:prstGeom prst="rect">
              <a:avLst/>
            </a:prstGeom>
          </p:spPr>
        </p:pic>
        <p:sp>
          <p:nvSpPr>
            <p:cNvPr id="15" name="TextBox 15"/>
            <p:cNvSpPr txBox="1"/>
            <p:nvPr/>
          </p:nvSpPr>
          <p:spPr>
            <a:xfrm>
              <a:off x="247126" y="94527"/>
              <a:ext cx="594774" cy="8508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67"/>
                </a:lnSpc>
                <a:spcBef>
                  <a:spcPct val="0"/>
                </a:spcBef>
              </a:pPr>
              <a:r>
                <a:rPr lang="en-US" sz="3405">
                  <a:solidFill>
                    <a:srgbClr val="FFFFFF"/>
                  </a:solidFill>
                  <a:latin typeface="Agrandir Wide Medium"/>
                </a:rPr>
                <a:t>1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6900624" y="2547413"/>
            <a:ext cx="6425633" cy="1659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89"/>
              </a:lnSpc>
            </a:pPr>
            <a:r>
              <a:rPr lang="en-US" sz="4299">
                <a:solidFill>
                  <a:srgbClr val="000000"/>
                </a:solidFill>
                <a:latin typeface="Telegraf Bold"/>
              </a:rPr>
              <a:t>LATAR BELAKANG</a:t>
            </a:r>
          </a:p>
          <a:p>
            <a:pPr marL="0" lvl="0" indent="0">
              <a:lnSpc>
                <a:spcPts val="3640"/>
              </a:lnSpc>
            </a:pPr>
            <a:r>
              <a:rPr lang="en-US" sz="2800">
                <a:solidFill>
                  <a:srgbClr val="000000"/>
                </a:solidFill>
                <a:latin typeface="Telegraf"/>
              </a:rPr>
              <a:t>Banyaknya peminat pembelian hanphone di Indonesia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5437331" y="4938330"/>
            <a:ext cx="843068" cy="835404"/>
            <a:chOff x="0" y="0"/>
            <a:chExt cx="1124091" cy="1113872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124091" cy="1113872"/>
            </a:xfrm>
            <a:prstGeom prst="rect">
              <a:avLst/>
            </a:prstGeom>
          </p:spPr>
        </p:pic>
        <p:sp>
          <p:nvSpPr>
            <p:cNvPr id="19" name="TextBox 19"/>
            <p:cNvSpPr txBox="1"/>
            <p:nvPr/>
          </p:nvSpPr>
          <p:spPr>
            <a:xfrm>
              <a:off x="247126" y="94527"/>
              <a:ext cx="594774" cy="8508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67"/>
                </a:lnSpc>
                <a:spcBef>
                  <a:spcPct val="0"/>
                </a:spcBef>
              </a:pPr>
              <a:r>
                <a:rPr lang="en-US" sz="3405">
                  <a:solidFill>
                    <a:srgbClr val="FFFFFF"/>
                  </a:solidFill>
                  <a:latin typeface="Agrandir Wide Medium"/>
                </a:rPr>
                <a:t>2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5437331" y="7108588"/>
            <a:ext cx="843068" cy="835404"/>
            <a:chOff x="0" y="0"/>
            <a:chExt cx="1124091" cy="1113872"/>
          </a:xfrm>
        </p:grpSpPr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124091" cy="1113872"/>
            </a:xfrm>
            <a:prstGeom prst="rect">
              <a:avLst/>
            </a:prstGeom>
          </p:spPr>
        </p:pic>
        <p:sp>
          <p:nvSpPr>
            <p:cNvPr id="22" name="TextBox 22"/>
            <p:cNvSpPr txBox="1"/>
            <p:nvPr/>
          </p:nvSpPr>
          <p:spPr>
            <a:xfrm>
              <a:off x="247126" y="94527"/>
              <a:ext cx="594774" cy="8508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67"/>
                </a:lnSpc>
                <a:spcBef>
                  <a:spcPct val="0"/>
                </a:spcBef>
              </a:pPr>
              <a:r>
                <a:rPr lang="en-US" sz="3405">
                  <a:solidFill>
                    <a:srgbClr val="FFFFFF"/>
                  </a:solidFill>
                  <a:latin typeface="Agrandir Wide Medium"/>
                </a:rPr>
                <a:t>3</a:t>
              </a:r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9987939" y="7523724"/>
            <a:ext cx="446081" cy="67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67"/>
              </a:lnSpc>
              <a:spcBef>
                <a:spcPct val="0"/>
              </a:spcBef>
            </a:pPr>
            <a:r>
              <a:rPr lang="en-US" sz="3405">
                <a:solidFill>
                  <a:srgbClr val="FFFFFF"/>
                </a:solidFill>
                <a:latin typeface="Agrandir Wide Medium"/>
              </a:rPr>
              <a:t>4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6900624" y="4743067"/>
            <a:ext cx="6425633" cy="1659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89"/>
              </a:lnSpc>
            </a:pPr>
            <a:r>
              <a:rPr lang="en-US" sz="4299">
                <a:solidFill>
                  <a:srgbClr val="000000"/>
                </a:solidFill>
                <a:latin typeface="Telegraf Bold"/>
              </a:rPr>
              <a:t>TUJUAN PEMBAHASAN</a:t>
            </a:r>
          </a:p>
          <a:p>
            <a:pPr marL="0" lvl="0" indent="0">
              <a:lnSpc>
                <a:spcPts val="3639"/>
              </a:lnSpc>
            </a:pPr>
            <a:r>
              <a:rPr lang="en-US" sz="2799">
                <a:solidFill>
                  <a:srgbClr val="000000"/>
                </a:solidFill>
                <a:latin typeface="Telegraf"/>
              </a:rPr>
              <a:t>Untuk menganalisis data penjualan handphone di suatu marketplace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6900624" y="6936358"/>
            <a:ext cx="6425633" cy="2117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89"/>
              </a:lnSpc>
            </a:pPr>
            <a:r>
              <a:rPr lang="en-US" sz="4299">
                <a:solidFill>
                  <a:srgbClr val="000000"/>
                </a:solidFill>
                <a:latin typeface="Telegraf Bold"/>
              </a:rPr>
              <a:t>METODE PENELITIAN</a:t>
            </a:r>
          </a:p>
          <a:p>
            <a:pPr marL="604528" lvl="1" indent="-302264">
              <a:lnSpc>
                <a:spcPts val="364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elegraf"/>
              </a:rPr>
              <a:t>Corelation</a:t>
            </a:r>
          </a:p>
          <a:p>
            <a:pPr marL="604528" lvl="1" indent="-302264">
              <a:lnSpc>
                <a:spcPts val="364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elegraf"/>
              </a:rPr>
              <a:t>Linear Regression</a:t>
            </a:r>
          </a:p>
          <a:p>
            <a:pPr marL="604528" lvl="1" indent="-302264">
              <a:lnSpc>
                <a:spcPts val="364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elegraf"/>
              </a:rPr>
              <a:t>dll</a:t>
            </a: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>
            <a:extLst>
              <a:ext uri="{FF2B5EF4-FFF2-40B4-BE49-F238E27FC236}">
                <a16:creationId xmlns:a16="http://schemas.microsoft.com/office/drawing/2014/main" id="{1E0D64E1-7D01-E6B2-2B08-C91D88F141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9127" t="22635" r="-19127" b="22635"/>
          <a:stretch>
            <a:fillRect/>
          </a:stretch>
        </p:blipFill>
        <p:spPr>
          <a:xfrm>
            <a:off x="-3505200" y="-1"/>
            <a:ext cx="25374600" cy="10287001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453433" y="380755"/>
            <a:ext cx="16230600" cy="1200395"/>
            <a:chOff x="0" y="0"/>
            <a:chExt cx="9318553" cy="689189"/>
          </a:xfrm>
        </p:grpSpPr>
        <p:sp>
          <p:nvSpPr>
            <p:cNvPr id="9" name="Freeform 9"/>
            <p:cNvSpPr/>
            <p:nvPr/>
          </p:nvSpPr>
          <p:spPr>
            <a:xfrm>
              <a:off x="80010" y="80010"/>
              <a:ext cx="9225843" cy="596479"/>
            </a:xfrm>
            <a:custGeom>
              <a:avLst/>
              <a:gdLst/>
              <a:ahLst/>
              <a:cxnLst/>
              <a:rect l="l" t="t" r="r" b="b"/>
              <a:pathLst>
                <a:path w="9225843" h="596479">
                  <a:moveTo>
                    <a:pt x="0" y="541869"/>
                  </a:moveTo>
                  <a:lnTo>
                    <a:pt x="0" y="596479"/>
                  </a:lnTo>
                  <a:lnTo>
                    <a:pt x="9225843" y="596479"/>
                  </a:lnTo>
                  <a:lnTo>
                    <a:pt x="9225843" y="0"/>
                  </a:lnTo>
                  <a:lnTo>
                    <a:pt x="9171233" y="0"/>
                  </a:lnTo>
                  <a:lnTo>
                    <a:pt x="9171233" y="541869"/>
                  </a:lnTo>
                  <a:close/>
                </a:path>
              </a:pathLst>
            </a:custGeom>
            <a:solidFill>
              <a:srgbClr val="B6E3F9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67310" y="67310"/>
              <a:ext cx="9251243" cy="621879"/>
            </a:xfrm>
            <a:custGeom>
              <a:avLst/>
              <a:gdLst/>
              <a:ahLst/>
              <a:cxnLst/>
              <a:rect l="l" t="t" r="r" b="b"/>
              <a:pathLst>
                <a:path w="9251243" h="621879">
                  <a:moveTo>
                    <a:pt x="9183933" y="0"/>
                  </a:moveTo>
                  <a:lnTo>
                    <a:pt x="9183933" y="12700"/>
                  </a:lnTo>
                  <a:lnTo>
                    <a:pt x="9238543" y="12700"/>
                  </a:lnTo>
                  <a:lnTo>
                    <a:pt x="9238543" y="609179"/>
                  </a:lnTo>
                  <a:lnTo>
                    <a:pt x="12700" y="609179"/>
                  </a:lnTo>
                  <a:lnTo>
                    <a:pt x="12700" y="554569"/>
                  </a:lnTo>
                  <a:lnTo>
                    <a:pt x="0" y="554569"/>
                  </a:lnTo>
                  <a:lnTo>
                    <a:pt x="0" y="621879"/>
                  </a:lnTo>
                  <a:lnTo>
                    <a:pt x="9251243" y="621879"/>
                  </a:lnTo>
                  <a:lnTo>
                    <a:pt x="9251243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12700" y="12700"/>
              <a:ext cx="9225843" cy="596479"/>
            </a:xfrm>
            <a:custGeom>
              <a:avLst/>
              <a:gdLst/>
              <a:ahLst/>
              <a:cxnLst/>
              <a:rect l="l" t="t" r="r" b="b"/>
              <a:pathLst>
                <a:path w="9225843" h="596479">
                  <a:moveTo>
                    <a:pt x="0" y="0"/>
                  </a:moveTo>
                  <a:lnTo>
                    <a:pt x="9225843" y="0"/>
                  </a:lnTo>
                  <a:lnTo>
                    <a:pt x="9225843" y="596479"/>
                  </a:lnTo>
                  <a:lnTo>
                    <a:pt x="0" y="59647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0" y="0"/>
              <a:ext cx="9251243" cy="621879"/>
            </a:xfrm>
            <a:custGeom>
              <a:avLst/>
              <a:gdLst/>
              <a:ahLst/>
              <a:cxnLst/>
              <a:rect l="l" t="t" r="r" b="b"/>
              <a:pathLst>
                <a:path w="9251243" h="621879">
                  <a:moveTo>
                    <a:pt x="80010" y="621879"/>
                  </a:moveTo>
                  <a:lnTo>
                    <a:pt x="9251243" y="621879"/>
                  </a:lnTo>
                  <a:lnTo>
                    <a:pt x="9251243" y="80010"/>
                  </a:lnTo>
                  <a:lnTo>
                    <a:pt x="9251243" y="67310"/>
                  </a:lnTo>
                  <a:lnTo>
                    <a:pt x="9251243" y="0"/>
                  </a:lnTo>
                  <a:lnTo>
                    <a:pt x="0" y="0"/>
                  </a:lnTo>
                  <a:lnTo>
                    <a:pt x="0" y="621879"/>
                  </a:lnTo>
                  <a:lnTo>
                    <a:pt x="67310" y="621879"/>
                  </a:lnTo>
                  <a:lnTo>
                    <a:pt x="80010" y="621879"/>
                  </a:lnTo>
                  <a:close/>
                  <a:moveTo>
                    <a:pt x="12700" y="12700"/>
                  </a:moveTo>
                  <a:lnTo>
                    <a:pt x="9238543" y="12700"/>
                  </a:lnTo>
                  <a:lnTo>
                    <a:pt x="9238543" y="609179"/>
                  </a:lnTo>
                  <a:lnTo>
                    <a:pt x="12700" y="609179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453433" y="1801197"/>
            <a:ext cx="17119551" cy="7978457"/>
            <a:chOff x="0" y="0"/>
            <a:chExt cx="11337300" cy="5283676"/>
          </a:xfrm>
        </p:grpSpPr>
        <p:sp>
          <p:nvSpPr>
            <p:cNvPr id="14" name="Freeform 14"/>
            <p:cNvSpPr/>
            <p:nvPr/>
          </p:nvSpPr>
          <p:spPr>
            <a:xfrm>
              <a:off x="80010" y="80010"/>
              <a:ext cx="11244590" cy="5190966"/>
            </a:xfrm>
            <a:custGeom>
              <a:avLst/>
              <a:gdLst/>
              <a:ahLst/>
              <a:cxnLst/>
              <a:rect l="l" t="t" r="r" b="b"/>
              <a:pathLst>
                <a:path w="11244590" h="5190966">
                  <a:moveTo>
                    <a:pt x="0" y="5136356"/>
                  </a:moveTo>
                  <a:lnTo>
                    <a:pt x="0" y="5190966"/>
                  </a:lnTo>
                  <a:lnTo>
                    <a:pt x="11244590" y="5190966"/>
                  </a:lnTo>
                  <a:lnTo>
                    <a:pt x="11244590" y="0"/>
                  </a:lnTo>
                  <a:lnTo>
                    <a:pt x="11189980" y="0"/>
                  </a:lnTo>
                  <a:lnTo>
                    <a:pt x="11189980" y="5136356"/>
                  </a:lnTo>
                  <a:close/>
                </a:path>
              </a:pathLst>
            </a:custGeom>
            <a:solidFill>
              <a:srgbClr val="DED7FF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67310" y="67310"/>
              <a:ext cx="11269990" cy="5216366"/>
            </a:xfrm>
            <a:custGeom>
              <a:avLst/>
              <a:gdLst/>
              <a:ahLst/>
              <a:cxnLst/>
              <a:rect l="l" t="t" r="r" b="b"/>
              <a:pathLst>
                <a:path w="11269990" h="5216366">
                  <a:moveTo>
                    <a:pt x="11202680" y="0"/>
                  </a:moveTo>
                  <a:lnTo>
                    <a:pt x="11202680" y="12700"/>
                  </a:lnTo>
                  <a:lnTo>
                    <a:pt x="11257290" y="12700"/>
                  </a:lnTo>
                  <a:lnTo>
                    <a:pt x="11257290" y="5203666"/>
                  </a:lnTo>
                  <a:lnTo>
                    <a:pt x="12700" y="5203666"/>
                  </a:lnTo>
                  <a:lnTo>
                    <a:pt x="12700" y="5149056"/>
                  </a:lnTo>
                  <a:lnTo>
                    <a:pt x="0" y="5149056"/>
                  </a:lnTo>
                  <a:lnTo>
                    <a:pt x="0" y="5216366"/>
                  </a:lnTo>
                  <a:lnTo>
                    <a:pt x="11269990" y="5216366"/>
                  </a:lnTo>
                  <a:lnTo>
                    <a:pt x="1126999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12700" y="12700"/>
              <a:ext cx="11244590" cy="5190966"/>
            </a:xfrm>
            <a:custGeom>
              <a:avLst/>
              <a:gdLst/>
              <a:ahLst/>
              <a:cxnLst/>
              <a:rect l="l" t="t" r="r" b="b"/>
              <a:pathLst>
                <a:path w="11244590" h="5190966">
                  <a:moveTo>
                    <a:pt x="0" y="0"/>
                  </a:moveTo>
                  <a:lnTo>
                    <a:pt x="11244590" y="0"/>
                  </a:lnTo>
                  <a:lnTo>
                    <a:pt x="11244590" y="5190966"/>
                  </a:lnTo>
                  <a:lnTo>
                    <a:pt x="0" y="519096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0" y="0"/>
              <a:ext cx="11269990" cy="5216366"/>
            </a:xfrm>
            <a:custGeom>
              <a:avLst/>
              <a:gdLst/>
              <a:ahLst/>
              <a:cxnLst/>
              <a:rect l="l" t="t" r="r" b="b"/>
              <a:pathLst>
                <a:path w="11269990" h="5216366">
                  <a:moveTo>
                    <a:pt x="80010" y="5216366"/>
                  </a:moveTo>
                  <a:lnTo>
                    <a:pt x="11269990" y="5216366"/>
                  </a:lnTo>
                  <a:lnTo>
                    <a:pt x="11269990" y="80010"/>
                  </a:lnTo>
                  <a:lnTo>
                    <a:pt x="11269990" y="67310"/>
                  </a:lnTo>
                  <a:lnTo>
                    <a:pt x="11269990" y="0"/>
                  </a:lnTo>
                  <a:lnTo>
                    <a:pt x="0" y="0"/>
                  </a:lnTo>
                  <a:lnTo>
                    <a:pt x="0" y="5216366"/>
                  </a:lnTo>
                  <a:lnTo>
                    <a:pt x="67310" y="5216366"/>
                  </a:lnTo>
                  <a:lnTo>
                    <a:pt x="80010" y="5216366"/>
                  </a:lnTo>
                  <a:close/>
                  <a:moveTo>
                    <a:pt x="12700" y="12700"/>
                  </a:moveTo>
                  <a:lnTo>
                    <a:pt x="11257290" y="12700"/>
                  </a:lnTo>
                  <a:lnTo>
                    <a:pt x="11257290" y="5203666"/>
                  </a:lnTo>
                  <a:lnTo>
                    <a:pt x="12700" y="5203666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9957776" y="4709831"/>
            <a:ext cx="1040736" cy="242434"/>
            <a:chOff x="0" y="0"/>
            <a:chExt cx="1387648" cy="323246"/>
          </a:xfrm>
        </p:grpSpPr>
        <p:grpSp>
          <p:nvGrpSpPr>
            <p:cNvPr id="19" name="Group 19"/>
            <p:cNvGrpSpPr>
              <a:grpSpLocks noChangeAspect="1"/>
            </p:cNvGrpSpPr>
            <p:nvPr/>
          </p:nvGrpSpPr>
          <p:grpSpPr>
            <a:xfrm>
              <a:off x="1068722" y="4321"/>
              <a:ext cx="318925" cy="318925"/>
              <a:chOff x="0" y="0"/>
              <a:chExt cx="495300" cy="4953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1" name="Freeform 21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C3F7E7"/>
              </a:solidFill>
            </p:spPr>
          </p:sp>
        </p:grpSp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548378" y="0"/>
              <a:ext cx="318925" cy="318925"/>
              <a:chOff x="0" y="0"/>
              <a:chExt cx="495300" cy="4953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4" name="Freeform 24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9C374"/>
              </a:solidFill>
            </p:spPr>
          </p:sp>
        </p:grpSp>
        <p:grpSp>
          <p:nvGrpSpPr>
            <p:cNvPr id="25" name="Group 25"/>
            <p:cNvGrpSpPr>
              <a:grpSpLocks noChangeAspect="1"/>
            </p:cNvGrpSpPr>
            <p:nvPr/>
          </p:nvGrpSpPr>
          <p:grpSpPr>
            <a:xfrm>
              <a:off x="0" y="0"/>
              <a:ext cx="318925" cy="318925"/>
              <a:chOff x="0" y="0"/>
              <a:chExt cx="495300" cy="4953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7" name="Freeform 27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7B2B0"/>
              </a:solidFill>
            </p:spPr>
          </p:sp>
        </p:grpSp>
      </p:grpSp>
      <p:pic>
        <p:nvPicPr>
          <p:cNvPr id="28" name="Picture 28"/>
          <p:cNvPicPr>
            <a:picLocks noChangeAspect="1"/>
          </p:cNvPicPr>
          <p:nvPr/>
        </p:nvPicPr>
        <p:blipFill>
          <a:blip r:embed="rId3"/>
          <a:srcRect t="18510" r="7189" b="8649"/>
          <a:stretch>
            <a:fillRect/>
          </a:stretch>
        </p:blipFill>
        <p:spPr>
          <a:xfrm>
            <a:off x="616304" y="2083522"/>
            <a:ext cx="16793809" cy="7413806"/>
          </a:xfrm>
          <a:prstGeom prst="rect">
            <a:avLst/>
          </a:prstGeom>
        </p:spPr>
      </p:pic>
      <p:sp>
        <p:nvSpPr>
          <p:cNvPr id="29" name="TextBox 29"/>
          <p:cNvSpPr txBox="1"/>
          <p:nvPr/>
        </p:nvSpPr>
        <p:spPr>
          <a:xfrm>
            <a:off x="808192" y="481013"/>
            <a:ext cx="15521082" cy="904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5000" spc="250">
                <a:solidFill>
                  <a:srgbClr val="000000"/>
                </a:solidFill>
                <a:latin typeface="Agrandir Wide Bold"/>
              </a:rPr>
              <a:t>DATA MARKETPLACE HP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>
            <a:extLst>
              <a:ext uri="{FF2B5EF4-FFF2-40B4-BE49-F238E27FC236}">
                <a16:creationId xmlns:a16="http://schemas.microsoft.com/office/drawing/2014/main" id="{A1603BBA-1453-C83E-8ACA-9522993B8A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9127" t="22635" r="-19127" b="22635"/>
          <a:stretch>
            <a:fillRect/>
          </a:stretch>
        </p:blipFill>
        <p:spPr>
          <a:xfrm>
            <a:off x="-3505200" y="-1"/>
            <a:ext cx="25374600" cy="10287001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453433" y="380755"/>
            <a:ext cx="16230600" cy="1200395"/>
            <a:chOff x="0" y="0"/>
            <a:chExt cx="9318553" cy="689189"/>
          </a:xfrm>
        </p:grpSpPr>
        <p:sp>
          <p:nvSpPr>
            <p:cNvPr id="9" name="Freeform 9"/>
            <p:cNvSpPr/>
            <p:nvPr/>
          </p:nvSpPr>
          <p:spPr>
            <a:xfrm>
              <a:off x="80010" y="80010"/>
              <a:ext cx="9225843" cy="596479"/>
            </a:xfrm>
            <a:custGeom>
              <a:avLst/>
              <a:gdLst/>
              <a:ahLst/>
              <a:cxnLst/>
              <a:rect l="l" t="t" r="r" b="b"/>
              <a:pathLst>
                <a:path w="9225843" h="596479">
                  <a:moveTo>
                    <a:pt x="0" y="541869"/>
                  </a:moveTo>
                  <a:lnTo>
                    <a:pt x="0" y="596479"/>
                  </a:lnTo>
                  <a:lnTo>
                    <a:pt x="9225843" y="596479"/>
                  </a:lnTo>
                  <a:lnTo>
                    <a:pt x="9225843" y="0"/>
                  </a:lnTo>
                  <a:lnTo>
                    <a:pt x="9171233" y="0"/>
                  </a:lnTo>
                  <a:lnTo>
                    <a:pt x="9171233" y="541869"/>
                  </a:lnTo>
                  <a:close/>
                </a:path>
              </a:pathLst>
            </a:custGeom>
            <a:solidFill>
              <a:srgbClr val="B6E3F9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67310" y="67310"/>
              <a:ext cx="9251243" cy="621879"/>
            </a:xfrm>
            <a:custGeom>
              <a:avLst/>
              <a:gdLst/>
              <a:ahLst/>
              <a:cxnLst/>
              <a:rect l="l" t="t" r="r" b="b"/>
              <a:pathLst>
                <a:path w="9251243" h="621879">
                  <a:moveTo>
                    <a:pt x="9183933" y="0"/>
                  </a:moveTo>
                  <a:lnTo>
                    <a:pt x="9183933" y="12700"/>
                  </a:lnTo>
                  <a:lnTo>
                    <a:pt x="9238543" y="12700"/>
                  </a:lnTo>
                  <a:lnTo>
                    <a:pt x="9238543" y="609179"/>
                  </a:lnTo>
                  <a:lnTo>
                    <a:pt x="12700" y="609179"/>
                  </a:lnTo>
                  <a:lnTo>
                    <a:pt x="12700" y="554569"/>
                  </a:lnTo>
                  <a:lnTo>
                    <a:pt x="0" y="554569"/>
                  </a:lnTo>
                  <a:lnTo>
                    <a:pt x="0" y="621879"/>
                  </a:lnTo>
                  <a:lnTo>
                    <a:pt x="9251243" y="621879"/>
                  </a:lnTo>
                  <a:lnTo>
                    <a:pt x="9251243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12700" y="12700"/>
              <a:ext cx="9225843" cy="596479"/>
            </a:xfrm>
            <a:custGeom>
              <a:avLst/>
              <a:gdLst/>
              <a:ahLst/>
              <a:cxnLst/>
              <a:rect l="l" t="t" r="r" b="b"/>
              <a:pathLst>
                <a:path w="9225843" h="596479">
                  <a:moveTo>
                    <a:pt x="0" y="0"/>
                  </a:moveTo>
                  <a:lnTo>
                    <a:pt x="9225843" y="0"/>
                  </a:lnTo>
                  <a:lnTo>
                    <a:pt x="9225843" y="596479"/>
                  </a:lnTo>
                  <a:lnTo>
                    <a:pt x="0" y="59647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0" y="0"/>
              <a:ext cx="9251243" cy="621879"/>
            </a:xfrm>
            <a:custGeom>
              <a:avLst/>
              <a:gdLst/>
              <a:ahLst/>
              <a:cxnLst/>
              <a:rect l="l" t="t" r="r" b="b"/>
              <a:pathLst>
                <a:path w="9251243" h="621879">
                  <a:moveTo>
                    <a:pt x="80010" y="621879"/>
                  </a:moveTo>
                  <a:lnTo>
                    <a:pt x="9251243" y="621879"/>
                  </a:lnTo>
                  <a:lnTo>
                    <a:pt x="9251243" y="80010"/>
                  </a:lnTo>
                  <a:lnTo>
                    <a:pt x="9251243" y="67310"/>
                  </a:lnTo>
                  <a:lnTo>
                    <a:pt x="9251243" y="0"/>
                  </a:lnTo>
                  <a:lnTo>
                    <a:pt x="0" y="0"/>
                  </a:lnTo>
                  <a:lnTo>
                    <a:pt x="0" y="621879"/>
                  </a:lnTo>
                  <a:lnTo>
                    <a:pt x="67310" y="621879"/>
                  </a:lnTo>
                  <a:lnTo>
                    <a:pt x="80010" y="621879"/>
                  </a:lnTo>
                  <a:close/>
                  <a:moveTo>
                    <a:pt x="12700" y="12700"/>
                  </a:moveTo>
                  <a:lnTo>
                    <a:pt x="9238543" y="12700"/>
                  </a:lnTo>
                  <a:lnTo>
                    <a:pt x="9238543" y="609179"/>
                  </a:lnTo>
                  <a:lnTo>
                    <a:pt x="12700" y="609179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453433" y="1801197"/>
            <a:ext cx="17119551" cy="7978457"/>
            <a:chOff x="0" y="0"/>
            <a:chExt cx="11337300" cy="5283676"/>
          </a:xfrm>
        </p:grpSpPr>
        <p:sp>
          <p:nvSpPr>
            <p:cNvPr id="14" name="Freeform 14"/>
            <p:cNvSpPr/>
            <p:nvPr/>
          </p:nvSpPr>
          <p:spPr>
            <a:xfrm>
              <a:off x="80010" y="80010"/>
              <a:ext cx="11244590" cy="5190966"/>
            </a:xfrm>
            <a:custGeom>
              <a:avLst/>
              <a:gdLst/>
              <a:ahLst/>
              <a:cxnLst/>
              <a:rect l="l" t="t" r="r" b="b"/>
              <a:pathLst>
                <a:path w="11244590" h="5190966">
                  <a:moveTo>
                    <a:pt x="0" y="5136356"/>
                  </a:moveTo>
                  <a:lnTo>
                    <a:pt x="0" y="5190966"/>
                  </a:lnTo>
                  <a:lnTo>
                    <a:pt x="11244590" y="5190966"/>
                  </a:lnTo>
                  <a:lnTo>
                    <a:pt x="11244590" y="0"/>
                  </a:lnTo>
                  <a:lnTo>
                    <a:pt x="11189980" y="0"/>
                  </a:lnTo>
                  <a:lnTo>
                    <a:pt x="11189980" y="5136356"/>
                  </a:lnTo>
                  <a:close/>
                </a:path>
              </a:pathLst>
            </a:custGeom>
            <a:solidFill>
              <a:srgbClr val="DED7FF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67310" y="67310"/>
              <a:ext cx="11269990" cy="5216366"/>
            </a:xfrm>
            <a:custGeom>
              <a:avLst/>
              <a:gdLst/>
              <a:ahLst/>
              <a:cxnLst/>
              <a:rect l="l" t="t" r="r" b="b"/>
              <a:pathLst>
                <a:path w="11269990" h="5216366">
                  <a:moveTo>
                    <a:pt x="11202680" y="0"/>
                  </a:moveTo>
                  <a:lnTo>
                    <a:pt x="11202680" y="12700"/>
                  </a:lnTo>
                  <a:lnTo>
                    <a:pt x="11257290" y="12700"/>
                  </a:lnTo>
                  <a:lnTo>
                    <a:pt x="11257290" y="5203666"/>
                  </a:lnTo>
                  <a:lnTo>
                    <a:pt x="12700" y="5203666"/>
                  </a:lnTo>
                  <a:lnTo>
                    <a:pt x="12700" y="5149056"/>
                  </a:lnTo>
                  <a:lnTo>
                    <a:pt x="0" y="5149056"/>
                  </a:lnTo>
                  <a:lnTo>
                    <a:pt x="0" y="5216366"/>
                  </a:lnTo>
                  <a:lnTo>
                    <a:pt x="11269990" y="5216366"/>
                  </a:lnTo>
                  <a:lnTo>
                    <a:pt x="1126999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12700" y="12700"/>
              <a:ext cx="11244590" cy="5190966"/>
            </a:xfrm>
            <a:custGeom>
              <a:avLst/>
              <a:gdLst/>
              <a:ahLst/>
              <a:cxnLst/>
              <a:rect l="l" t="t" r="r" b="b"/>
              <a:pathLst>
                <a:path w="11244590" h="5190966">
                  <a:moveTo>
                    <a:pt x="0" y="0"/>
                  </a:moveTo>
                  <a:lnTo>
                    <a:pt x="11244590" y="0"/>
                  </a:lnTo>
                  <a:lnTo>
                    <a:pt x="11244590" y="5190966"/>
                  </a:lnTo>
                  <a:lnTo>
                    <a:pt x="0" y="519096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0" y="0"/>
              <a:ext cx="11269990" cy="5216366"/>
            </a:xfrm>
            <a:custGeom>
              <a:avLst/>
              <a:gdLst/>
              <a:ahLst/>
              <a:cxnLst/>
              <a:rect l="l" t="t" r="r" b="b"/>
              <a:pathLst>
                <a:path w="11269990" h="5216366">
                  <a:moveTo>
                    <a:pt x="80010" y="5216366"/>
                  </a:moveTo>
                  <a:lnTo>
                    <a:pt x="11269990" y="5216366"/>
                  </a:lnTo>
                  <a:lnTo>
                    <a:pt x="11269990" y="80010"/>
                  </a:lnTo>
                  <a:lnTo>
                    <a:pt x="11269990" y="67310"/>
                  </a:lnTo>
                  <a:lnTo>
                    <a:pt x="11269990" y="0"/>
                  </a:lnTo>
                  <a:lnTo>
                    <a:pt x="0" y="0"/>
                  </a:lnTo>
                  <a:lnTo>
                    <a:pt x="0" y="5216366"/>
                  </a:lnTo>
                  <a:lnTo>
                    <a:pt x="67310" y="5216366"/>
                  </a:lnTo>
                  <a:lnTo>
                    <a:pt x="80010" y="5216366"/>
                  </a:lnTo>
                  <a:close/>
                  <a:moveTo>
                    <a:pt x="12700" y="12700"/>
                  </a:moveTo>
                  <a:lnTo>
                    <a:pt x="11257290" y="12700"/>
                  </a:lnTo>
                  <a:lnTo>
                    <a:pt x="11257290" y="5203666"/>
                  </a:lnTo>
                  <a:lnTo>
                    <a:pt x="12700" y="5203666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9957776" y="4709831"/>
            <a:ext cx="1040736" cy="242434"/>
            <a:chOff x="0" y="0"/>
            <a:chExt cx="1387648" cy="323246"/>
          </a:xfrm>
        </p:grpSpPr>
        <p:grpSp>
          <p:nvGrpSpPr>
            <p:cNvPr id="19" name="Group 19"/>
            <p:cNvGrpSpPr>
              <a:grpSpLocks noChangeAspect="1"/>
            </p:cNvGrpSpPr>
            <p:nvPr/>
          </p:nvGrpSpPr>
          <p:grpSpPr>
            <a:xfrm>
              <a:off x="1068722" y="4321"/>
              <a:ext cx="318925" cy="318925"/>
              <a:chOff x="0" y="0"/>
              <a:chExt cx="495300" cy="4953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1" name="Freeform 21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C3F7E7"/>
              </a:solidFill>
            </p:spPr>
          </p:sp>
        </p:grpSp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548378" y="0"/>
              <a:ext cx="318925" cy="318925"/>
              <a:chOff x="0" y="0"/>
              <a:chExt cx="495300" cy="4953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4" name="Freeform 24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9C374"/>
              </a:solidFill>
            </p:spPr>
          </p:sp>
        </p:grpSp>
        <p:grpSp>
          <p:nvGrpSpPr>
            <p:cNvPr id="25" name="Group 25"/>
            <p:cNvGrpSpPr>
              <a:grpSpLocks noChangeAspect="1"/>
            </p:cNvGrpSpPr>
            <p:nvPr/>
          </p:nvGrpSpPr>
          <p:grpSpPr>
            <a:xfrm>
              <a:off x="0" y="0"/>
              <a:ext cx="318925" cy="318925"/>
              <a:chOff x="0" y="0"/>
              <a:chExt cx="495300" cy="4953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7" name="Freeform 27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7B2B0"/>
              </a:solidFill>
            </p:spPr>
          </p:sp>
        </p:grpSp>
      </p:grpSp>
      <p:pic>
        <p:nvPicPr>
          <p:cNvPr id="28" name="Picture 28"/>
          <p:cNvPicPr>
            <a:picLocks noChangeAspect="1"/>
          </p:cNvPicPr>
          <p:nvPr/>
        </p:nvPicPr>
        <p:blipFill>
          <a:blip r:embed="rId3"/>
          <a:srcRect t="9391" r="38221" b="7733"/>
          <a:stretch>
            <a:fillRect/>
          </a:stretch>
        </p:blipFill>
        <p:spPr>
          <a:xfrm>
            <a:off x="3805311" y="2069547"/>
            <a:ext cx="9900855" cy="7470975"/>
          </a:xfrm>
          <a:prstGeom prst="rect">
            <a:avLst/>
          </a:prstGeom>
        </p:spPr>
      </p:pic>
      <p:sp>
        <p:nvSpPr>
          <p:cNvPr id="29" name="TextBox 29"/>
          <p:cNvSpPr txBox="1"/>
          <p:nvPr/>
        </p:nvSpPr>
        <p:spPr>
          <a:xfrm>
            <a:off x="808192" y="481013"/>
            <a:ext cx="15521082" cy="904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5000" spc="250">
                <a:solidFill>
                  <a:srgbClr val="000000"/>
                </a:solidFill>
                <a:latin typeface="Agrandir Wide Bold"/>
              </a:rPr>
              <a:t>TOP 10 RATING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>
            <a:extLst>
              <a:ext uri="{FF2B5EF4-FFF2-40B4-BE49-F238E27FC236}">
                <a16:creationId xmlns:a16="http://schemas.microsoft.com/office/drawing/2014/main" id="{69F1AC39-F4DE-E10B-2762-63C778A8DFB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9127" t="22635" r="-19127" b="22635"/>
          <a:stretch>
            <a:fillRect/>
          </a:stretch>
        </p:blipFill>
        <p:spPr>
          <a:xfrm>
            <a:off x="-3505200" y="-1"/>
            <a:ext cx="25374600" cy="10287001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453433" y="380755"/>
            <a:ext cx="16230600" cy="1200395"/>
            <a:chOff x="0" y="0"/>
            <a:chExt cx="9318553" cy="689189"/>
          </a:xfrm>
        </p:grpSpPr>
        <p:sp>
          <p:nvSpPr>
            <p:cNvPr id="9" name="Freeform 9"/>
            <p:cNvSpPr/>
            <p:nvPr/>
          </p:nvSpPr>
          <p:spPr>
            <a:xfrm>
              <a:off x="80010" y="80010"/>
              <a:ext cx="9225843" cy="596479"/>
            </a:xfrm>
            <a:custGeom>
              <a:avLst/>
              <a:gdLst/>
              <a:ahLst/>
              <a:cxnLst/>
              <a:rect l="l" t="t" r="r" b="b"/>
              <a:pathLst>
                <a:path w="9225843" h="596479">
                  <a:moveTo>
                    <a:pt x="0" y="541869"/>
                  </a:moveTo>
                  <a:lnTo>
                    <a:pt x="0" y="596479"/>
                  </a:lnTo>
                  <a:lnTo>
                    <a:pt x="9225843" y="596479"/>
                  </a:lnTo>
                  <a:lnTo>
                    <a:pt x="9225843" y="0"/>
                  </a:lnTo>
                  <a:lnTo>
                    <a:pt x="9171233" y="0"/>
                  </a:lnTo>
                  <a:lnTo>
                    <a:pt x="9171233" y="541869"/>
                  </a:lnTo>
                  <a:close/>
                </a:path>
              </a:pathLst>
            </a:custGeom>
            <a:solidFill>
              <a:srgbClr val="B6E3F9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67310" y="67310"/>
              <a:ext cx="9251243" cy="621879"/>
            </a:xfrm>
            <a:custGeom>
              <a:avLst/>
              <a:gdLst/>
              <a:ahLst/>
              <a:cxnLst/>
              <a:rect l="l" t="t" r="r" b="b"/>
              <a:pathLst>
                <a:path w="9251243" h="621879">
                  <a:moveTo>
                    <a:pt x="9183933" y="0"/>
                  </a:moveTo>
                  <a:lnTo>
                    <a:pt x="9183933" y="12700"/>
                  </a:lnTo>
                  <a:lnTo>
                    <a:pt x="9238543" y="12700"/>
                  </a:lnTo>
                  <a:lnTo>
                    <a:pt x="9238543" y="609179"/>
                  </a:lnTo>
                  <a:lnTo>
                    <a:pt x="12700" y="609179"/>
                  </a:lnTo>
                  <a:lnTo>
                    <a:pt x="12700" y="554569"/>
                  </a:lnTo>
                  <a:lnTo>
                    <a:pt x="0" y="554569"/>
                  </a:lnTo>
                  <a:lnTo>
                    <a:pt x="0" y="621879"/>
                  </a:lnTo>
                  <a:lnTo>
                    <a:pt x="9251243" y="621879"/>
                  </a:lnTo>
                  <a:lnTo>
                    <a:pt x="9251243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12700" y="12700"/>
              <a:ext cx="9225843" cy="596479"/>
            </a:xfrm>
            <a:custGeom>
              <a:avLst/>
              <a:gdLst/>
              <a:ahLst/>
              <a:cxnLst/>
              <a:rect l="l" t="t" r="r" b="b"/>
              <a:pathLst>
                <a:path w="9225843" h="596479">
                  <a:moveTo>
                    <a:pt x="0" y="0"/>
                  </a:moveTo>
                  <a:lnTo>
                    <a:pt x="9225843" y="0"/>
                  </a:lnTo>
                  <a:lnTo>
                    <a:pt x="9225843" y="596479"/>
                  </a:lnTo>
                  <a:lnTo>
                    <a:pt x="0" y="59647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0" y="0"/>
              <a:ext cx="9251243" cy="621879"/>
            </a:xfrm>
            <a:custGeom>
              <a:avLst/>
              <a:gdLst/>
              <a:ahLst/>
              <a:cxnLst/>
              <a:rect l="l" t="t" r="r" b="b"/>
              <a:pathLst>
                <a:path w="9251243" h="621879">
                  <a:moveTo>
                    <a:pt x="80010" y="621879"/>
                  </a:moveTo>
                  <a:lnTo>
                    <a:pt x="9251243" y="621879"/>
                  </a:lnTo>
                  <a:lnTo>
                    <a:pt x="9251243" y="80010"/>
                  </a:lnTo>
                  <a:lnTo>
                    <a:pt x="9251243" y="67310"/>
                  </a:lnTo>
                  <a:lnTo>
                    <a:pt x="9251243" y="0"/>
                  </a:lnTo>
                  <a:lnTo>
                    <a:pt x="0" y="0"/>
                  </a:lnTo>
                  <a:lnTo>
                    <a:pt x="0" y="621879"/>
                  </a:lnTo>
                  <a:lnTo>
                    <a:pt x="67310" y="621879"/>
                  </a:lnTo>
                  <a:lnTo>
                    <a:pt x="80010" y="621879"/>
                  </a:lnTo>
                  <a:close/>
                  <a:moveTo>
                    <a:pt x="12700" y="12700"/>
                  </a:moveTo>
                  <a:lnTo>
                    <a:pt x="9238543" y="12700"/>
                  </a:lnTo>
                  <a:lnTo>
                    <a:pt x="9238543" y="609179"/>
                  </a:lnTo>
                  <a:lnTo>
                    <a:pt x="12700" y="609179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453433" y="1801197"/>
            <a:ext cx="17115255" cy="7976455"/>
            <a:chOff x="0" y="0"/>
            <a:chExt cx="11337300" cy="5283676"/>
          </a:xfrm>
        </p:grpSpPr>
        <p:sp>
          <p:nvSpPr>
            <p:cNvPr id="14" name="Freeform 14"/>
            <p:cNvSpPr/>
            <p:nvPr/>
          </p:nvSpPr>
          <p:spPr>
            <a:xfrm>
              <a:off x="80010" y="80010"/>
              <a:ext cx="11244590" cy="5190966"/>
            </a:xfrm>
            <a:custGeom>
              <a:avLst/>
              <a:gdLst/>
              <a:ahLst/>
              <a:cxnLst/>
              <a:rect l="l" t="t" r="r" b="b"/>
              <a:pathLst>
                <a:path w="11244590" h="5190966">
                  <a:moveTo>
                    <a:pt x="0" y="5136356"/>
                  </a:moveTo>
                  <a:lnTo>
                    <a:pt x="0" y="5190966"/>
                  </a:lnTo>
                  <a:lnTo>
                    <a:pt x="11244590" y="5190966"/>
                  </a:lnTo>
                  <a:lnTo>
                    <a:pt x="11244590" y="0"/>
                  </a:lnTo>
                  <a:lnTo>
                    <a:pt x="11189980" y="0"/>
                  </a:lnTo>
                  <a:lnTo>
                    <a:pt x="11189980" y="5136356"/>
                  </a:lnTo>
                  <a:close/>
                </a:path>
              </a:pathLst>
            </a:custGeom>
            <a:solidFill>
              <a:srgbClr val="DED7FF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67310" y="67310"/>
              <a:ext cx="11269990" cy="5216366"/>
            </a:xfrm>
            <a:custGeom>
              <a:avLst/>
              <a:gdLst/>
              <a:ahLst/>
              <a:cxnLst/>
              <a:rect l="l" t="t" r="r" b="b"/>
              <a:pathLst>
                <a:path w="11269990" h="5216366">
                  <a:moveTo>
                    <a:pt x="11202680" y="0"/>
                  </a:moveTo>
                  <a:lnTo>
                    <a:pt x="11202680" y="12700"/>
                  </a:lnTo>
                  <a:lnTo>
                    <a:pt x="11257290" y="12700"/>
                  </a:lnTo>
                  <a:lnTo>
                    <a:pt x="11257290" y="5203666"/>
                  </a:lnTo>
                  <a:lnTo>
                    <a:pt x="12700" y="5203666"/>
                  </a:lnTo>
                  <a:lnTo>
                    <a:pt x="12700" y="5149056"/>
                  </a:lnTo>
                  <a:lnTo>
                    <a:pt x="0" y="5149056"/>
                  </a:lnTo>
                  <a:lnTo>
                    <a:pt x="0" y="5216366"/>
                  </a:lnTo>
                  <a:lnTo>
                    <a:pt x="11269990" y="5216366"/>
                  </a:lnTo>
                  <a:lnTo>
                    <a:pt x="1126999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12700" y="12700"/>
              <a:ext cx="11244590" cy="5190966"/>
            </a:xfrm>
            <a:custGeom>
              <a:avLst/>
              <a:gdLst/>
              <a:ahLst/>
              <a:cxnLst/>
              <a:rect l="l" t="t" r="r" b="b"/>
              <a:pathLst>
                <a:path w="11244590" h="5190966">
                  <a:moveTo>
                    <a:pt x="0" y="0"/>
                  </a:moveTo>
                  <a:lnTo>
                    <a:pt x="11244590" y="0"/>
                  </a:lnTo>
                  <a:lnTo>
                    <a:pt x="11244590" y="5190966"/>
                  </a:lnTo>
                  <a:lnTo>
                    <a:pt x="0" y="519096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0" y="0"/>
              <a:ext cx="11269990" cy="5216366"/>
            </a:xfrm>
            <a:custGeom>
              <a:avLst/>
              <a:gdLst/>
              <a:ahLst/>
              <a:cxnLst/>
              <a:rect l="l" t="t" r="r" b="b"/>
              <a:pathLst>
                <a:path w="11269990" h="5216366">
                  <a:moveTo>
                    <a:pt x="80010" y="5216366"/>
                  </a:moveTo>
                  <a:lnTo>
                    <a:pt x="11269990" y="5216366"/>
                  </a:lnTo>
                  <a:lnTo>
                    <a:pt x="11269990" y="80010"/>
                  </a:lnTo>
                  <a:lnTo>
                    <a:pt x="11269990" y="67310"/>
                  </a:lnTo>
                  <a:lnTo>
                    <a:pt x="11269990" y="0"/>
                  </a:lnTo>
                  <a:lnTo>
                    <a:pt x="0" y="0"/>
                  </a:lnTo>
                  <a:lnTo>
                    <a:pt x="0" y="5216366"/>
                  </a:lnTo>
                  <a:lnTo>
                    <a:pt x="67310" y="5216366"/>
                  </a:lnTo>
                  <a:lnTo>
                    <a:pt x="80010" y="5216366"/>
                  </a:lnTo>
                  <a:close/>
                  <a:moveTo>
                    <a:pt x="12700" y="12700"/>
                  </a:moveTo>
                  <a:lnTo>
                    <a:pt x="11257290" y="12700"/>
                  </a:lnTo>
                  <a:lnTo>
                    <a:pt x="11257290" y="5203666"/>
                  </a:lnTo>
                  <a:lnTo>
                    <a:pt x="12700" y="5203666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9957776" y="4709831"/>
            <a:ext cx="1040736" cy="242434"/>
            <a:chOff x="0" y="0"/>
            <a:chExt cx="1387648" cy="323246"/>
          </a:xfrm>
        </p:grpSpPr>
        <p:grpSp>
          <p:nvGrpSpPr>
            <p:cNvPr id="19" name="Group 19"/>
            <p:cNvGrpSpPr>
              <a:grpSpLocks noChangeAspect="1"/>
            </p:cNvGrpSpPr>
            <p:nvPr/>
          </p:nvGrpSpPr>
          <p:grpSpPr>
            <a:xfrm>
              <a:off x="1068722" y="4321"/>
              <a:ext cx="318925" cy="318925"/>
              <a:chOff x="0" y="0"/>
              <a:chExt cx="495300" cy="4953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1" name="Freeform 21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C3F7E7"/>
              </a:solidFill>
            </p:spPr>
          </p:sp>
        </p:grpSp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548378" y="0"/>
              <a:ext cx="318925" cy="318925"/>
              <a:chOff x="0" y="0"/>
              <a:chExt cx="495300" cy="4953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4" name="Freeform 24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9C374"/>
              </a:solidFill>
            </p:spPr>
          </p:sp>
        </p:grpSp>
        <p:grpSp>
          <p:nvGrpSpPr>
            <p:cNvPr id="25" name="Group 25"/>
            <p:cNvGrpSpPr>
              <a:grpSpLocks noChangeAspect="1"/>
            </p:cNvGrpSpPr>
            <p:nvPr/>
          </p:nvGrpSpPr>
          <p:grpSpPr>
            <a:xfrm>
              <a:off x="0" y="0"/>
              <a:ext cx="318925" cy="318925"/>
              <a:chOff x="0" y="0"/>
              <a:chExt cx="495300" cy="4953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7" name="Freeform 27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7B2B0"/>
              </a:solidFill>
            </p:spPr>
          </p:sp>
        </p:grpSp>
      </p:grpSp>
      <p:pic>
        <p:nvPicPr>
          <p:cNvPr id="28" name="Picture 28"/>
          <p:cNvPicPr>
            <a:picLocks noChangeAspect="1"/>
          </p:cNvPicPr>
          <p:nvPr/>
        </p:nvPicPr>
        <p:blipFill>
          <a:blip r:embed="rId3"/>
          <a:srcRect t="9387" r="36219" b="7599"/>
          <a:stretch>
            <a:fillRect/>
          </a:stretch>
        </p:blipFill>
        <p:spPr>
          <a:xfrm>
            <a:off x="3737160" y="1928346"/>
            <a:ext cx="10547800" cy="7722157"/>
          </a:xfrm>
          <a:prstGeom prst="rect">
            <a:avLst/>
          </a:prstGeom>
        </p:spPr>
      </p:pic>
      <p:sp>
        <p:nvSpPr>
          <p:cNvPr id="29" name="TextBox 29"/>
          <p:cNvSpPr txBox="1"/>
          <p:nvPr/>
        </p:nvSpPr>
        <p:spPr>
          <a:xfrm>
            <a:off x="808192" y="481013"/>
            <a:ext cx="15521082" cy="904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5000" spc="250">
                <a:solidFill>
                  <a:srgbClr val="000000"/>
                </a:solidFill>
                <a:latin typeface="Agrandir Wide Bold"/>
              </a:rPr>
              <a:t>TOP 10 SOLD PRODUCT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>
            <a:extLst>
              <a:ext uri="{FF2B5EF4-FFF2-40B4-BE49-F238E27FC236}">
                <a16:creationId xmlns:a16="http://schemas.microsoft.com/office/drawing/2014/main" id="{FD88E8FF-CF73-374A-4EEE-2493DF3EE3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9127" t="22635" r="-19127" b="22635"/>
          <a:stretch>
            <a:fillRect/>
          </a:stretch>
        </p:blipFill>
        <p:spPr>
          <a:xfrm>
            <a:off x="-3505200" y="-1"/>
            <a:ext cx="25374600" cy="10287001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453433" y="380755"/>
            <a:ext cx="16230600" cy="1200395"/>
            <a:chOff x="0" y="0"/>
            <a:chExt cx="9318553" cy="689189"/>
          </a:xfrm>
        </p:grpSpPr>
        <p:sp>
          <p:nvSpPr>
            <p:cNvPr id="9" name="Freeform 9"/>
            <p:cNvSpPr/>
            <p:nvPr/>
          </p:nvSpPr>
          <p:spPr>
            <a:xfrm>
              <a:off x="80010" y="80010"/>
              <a:ext cx="9225843" cy="596479"/>
            </a:xfrm>
            <a:custGeom>
              <a:avLst/>
              <a:gdLst/>
              <a:ahLst/>
              <a:cxnLst/>
              <a:rect l="l" t="t" r="r" b="b"/>
              <a:pathLst>
                <a:path w="9225843" h="596479">
                  <a:moveTo>
                    <a:pt x="0" y="541869"/>
                  </a:moveTo>
                  <a:lnTo>
                    <a:pt x="0" y="596479"/>
                  </a:lnTo>
                  <a:lnTo>
                    <a:pt x="9225843" y="596479"/>
                  </a:lnTo>
                  <a:lnTo>
                    <a:pt x="9225843" y="0"/>
                  </a:lnTo>
                  <a:lnTo>
                    <a:pt x="9171233" y="0"/>
                  </a:lnTo>
                  <a:lnTo>
                    <a:pt x="9171233" y="541869"/>
                  </a:lnTo>
                  <a:close/>
                </a:path>
              </a:pathLst>
            </a:custGeom>
            <a:solidFill>
              <a:srgbClr val="B6E3F9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67310" y="67310"/>
              <a:ext cx="9251243" cy="621879"/>
            </a:xfrm>
            <a:custGeom>
              <a:avLst/>
              <a:gdLst/>
              <a:ahLst/>
              <a:cxnLst/>
              <a:rect l="l" t="t" r="r" b="b"/>
              <a:pathLst>
                <a:path w="9251243" h="621879">
                  <a:moveTo>
                    <a:pt x="9183933" y="0"/>
                  </a:moveTo>
                  <a:lnTo>
                    <a:pt x="9183933" y="12700"/>
                  </a:lnTo>
                  <a:lnTo>
                    <a:pt x="9238543" y="12700"/>
                  </a:lnTo>
                  <a:lnTo>
                    <a:pt x="9238543" y="609179"/>
                  </a:lnTo>
                  <a:lnTo>
                    <a:pt x="12700" y="609179"/>
                  </a:lnTo>
                  <a:lnTo>
                    <a:pt x="12700" y="554569"/>
                  </a:lnTo>
                  <a:lnTo>
                    <a:pt x="0" y="554569"/>
                  </a:lnTo>
                  <a:lnTo>
                    <a:pt x="0" y="621879"/>
                  </a:lnTo>
                  <a:lnTo>
                    <a:pt x="9251243" y="621879"/>
                  </a:lnTo>
                  <a:lnTo>
                    <a:pt x="9251243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12700" y="12700"/>
              <a:ext cx="9225843" cy="596479"/>
            </a:xfrm>
            <a:custGeom>
              <a:avLst/>
              <a:gdLst/>
              <a:ahLst/>
              <a:cxnLst/>
              <a:rect l="l" t="t" r="r" b="b"/>
              <a:pathLst>
                <a:path w="9225843" h="596479">
                  <a:moveTo>
                    <a:pt x="0" y="0"/>
                  </a:moveTo>
                  <a:lnTo>
                    <a:pt x="9225843" y="0"/>
                  </a:lnTo>
                  <a:lnTo>
                    <a:pt x="9225843" y="596479"/>
                  </a:lnTo>
                  <a:lnTo>
                    <a:pt x="0" y="59647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0" y="0"/>
              <a:ext cx="9251243" cy="621879"/>
            </a:xfrm>
            <a:custGeom>
              <a:avLst/>
              <a:gdLst/>
              <a:ahLst/>
              <a:cxnLst/>
              <a:rect l="l" t="t" r="r" b="b"/>
              <a:pathLst>
                <a:path w="9251243" h="621879">
                  <a:moveTo>
                    <a:pt x="80010" y="621879"/>
                  </a:moveTo>
                  <a:lnTo>
                    <a:pt x="9251243" y="621879"/>
                  </a:lnTo>
                  <a:lnTo>
                    <a:pt x="9251243" y="80010"/>
                  </a:lnTo>
                  <a:lnTo>
                    <a:pt x="9251243" y="67310"/>
                  </a:lnTo>
                  <a:lnTo>
                    <a:pt x="9251243" y="0"/>
                  </a:lnTo>
                  <a:lnTo>
                    <a:pt x="0" y="0"/>
                  </a:lnTo>
                  <a:lnTo>
                    <a:pt x="0" y="621879"/>
                  </a:lnTo>
                  <a:lnTo>
                    <a:pt x="67310" y="621879"/>
                  </a:lnTo>
                  <a:lnTo>
                    <a:pt x="80010" y="621879"/>
                  </a:lnTo>
                  <a:close/>
                  <a:moveTo>
                    <a:pt x="12700" y="12700"/>
                  </a:moveTo>
                  <a:lnTo>
                    <a:pt x="9238543" y="12700"/>
                  </a:lnTo>
                  <a:lnTo>
                    <a:pt x="9238543" y="609179"/>
                  </a:lnTo>
                  <a:lnTo>
                    <a:pt x="12700" y="609179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453433" y="1801197"/>
            <a:ext cx="17115255" cy="7976455"/>
            <a:chOff x="0" y="0"/>
            <a:chExt cx="11337300" cy="5283676"/>
          </a:xfrm>
        </p:grpSpPr>
        <p:sp>
          <p:nvSpPr>
            <p:cNvPr id="14" name="Freeform 14"/>
            <p:cNvSpPr/>
            <p:nvPr/>
          </p:nvSpPr>
          <p:spPr>
            <a:xfrm>
              <a:off x="80010" y="80010"/>
              <a:ext cx="11244590" cy="5190966"/>
            </a:xfrm>
            <a:custGeom>
              <a:avLst/>
              <a:gdLst/>
              <a:ahLst/>
              <a:cxnLst/>
              <a:rect l="l" t="t" r="r" b="b"/>
              <a:pathLst>
                <a:path w="11244590" h="5190966">
                  <a:moveTo>
                    <a:pt x="0" y="5136356"/>
                  </a:moveTo>
                  <a:lnTo>
                    <a:pt x="0" y="5190966"/>
                  </a:lnTo>
                  <a:lnTo>
                    <a:pt x="11244590" y="5190966"/>
                  </a:lnTo>
                  <a:lnTo>
                    <a:pt x="11244590" y="0"/>
                  </a:lnTo>
                  <a:lnTo>
                    <a:pt x="11189980" y="0"/>
                  </a:lnTo>
                  <a:lnTo>
                    <a:pt x="11189980" y="5136356"/>
                  </a:lnTo>
                  <a:close/>
                </a:path>
              </a:pathLst>
            </a:custGeom>
            <a:solidFill>
              <a:srgbClr val="DED7FF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67310" y="67310"/>
              <a:ext cx="11269990" cy="5216366"/>
            </a:xfrm>
            <a:custGeom>
              <a:avLst/>
              <a:gdLst/>
              <a:ahLst/>
              <a:cxnLst/>
              <a:rect l="l" t="t" r="r" b="b"/>
              <a:pathLst>
                <a:path w="11269990" h="5216366">
                  <a:moveTo>
                    <a:pt x="11202680" y="0"/>
                  </a:moveTo>
                  <a:lnTo>
                    <a:pt x="11202680" y="12700"/>
                  </a:lnTo>
                  <a:lnTo>
                    <a:pt x="11257290" y="12700"/>
                  </a:lnTo>
                  <a:lnTo>
                    <a:pt x="11257290" y="5203666"/>
                  </a:lnTo>
                  <a:lnTo>
                    <a:pt x="12700" y="5203666"/>
                  </a:lnTo>
                  <a:lnTo>
                    <a:pt x="12700" y="5149056"/>
                  </a:lnTo>
                  <a:lnTo>
                    <a:pt x="0" y="5149056"/>
                  </a:lnTo>
                  <a:lnTo>
                    <a:pt x="0" y="5216366"/>
                  </a:lnTo>
                  <a:lnTo>
                    <a:pt x="11269990" y="5216366"/>
                  </a:lnTo>
                  <a:lnTo>
                    <a:pt x="1126999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12700" y="12700"/>
              <a:ext cx="11244590" cy="5190966"/>
            </a:xfrm>
            <a:custGeom>
              <a:avLst/>
              <a:gdLst/>
              <a:ahLst/>
              <a:cxnLst/>
              <a:rect l="l" t="t" r="r" b="b"/>
              <a:pathLst>
                <a:path w="11244590" h="5190966">
                  <a:moveTo>
                    <a:pt x="0" y="0"/>
                  </a:moveTo>
                  <a:lnTo>
                    <a:pt x="11244590" y="0"/>
                  </a:lnTo>
                  <a:lnTo>
                    <a:pt x="11244590" y="5190966"/>
                  </a:lnTo>
                  <a:lnTo>
                    <a:pt x="0" y="519096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0" y="0"/>
              <a:ext cx="11269990" cy="5216366"/>
            </a:xfrm>
            <a:custGeom>
              <a:avLst/>
              <a:gdLst/>
              <a:ahLst/>
              <a:cxnLst/>
              <a:rect l="l" t="t" r="r" b="b"/>
              <a:pathLst>
                <a:path w="11269990" h="5216366">
                  <a:moveTo>
                    <a:pt x="80010" y="5216366"/>
                  </a:moveTo>
                  <a:lnTo>
                    <a:pt x="11269990" y="5216366"/>
                  </a:lnTo>
                  <a:lnTo>
                    <a:pt x="11269990" y="80010"/>
                  </a:lnTo>
                  <a:lnTo>
                    <a:pt x="11269990" y="67310"/>
                  </a:lnTo>
                  <a:lnTo>
                    <a:pt x="11269990" y="0"/>
                  </a:lnTo>
                  <a:lnTo>
                    <a:pt x="0" y="0"/>
                  </a:lnTo>
                  <a:lnTo>
                    <a:pt x="0" y="5216366"/>
                  </a:lnTo>
                  <a:lnTo>
                    <a:pt x="67310" y="5216366"/>
                  </a:lnTo>
                  <a:lnTo>
                    <a:pt x="80010" y="5216366"/>
                  </a:lnTo>
                  <a:close/>
                  <a:moveTo>
                    <a:pt x="12700" y="12700"/>
                  </a:moveTo>
                  <a:lnTo>
                    <a:pt x="11257290" y="12700"/>
                  </a:lnTo>
                  <a:lnTo>
                    <a:pt x="11257290" y="5203666"/>
                  </a:lnTo>
                  <a:lnTo>
                    <a:pt x="12700" y="5203666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9957776" y="4709831"/>
            <a:ext cx="1040736" cy="242434"/>
            <a:chOff x="0" y="0"/>
            <a:chExt cx="1387648" cy="323246"/>
          </a:xfrm>
        </p:grpSpPr>
        <p:grpSp>
          <p:nvGrpSpPr>
            <p:cNvPr id="19" name="Group 19"/>
            <p:cNvGrpSpPr>
              <a:grpSpLocks noChangeAspect="1"/>
            </p:cNvGrpSpPr>
            <p:nvPr/>
          </p:nvGrpSpPr>
          <p:grpSpPr>
            <a:xfrm>
              <a:off x="1068722" y="4321"/>
              <a:ext cx="318925" cy="318925"/>
              <a:chOff x="0" y="0"/>
              <a:chExt cx="495300" cy="4953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1" name="Freeform 21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C3F7E7"/>
              </a:solidFill>
            </p:spPr>
          </p:sp>
        </p:grpSp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548378" y="0"/>
              <a:ext cx="318925" cy="318925"/>
              <a:chOff x="0" y="0"/>
              <a:chExt cx="495300" cy="4953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4" name="Freeform 24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9C374"/>
              </a:solidFill>
            </p:spPr>
          </p:sp>
        </p:grpSp>
        <p:grpSp>
          <p:nvGrpSpPr>
            <p:cNvPr id="25" name="Group 25"/>
            <p:cNvGrpSpPr>
              <a:grpSpLocks noChangeAspect="1"/>
            </p:cNvGrpSpPr>
            <p:nvPr/>
          </p:nvGrpSpPr>
          <p:grpSpPr>
            <a:xfrm>
              <a:off x="0" y="0"/>
              <a:ext cx="318925" cy="318925"/>
              <a:chOff x="0" y="0"/>
              <a:chExt cx="495300" cy="4953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7" name="Freeform 27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7B2B0"/>
              </a:solidFill>
            </p:spPr>
          </p:sp>
        </p:grpSp>
      </p:grpSp>
      <p:pic>
        <p:nvPicPr>
          <p:cNvPr id="28" name="Picture 28"/>
          <p:cNvPicPr>
            <a:picLocks noChangeAspect="1"/>
          </p:cNvPicPr>
          <p:nvPr/>
        </p:nvPicPr>
        <p:blipFill>
          <a:blip r:embed="rId3"/>
          <a:srcRect t="9834" r="40978" b="6258"/>
          <a:stretch>
            <a:fillRect/>
          </a:stretch>
        </p:blipFill>
        <p:spPr>
          <a:xfrm>
            <a:off x="4466161" y="1801197"/>
            <a:ext cx="9665196" cy="7728943"/>
          </a:xfrm>
          <a:prstGeom prst="rect">
            <a:avLst/>
          </a:prstGeom>
        </p:spPr>
      </p:pic>
      <p:sp>
        <p:nvSpPr>
          <p:cNvPr id="29" name="TextBox 29"/>
          <p:cNvSpPr txBox="1"/>
          <p:nvPr/>
        </p:nvSpPr>
        <p:spPr>
          <a:xfrm>
            <a:off x="808192" y="481013"/>
            <a:ext cx="15521082" cy="904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5000" spc="250">
                <a:solidFill>
                  <a:srgbClr val="000000"/>
                </a:solidFill>
                <a:latin typeface="Agrandir Wide Bold"/>
              </a:rPr>
              <a:t>TOP 10 MERCHANT CITY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>
            <a:extLst>
              <a:ext uri="{FF2B5EF4-FFF2-40B4-BE49-F238E27FC236}">
                <a16:creationId xmlns:a16="http://schemas.microsoft.com/office/drawing/2014/main" id="{7DB11B66-0F54-0E41-8C2F-4A8C9F80BA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9127" t="22635" r="-19127" b="22635"/>
          <a:stretch>
            <a:fillRect/>
          </a:stretch>
        </p:blipFill>
        <p:spPr>
          <a:xfrm>
            <a:off x="-3505200" y="-1"/>
            <a:ext cx="25374600" cy="10287001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453433" y="380755"/>
            <a:ext cx="16230600" cy="1200395"/>
            <a:chOff x="0" y="0"/>
            <a:chExt cx="9318553" cy="689189"/>
          </a:xfrm>
        </p:grpSpPr>
        <p:sp>
          <p:nvSpPr>
            <p:cNvPr id="9" name="Freeform 9"/>
            <p:cNvSpPr/>
            <p:nvPr/>
          </p:nvSpPr>
          <p:spPr>
            <a:xfrm>
              <a:off x="80010" y="80010"/>
              <a:ext cx="9225843" cy="596479"/>
            </a:xfrm>
            <a:custGeom>
              <a:avLst/>
              <a:gdLst/>
              <a:ahLst/>
              <a:cxnLst/>
              <a:rect l="l" t="t" r="r" b="b"/>
              <a:pathLst>
                <a:path w="9225843" h="596479">
                  <a:moveTo>
                    <a:pt x="0" y="541869"/>
                  </a:moveTo>
                  <a:lnTo>
                    <a:pt x="0" y="596479"/>
                  </a:lnTo>
                  <a:lnTo>
                    <a:pt x="9225843" y="596479"/>
                  </a:lnTo>
                  <a:lnTo>
                    <a:pt x="9225843" y="0"/>
                  </a:lnTo>
                  <a:lnTo>
                    <a:pt x="9171233" y="0"/>
                  </a:lnTo>
                  <a:lnTo>
                    <a:pt x="9171233" y="541869"/>
                  </a:lnTo>
                  <a:close/>
                </a:path>
              </a:pathLst>
            </a:custGeom>
            <a:solidFill>
              <a:srgbClr val="B6E3F9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67310" y="67310"/>
              <a:ext cx="9251243" cy="621879"/>
            </a:xfrm>
            <a:custGeom>
              <a:avLst/>
              <a:gdLst/>
              <a:ahLst/>
              <a:cxnLst/>
              <a:rect l="l" t="t" r="r" b="b"/>
              <a:pathLst>
                <a:path w="9251243" h="621879">
                  <a:moveTo>
                    <a:pt x="9183933" y="0"/>
                  </a:moveTo>
                  <a:lnTo>
                    <a:pt x="9183933" y="12700"/>
                  </a:lnTo>
                  <a:lnTo>
                    <a:pt x="9238543" y="12700"/>
                  </a:lnTo>
                  <a:lnTo>
                    <a:pt x="9238543" y="609179"/>
                  </a:lnTo>
                  <a:lnTo>
                    <a:pt x="12700" y="609179"/>
                  </a:lnTo>
                  <a:lnTo>
                    <a:pt x="12700" y="554569"/>
                  </a:lnTo>
                  <a:lnTo>
                    <a:pt x="0" y="554569"/>
                  </a:lnTo>
                  <a:lnTo>
                    <a:pt x="0" y="621879"/>
                  </a:lnTo>
                  <a:lnTo>
                    <a:pt x="9251243" y="621879"/>
                  </a:lnTo>
                  <a:lnTo>
                    <a:pt x="9251243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12700" y="12700"/>
              <a:ext cx="9225843" cy="596479"/>
            </a:xfrm>
            <a:custGeom>
              <a:avLst/>
              <a:gdLst/>
              <a:ahLst/>
              <a:cxnLst/>
              <a:rect l="l" t="t" r="r" b="b"/>
              <a:pathLst>
                <a:path w="9225843" h="596479">
                  <a:moveTo>
                    <a:pt x="0" y="0"/>
                  </a:moveTo>
                  <a:lnTo>
                    <a:pt x="9225843" y="0"/>
                  </a:lnTo>
                  <a:lnTo>
                    <a:pt x="9225843" y="596479"/>
                  </a:lnTo>
                  <a:lnTo>
                    <a:pt x="0" y="59647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0" y="0"/>
              <a:ext cx="9251243" cy="621879"/>
            </a:xfrm>
            <a:custGeom>
              <a:avLst/>
              <a:gdLst/>
              <a:ahLst/>
              <a:cxnLst/>
              <a:rect l="l" t="t" r="r" b="b"/>
              <a:pathLst>
                <a:path w="9251243" h="621879">
                  <a:moveTo>
                    <a:pt x="80010" y="621879"/>
                  </a:moveTo>
                  <a:lnTo>
                    <a:pt x="9251243" y="621879"/>
                  </a:lnTo>
                  <a:lnTo>
                    <a:pt x="9251243" y="80010"/>
                  </a:lnTo>
                  <a:lnTo>
                    <a:pt x="9251243" y="67310"/>
                  </a:lnTo>
                  <a:lnTo>
                    <a:pt x="9251243" y="0"/>
                  </a:lnTo>
                  <a:lnTo>
                    <a:pt x="0" y="0"/>
                  </a:lnTo>
                  <a:lnTo>
                    <a:pt x="0" y="621879"/>
                  </a:lnTo>
                  <a:lnTo>
                    <a:pt x="67310" y="621879"/>
                  </a:lnTo>
                  <a:lnTo>
                    <a:pt x="80010" y="621879"/>
                  </a:lnTo>
                  <a:close/>
                  <a:moveTo>
                    <a:pt x="12700" y="12700"/>
                  </a:moveTo>
                  <a:lnTo>
                    <a:pt x="9238543" y="12700"/>
                  </a:lnTo>
                  <a:lnTo>
                    <a:pt x="9238543" y="609179"/>
                  </a:lnTo>
                  <a:lnTo>
                    <a:pt x="12700" y="609179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453433" y="2071911"/>
            <a:ext cx="17115255" cy="7976455"/>
            <a:chOff x="0" y="0"/>
            <a:chExt cx="11337300" cy="5283676"/>
          </a:xfrm>
        </p:grpSpPr>
        <p:sp>
          <p:nvSpPr>
            <p:cNvPr id="14" name="Freeform 14"/>
            <p:cNvSpPr/>
            <p:nvPr/>
          </p:nvSpPr>
          <p:spPr>
            <a:xfrm>
              <a:off x="80010" y="80010"/>
              <a:ext cx="11244590" cy="5190966"/>
            </a:xfrm>
            <a:custGeom>
              <a:avLst/>
              <a:gdLst/>
              <a:ahLst/>
              <a:cxnLst/>
              <a:rect l="l" t="t" r="r" b="b"/>
              <a:pathLst>
                <a:path w="11244590" h="5190966">
                  <a:moveTo>
                    <a:pt x="0" y="5136356"/>
                  </a:moveTo>
                  <a:lnTo>
                    <a:pt x="0" y="5190966"/>
                  </a:lnTo>
                  <a:lnTo>
                    <a:pt x="11244590" y="5190966"/>
                  </a:lnTo>
                  <a:lnTo>
                    <a:pt x="11244590" y="0"/>
                  </a:lnTo>
                  <a:lnTo>
                    <a:pt x="11189980" y="0"/>
                  </a:lnTo>
                  <a:lnTo>
                    <a:pt x="11189980" y="5136356"/>
                  </a:lnTo>
                  <a:close/>
                </a:path>
              </a:pathLst>
            </a:custGeom>
            <a:solidFill>
              <a:srgbClr val="DED7FF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67310" y="67310"/>
              <a:ext cx="11269990" cy="5216366"/>
            </a:xfrm>
            <a:custGeom>
              <a:avLst/>
              <a:gdLst/>
              <a:ahLst/>
              <a:cxnLst/>
              <a:rect l="l" t="t" r="r" b="b"/>
              <a:pathLst>
                <a:path w="11269990" h="5216366">
                  <a:moveTo>
                    <a:pt x="11202680" y="0"/>
                  </a:moveTo>
                  <a:lnTo>
                    <a:pt x="11202680" y="12700"/>
                  </a:lnTo>
                  <a:lnTo>
                    <a:pt x="11257290" y="12700"/>
                  </a:lnTo>
                  <a:lnTo>
                    <a:pt x="11257290" y="5203666"/>
                  </a:lnTo>
                  <a:lnTo>
                    <a:pt x="12700" y="5203666"/>
                  </a:lnTo>
                  <a:lnTo>
                    <a:pt x="12700" y="5149056"/>
                  </a:lnTo>
                  <a:lnTo>
                    <a:pt x="0" y="5149056"/>
                  </a:lnTo>
                  <a:lnTo>
                    <a:pt x="0" y="5216366"/>
                  </a:lnTo>
                  <a:lnTo>
                    <a:pt x="11269990" y="5216366"/>
                  </a:lnTo>
                  <a:lnTo>
                    <a:pt x="1126999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12700" y="12700"/>
              <a:ext cx="11244590" cy="5190966"/>
            </a:xfrm>
            <a:custGeom>
              <a:avLst/>
              <a:gdLst/>
              <a:ahLst/>
              <a:cxnLst/>
              <a:rect l="l" t="t" r="r" b="b"/>
              <a:pathLst>
                <a:path w="11244590" h="5190966">
                  <a:moveTo>
                    <a:pt x="0" y="0"/>
                  </a:moveTo>
                  <a:lnTo>
                    <a:pt x="11244590" y="0"/>
                  </a:lnTo>
                  <a:lnTo>
                    <a:pt x="11244590" y="5190966"/>
                  </a:lnTo>
                  <a:lnTo>
                    <a:pt x="0" y="519096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0" y="0"/>
              <a:ext cx="11269990" cy="5216366"/>
            </a:xfrm>
            <a:custGeom>
              <a:avLst/>
              <a:gdLst/>
              <a:ahLst/>
              <a:cxnLst/>
              <a:rect l="l" t="t" r="r" b="b"/>
              <a:pathLst>
                <a:path w="11269990" h="5216366">
                  <a:moveTo>
                    <a:pt x="80010" y="5216366"/>
                  </a:moveTo>
                  <a:lnTo>
                    <a:pt x="11269990" y="5216366"/>
                  </a:lnTo>
                  <a:lnTo>
                    <a:pt x="11269990" y="80010"/>
                  </a:lnTo>
                  <a:lnTo>
                    <a:pt x="11269990" y="67310"/>
                  </a:lnTo>
                  <a:lnTo>
                    <a:pt x="11269990" y="0"/>
                  </a:lnTo>
                  <a:lnTo>
                    <a:pt x="0" y="0"/>
                  </a:lnTo>
                  <a:lnTo>
                    <a:pt x="0" y="5216366"/>
                  </a:lnTo>
                  <a:lnTo>
                    <a:pt x="67310" y="5216366"/>
                  </a:lnTo>
                  <a:lnTo>
                    <a:pt x="80010" y="5216366"/>
                  </a:lnTo>
                  <a:close/>
                  <a:moveTo>
                    <a:pt x="12700" y="12700"/>
                  </a:moveTo>
                  <a:lnTo>
                    <a:pt x="11257290" y="12700"/>
                  </a:lnTo>
                  <a:lnTo>
                    <a:pt x="11257290" y="5203666"/>
                  </a:lnTo>
                  <a:lnTo>
                    <a:pt x="12700" y="5203666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9957776" y="4709831"/>
            <a:ext cx="1040736" cy="242434"/>
            <a:chOff x="0" y="0"/>
            <a:chExt cx="1387648" cy="323246"/>
          </a:xfrm>
        </p:grpSpPr>
        <p:grpSp>
          <p:nvGrpSpPr>
            <p:cNvPr id="19" name="Group 19"/>
            <p:cNvGrpSpPr>
              <a:grpSpLocks noChangeAspect="1"/>
            </p:cNvGrpSpPr>
            <p:nvPr/>
          </p:nvGrpSpPr>
          <p:grpSpPr>
            <a:xfrm>
              <a:off x="1068722" y="4321"/>
              <a:ext cx="318925" cy="318925"/>
              <a:chOff x="0" y="0"/>
              <a:chExt cx="495300" cy="4953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1" name="Freeform 21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C3F7E7"/>
              </a:solidFill>
            </p:spPr>
          </p:sp>
        </p:grpSp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548378" y="0"/>
              <a:ext cx="318925" cy="318925"/>
              <a:chOff x="0" y="0"/>
              <a:chExt cx="495300" cy="4953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4" name="Freeform 24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9C374"/>
              </a:solidFill>
            </p:spPr>
          </p:sp>
        </p:grpSp>
        <p:grpSp>
          <p:nvGrpSpPr>
            <p:cNvPr id="25" name="Group 25"/>
            <p:cNvGrpSpPr>
              <a:grpSpLocks noChangeAspect="1"/>
            </p:cNvGrpSpPr>
            <p:nvPr/>
          </p:nvGrpSpPr>
          <p:grpSpPr>
            <a:xfrm>
              <a:off x="0" y="0"/>
              <a:ext cx="318925" cy="318925"/>
              <a:chOff x="0" y="0"/>
              <a:chExt cx="495300" cy="4953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7" name="Freeform 27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7B2B0"/>
              </a:solidFill>
            </p:spPr>
          </p:sp>
        </p:grpSp>
      </p:grpSp>
      <p:pic>
        <p:nvPicPr>
          <p:cNvPr id="28" name="Picture 28"/>
          <p:cNvPicPr>
            <a:picLocks noChangeAspect="1"/>
          </p:cNvPicPr>
          <p:nvPr/>
        </p:nvPicPr>
        <p:blipFill>
          <a:blip r:embed="rId3"/>
          <a:srcRect t="15233" r="23278" b="31292"/>
          <a:stretch>
            <a:fillRect/>
          </a:stretch>
        </p:blipFill>
        <p:spPr>
          <a:xfrm>
            <a:off x="940079" y="2865016"/>
            <a:ext cx="16040347" cy="6288630"/>
          </a:xfrm>
          <a:prstGeom prst="rect">
            <a:avLst/>
          </a:prstGeom>
        </p:spPr>
      </p:pic>
      <p:sp>
        <p:nvSpPr>
          <p:cNvPr id="29" name="TextBox 29"/>
          <p:cNvSpPr txBox="1"/>
          <p:nvPr/>
        </p:nvSpPr>
        <p:spPr>
          <a:xfrm>
            <a:off x="808192" y="481013"/>
            <a:ext cx="15521082" cy="904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5000" spc="250">
                <a:solidFill>
                  <a:srgbClr val="000000"/>
                </a:solidFill>
                <a:latin typeface="Agrandir Wide Bold"/>
              </a:rPr>
              <a:t>LINEAR REGRESSION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>
            <a:extLst>
              <a:ext uri="{FF2B5EF4-FFF2-40B4-BE49-F238E27FC236}">
                <a16:creationId xmlns:a16="http://schemas.microsoft.com/office/drawing/2014/main" id="{50E41FE8-E22F-1925-F8FC-63BFD9B66D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9127" t="22635" r="-19127" b="22635"/>
          <a:stretch>
            <a:fillRect/>
          </a:stretch>
        </p:blipFill>
        <p:spPr>
          <a:xfrm>
            <a:off x="-3505200" y="-1"/>
            <a:ext cx="25374600" cy="10287001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453433" y="380755"/>
            <a:ext cx="16230600" cy="1200395"/>
            <a:chOff x="0" y="0"/>
            <a:chExt cx="9318553" cy="689189"/>
          </a:xfrm>
        </p:grpSpPr>
        <p:sp>
          <p:nvSpPr>
            <p:cNvPr id="9" name="Freeform 9"/>
            <p:cNvSpPr/>
            <p:nvPr/>
          </p:nvSpPr>
          <p:spPr>
            <a:xfrm>
              <a:off x="80010" y="80010"/>
              <a:ext cx="9225843" cy="596479"/>
            </a:xfrm>
            <a:custGeom>
              <a:avLst/>
              <a:gdLst/>
              <a:ahLst/>
              <a:cxnLst/>
              <a:rect l="l" t="t" r="r" b="b"/>
              <a:pathLst>
                <a:path w="9225843" h="596479">
                  <a:moveTo>
                    <a:pt x="0" y="541869"/>
                  </a:moveTo>
                  <a:lnTo>
                    <a:pt x="0" y="596479"/>
                  </a:lnTo>
                  <a:lnTo>
                    <a:pt x="9225843" y="596479"/>
                  </a:lnTo>
                  <a:lnTo>
                    <a:pt x="9225843" y="0"/>
                  </a:lnTo>
                  <a:lnTo>
                    <a:pt x="9171233" y="0"/>
                  </a:lnTo>
                  <a:lnTo>
                    <a:pt x="9171233" y="541869"/>
                  </a:lnTo>
                  <a:close/>
                </a:path>
              </a:pathLst>
            </a:custGeom>
            <a:solidFill>
              <a:srgbClr val="B6E3F9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67310" y="67310"/>
              <a:ext cx="9251243" cy="621879"/>
            </a:xfrm>
            <a:custGeom>
              <a:avLst/>
              <a:gdLst/>
              <a:ahLst/>
              <a:cxnLst/>
              <a:rect l="l" t="t" r="r" b="b"/>
              <a:pathLst>
                <a:path w="9251243" h="621879">
                  <a:moveTo>
                    <a:pt x="9183933" y="0"/>
                  </a:moveTo>
                  <a:lnTo>
                    <a:pt x="9183933" y="12700"/>
                  </a:lnTo>
                  <a:lnTo>
                    <a:pt x="9238543" y="12700"/>
                  </a:lnTo>
                  <a:lnTo>
                    <a:pt x="9238543" y="609179"/>
                  </a:lnTo>
                  <a:lnTo>
                    <a:pt x="12700" y="609179"/>
                  </a:lnTo>
                  <a:lnTo>
                    <a:pt x="12700" y="554569"/>
                  </a:lnTo>
                  <a:lnTo>
                    <a:pt x="0" y="554569"/>
                  </a:lnTo>
                  <a:lnTo>
                    <a:pt x="0" y="621879"/>
                  </a:lnTo>
                  <a:lnTo>
                    <a:pt x="9251243" y="621879"/>
                  </a:lnTo>
                  <a:lnTo>
                    <a:pt x="9251243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12700" y="12700"/>
              <a:ext cx="9225843" cy="596479"/>
            </a:xfrm>
            <a:custGeom>
              <a:avLst/>
              <a:gdLst/>
              <a:ahLst/>
              <a:cxnLst/>
              <a:rect l="l" t="t" r="r" b="b"/>
              <a:pathLst>
                <a:path w="9225843" h="596479">
                  <a:moveTo>
                    <a:pt x="0" y="0"/>
                  </a:moveTo>
                  <a:lnTo>
                    <a:pt x="9225843" y="0"/>
                  </a:lnTo>
                  <a:lnTo>
                    <a:pt x="9225843" y="596479"/>
                  </a:lnTo>
                  <a:lnTo>
                    <a:pt x="0" y="59647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0" y="0"/>
              <a:ext cx="9251243" cy="621879"/>
            </a:xfrm>
            <a:custGeom>
              <a:avLst/>
              <a:gdLst/>
              <a:ahLst/>
              <a:cxnLst/>
              <a:rect l="l" t="t" r="r" b="b"/>
              <a:pathLst>
                <a:path w="9251243" h="621879">
                  <a:moveTo>
                    <a:pt x="80010" y="621879"/>
                  </a:moveTo>
                  <a:lnTo>
                    <a:pt x="9251243" y="621879"/>
                  </a:lnTo>
                  <a:lnTo>
                    <a:pt x="9251243" y="80010"/>
                  </a:lnTo>
                  <a:lnTo>
                    <a:pt x="9251243" y="67310"/>
                  </a:lnTo>
                  <a:lnTo>
                    <a:pt x="9251243" y="0"/>
                  </a:lnTo>
                  <a:lnTo>
                    <a:pt x="0" y="0"/>
                  </a:lnTo>
                  <a:lnTo>
                    <a:pt x="0" y="621879"/>
                  </a:lnTo>
                  <a:lnTo>
                    <a:pt x="67310" y="621879"/>
                  </a:lnTo>
                  <a:lnTo>
                    <a:pt x="80010" y="621879"/>
                  </a:lnTo>
                  <a:close/>
                  <a:moveTo>
                    <a:pt x="12700" y="12700"/>
                  </a:moveTo>
                  <a:lnTo>
                    <a:pt x="9238543" y="12700"/>
                  </a:lnTo>
                  <a:lnTo>
                    <a:pt x="9238543" y="609179"/>
                  </a:lnTo>
                  <a:lnTo>
                    <a:pt x="12700" y="609179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144045" y="2105750"/>
            <a:ext cx="17115255" cy="7976455"/>
            <a:chOff x="0" y="0"/>
            <a:chExt cx="11337300" cy="5283676"/>
          </a:xfrm>
        </p:grpSpPr>
        <p:sp>
          <p:nvSpPr>
            <p:cNvPr id="14" name="Freeform 14"/>
            <p:cNvSpPr/>
            <p:nvPr/>
          </p:nvSpPr>
          <p:spPr>
            <a:xfrm>
              <a:off x="80010" y="80010"/>
              <a:ext cx="11244590" cy="5190966"/>
            </a:xfrm>
            <a:custGeom>
              <a:avLst/>
              <a:gdLst/>
              <a:ahLst/>
              <a:cxnLst/>
              <a:rect l="l" t="t" r="r" b="b"/>
              <a:pathLst>
                <a:path w="11244590" h="5190966">
                  <a:moveTo>
                    <a:pt x="0" y="5136356"/>
                  </a:moveTo>
                  <a:lnTo>
                    <a:pt x="0" y="5190966"/>
                  </a:lnTo>
                  <a:lnTo>
                    <a:pt x="11244590" y="5190966"/>
                  </a:lnTo>
                  <a:lnTo>
                    <a:pt x="11244590" y="0"/>
                  </a:lnTo>
                  <a:lnTo>
                    <a:pt x="11189980" y="0"/>
                  </a:lnTo>
                  <a:lnTo>
                    <a:pt x="11189980" y="5136356"/>
                  </a:lnTo>
                  <a:close/>
                </a:path>
              </a:pathLst>
            </a:custGeom>
            <a:solidFill>
              <a:srgbClr val="DED7FF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67310" y="67310"/>
              <a:ext cx="11269990" cy="5216366"/>
            </a:xfrm>
            <a:custGeom>
              <a:avLst/>
              <a:gdLst/>
              <a:ahLst/>
              <a:cxnLst/>
              <a:rect l="l" t="t" r="r" b="b"/>
              <a:pathLst>
                <a:path w="11269990" h="5216366">
                  <a:moveTo>
                    <a:pt x="11202680" y="0"/>
                  </a:moveTo>
                  <a:lnTo>
                    <a:pt x="11202680" y="12700"/>
                  </a:lnTo>
                  <a:lnTo>
                    <a:pt x="11257290" y="12700"/>
                  </a:lnTo>
                  <a:lnTo>
                    <a:pt x="11257290" y="5203666"/>
                  </a:lnTo>
                  <a:lnTo>
                    <a:pt x="12700" y="5203666"/>
                  </a:lnTo>
                  <a:lnTo>
                    <a:pt x="12700" y="5149056"/>
                  </a:lnTo>
                  <a:lnTo>
                    <a:pt x="0" y="5149056"/>
                  </a:lnTo>
                  <a:lnTo>
                    <a:pt x="0" y="5216366"/>
                  </a:lnTo>
                  <a:lnTo>
                    <a:pt x="11269990" y="5216366"/>
                  </a:lnTo>
                  <a:lnTo>
                    <a:pt x="1126999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12700" y="12700"/>
              <a:ext cx="11244590" cy="5190966"/>
            </a:xfrm>
            <a:custGeom>
              <a:avLst/>
              <a:gdLst/>
              <a:ahLst/>
              <a:cxnLst/>
              <a:rect l="l" t="t" r="r" b="b"/>
              <a:pathLst>
                <a:path w="11244590" h="5190966">
                  <a:moveTo>
                    <a:pt x="0" y="0"/>
                  </a:moveTo>
                  <a:lnTo>
                    <a:pt x="11244590" y="0"/>
                  </a:lnTo>
                  <a:lnTo>
                    <a:pt x="11244590" y="5190966"/>
                  </a:lnTo>
                  <a:lnTo>
                    <a:pt x="0" y="519096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0" y="0"/>
              <a:ext cx="11269990" cy="5216366"/>
            </a:xfrm>
            <a:custGeom>
              <a:avLst/>
              <a:gdLst/>
              <a:ahLst/>
              <a:cxnLst/>
              <a:rect l="l" t="t" r="r" b="b"/>
              <a:pathLst>
                <a:path w="11269990" h="5216366">
                  <a:moveTo>
                    <a:pt x="80010" y="5216366"/>
                  </a:moveTo>
                  <a:lnTo>
                    <a:pt x="11269990" y="5216366"/>
                  </a:lnTo>
                  <a:lnTo>
                    <a:pt x="11269990" y="80010"/>
                  </a:lnTo>
                  <a:lnTo>
                    <a:pt x="11269990" y="67310"/>
                  </a:lnTo>
                  <a:lnTo>
                    <a:pt x="11269990" y="0"/>
                  </a:lnTo>
                  <a:lnTo>
                    <a:pt x="0" y="0"/>
                  </a:lnTo>
                  <a:lnTo>
                    <a:pt x="0" y="5216366"/>
                  </a:lnTo>
                  <a:lnTo>
                    <a:pt x="67310" y="5216366"/>
                  </a:lnTo>
                  <a:lnTo>
                    <a:pt x="80010" y="5216366"/>
                  </a:lnTo>
                  <a:close/>
                  <a:moveTo>
                    <a:pt x="12700" y="12700"/>
                  </a:moveTo>
                  <a:lnTo>
                    <a:pt x="11257290" y="12700"/>
                  </a:lnTo>
                  <a:lnTo>
                    <a:pt x="11257290" y="5203666"/>
                  </a:lnTo>
                  <a:lnTo>
                    <a:pt x="12700" y="5203666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9957776" y="4709831"/>
            <a:ext cx="1040736" cy="242434"/>
            <a:chOff x="0" y="0"/>
            <a:chExt cx="1387648" cy="323246"/>
          </a:xfrm>
        </p:grpSpPr>
        <p:grpSp>
          <p:nvGrpSpPr>
            <p:cNvPr id="19" name="Group 19"/>
            <p:cNvGrpSpPr>
              <a:grpSpLocks noChangeAspect="1"/>
            </p:cNvGrpSpPr>
            <p:nvPr/>
          </p:nvGrpSpPr>
          <p:grpSpPr>
            <a:xfrm>
              <a:off x="1068722" y="4321"/>
              <a:ext cx="318925" cy="318925"/>
              <a:chOff x="0" y="0"/>
              <a:chExt cx="495300" cy="4953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1" name="Freeform 21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C3F7E7"/>
              </a:solidFill>
            </p:spPr>
          </p:sp>
        </p:grpSp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548378" y="0"/>
              <a:ext cx="318925" cy="318925"/>
              <a:chOff x="0" y="0"/>
              <a:chExt cx="495300" cy="4953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4" name="Freeform 24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9C374"/>
              </a:solidFill>
            </p:spPr>
          </p:sp>
        </p:grpSp>
        <p:grpSp>
          <p:nvGrpSpPr>
            <p:cNvPr id="25" name="Group 25"/>
            <p:cNvGrpSpPr>
              <a:grpSpLocks noChangeAspect="1"/>
            </p:cNvGrpSpPr>
            <p:nvPr/>
          </p:nvGrpSpPr>
          <p:grpSpPr>
            <a:xfrm>
              <a:off x="0" y="0"/>
              <a:ext cx="318925" cy="318925"/>
              <a:chOff x="0" y="0"/>
              <a:chExt cx="495300" cy="4953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7" name="Freeform 27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7B2B0"/>
              </a:solidFill>
            </p:spPr>
          </p:sp>
        </p:grpSp>
      </p:grpSp>
      <p:pic>
        <p:nvPicPr>
          <p:cNvPr id="28" name="Picture 28"/>
          <p:cNvPicPr>
            <a:picLocks noChangeAspect="1"/>
          </p:cNvPicPr>
          <p:nvPr/>
        </p:nvPicPr>
        <p:blipFill>
          <a:blip r:embed="rId3"/>
          <a:srcRect t="9387" r="26654" b="7599"/>
          <a:stretch>
            <a:fillRect/>
          </a:stretch>
        </p:blipFill>
        <p:spPr>
          <a:xfrm>
            <a:off x="2710512" y="2242264"/>
            <a:ext cx="11880705" cy="7563723"/>
          </a:xfrm>
          <a:prstGeom prst="rect">
            <a:avLst/>
          </a:prstGeom>
        </p:spPr>
      </p:pic>
      <p:sp>
        <p:nvSpPr>
          <p:cNvPr id="29" name="TextBox 29"/>
          <p:cNvSpPr txBox="1"/>
          <p:nvPr/>
        </p:nvSpPr>
        <p:spPr>
          <a:xfrm>
            <a:off x="808192" y="481013"/>
            <a:ext cx="15521082" cy="904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5000" spc="250">
                <a:solidFill>
                  <a:srgbClr val="000000"/>
                </a:solidFill>
                <a:latin typeface="Agrandir Wide Bold"/>
              </a:rPr>
              <a:t>CORRELATION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>
            <a:extLst>
              <a:ext uri="{FF2B5EF4-FFF2-40B4-BE49-F238E27FC236}">
                <a16:creationId xmlns:a16="http://schemas.microsoft.com/office/drawing/2014/main" id="{2B7C793F-58AF-A57A-EE0E-2DC44601AE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9127" t="22635" r="-19127" b="22635"/>
          <a:stretch>
            <a:fillRect/>
          </a:stretch>
        </p:blipFill>
        <p:spPr>
          <a:xfrm>
            <a:off x="-3505200" y="-1"/>
            <a:ext cx="25374600" cy="10287001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3326257" y="1152525"/>
            <a:ext cx="3933043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120"/>
              </a:lnSpc>
            </a:pPr>
            <a:r>
              <a:rPr lang="en-US" sz="2600">
                <a:solidFill>
                  <a:srgbClr val="000000"/>
                </a:solidFill>
                <a:latin typeface="Telegraf"/>
              </a:rPr>
              <a:t>29 Desember 2022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1152525"/>
            <a:ext cx="3933043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120"/>
              </a:lnSpc>
            </a:pPr>
            <a:r>
              <a:rPr lang="en-US" sz="2600">
                <a:solidFill>
                  <a:srgbClr val="000000"/>
                </a:solidFill>
                <a:latin typeface="Telegraf"/>
              </a:rPr>
              <a:t>PROYEK TUGAS AKHIR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2143133" y="3146527"/>
            <a:ext cx="13246095" cy="4998888"/>
            <a:chOff x="0" y="0"/>
            <a:chExt cx="7605045" cy="2870036"/>
          </a:xfrm>
        </p:grpSpPr>
        <p:sp>
          <p:nvSpPr>
            <p:cNvPr id="11" name="Freeform 11"/>
            <p:cNvSpPr/>
            <p:nvPr/>
          </p:nvSpPr>
          <p:spPr>
            <a:xfrm>
              <a:off x="80010" y="80010"/>
              <a:ext cx="7512334" cy="2777325"/>
            </a:xfrm>
            <a:custGeom>
              <a:avLst/>
              <a:gdLst/>
              <a:ahLst/>
              <a:cxnLst/>
              <a:rect l="l" t="t" r="r" b="b"/>
              <a:pathLst>
                <a:path w="7512334" h="2777325">
                  <a:moveTo>
                    <a:pt x="0" y="2722716"/>
                  </a:moveTo>
                  <a:lnTo>
                    <a:pt x="0" y="2777325"/>
                  </a:lnTo>
                  <a:lnTo>
                    <a:pt x="7512334" y="2777325"/>
                  </a:lnTo>
                  <a:lnTo>
                    <a:pt x="7512334" y="0"/>
                  </a:lnTo>
                  <a:lnTo>
                    <a:pt x="7457724" y="0"/>
                  </a:lnTo>
                  <a:lnTo>
                    <a:pt x="7457724" y="2722716"/>
                  </a:lnTo>
                  <a:close/>
                </a:path>
              </a:pathLst>
            </a:custGeom>
            <a:solidFill>
              <a:srgbClr val="DED7FF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67310" y="67310"/>
              <a:ext cx="7537734" cy="2802725"/>
            </a:xfrm>
            <a:custGeom>
              <a:avLst/>
              <a:gdLst/>
              <a:ahLst/>
              <a:cxnLst/>
              <a:rect l="l" t="t" r="r" b="b"/>
              <a:pathLst>
                <a:path w="7537734" h="2802725">
                  <a:moveTo>
                    <a:pt x="7470424" y="0"/>
                  </a:moveTo>
                  <a:lnTo>
                    <a:pt x="7470424" y="12700"/>
                  </a:lnTo>
                  <a:lnTo>
                    <a:pt x="7525034" y="12700"/>
                  </a:lnTo>
                  <a:lnTo>
                    <a:pt x="7525034" y="2790025"/>
                  </a:lnTo>
                  <a:lnTo>
                    <a:pt x="12700" y="2790025"/>
                  </a:lnTo>
                  <a:lnTo>
                    <a:pt x="12700" y="2735416"/>
                  </a:lnTo>
                  <a:lnTo>
                    <a:pt x="0" y="2735416"/>
                  </a:lnTo>
                  <a:lnTo>
                    <a:pt x="0" y="2802725"/>
                  </a:lnTo>
                  <a:lnTo>
                    <a:pt x="7537734" y="2802725"/>
                  </a:lnTo>
                  <a:lnTo>
                    <a:pt x="7537734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12700" y="12700"/>
              <a:ext cx="7512334" cy="2777326"/>
            </a:xfrm>
            <a:custGeom>
              <a:avLst/>
              <a:gdLst/>
              <a:ahLst/>
              <a:cxnLst/>
              <a:rect l="l" t="t" r="r" b="b"/>
              <a:pathLst>
                <a:path w="7512334" h="2777326">
                  <a:moveTo>
                    <a:pt x="0" y="0"/>
                  </a:moveTo>
                  <a:lnTo>
                    <a:pt x="7512334" y="0"/>
                  </a:lnTo>
                  <a:lnTo>
                    <a:pt x="7512334" y="2777326"/>
                  </a:lnTo>
                  <a:lnTo>
                    <a:pt x="0" y="277732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0" y="0"/>
              <a:ext cx="7537734" cy="2802726"/>
            </a:xfrm>
            <a:custGeom>
              <a:avLst/>
              <a:gdLst/>
              <a:ahLst/>
              <a:cxnLst/>
              <a:rect l="l" t="t" r="r" b="b"/>
              <a:pathLst>
                <a:path w="7537734" h="2802726">
                  <a:moveTo>
                    <a:pt x="80010" y="2802726"/>
                  </a:moveTo>
                  <a:lnTo>
                    <a:pt x="7537734" y="2802726"/>
                  </a:lnTo>
                  <a:lnTo>
                    <a:pt x="7537734" y="80010"/>
                  </a:lnTo>
                  <a:lnTo>
                    <a:pt x="7537734" y="67310"/>
                  </a:lnTo>
                  <a:lnTo>
                    <a:pt x="7537734" y="0"/>
                  </a:lnTo>
                  <a:lnTo>
                    <a:pt x="0" y="0"/>
                  </a:lnTo>
                  <a:lnTo>
                    <a:pt x="0" y="2802726"/>
                  </a:lnTo>
                  <a:lnTo>
                    <a:pt x="67310" y="2802726"/>
                  </a:lnTo>
                  <a:lnTo>
                    <a:pt x="80010" y="2802726"/>
                  </a:lnTo>
                  <a:close/>
                  <a:moveTo>
                    <a:pt x="12700" y="12700"/>
                  </a:moveTo>
                  <a:lnTo>
                    <a:pt x="7525034" y="12700"/>
                  </a:lnTo>
                  <a:lnTo>
                    <a:pt x="7525034" y="2790026"/>
                  </a:lnTo>
                  <a:lnTo>
                    <a:pt x="12700" y="2790026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86205"/>
          <a:stretch>
            <a:fillRect/>
          </a:stretch>
        </p:blipFill>
        <p:spPr>
          <a:xfrm>
            <a:off x="11734046" y="5885836"/>
            <a:ext cx="1759779" cy="282269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14030667" y="4275783"/>
            <a:ext cx="2717122" cy="2740375"/>
            <a:chOff x="0" y="0"/>
            <a:chExt cx="1588770" cy="1602367"/>
          </a:xfrm>
        </p:grpSpPr>
        <p:sp>
          <p:nvSpPr>
            <p:cNvPr id="17" name="Freeform 17"/>
            <p:cNvSpPr/>
            <p:nvPr/>
          </p:nvSpPr>
          <p:spPr>
            <a:xfrm>
              <a:off x="6350" y="6350"/>
              <a:ext cx="1576070" cy="1589667"/>
            </a:xfrm>
            <a:custGeom>
              <a:avLst/>
              <a:gdLst/>
              <a:ahLst/>
              <a:cxnLst/>
              <a:rect l="l" t="t" r="r" b="b"/>
              <a:pathLst>
                <a:path w="1576070" h="1589667">
                  <a:moveTo>
                    <a:pt x="1576070" y="271780"/>
                  </a:moveTo>
                  <a:lnTo>
                    <a:pt x="1576070" y="1589667"/>
                  </a:lnTo>
                  <a:lnTo>
                    <a:pt x="0" y="1589667"/>
                  </a:lnTo>
                  <a:lnTo>
                    <a:pt x="0" y="0"/>
                  </a:lnTo>
                  <a:lnTo>
                    <a:pt x="1304290" y="0"/>
                  </a:lnTo>
                  <a:close/>
                </a:path>
              </a:pathLst>
            </a:custGeom>
            <a:solidFill>
              <a:srgbClr val="FFA794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0" y="0"/>
              <a:ext cx="1588770" cy="1602367"/>
            </a:xfrm>
            <a:custGeom>
              <a:avLst/>
              <a:gdLst/>
              <a:ahLst/>
              <a:cxnLst/>
              <a:rect l="l" t="t" r="r" b="b"/>
              <a:pathLst>
                <a:path w="1588770" h="1602367">
                  <a:moveTo>
                    <a:pt x="1588770" y="1602367"/>
                  </a:moveTo>
                  <a:lnTo>
                    <a:pt x="0" y="1602367"/>
                  </a:lnTo>
                  <a:lnTo>
                    <a:pt x="0" y="0"/>
                  </a:lnTo>
                  <a:lnTo>
                    <a:pt x="1313180" y="0"/>
                  </a:lnTo>
                  <a:lnTo>
                    <a:pt x="1588770" y="275590"/>
                  </a:lnTo>
                  <a:cubicBezTo>
                    <a:pt x="1588770" y="275590"/>
                    <a:pt x="1588770" y="1602367"/>
                    <a:pt x="1588770" y="1602367"/>
                  </a:cubicBezTo>
                  <a:close/>
                  <a:moveTo>
                    <a:pt x="12700" y="1589667"/>
                  </a:moveTo>
                  <a:lnTo>
                    <a:pt x="1576070" y="1589667"/>
                  </a:lnTo>
                  <a:lnTo>
                    <a:pt x="1576070" y="280670"/>
                  </a:lnTo>
                  <a:lnTo>
                    <a:pt x="1308100" y="12700"/>
                  </a:lnTo>
                  <a:lnTo>
                    <a:pt x="12700" y="12700"/>
                  </a:lnTo>
                  <a:lnTo>
                    <a:pt x="12700" y="158966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9" name="TextBox 19"/>
          <p:cNvSpPr txBox="1"/>
          <p:nvPr/>
        </p:nvSpPr>
        <p:spPr>
          <a:xfrm>
            <a:off x="14476878" y="5265371"/>
            <a:ext cx="1824700" cy="713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750"/>
              </a:lnSpc>
            </a:pPr>
            <a:r>
              <a:rPr lang="en-US" sz="2115">
                <a:solidFill>
                  <a:srgbClr val="000000"/>
                </a:solidFill>
                <a:latin typeface="Telegraf"/>
              </a:rPr>
              <a:t>Semoga hari Anda indah.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3081379" y="4922711"/>
            <a:ext cx="8119268" cy="12560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99"/>
              </a:lnSpc>
            </a:pPr>
            <a:r>
              <a:rPr lang="en-US" sz="6999" spc="349">
                <a:solidFill>
                  <a:srgbClr val="000000"/>
                </a:solidFill>
                <a:latin typeface="Agrandir Wide Bold"/>
              </a:rPr>
              <a:t>Terima kasih !</a:t>
            </a: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92</Words>
  <Application>Microsoft Office PowerPoint</Application>
  <PresentationFormat>Custom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Agrandir Wide Bold</vt:lpstr>
      <vt:lpstr>Telegraf</vt:lpstr>
      <vt:lpstr>Agrandir Wide Medium</vt:lpstr>
      <vt:lpstr>Telegraf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proyek_kelompok 2</dc:title>
  <cp:lastModifiedBy>marshanda dwi putri</cp:lastModifiedBy>
  <cp:revision>2</cp:revision>
  <dcterms:created xsi:type="dcterms:W3CDTF">2006-08-16T00:00:00Z</dcterms:created>
  <dcterms:modified xsi:type="dcterms:W3CDTF">2022-12-30T02:01:42Z</dcterms:modified>
  <dc:identifier>DAFWGEpnhoE</dc:identifier>
</cp:coreProperties>
</file>