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57" r:id="rId3"/>
    <p:sldId id="263" r:id="rId4"/>
    <p:sldId id="341" r:id="rId5"/>
    <p:sldId id="342" r:id="rId6"/>
    <p:sldId id="343" r:id="rId7"/>
    <p:sldId id="262" r:id="rId8"/>
    <p:sldId id="260" r:id="rId9"/>
  </p:sldIdLst>
  <p:sldSz cx="9144000" cy="5143500" type="screen16x9"/>
  <p:notesSz cx="6858000" cy="9144000"/>
  <p:embeddedFontLst>
    <p:embeddedFont>
      <p:font typeface="Baloo 2" panose="020B0604020202020204" charset="0"/>
      <p:regular r:id="rId11"/>
      <p:bold r:id="rId12"/>
    </p:embeddedFont>
    <p:embeddedFont>
      <p:font typeface="Concert One" pitchFamily="2" charset="0"/>
      <p:regular r:id="rId13"/>
    </p:embeddedFont>
    <p:embeddedFont>
      <p:font typeface="Tek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CE43E-C48C-4EE8-9B58-5D8B3E914E28}">
  <a:tblStyle styleId="{91CCE43E-C48C-4EE8-9B58-5D8B3E914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25d4a6a9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25d4a6a9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25d4a6a9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25d4a6a9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25d4a6a9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25d4a6a9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2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25d4a6a9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25d4a6a9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71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25d4a6a9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25d4a6a9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5300" y="2534250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767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01" name="Google Shape;101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106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04088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2" name="Google Shape;112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04088" y="585216"/>
            <a:ext cx="7735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>
            <a:spLocks noGrp="1"/>
          </p:cNvSpPr>
          <p:nvPr>
            <p:ph type="title"/>
          </p:nvPr>
        </p:nvSpPr>
        <p:spPr>
          <a:xfrm flipH="1">
            <a:off x="1570825" y="1101750"/>
            <a:ext cx="25581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"/>
          </p:nvPr>
        </p:nvSpPr>
        <p:spPr>
          <a:xfrm flipH="1">
            <a:off x="889100" y="2545638"/>
            <a:ext cx="3921300" cy="1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9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683" name="Google Shape;683;p39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684" name="Google Shape;684;p3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3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40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694" name="Google Shape;694;p40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695" name="Google Shape;695;p4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0" name="Google Shape;700;p4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-73166" y="899791"/>
            <a:ext cx="1801068" cy="3197958"/>
            <a:chOff x="307915" y="143147"/>
            <a:chExt cx="2195087" cy="3897097"/>
          </a:xfrm>
        </p:grpSpPr>
        <p:sp>
          <p:nvSpPr>
            <p:cNvPr id="704" name="Google Shape;704;p40"/>
            <p:cNvSpPr/>
            <p:nvPr/>
          </p:nvSpPr>
          <p:spPr>
            <a:xfrm>
              <a:off x="393318" y="3460732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429018" y="3460727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07915" y="1163756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17852" y="1700876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793947" y="1822691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0676" y="1227269"/>
            <a:ext cx="780609" cy="3381301"/>
            <a:chOff x="519788" y="542219"/>
            <a:chExt cx="951382" cy="4120523"/>
          </a:xfrm>
        </p:grpSpPr>
        <p:sp>
          <p:nvSpPr>
            <p:cNvPr id="711" name="Google Shape;711;p40"/>
            <p:cNvSpPr/>
            <p:nvPr/>
          </p:nvSpPr>
          <p:spPr>
            <a:xfrm>
              <a:off x="519788" y="205926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55561" y="4391315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33152" y="542219"/>
              <a:ext cx="498005" cy="536880"/>
            </a:xfrm>
            <a:custGeom>
              <a:avLst/>
              <a:gdLst/>
              <a:ahLst/>
              <a:cxnLst/>
              <a:rect l="l" t="t" r="r" b="b"/>
              <a:pathLst>
                <a:path w="6418" h="6919" extrusionOk="0">
                  <a:moveTo>
                    <a:pt x="3215" y="1"/>
                  </a:moveTo>
                  <a:lnTo>
                    <a:pt x="2727" y="1441"/>
                  </a:lnTo>
                  <a:cubicBezTo>
                    <a:pt x="2501" y="2144"/>
                    <a:pt x="1965" y="2692"/>
                    <a:pt x="1286" y="2954"/>
                  </a:cubicBezTo>
                  <a:lnTo>
                    <a:pt x="0" y="3454"/>
                  </a:lnTo>
                  <a:lnTo>
                    <a:pt x="1286" y="3954"/>
                  </a:lnTo>
                  <a:cubicBezTo>
                    <a:pt x="1965" y="4216"/>
                    <a:pt x="2501" y="4775"/>
                    <a:pt x="2727" y="5466"/>
                  </a:cubicBezTo>
                  <a:lnTo>
                    <a:pt x="3215" y="6918"/>
                  </a:lnTo>
                  <a:lnTo>
                    <a:pt x="3691" y="5466"/>
                  </a:lnTo>
                  <a:cubicBezTo>
                    <a:pt x="3929" y="4775"/>
                    <a:pt x="4453" y="4216"/>
                    <a:pt x="5132" y="3954"/>
                  </a:cubicBezTo>
                  <a:lnTo>
                    <a:pt x="6418" y="3454"/>
                  </a:lnTo>
                  <a:lnTo>
                    <a:pt x="5132" y="2954"/>
                  </a:lnTo>
                  <a:cubicBezTo>
                    <a:pt x="4453" y="2692"/>
                    <a:pt x="3929" y="2144"/>
                    <a:pt x="3691" y="1441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298288" y="297291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811199" y="760678"/>
            <a:ext cx="1362079" cy="3900333"/>
            <a:chOff x="762717" y="-133267"/>
            <a:chExt cx="1660060" cy="4753026"/>
          </a:xfrm>
        </p:grpSpPr>
        <p:sp>
          <p:nvSpPr>
            <p:cNvPr id="716" name="Google Shape;716;p40"/>
            <p:cNvSpPr/>
            <p:nvPr/>
          </p:nvSpPr>
          <p:spPr>
            <a:xfrm>
              <a:off x="1472919" y="2961433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336292" y="-13326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353637" y="4040242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1622602" y="824949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62717" y="1552570"/>
              <a:ext cx="537910" cy="578716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713721" y="180752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1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24" name="Google Shape;724;p41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25" name="Google Shape;725;p4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4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1"/>
          <p:cNvGrpSpPr/>
          <p:nvPr/>
        </p:nvGrpSpPr>
        <p:grpSpPr>
          <a:xfrm rot="-3380299">
            <a:off x="7413855" y="3374479"/>
            <a:ext cx="2539073" cy="1915044"/>
            <a:chOff x="1852738" y="206787"/>
            <a:chExt cx="2668014" cy="2012295"/>
          </a:xfrm>
        </p:grpSpPr>
        <p:sp>
          <p:nvSpPr>
            <p:cNvPr id="734" name="Google Shape;734;p4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742" name="Google Shape;742;p41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160984" y="39150"/>
            <a:ext cx="4337462" cy="1139556"/>
            <a:chOff x="-628373" y="-236930"/>
            <a:chExt cx="5286364" cy="1388687"/>
          </a:xfrm>
        </p:grpSpPr>
        <p:sp>
          <p:nvSpPr>
            <p:cNvPr id="772" name="Google Shape;772;p41"/>
            <p:cNvSpPr/>
            <p:nvPr/>
          </p:nvSpPr>
          <p:spPr>
            <a:xfrm>
              <a:off x="3416231" y="527330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120090" y="18322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-628373" y="628812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17547" y="666633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453819" y="-23693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 flipH="1">
            <a:off x="5513098" y="89100"/>
            <a:ext cx="3564224" cy="1139556"/>
            <a:chOff x="-628373" y="-236930"/>
            <a:chExt cx="4343966" cy="1388687"/>
          </a:xfrm>
        </p:grpSpPr>
        <p:sp>
          <p:nvSpPr>
            <p:cNvPr id="779" name="Google Shape;779;p41"/>
            <p:cNvSpPr/>
            <p:nvPr/>
          </p:nvSpPr>
          <p:spPr>
            <a:xfrm>
              <a:off x="3416231" y="527330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-628373" y="628812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17547" y="666633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453819" y="-23693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4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75" y="11921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77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47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799" name="Google Shape;799;p47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800" name="Google Shape;800;p4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4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7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809" name="Google Shape;809;p47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7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839" name="Google Shape;839;p47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7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7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7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7169342" y="1095366"/>
            <a:ext cx="398353" cy="1993700"/>
            <a:chOff x="7169342" y="1095366"/>
            <a:chExt cx="398353" cy="1993700"/>
          </a:xfrm>
        </p:grpSpPr>
        <p:sp>
          <p:nvSpPr>
            <p:cNvPr id="873" name="Google Shape;873;p47"/>
            <p:cNvSpPr/>
            <p:nvPr/>
          </p:nvSpPr>
          <p:spPr>
            <a:xfrm>
              <a:off x="7169342" y="1095366"/>
              <a:ext cx="398352" cy="427012"/>
            </a:xfrm>
            <a:custGeom>
              <a:avLst/>
              <a:gdLst/>
              <a:ahLst/>
              <a:cxnLst/>
              <a:rect l="l" t="t" r="r" b="b"/>
              <a:pathLst>
                <a:path w="2977" h="3191" extrusionOk="0">
                  <a:moveTo>
                    <a:pt x="1488" y="0"/>
                  </a:moveTo>
                  <a:lnTo>
                    <a:pt x="1262" y="667"/>
                  </a:lnTo>
                  <a:cubicBezTo>
                    <a:pt x="1155" y="988"/>
                    <a:pt x="917" y="1238"/>
                    <a:pt x="595" y="1357"/>
                  </a:cubicBezTo>
                  <a:lnTo>
                    <a:pt x="0" y="1595"/>
                  </a:lnTo>
                  <a:lnTo>
                    <a:pt x="595" y="1822"/>
                  </a:lnTo>
                  <a:cubicBezTo>
                    <a:pt x="917" y="1941"/>
                    <a:pt x="1155" y="2203"/>
                    <a:pt x="1262" y="2524"/>
                  </a:cubicBezTo>
                  <a:lnTo>
                    <a:pt x="1488" y="3191"/>
                  </a:lnTo>
                  <a:lnTo>
                    <a:pt x="1715" y="2524"/>
                  </a:lnTo>
                  <a:cubicBezTo>
                    <a:pt x="1822" y="2203"/>
                    <a:pt x="2072" y="1941"/>
                    <a:pt x="2381" y="1822"/>
                  </a:cubicBezTo>
                  <a:lnTo>
                    <a:pt x="2977" y="1595"/>
                  </a:lnTo>
                  <a:lnTo>
                    <a:pt x="2381" y="1357"/>
                  </a:lnTo>
                  <a:cubicBezTo>
                    <a:pt x="2072" y="1238"/>
                    <a:pt x="1822" y="988"/>
                    <a:pt x="1715" y="667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7420014" y="2930768"/>
              <a:ext cx="147682" cy="158298"/>
            </a:xfrm>
            <a:custGeom>
              <a:avLst/>
              <a:gdLst/>
              <a:ahLst/>
              <a:cxnLst/>
              <a:rect l="l" t="t" r="r" b="b"/>
              <a:pathLst>
                <a:path w="2977" h="3191" extrusionOk="0">
                  <a:moveTo>
                    <a:pt x="1488" y="0"/>
                  </a:moveTo>
                  <a:lnTo>
                    <a:pt x="1262" y="667"/>
                  </a:lnTo>
                  <a:cubicBezTo>
                    <a:pt x="1155" y="988"/>
                    <a:pt x="917" y="1238"/>
                    <a:pt x="595" y="1357"/>
                  </a:cubicBezTo>
                  <a:lnTo>
                    <a:pt x="0" y="1595"/>
                  </a:lnTo>
                  <a:lnTo>
                    <a:pt x="595" y="1822"/>
                  </a:lnTo>
                  <a:cubicBezTo>
                    <a:pt x="917" y="1941"/>
                    <a:pt x="1155" y="2203"/>
                    <a:pt x="1262" y="2524"/>
                  </a:cubicBezTo>
                  <a:lnTo>
                    <a:pt x="1488" y="3191"/>
                  </a:lnTo>
                  <a:lnTo>
                    <a:pt x="1715" y="2524"/>
                  </a:lnTo>
                  <a:cubicBezTo>
                    <a:pt x="1822" y="2203"/>
                    <a:pt x="2072" y="1941"/>
                    <a:pt x="2381" y="1822"/>
                  </a:cubicBezTo>
                  <a:lnTo>
                    <a:pt x="2977" y="1595"/>
                  </a:lnTo>
                  <a:lnTo>
                    <a:pt x="2381" y="1357"/>
                  </a:lnTo>
                  <a:cubicBezTo>
                    <a:pt x="2072" y="1238"/>
                    <a:pt x="1822" y="988"/>
                    <a:pt x="1715" y="667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1338102" y="157870"/>
            <a:ext cx="1916505" cy="4237274"/>
            <a:chOff x="1338102" y="157870"/>
            <a:chExt cx="1916505" cy="4237274"/>
          </a:xfrm>
        </p:grpSpPr>
        <p:sp>
          <p:nvSpPr>
            <p:cNvPr id="876" name="Google Shape;876;p47"/>
            <p:cNvSpPr/>
            <p:nvPr/>
          </p:nvSpPr>
          <p:spPr>
            <a:xfrm>
              <a:off x="2206519" y="2012920"/>
              <a:ext cx="285888" cy="30836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47"/>
            <p:cNvGrpSpPr/>
            <p:nvPr/>
          </p:nvGrpSpPr>
          <p:grpSpPr>
            <a:xfrm>
              <a:off x="1338102" y="157870"/>
              <a:ext cx="1916505" cy="4237274"/>
              <a:chOff x="1338102" y="157870"/>
              <a:chExt cx="1916505" cy="4237274"/>
            </a:xfrm>
          </p:grpSpPr>
          <p:sp>
            <p:nvSpPr>
              <p:cNvPr id="878" name="Google Shape;878;p47"/>
              <p:cNvSpPr/>
              <p:nvPr/>
            </p:nvSpPr>
            <p:spPr>
              <a:xfrm>
                <a:off x="1614487" y="4028602"/>
                <a:ext cx="339830" cy="366542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2155044" y="1214020"/>
                <a:ext cx="285888" cy="30836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1338102" y="2357862"/>
                <a:ext cx="198305" cy="213893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2968719" y="157870"/>
                <a:ext cx="285888" cy="30836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47"/>
          <p:cNvGrpSpPr/>
          <p:nvPr/>
        </p:nvGrpSpPr>
        <p:grpSpPr>
          <a:xfrm>
            <a:off x="6166095" y="224979"/>
            <a:ext cx="1140186" cy="4068225"/>
            <a:chOff x="6166095" y="224979"/>
            <a:chExt cx="1140186" cy="4068225"/>
          </a:xfrm>
        </p:grpSpPr>
        <p:sp>
          <p:nvSpPr>
            <p:cNvPr id="883" name="Google Shape;883;p47"/>
            <p:cNvSpPr/>
            <p:nvPr/>
          </p:nvSpPr>
          <p:spPr>
            <a:xfrm>
              <a:off x="6554090" y="4079312"/>
              <a:ext cx="198305" cy="213893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752399" y="1920823"/>
              <a:ext cx="553882" cy="59742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166095" y="224979"/>
              <a:ext cx="489927" cy="528422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7"/>
          <p:cNvGrpSpPr/>
          <p:nvPr/>
        </p:nvGrpSpPr>
        <p:grpSpPr>
          <a:xfrm>
            <a:off x="1404152" y="47841"/>
            <a:ext cx="887695" cy="3191288"/>
            <a:chOff x="1404152" y="47841"/>
            <a:chExt cx="887695" cy="3191288"/>
          </a:xfrm>
        </p:grpSpPr>
        <p:sp>
          <p:nvSpPr>
            <p:cNvPr id="887" name="Google Shape;887;p47"/>
            <p:cNvSpPr/>
            <p:nvPr/>
          </p:nvSpPr>
          <p:spPr>
            <a:xfrm>
              <a:off x="1658244" y="2930770"/>
              <a:ext cx="285888" cy="30836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04152" y="1349987"/>
              <a:ext cx="198305" cy="213893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801920" y="47841"/>
              <a:ext cx="489927" cy="528422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47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sp>
        <p:nvSpPr>
          <p:cNvPr id="891" name="Google Shape;891;p47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Marsha Helena </a:t>
            </a:r>
            <a:r>
              <a:rPr lang="en-US" dirty="0" err="1"/>
              <a:t>Ismanda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8"/>
          <p:cNvSpPr txBox="1">
            <a:spLocks noGrp="1"/>
          </p:cNvSpPr>
          <p:nvPr>
            <p:ph type="title"/>
          </p:nvPr>
        </p:nvSpPr>
        <p:spPr>
          <a:xfrm>
            <a:off x="704088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SQLite</a:t>
            </a:r>
            <a:endParaRPr dirty="0"/>
          </a:p>
        </p:txBody>
      </p:sp>
      <p:grpSp>
        <p:nvGrpSpPr>
          <p:cNvPr id="2" name="Google Shape;798;p47">
            <a:extLst>
              <a:ext uri="{FF2B5EF4-FFF2-40B4-BE49-F238E27FC236}">
                <a16:creationId xmlns:a16="http://schemas.microsoft.com/office/drawing/2014/main" id="{24F8E58F-BA21-0C1F-8E49-60AC58A5EE97}"/>
              </a:ext>
            </a:extLst>
          </p:cNvPr>
          <p:cNvGrpSpPr/>
          <p:nvPr/>
        </p:nvGrpSpPr>
        <p:grpSpPr>
          <a:xfrm>
            <a:off x="1007528" y="1228723"/>
            <a:ext cx="7126519" cy="3500985"/>
            <a:chOff x="329117" y="143471"/>
            <a:chExt cx="8485767" cy="4856559"/>
          </a:xfrm>
        </p:grpSpPr>
        <p:grpSp>
          <p:nvGrpSpPr>
            <p:cNvPr id="3" name="Google Shape;799;p47">
              <a:extLst>
                <a:ext uri="{FF2B5EF4-FFF2-40B4-BE49-F238E27FC236}">
                  <a16:creationId xmlns:a16="http://schemas.microsoft.com/office/drawing/2014/main" id="{E12F99E1-5E26-1174-91CC-CE7EE094CE28}"/>
                </a:ext>
              </a:extLst>
            </p:cNvPr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" name="Google Shape;800;p47">
                <a:extLst>
                  <a:ext uri="{FF2B5EF4-FFF2-40B4-BE49-F238E27FC236}">
                    <a16:creationId xmlns:a16="http://schemas.microsoft.com/office/drawing/2014/main" id="{D7430661-69F4-5AB0-71F6-26841A0D1CCC}"/>
                  </a:ext>
                </a:extLst>
              </p:cNvPr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801;p47">
                <a:extLst>
                  <a:ext uri="{FF2B5EF4-FFF2-40B4-BE49-F238E27FC236}">
                    <a16:creationId xmlns:a16="http://schemas.microsoft.com/office/drawing/2014/main" id="{E1776CCE-DDA5-5C8A-7B2E-0C74256C9D47}"/>
                  </a:ext>
                </a:extLst>
              </p:cNvPr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2;p47">
                <a:extLst>
                  <a:ext uri="{FF2B5EF4-FFF2-40B4-BE49-F238E27FC236}">
                    <a16:creationId xmlns:a16="http://schemas.microsoft.com/office/drawing/2014/main" id="{6375EA71-4BE6-7545-9129-CF9D864A9F8F}"/>
                  </a:ext>
                </a:extLst>
              </p:cNvPr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3;p47">
                <a:extLst>
                  <a:ext uri="{FF2B5EF4-FFF2-40B4-BE49-F238E27FC236}">
                    <a16:creationId xmlns:a16="http://schemas.microsoft.com/office/drawing/2014/main" id="{A1160578-5A3A-0E52-4288-2F21C8666E75}"/>
                  </a:ext>
                </a:extLst>
              </p:cNvPr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;p47">
                <a:extLst>
                  <a:ext uri="{FF2B5EF4-FFF2-40B4-BE49-F238E27FC236}">
                    <a16:creationId xmlns:a16="http://schemas.microsoft.com/office/drawing/2014/main" id="{E08316F3-1EF5-6ACC-3707-D7A10DAD82BD}"/>
                  </a:ext>
                </a:extLst>
              </p:cNvPr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805;p47">
              <a:extLst>
                <a:ext uri="{FF2B5EF4-FFF2-40B4-BE49-F238E27FC236}">
                  <a16:creationId xmlns:a16="http://schemas.microsoft.com/office/drawing/2014/main" id="{009716BE-7596-04EA-ED5E-7E347D2F4FEF}"/>
                </a:ext>
              </a:extLst>
            </p:cNvPr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6;p47">
              <a:extLst>
                <a:ext uri="{FF2B5EF4-FFF2-40B4-BE49-F238E27FC236}">
                  <a16:creationId xmlns:a16="http://schemas.microsoft.com/office/drawing/2014/main" id="{6D9C2D1B-5464-CE6A-2C9B-E8713CB041C9}"/>
                </a:ext>
              </a:extLst>
            </p:cNvPr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7;p47">
              <a:extLst>
                <a:ext uri="{FF2B5EF4-FFF2-40B4-BE49-F238E27FC236}">
                  <a16:creationId xmlns:a16="http://schemas.microsoft.com/office/drawing/2014/main" id="{BD7650BF-97E8-4EAC-3A78-4B10651FC2DF}"/>
                </a:ext>
              </a:extLst>
            </p:cNvPr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005B53-4B5D-979B-1AC0-F59985C32FC5}"/>
              </a:ext>
            </a:extLst>
          </p:cNvPr>
          <p:cNvSpPr txBox="1"/>
          <p:nvPr/>
        </p:nvSpPr>
        <p:spPr>
          <a:xfrm rot="10800000" flipH="1" flipV="1">
            <a:off x="1971600" y="1855830"/>
            <a:ext cx="5198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SQLite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sebuah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manajemen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basis data (DBMS)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relasional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berbasis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file. SQLite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sering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lunak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menyimpan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mengelola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data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lokal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ponsel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, tablet,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komputer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embedded.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4"/>
          <p:cNvGrpSpPr/>
          <p:nvPr/>
        </p:nvGrpSpPr>
        <p:grpSpPr>
          <a:xfrm>
            <a:off x="511062" y="756729"/>
            <a:ext cx="4570326" cy="3327073"/>
            <a:chOff x="713225" y="1380150"/>
            <a:chExt cx="4254769" cy="3327073"/>
          </a:xfrm>
        </p:grpSpPr>
        <p:sp>
          <p:nvSpPr>
            <p:cNvPr id="1147" name="Google Shape;1147;p54"/>
            <p:cNvSpPr/>
            <p:nvPr/>
          </p:nvSpPr>
          <p:spPr>
            <a:xfrm>
              <a:off x="713225" y="1380150"/>
              <a:ext cx="4254769" cy="3327073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713225" y="1381175"/>
              <a:ext cx="4254769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4"/>
          <p:cNvSpPr txBox="1">
            <a:spLocks noGrp="1"/>
          </p:cNvSpPr>
          <p:nvPr>
            <p:ph type="subTitle" idx="1"/>
          </p:nvPr>
        </p:nvSpPr>
        <p:spPr>
          <a:xfrm flipH="1">
            <a:off x="731721" y="1050998"/>
            <a:ext cx="5015071" cy="2662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Ringan</a:t>
            </a:r>
            <a:r>
              <a:rPr lang="en-US" sz="1600" b="1" i="0" dirty="0">
                <a:effectLst/>
                <a:latin typeface="Söhne"/>
              </a:rPr>
              <a:t> dan </a:t>
            </a:r>
            <a:r>
              <a:rPr lang="en-US" sz="1600" b="1" i="0" dirty="0" err="1">
                <a:effectLst/>
                <a:latin typeface="Söhne"/>
              </a:rPr>
              <a:t>Kebutuhan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Sumber</a:t>
            </a:r>
            <a:r>
              <a:rPr lang="en-US" sz="1600" b="1" i="0" dirty="0">
                <a:effectLst/>
                <a:latin typeface="Söhne"/>
              </a:rPr>
              <a:t> Daya </a:t>
            </a:r>
            <a:r>
              <a:rPr lang="en-US" sz="1600" b="1" i="0" dirty="0" err="1">
                <a:effectLst/>
                <a:latin typeface="Söhne"/>
              </a:rPr>
              <a:t>Rendah</a:t>
            </a:r>
            <a:endParaRPr lang="en-US" sz="1600" b="1" i="0" dirty="0"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>
                <a:effectLst/>
                <a:latin typeface="Söhne"/>
              </a:rPr>
              <a:t>Basis Data </a:t>
            </a:r>
            <a:r>
              <a:rPr lang="en-US" sz="1600" b="1" i="0" dirty="0" err="1">
                <a:effectLst/>
                <a:latin typeface="Söhne"/>
              </a:rPr>
              <a:t>Berbasis</a:t>
            </a:r>
            <a:r>
              <a:rPr lang="en-US" sz="1600" b="1" i="0" dirty="0">
                <a:effectLst/>
                <a:latin typeface="Söhne"/>
              </a:rPr>
              <a:t> File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Transaksi</a:t>
            </a:r>
            <a:r>
              <a:rPr lang="en-US" sz="1600" b="1" i="0" dirty="0">
                <a:effectLst/>
                <a:latin typeface="Söhne"/>
              </a:rPr>
              <a:t> dan ACID Compliance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Dukungan</a:t>
            </a:r>
            <a:r>
              <a:rPr lang="en-US" sz="1600" b="1" i="0" dirty="0">
                <a:effectLst/>
                <a:latin typeface="Söhne"/>
              </a:rPr>
              <a:t> SQL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Dukungan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untuk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Indeks</a:t>
            </a:r>
            <a:endParaRPr lang="en-US" sz="1600" b="1" i="0" dirty="0"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Portabilitas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>
                <a:effectLst/>
                <a:latin typeface="Söhne"/>
              </a:rPr>
              <a:t>Open Source dan Gratis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Mendukung</a:t>
            </a:r>
            <a:r>
              <a:rPr lang="en-US" sz="1600" b="1" i="0" dirty="0">
                <a:effectLst/>
                <a:latin typeface="Söhne"/>
              </a:rPr>
              <a:t> Triggers dan UDFs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sv-SE" sz="1600" b="1" i="0" dirty="0">
                <a:effectLst/>
                <a:latin typeface="Söhne"/>
              </a:rPr>
              <a:t>Dukungan dalam Perangkat Lunak Populer</a:t>
            </a:r>
            <a:endParaRPr lang="en-US" sz="1600" b="1" i="0" dirty="0"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Ketersediaan</a:t>
            </a:r>
            <a:r>
              <a:rPr lang="en-US" sz="1600" b="1" i="0" dirty="0">
                <a:effectLst/>
                <a:latin typeface="Söhne"/>
              </a:rPr>
              <a:t> Driver dan </a:t>
            </a:r>
            <a:r>
              <a:rPr lang="en-US" sz="1600" b="1" i="0" dirty="0" err="1">
                <a:effectLst/>
                <a:latin typeface="Söhne"/>
              </a:rPr>
              <a:t>Perpustakaan</a:t>
            </a:r>
            <a:endParaRPr sz="1600" dirty="0"/>
          </a:p>
        </p:txBody>
      </p:sp>
      <p:sp>
        <p:nvSpPr>
          <p:cNvPr id="1154" name="Google Shape;1154;p54"/>
          <p:cNvSpPr txBox="1">
            <a:spLocks noGrp="1"/>
          </p:cNvSpPr>
          <p:nvPr>
            <p:ph type="ctrTitle" idx="4294967295"/>
          </p:nvPr>
        </p:nvSpPr>
        <p:spPr>
          <a:xfrm>
            <a:off x="5869301" y="2116956"/>
            <a:ext cx="2893218" cy="78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Kelebihan</a:t>
            </a:r>
            <a:endParaRPr sz="4500" dirty="0"/>
          </a:p>
        </p:txBody>
      </p:sp>
      <p:sp>
        <p:nvSpPr>
          <p:cNvPr id="1155" name="Google Shape;1155;p54"/>
          <p:cNvSpPr/>
          <p:nvPr/>
        </p:nvSpPr>
        <p:spPr>
          <a:xfrm>
            <a:off x="7799633" y="2849053"/>
            <a:ext cx="384433" cy="414175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7178148" y="1536629"/>
            <a:ext cx="174525" cy="18770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541466" y="1811506"/>
            <a:ext cx="230755" cy="24826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7420128" y="1218551"/>
            <a:ext cx="254859" cy="274753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7944099" y="1777146"/>
            <a:ext cx="479935" cy="517302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5869301" y="3387306"/>
            <a:ext cx="235407" cy="25320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6542768" y="3553163"/>
            <a:ext cx="311252" cy="334888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5815122" y="2587261"/>
            <a:ext cx="343764" cy="370616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54"/>
          <p:cNvGrpSpPr/>
          <p:nvPr/>
        </p:nvGrpSpPr>
        <p:grpSpPr>
          <a:xfrm rot="-900038" flipH="1">
            <a:off x="179830" y="3822323"/>
            <a:ext cx="1021623" cy="1377432"/>
            <a:chOff x="3658100" y="944975"/>
            <a:chExt cx="717575" cy="967425"/>
          </a:xfrm>
        </p:grpSpPr>
        <p:sp>
          <p:nvSpPr>
            <p:cNvPr id="1164" name="Google Shape;1164;p54"/>
            <p:cNvSpPr/>
            <p:nvPr/>
          </p:nvSpPr>
          <p:spPr>
            <a:xfrm>
              <a:off x="3658100" y="944975"/>
              <a:ext cx="683150" cy="889400"/>
            </a:xfrm>
            <a:custGeom>
              <a:avLst/>
              <a:gdLst/>
              <a:ahLst/>
              <a:cxnLst/>
              <a:rect l="l" t="t" r="r" b="b"/>
              <a:pathLst>
                <a:path w="27326" h="35576" extrusionOk="0">
                  <a:moveTo>
                    <a:pt x="2096" y="1"/>
                  </a:moveTo>
                  <a:cubicBezTo>
                    <a:pt x="1225" y="1"/>
                    <a:pt x="653" y="1106"/>
                    <a:pt x="974" y="2017"/>
                  </a:cubicBezTo>
                  <a:cubicBezTo>
                    <a:pt x="1504" y="3502"/>
                    <a:pt x="1239" y="4174"/>
                    <a:pt x="638" y="7464"/>
                  </a:cubicBezTo>
                  <a:cubicBezTo>
                    <a:pt x="1" y="10895"/>
                    <a:pt x="3892" y="10258"/>
                    <a:pt x="4246" y="12186"/>
                  </a:cubicBezTo>
                  <a:cubicBezTo>
                    <a:pt x="4564" y="13831"/>
                    <a:pt x="3255" y="15989"/>
                    <a:pt x="3821" y="17757"/>
                  </a:cubicBezTo>
                  <a:cubicBezTo>
                    <a:pt x="4334" y="19384"/>
                    <a:pt x="6615" y="20410"/>
                    <a:pt x="7394" y="22037"/>
                  </a:cubicBezTo>
                  <a:cubicBezTo>
                    <a:pt x="8136" y="23593"/>
                    <a:pt x="7517" y="26034"/>
                    <a:pt x="8561" y="27502"/>
                  </a:cubicBezTo>
                  <a:cubicBezTo>
                    <a:pt x="9569" y="28899"/>
                    <a:pt x="12045" y="29076"/>
                    <a:pt x="13371" y="30296"/>
                  </a:cubicBezTo>
                  <a:cubicBezTo>
                    <a:pt x="14627" y="31464"/>
                    <a:pt x="14999" y="33940"/>
                    <a:pt x="16590" y="34842"/>
                  </a:cubicBezTo>
                  <a:cubicBezTo>
                    <a:pt x="17136" y="35157"/>
                    <a:pt x="17800" y="35233"/>
                    <a:pt x="18509" y="35233"/>
                  </a:cubicBezTo>
                  <a:cubicBezTo>
                    <a:pt x="19166" y="35233"/>
                    <a:pt x="19863" y="35168"/>
                    <a:pt x="20542" y="35168"/>
                  </a:cubicBezTo>
                  <a:cubicBezTo>
                    <a:pt x="21098" y="35168"/>
                    <a:pt x="21643" y="35212"/>
                    <a:pt x="22144" y="35372"/>
                  </a:cubicBezTo>
                  <a:lnTo>
                    <a:pt x="22267" y="35408"/>
                  </a:lnTo>
                  <a:cubicBezTo>
                    <a:pt x="22589" y="35522"/>
                    <a:pt x="22911" y="35576"/>
                    <a:pt x="23224" y="35576"/>
                  </a:cubicBezTo>
                  <a:cubicBezTo>
                    <a:pt x="24842" y="35576"/>
                    <a:pt x="26221" y="34152"/>
                    <a:pt x="25999" y="32419"/>
                  </a:cubicBezTo>
                  <a:cubicBezTo>
                    <a:pt x="25999" y="32348"/>
                    <a:pt x="25981" y="32277"/>
                    <a:pt x="25981" y="32224"/>
                  </a:cubicBezTo>
                  <a:cubicBezTo>
                    <a:pt x="25840" y="30721"/>
                    <a:pt x="27326" y="28687"/>
                    <a:pt x="26919" y="26795"/>
                  </a:cubicBezTo>
                  <a:cubicBezTo>
                    <a:pt x="26583" y="25203"/>
                    <a:pt x="24425" y="23983"/>
                    <a:pt x="23824" y="22249"/>
                  </a:cubicBezTo>
                  <a:cubicBezTo>
                    <a:pt x="23258" y="20658"/>
                    <a:pt x="24195" y="18341"/>
                    <a:pt x="23382" y="16749"/>
                  </a:cubicBezTo>
                  <a:cubicBezTo>
                    <a:pt x="22603" y="15246"/>
                    <a:pt x="20180" y="14715"/>
                    <a:pt x="19102" y="13300"/>
                  </a:cubicBezTo>
                  <a:cubicBezTo>
                    <a:pt x="18076" y="11938"/>
                    <a:pt x="18217" y="9462"/>
                    <a:pt x="16891" y="8242"/>
                  </a:cubicBezTo>
                  <a:cubicBezTo>
                    <a:pt x="15653" y="7110"/>
                    <a:pt x="13195" y="7464"/>
                    <a:pt x="11656" y="6509"/>
                  </a:cubicBezTo>
                  <a:cubicBezTo>
                    <a:pt x="10241" y="5625"/>
                    <a:pt x="11214" y="3538"/>
                    <a:pt x="8720" y="2547"/>
                  </a:cubicBezTo>
                  <a:cubicBezTo>
                    <a:pt x="8406" y="2422"/>
                    <a:pt x="8063" y="2404"/>
                    <a:pt x="7683" y="2404"/>
                  </a:cubicBezTo>
                  <a:cubicBezTo>
                    <a:pt x="7538" y="2404"/>
                    <a:pt x="7387" y="2407"/>
                    <a:pt x="7231" y="2407"/>
                  </a:cubicBezTo>
                  <a:cubicBezTo>
                    <a:pt x="6186" y="2407"/>
                    <a:pt x="4883" y="2293"/>
                    <a:pt x="3184" y="549"/>
                  </a:cubicBezTo>
                  <a:cubicBezTo>
                    <a:pt x="2800" y="160"/>
                    <a:pt x="242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3713825" y="1018850"/>
              <a:ext cx="661850" cy="893550"/>
            </a:xfrm>
            <a:custGeom>
              <a:avLst/>
              <a:gdLst/>
              <a:ahLst/>
              <a:cxnLst/>
              <a:rect l="l" t="t" r="r" b="b"/>
              <a:pathLst>
                <a:path w="26474" h="35742" extrusionOk="0">
                  <a:moveTo>
                    <a:pt x="1064" y="0"/>
                  </a:moveTo>
                  <a:cubicBezTo>
                    <a:pt x="987" y="0"/>
                    <a:pt x="906" y="84"/>
                    <a:pt x="955" y="158"/>
                  </a:cubicBezTo>
                  <a:cubicBezTo>
                    <a:pt x="1963" y="1715"/>
                    <a:pt x="2954" y="3271"/>
                    <a:pt x="3980" y="4810"/>
                  </a:cubicBezTo>
                  <a:lnTo>
                    <a:pt x="142" y="4739"/>
                  </a:lnTo>
                  <a:cubicBezTo>
                    <a:pt x="0" y="4739"/>
                    <a:pt x="0" y="4969"/>
                    <a:pt x="142" y="4969"/>
                  </a:cubicBezTo>
                  <a:lnTo>
                    <a:pt x="4103" y="5040"/>
                  </a:lnTo>
                  <a:lnTo>
                    <a:pt x="4121" y="5040"/>
                  </a:lnTo>
                  <a:cubicBezTo>
                    <a:pt x="4616" y="5800"/>
                    <a:pt x="5129" y="6561"/>
                    <a:pt x="5624" y="7303"/>
                  </a:cubicBezTo>
                  <a:cubicBezTo>
                    <a:pt x="6739" y="8966"/>
                    <a:pt x="7853" y="10628"/>
                    <a:pt x="8985" y="12255"/>
                  </a:cubicBezTo>
                  <a:cubicBezTo>
                    <a:pt x="7322" y="12662"/>
                    <a:pt x="5624" y="12874"/>
                    <a:pt x="3909" y="12874"/>
                  </a:cubicBezTo>
                  <a:cubicBezTo>
                    <a:pt x="3750" y="12874"/>
                    <a:pt x="3750" y="13104"/>
                    <a:pt x="3909" y="13104"/>
                  </a:cubicBezTo>
                  <a:cubicBezTo>
                    <a:pt x="5660" y="13104"/>
                    <a:pt x="7428" y="12874"/>
                    <a:pt x="9126" y="12450"/>
                  </a:cubicBezTo>
                  <a:cubicBezTo>
                    <a:pt x="9568" y="13087"/>
                    <a:pt x="9993" y="13723"/>
                    <a:pt x="10435" y="14360"/>
                  </a:cubicBezTo>
                  <a:cubicBezTo>
                    <a:pt x="12062" y="16694"/>
                    <a:pt x="13707" y="19011"/>
                    <a:pt x="15369" y="21310"/>
                  </a:cubicBezTo>
                  <a:lnTo>
                    <a:pt x="15440" y="21417"/>
                  </a:lnTo>
                  <a:cubicBezTo>
                    <a:pt x="13959" y="21665"/>
                    <a:pt x="12454" y="21795"/>
                    <a:pt x="10946" y="21795"/>
                  </a:cubicBezTo>
                  <a:cubicBezTo>
                    <a:pt x="10204" y="21795"/>
                    <a:pt x="9461" y="21764"/>
                    <a:pt x="8719" y="21700"/>
                  </a:cubicBezTo>
                  <a:cubicBezTo>
                    <a:pt x="8578" y="21700"/>
                    <a:pt x="8578" y="21912"/>
                    <a:pt x="8719" y="21912"/>
                  </a:cubicBezTo>
                  <a:cubicBezTo>
                    <a:pt x="9465" y="21975"/>
                    <a:pt x="10210" y="22007"/>
                    <a:pt x="10954" y="22007"/>
                  </a:cubicBezTo>
                  <a:cubicBezTo>
                    <a:pt x="12488" y="22007"/>
                    <a:pt x="14016" y="21873"/>
                    <a:pt x="15529" y="21611"/>
                  </a:cubicBezTo>
                  <a:cubicBezTo>
                    <a:pt x="15546" y="21611"/>
                    <a:pt x="15564" y="21593"/>
                    <a:pt x="15582" y="21593"/>
                  </a:cubicBezTo>
                  <a:cubicBezTo>
                    <a:pt x="17173" y="23786"/>
                    <a:pt x="18783" y="25980"/>
                    <a:pt x="20427" y="28155"/>
                  </a:cubicBezTo>
                  <a:cubicBezTo>
                    <a:pt x="22125" y="30419"/>
                    <a:pt x="23859" y="32647"/>
                    <a:pt x="25592" y="34875"/>
                  </a:cubicBezTo>
                  <a:lnTo>
                    <a:pt x="26246" y="35707"/>
                  </a:lnTo>
                  <a:cubicBezTo>
                    <a:pt x="26267" y="35731"/>
                    <a:pt x="26291" y="35742"/>
                    <a:pt x="26315" y="35742"/>
                  </a:cubicBezTo>
                  <a:cubicBezTo>
                    <a:pt x="26395" y="35742"/>
                    <a:pt x="26473" y="35629"/>
                    <a:pt x="26405" y="35548"/>
                  </a:cubicBezTo>
                  <a:cubicBezTo>
                    <a:pt x="24637" y="33301"/>
                    <a:pt x="22903" y="31055"/>
                    <a:pt x="21188" y="28792"/>
                  </a:cubicBezTo>
                  <a:cubicBezTo>
                    <a:pt x="19472" y="26528"/>
                    <a:pt x="17792" y="24246"/>
                    <a:pt x="16130" y="21965"/>
                  </a:cubicBezTo>
                  <a:cubicBezTo>
                    <a:pt x="15988" y="21770"/>
                    <a:pt x="15829" y="21558"/>
                    <a:pt x="15688" y="21346"/>
                  </a:cubicBezTo>
                  <a:cubicBezTo>
                    <a:pt x="16271" y="19312"/>
                    <a:pt x="16607" y="17207"/>
                    <a:pt x="16660" y="15085"/>
                  </a:cubicBezTo>
                  <a:cubicBezTo>
                    <a:pt x="16678" y="14466"/>
                    <a:pt x="16678" y="13865"/>
                    <a:pt x="16660" y="13263"/>
                  </a:cubicBezTo>
                  <a:cubicBezTo>
                    <a:pt x="16660" y="13193"/>
                    <a:pt x="16603" y="13157"/>
                    <a:pt x="16545" y="13157"/>
                  </a:cubicBezTo>
                  <a:cubicBezTo>
                    <a:pt x="16488" y="13157"/>
                    <a:pt x="16430" y="13193"/>
                    <a:pt x="16430" y="13263"/>
                  </a:cubicBezTo>
                  <a:cubicBezTo>
                    <a:pt x="16519" y="15386"/>
                    <a:pt x="16342" y="17490"/>
                    <a:pt x="15900" y="19577"/>
                  </a:cubicBezTo>
                  <a:cubicBezTo>
                    <a:pt x="15794" y="20090"/>
                    <a:pt x="15670" y="20603"/>
                    <a:pt x="15529" y="21116"/>
                  </a:cubicBezTo>
                  <a:cubicBezTo>
                    <a:pt x="14061" y="19100"/>
                    <a:pt x="12628" y="17084"/>
                    <a:pt x="11195" y="15032"/>
                  </a:cubicBezTo>
                  <a:cubicBezTo>
                    <a:pt x="10700" y="14342"/>
                    <a:pt x="10223" y="13635"/>
                    <a:pt x="9745" y="12945"/>
                  </a:cubicBezTo>
                  <a:cubicBezTo>
                    <a:pt x="9763" y="12927"/>
                    <a:pt x="9798" y="12892"/>
                    <a:pt x="9798" y="12874"/>
                  </a:cubicBezTo>
                  <a:cubicBezTo>
                    <a:pt x="10276" y="10805"/>
                    <a:pt x="10647" y="8701"/>
                    <a:pt x="10895" y="6596"/>
                  </a:cubicBezTo>
                  <a:cubicBezTo>
                    <a:pt x="10904" y="6525"/>
                    <a:pt x="10855" y="6490"/>
                    <a:pt x="10802" y="6490"/>
                  </a:cubicBezTo>
                  <a:cubicBezTo>
                    <a:pt x="10749" y="6490"/>
                    <a:pt x="10691" y="6525"/>
                    <a:pt x="10683" y="6596"/>
                  </a:cubicBezTo>
                  <a:cubicBezTo>
                    <a:pt x="10435" y="8665"/>
                    <a:pt x="10081" y="10699"/>
                    <a:pt x="9604" y="12733"/>
                  </a:cubicBezTo>
                  <a:cubicBezTo>
                    <a:pt x="8525" y="11177"/>
                    <a:pt x="7446" y="9602"/>
                    <a:pt x="6385" y="8028"/>
                  </a:cubicBezTo>
                  <a:cubicBezTo>
                    <a:pt x="5713" y="7020"/>
                    <a:pt x="5041" y="6012"/>
                    <a:pt x="4369" y="4986"/>
                  </a:cubicBezTo>
                  <a:cubicBezTo>
                    <a:pt x="5023" y="3766"/>
                    <a:pt x="5571" y="2493"/>
                    <a:pt x="6031" y="1202"/>
                  </a:cubicBezTo>
                  <a:cubicBezTo>
                    <a:pt x="6064" y="1115"/>
                    <a:pt x="5997" y="1062"/>
                    <a:pt x="5928" y="1062"/>
                  </a:cubicBezTo>
                  <a:cubicBezTo>
                    <a:pt x="5884" y="1062"/>
                    <a:pt x="5840" y="1083"/>
                    <a:pt x="5819" y="1131"/>
                  </a:cubicBezTo>
                  <a:cubicBezTo>
                    <a:pt x="5377" y="2387"/>
                    <a:pt x="4846" y="3607"/>
                    <a:pt x="4227" y="4774"/>
                  </a:cubicBezTo>
                  <a:cubicBezTo>
                    <a:pt x="3378" y="3501"/>
                    <a:pt x="2547" y="2228"/>
                    <a:pt x="1716" y="936"/>
                  </a:cubicBezTo>
                  <a:lnTo>
                    <a:pt x="1150" y="52"/>
                  </a:lnTo>
                  <a:cubicBezTo>
                    <a:pt x="1129" y="15"/>
                    <a:pt x="1097" y="0"/>
                    <a:pt x="1064" y="0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4"/>
          <p:cNvGrpSpPr/>
          <p:nvPr/>
        </p:nvGrpSpPr>
        <p:grpSpPr>
          <a:xfrm flipH="1">
            <a:off x="-525563" y="3083312"/>
            <a:ext cx="1085175" cy="2279344"/>
            <a:chOff x="5024350" y="862700"/>
            <a:chExt cx="762275" cy="1601000"/>
          </a:xfrm>
        </p:grpSpPr>
        <p:sp>
          <p:nvSpPr>
            <p:cNvPr id="1167" name="Google Shape;1167;p54"/>
            <p:cNvSpPr/>
            <p:nvPr/>
          </p:nvSpPr>
          <p:spPr>
            <a:xfrm>
              <a:off x="5024350" y="862700"/>
              <a:ext cx="762275" cy="1601000"/>
            </a:xfrm>
            <a:custGeom>
              <a:avLst/>
              <a:gdLst/>
              <a:ahLst/>
              <a:cxnLst/>
              <a:rect l="l" t="t" r="r" b="b"/>
              <a:pathLst>
                <a:path w="30491" h="64040" extrusionOk="0">
                  <a:moveTo>
                    <a:pt x="22991" y="1"/>
                  </a:moveTo>
                  <a:cubicBezTo>
                    <a:pt x="21895" y="1"/>
                    <a:pt x="20651" y="785"/>
                    <a:pt x="19808" y="2566"/>
                  </a:cubicBezTo>
                  <a:cubicBezTo>
                    <a:pt x="17615" y="7129"/>
                    <a:pt x="11779" y="4565"/>
                    <a:pt x="9126" y="7465"/>
                  </a:cubicBezTo>
                  <a:cubicBezTo>
                    <a:pt x="7216" y="9570"/>
                    <a:pt x="9957" y="15053"/>
                    <a:pt x="8702" y="17387"/>
                  </a:cubicBezTo>
                  <a:cubicBezTo>
                    <a:pt x="7375" y="19863"/>
                    <a:pt x="1946" y="18855"/>
                    <a:pt x="1627" y="23524"/>
                  </a:cubicBezTo>
                  <a:cubicBezTo>
                    <a:pt x="1450" y="26318"/>
                    <a:pt x="2741" y="30333"/>
                    <a:pt x="2352" y="32951"/>
                  </a:cubicBezTo>
                  <a:cubicBezTo>
                    <a:pt x="1946" y="35763"/>
                    <a:pt x="0" y="38380"/>
                    <a:pt x="0" y="41015"/>
                  </a:cubicBezTo>
                  <a:cubicBezTo>
                    <a:pt x="0" y="43898"/>
                    <a:pt x="1963" y="46551"/>
                    <a:pt x="2264" y="49098"/>
                  </a:cubicBezTo>
                  <a:cubicBezTo>
                    <a:pt x="2653" y="52140"/>
                    <a:pt x="1450" y="55182"/>
                    <a:pt x="2016" y="57499"/>
                  </a:cubicBezTo>
                  <a:cubicBezTo>
                    <a:pt x="3024" y="61655"/>
                    <a:pt x="2211" y="62504"/>
                    <a:pt x="4351" y="63689"/>
                  </a:cubicBezTo>
                  <a:cubicBezTo>
                    <a:pt x="4758" y="63922"/>
                    <a:pt x="5217" y="64039"/>
                    <a:pt x="5682" y="64039"/>
                  </a:cubicBezTo>
                  <a:cubicBezTo>
                    <a:pt x="6026" y="64039"/>
                    <a:pt x="6372" y="63976"/>
                    <a:pt x="6703" y="63848"/>
                  </a:cubicBezTo>
                  <a:cubicBezTo>
                    <a:pt x="8949" y="62963"/>
                    <a:pt x="11107" y="62822"/>
                    <a:pt x="12911" y="61442"/>
                  </a:cubicBezTo>
                  <a:cubicBezTo>
                    <a:pt x="15245" y="59692"/>
                    <a:pt x="16041" y="56508"/>
                    <a:pt x="17774" y="54492"/>
                  </a:cubicBezTo>
                  <a:cubicBezTo>
                    <a:pt x="19649" y="52317"/>
                    <a:pt x="22656" y="51008"/>
                    <a:pt x="23929" y="48620"/>
                  </a:cubicBezTo>
                  <a:cubicBezTo>
                    <a:pt x="25256" y="46127"/>
                    <a:pt x="22815" y="39494"/>
                    <a:pt x="23575" y="36877"/>
                  </a:cubicBezTo>
                  <a:cubicBezTo>
                    <a:pt x="24371" y="34171"/>
                    <a:pt x="29076" y="31377"/>
                    <a:pt x="29376" y="28671"/>
                  </a:cubicBezTo>
                  <a:cubicBezTo>
                    <a:pt x="29695" y="25841"/>
                    <a:pt x="25450" y="24355"/>
                    <a:pt x="25733" y="21172"/>
                  </a:cubicBezTo>
                  <a:cubicBezTo>
                    <a:pt x="25998" y="18271"/>
                    <a:pt x="30491" y="18378"/>
                    <a:pt x="30137" y="13620"/>
                  </a:cubicBezTo>
                  <a:cubicBezTo>
                    <a:pt x="29925" y="10560"/>
                    <a:pt x="25538" y="10136"/>
                    <a:pt x="24937" y="7784"/>
                  </a:cubicBezTo>
                  <a:cubicBezTo>
                    <a:pt x="24654" y="6634"/>
                    <a:pt x="25008" y="4989"/>
                    <a:pt x="25202" y="4105"/>
                  </a:cubicBezTo>
                  <a:cubicBezTo>
                    <a:pt x="25793" y="1568"/>
                    <a:pt x="24539" y="1"/>
                    <a:pt x="229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5073125" y="925550"/>
              <a:ext cx="603350" cy="1517000"/>
            </a:xfrm>
            <a:custGeom>
              <a:avLst/>
              <a:gdLst/>
              <a:ahLst/>
              <a:cxnLst/>
              <a:rect l="l" t="t" r="r" b="b"/>
              <a:pathLst>
                <a:path w="24134" h="60680" extrusionOk="0">
                  <a:moveTo>
                    <a:pt x="20925" y="1"/>
                  </a:moveTo>
                  <a:cubicBezTo>
                    <a:pt x="20879" y="1"/>
                    <a:pt x="20831" y="22"/>
                    <a:pt x="20811" y="70"/>
                  </a:cubicBezTo>
                  <a:cubicBezTo>
                    <a:pt x="19025" y="4598"/>
                    <a:pt x="17433" y="9214"/>
                    <a:pt x="15947" y="13847"/>
                  </a:cubicBezTo>
                  <a:cubicBezTo>
                    <a:pt x="13931" y="11814"/>
                    <a:pt x="12039" y="9674"/>
                    <a:pt x="10270" y="7445"/>
                  </a:cubicBezTo>
                  <a:cubicBezTo>
                    <a:pt x="9757" y="6791"/>
                    <a:pt x="9262" y="6119"/>
                    <a:pt x="8767" y="5447"/>
                  </a:cubicBezTo>
                  <a:cubicBezTo>
                    <a:pt x="8741" y="5416"/>
                    <a:pt x="8706" y="5403"/>
                    <a:pt x="8672" y="5403"/>
                  </a:cubicBezTo>
                  <a:cubicBezTo>
                    <a:pt x="8589" y="5403"/>
                    <a:pt x="8510" y="5478"/>
                    <a:pt x="8572" y="5553"/>
                  </a:cubicBezTo>
                  <a:cubicBezTo>
                    <a:pt x="10305" y="7923"/>
                    <a:pt x="12180" y="10186"/>
                    <a:pt x="14196" y="12344"/>
                  </a:cubicBezTo>
                  <a:cubicBezTo>
                    <a:pt x="14745" y="12928"/>
                    <a:pt x="15311" y="13511"/>
                    <a:pt x="15876" y="14095"/>
                  </a:cubicBezTo>
                  <a:cubicBezTo>
                    <a:pt x="15876" y="14113"/>
                    <a:pt x="15859" y="14148"/>
                    <a:pt x="15859" y="14166"/>
                  </a:cubicBezTo>
                  <a:cubicBezTo>
                    <a:pt x="14568" y="18163"/>
                    <a:pt x="13294" y="22177"/>
                    <a:pt x="12092" y="26210"/>
                  </a:cubicBezTo>
                  <a:cubicBezTo>
                    <a:pt x="9598" y="24706"/>
                    <a:pt x="7210" y="23044"/>
                    <a:pt x="4929" y="21258"/>
                  </a:cubicBezTo>
                  <a:cubicBezTo>
                    <a:pt x="4275" y="20727"/>
                    <a:pt x="3602" y="20179"/>
                    <a:pt x="2966" y="19631"/>
                  </a:cubicBezTo>
                  <a:cubicBezTo>
                    <a:pt x="2939" y="19611"/>
                    <a:pt x="2910" y="19603"/>
                    <a:pt x="2882" y="19603"/>
                  </a:cubicBezTo>
                  <a:cubicBezTo>
                    <a:pt x="2786" y="19603"/>
                    <a:pt x="2710" y="19707"/>
                    <a:pt x="2807" y="19790"/>
                  </a:cubicBezTo>
                  <a:cubicBezTo>
                    <a:pt x="5106" y="21753"/>
                    <a:pt x="7546" y="23557"/>
                    <a:pt x="10076" y="25219"/>
                  </a:cubicBezTo>
                  <a:cubicBezTo>
                    <a:pt x="10712" y="25626"/>
                    <a:pt x="11367" y="26033"/>
                    <a:pt x="12021" y="26422"/>
                  </a:cubicBezTo>
                  <a:cubicBezTo>
                    <a:pt x="11826" y="27112"/>
                    <a:pt x="11632" y="27784"/>
                    <a:pt x="11437" y="28456"/>
                  </a:cubicBezTo>
                  <a:cubicBezTo>
                    <a:pt x="10076" y="33213"/>
                    <a:pt x="9032" y="38059"/>
                    <a:pt x="8307" y="42958"/>
                  </a:cubicBezTo>
                  <a:cubicBezTo>
                    <a:pt x="8289" y="43047"/>
                    <a:pt x="8272" y="43135"/>
                    <a:pt x="8272" y="43223"/>
                  </a:cubicBezTo>
                  <a:cubicBezTo>
                    <a:pt x="8254" y="43206"/>
                    <a:pt x="8254" y="43206"/>
                    <a:pt x="8254" y="43206"/>
                  </a:cubicBezTo>
                  <a:cubicBezTo>
                    <a:pt x="6114" y="41473"/>
                    <a:pt x="4027" y="39722"/>
                    <a:pt x="1975" y="37918"/>
                  </a:cubicBezTo>
                  <a:cubicBezTo>
                    <a:pt x="1392" y="37405"/>
                    <a:pt x="826" y="36892"/>
                    <a:pt x="242" y="36379"/>
                  </a:cubicBezTo>
                  <a:cubicBezTo>
                    <a:pt x="219" y="36360"/>
                    <a:pt x="193" y="36351"/>
                    <a:pt x="168" y="36351"/>
                  </a:cubicBezTo>
                  <a:cubicBezTo>
                    <a:pt x="79" y="36351"/>
                    <a:pt x="0" y="36456"/>
                    <a:pt x="83" y="36538"/>
                  </a:cubicBezTo>
                  <a:cubicBezTo>
                    <a:pt x="2117" y="38360"/>
                    <a:pt x="4186" y="40146"/>
                    <a:pt x="6308" y="41897"/>
                  </a:cubicBezTo>
                  <a:cubicBezTo>
                    <a:pt x="6892" y="42392"/>
                    <a:pt x="7493" y="42870"/>
                    <a:pt x="8095" y="43347"/>
                  </a:cubicBezTo>
                  <a:cubicBezTo>
                    <a:pt x="8115" y="43368"/>
                    <a:pt x="8136" y="43377"/>
                    <a:pt x="8160" y="43377"/>
                  </a:cubicBezTo>
                  <a:cubicBezTo>
                    <a:pt x="8178" y="43377"/>
                    <a:pt x="8197" y="43372"/>
                    <a:pt x="8219" y="43365"/>
                  </a:cubicBezTo>
                  <a:cubicBezTo>
                    <a:pt x="8219" y="43383"/>
                    <a:pt x="8219" y="43400"/>
                    <a:pt x="8236" y="43400"/>
                  </a:cubicBezTo>
                  <a:cubicBezTo>
                    <a:pt x="7582" y="48087"/>
                    <a:pt x="7157" y="52792"/>
                    <a:pt x="6927" y="57496"/>
                  </a:cubicBezTo>
                  <a:cubicBezTo>
                    <a:pt x="6892" y="58557"/>
                    <a:pt x="6839" y="59618"/>
                    <a:pt x="6804" y="60679"/>
                  </a:cubicBezTo>
                  <a:lnTo>
                    <a:pt x="7034" y="60609"/>
                  </a:lnTo>
                  <a:cubicBezTo>
                    <a:pt x="7051" y="60220"/>
                    <a:pt x="7051" y="59813"/>
                    <a:pt x="7069" y="59424"/>
                  </a:cubicBezTo>
                  <a:cubicBezTo>
                    <a:pt x="7246" y="54507"/>
                    <a:pt x="7617" y="49608"/>
                    <a:pt x="8272" y="44744"/>
                  </a:cubicBezTo>
                  <a:cubicBezTo>
                    <a:pt x="8325" y="44302"/>
                    <a:pt x="8395" y="43860"/>
                    <a:pt x="8466" y="43418"/>
                  </a:cubicBezTo>
                  <a:cubicBezTo>
                    <a:pt x="9881" y="43206"/>
                    <a:pt x="11243" y="42658"/>
                    <a:pt x="12552" y="42092"/>
                  </a:cubicBezTo>
                  <a:cubicBezTo>
                    <a:pt x="14019" y="41455"/>
                    <a:pt x="15452" y="40818"/>
                    <a:pt x="16920" y="40182"/>
                  </a:cubicBezTo>
                  <a:lnTo>
                    <a:pt x="19396" y="39103"/>
                  </a:lnTo>
                  <a:cubicBezTo>
                    <a:pt x="19504" y="39041"/>
                    <a:pt x="19437" y="38898"/>
                    <a:pt x="19324" y="38898"/>
                  </a:cubicBezTo>
                  <a:cubicBezTo>
                    <a:pt x="19308" y="38898"/>
                    <a:pt x="19290" y="38901"/>
                    <a:pt x="19272" y="38908"/>
                  </a:cubicBezTo>
                  <a:lnTo>
                    <a:pt x="14939" y="40818"/>
                  </a:lnTo>
                  <a:cubicBezTo>
                    <a:pt x="13542" y="41437"/>
                    <a:pt x="12145" y="42092"/>
                    <a:pt x="10712" y="42604"/>
                  </a:cubicBezTo>
                  <a:cubicBezTo>
                    <a:pt x="9987" y="42870"/>
                    <a:pt x="9244" y="43064"/>
                    <a:pt x="8501" y="43206"/>
                  </a:cubicBezTo>
                  <a:cubicBezTo>
                    <a:pt x="9138" y="38820"/>
                    <a:pt x="10022" y="34469"/>
                    <a:pt x="11190" y="30189"/>
                  </a:cubicBezTo>
                  <a:cubicBezTo>
                    <a:pt x="11508" y="28969"/>
                    <a:pt x="11862" y="27766"/>
                    <a:pt x="12215" y="26546"/>
                  </a:cubicBezTo>
                  <a:lnTo>
                    <a:pt x="12251" y="26581"/>
                  </a:lnTo>
                  <a:cubicBezTo>
                    <a:pt x="12267" y="26588"/>
                    <a:pt x="12282" y="26591"/>
                    <a:pt x="12297" y="26591"/>
                  </a:cubicBezTo>
                  <a:cubicBezTo>
                    <a:pt x="12398" y="26591"/>
                    <a:pt x="12465" y="26448"/>
                    <a:pt x="12357" y="26387"/>
                  </a:cubicBezTo>
                  <a:lnTo>
                    <a:pt x="12304" y="26351"/>
                  </a:lnTo>
                  <a:cubicBezTo>
                    <a:pt x="15045" y="26086"/>
                    <a:pt x="17769" y="25679"/>
                    <a:pt x="20475" y="25113"/>
                  </a:cubicBezTo>
                  <a:cubicBezTo>
                    <a:pt x="21235" y="24936"/>
                    <a:pt x="21996" y="24760"/>
                    <a:pt x="22774" y="24583"/>
                  </a:cubicBezTo>
                  <a:cubicBezTo>
                    <a:pt x="22905" y="24534"/>
                    <a:pt x="22869" y="24349"/>
                    <a:pt x="22738" y="24349"/>
                  </a:cubicBezTo>
                  <a:cubicBezTo>
                    <a:pt x="22727" y="24349"/>
                    <a:pt x="22715" y="24350"/>
                    <a:pt x="22703" y="24353"/>
                  </a:cubicBezTo>
                  <a:cubicBezTo>
                    <a:pt x="20050" y="25007"/>
                    <a:pt x="17344" y="25520"/>
                    <a:pt x="14621" y="25856"/>
                  </a:cubicBezTo>
                  <a:cubicBezTo>
                    <a:pt x="13860" y="25962"/>
                    <a:pt x="13100" y="26033"/>
                    <a:pt x="12339" y="26104"/>
                  </a:cubicBezTo>
                  <a:cubicBezTo>
                    <a:pt x="13347" y="22708"/>
                    <a:pt x="14444" y="19312"/>
                    <a:pt x="15505" y="15934"/>
                  </a:cubicBezTo>
                  <a:cubicBezTo>
                    <a:pt x="15735" y="15262"/>
                    <a:pt x="15947" y="14572"/>
                    <a:pt x="16177" y="13883"/>
                  </a:cubicBezTo>
                  <a:cubicBezTo>
                    <a:pt x="16195" y="13900"/>
                    <a:pt x="16230" y="13900"/>
                    <a:pt x="16266" y="13900"/>
                  </a:cubicBezTo>
                  <a:cubicBezTo>
                    <a:pt x="18352" y="13281"/>
                    <a:pt x="20457" y="12680"/>
                    <a:pt x="22544" y="12043"/>
                  </a:cubicBezTo>
                  <a:cubicBezTo>
                    <a:pt x="23075" y="11902"/>
                    <a:pt x="23570" y="11690"/>
                    <a:pt x="24030" y="11407"/>
                  </a:cubicBezTo>
                  <a:cubicBezTo>
                    <a:pt x="24134" y="11332"/>
                    <a:pt x="24063" y="11196"/>
                    <a:pt x="23975" y="11196"/>
                  </a:cubicBezTo>
                  <a:cubicBezTo>
                    <a:pt x="23958" y="11196"/>
                    <a:pt x="23941" y="11201"/>
                    <a:pt x="23924" y="11212"/>
                  </a:cubicBezTo>
                  <a:cubicBezTo>
                    <a:pt x="23517" y="11477"/>
                    <a:pt x="23075" y="11672"/>
                    <a:pt x="22597" y="11796"/>
                  </a:cubicBezTo>
                  <a:cubicBezTo>
                    <a:pt x="22102" y="11955"/>
                    <a:pt x="21607" y="12096"/>
                    <a:pt x="21094" y="12238"/>
                  </a:cubicBezTo>
                  <a:lnTo>
                    <a:pt x="17963" y="13158"/>
                  </a:lnTo>
                  <a:lnTo>
                    <a:pt x="16230" y="13671"/>
                  </a:lnTo>
                  <a:cubicBezTo>
                    <a:pt x="17504" y="9709"/>
                    <a:pt x="18848" y="5765"/>
                    <a:pt x="20351" y="1874"/>
                  </a:cubicBezTo>
                  <a:cubicBezTo>
                    <a:pt x="20581" y="1290"/>
                    <a:pt x="20793" y="707"/>
                    <a:pt x="21041" y="141"/>
                  </a:cubicBezTo>
                  <a:cubicBezTo>
                    <a:pt x="21073" y="54"/>
                    <a:pt x="21000" y="1"/>
                    <a:pt x="20925" y="1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4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54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54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4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74" name="Google Shape;1174;p5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9" name="Google Shape;1179;p54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4"/>
          <p:cNvGrpSpPr/>
          <p:nvPr/>
        </p:nvGrpSpPr>
        <p:grpSpPr>
          <a:xfrm>
            <a:off x="511062" y="756729"/>
            <a:ext cx="4570326" cy="3327073"/>
            <a:chOff x="713225" y="1380150"/>
            <a:chExt cx="4254769" cy="3327073"/>
          </a:xfrm>
        </p:grpSpPr>
        <p:sp>
          <p:nvSpPr>
            <p:cNvPr id="1147" name="Google Shape;1147;p54"/>
            <p:cNvSpPr/>
            <p:nvPr/>
          </p:nvSpPr>
          <p:spPr>
            <a:xfrm>
              <a:off x="713225" y="1380150"/>
              <a:ext cx="4254769" cy="3327073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713225" y="1381175"/>
              <a:ext cx="4254769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4"/>
          <p:cNvSpPr txBox="1">
            <a:spLocks noGrp="1"/>
          </p:cNvSpPr>
          <p:nvPr>
            <p:ph type="subTitle" idx="1"/>
          </p:nvPr>
        </p:nvSpPr>
        <p:spPr>
          <a:xfrm flipH="1">
            <a:off x="731721" y="1050998"/>
            <a:ext cx="5015071" cy="2662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>
                <a:effectLst/>
                <a:latin typeface="Söhne"/>
              </a:rPr>
              <a:t>Skala </a:t>
            </a:r>
            <a:r>
              <a:rPr lang="en-US" sz="1600" b="1" i="0" dirty="0" err="1">
                <a:effectLst/>
                <a:latin typeface="Söhne"/>
              </a:rPr>
              <a:t>Terbatas</a:t>
            </a:r>
            <a:endParaRPr lang="en-US" sz="1600" b="1" i="0" dirty="0"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Tidak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Mendukung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Penggunaan</a:t>
            </a:r>
            <a:r>
              <a:rPr lang="en-US" sz="1600" b="1" i="0" dirty="0">
                <a:effectLst/>
                <a:latin typeface="Söhne"/>
              </a:rPr>
              <a:t> Multi-</a:t>
            </a:r>
            <a:r>
              <a:rPr lang="en-US" sz="1600" b="1" i="0" dirty="0" err="1">
                <a:effectLst/>
                <a:latin typeface="Söhne"/>
              </a:rPr>
              <a:t>Pengguna</a:t>
            </a:r>
            <a:r>
              <a:rPr lang="en-US" sz="1600" b="1" i="0" dirty="0">
                <a:effectLst/>
                <a:latin typeface="Söhne"/>
              </a:rPr>
              <a:t> yang </a:t>
            </a:r>
            <a:r>
              <a:rPr lang="en-US" sz="1600" b="1" i="0" dirty="0" err="1">
                <a:effectLst/>
                <a:latin typeface="Söhne"/>
              </a:rPr>
              <a:t>Intensif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Tidak</a:t>
            </a:r>
            <a:r>
              <a:rPr lang="en-US" sz="1600" b="1" i="0" dirty="0">
                <a:effectLst/>
                <a:latin typeface="Söhne"/>
              </a:rPr>
              <a:t> Ada Server </a:t>
            </a:r>
            <a:r>
              <a:rPr lang="en-US" sz="1600" b="1" i="0" dirty="0" err="1">
                <a:effectLst/>
                <a:latin typeface="Söhne"/>
              </a:rPr>
              <a:t>Terpisah</a:t>
            </a:r>
            <a:endParaRPr lang="en-US" sz="1600" b="1" i="0" dirty="0">
              <a:effectLst/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Kurangnya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Fungsionalitas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Lanjutan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Keterbatasan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Tipe</a:t>
            </a:r>
            <a:r>
              <a:rPr lang="en-US" sz="1600" b="1" i="0" dirty="0">
                <a:effectLst/>
                <a:latin typeface="Söhne"/>
              </a:rPr>
              <a:t>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>
                <a:effectLst/>
                <a:latin typeface="Söhne"/>
              </a:rPr>
              <a:t>Kinerja </a:t>
            </a:r>
            <a:r>
              <a:rPr lang="en-US" sz="1600" b="1" i="0" dirty="0" err="1">
                <a:effectLst/>
                <a:latin typeface="Söhne"/>
              </a:rPr>
              <a:t>Tertentu</a:t>
            </a:r>
            <a:endParaRPr lang="en-US" sz="1600" b="1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Kurangnya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Dukungan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untuk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Prosedur</a:t>
            </a:r>
            <a:r>
              <a:rPr lang="en-US" sz="1600" b="1" i="0" dirty="0">
                <a:effectLst/>
                <a:latin typeface="Söhne"/>
              </a:rPr>
              <a:t> </a:t>
            </a:r>
            <a:r>
              <a:rPr lang="en-US" sz="1600" b="1" i="0" dirty="0" err="1">
                <a:effectLst/>
                <a:latin typeface="Söhne"/>
              </a:rPr>
              <a:t>Penyimpanan</a:t>
            </a:r>
            <a:endParaRPr sz="1600" dirty="0"/>
          </a:p>
        </p:txBody>
      </p:sp>
      <p:sp>
        <p:nvSpPr>
          <p:cNvPr id="1154" name="Google Shape;1154;p54"/>
          <p:cNvSpPr txBox="1">
            <a:spLocks noGrp="1"/>
          </p:cNvSpPr>
          <p:nvPr>
            <p:ph type="ctrTitle" idx="4294967295"/>
          </p:nvPr>
        </p:nvSpPr>
        <p:spPr>
          <a:xfrm>
            <a:off x="5869301" y="2116956"/>
            <a:ext cx="2893218" cy="78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Kekurangan</a:t>
            </a:r>
            <a:endParaRPr sz="4500" dirty="0"/>
          </a:p>
        </p:txBody>
      </p:sp>
      <p:sp>
        <p:nvSpPr>
          <p:cNvPr id="1155" name="Google Shape;1155;p54"/>
          <p:cNvSpPr/>
          <p:nvPr/>
        </p:nvSpPr>
        <p:spPr>
          <a:xfrm>
            <a:off x="7799633" y="2849053"/>
            <a:ext cx="384433" cy="414175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7178148" y="1536629"/>
            <a:ext cx="174525" cy="18770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541466" y="1811506"/>
            <a:ext cx="230755" cy="24826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7420128" y="1218551"/>
            <a:ext cx="254859" cy="274753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7944099" y="1777146"/>
            <a:ext cx="479935" cy="517302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5869301" y="3387306"/>
            <a:ext cx="235407" cy="25320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6542768" y="3553163"/>
            <a:ext cx="311252" cy="334888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5815122" y="2587261"/>
            <a:ext cx="343764" cy="370616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54"/>
          <p:cNvGrpSpPr/>
          <p:nvPr/>
        </p:nvGrpSpPr>
        <p:grpSpPr>
          <a:xfrm rot="-900038" flipH="1">
            <a:off x="179830" y="3822323"/>
            <a:ext cx="1021623" cy="1377432"/>
            <a:chOff x="3658100" y="944975"/>
            <a:chExt cx="717575" cy="967425"/>
          </a:xfrm>
        </p:grpSpPr>
        <p:sp>
          <p:nvSpPr>
            <p:cNvPr id="1164" name="Google Shape;1164;p54"/>
            <p:cNvSpPr/>
            <p:nvPr/>
          </p:nvSpPr>
          <p:spPr>
            <a:xfrm>
              <a:off x="3658100" y="944975"/>
              <a:ext cx="683150" cy="889400"/>
            </a:xfrm>
            <a:custGeom>
              <a:avLst/>
              <a:gdLst/>
              <a:ahLst/>
              <a:cxnLst/>
              <a:rect l="l" t="t" r="r" b="b"/>
              <a:pathLst>
                <a:path w="27326" h="35576" extrusionOk="0">
                  <a:moveTo>
                    <a:pt x="2096" y="1"/>
                  </a:moveTo>
                  <a:cubicBezTo>
                    <a:pt x="1225" y="1"/>
                    <a:pt x="653" y="1106"/>
                    <a:pt x="974" y="2017"/>
                  </a:cubicBezTo>
                  <a:cubicBezTo>
                    <a:pt x="1504" y="3502"/>
                    <a:pt x="1239" y="4174"/>
                    <a:pt x="638" y="7464"/>
                  </a:cubicBezTo>
                  <a:cubicBezTo>
                    <a:pt x="1" y="10895"/>
                    <a:pt x="3892" y="10258"/>
                    <a:pt x="4246" y="12186"/>
                  </a:cubicBezTo>
                  <a:cubicBezTo>
                    <a:pt x="4564" y="13831"/>
                    <a:pt x="3255" y="15989"/>
                    <a:pt x="3821" y="17757"/>
                  </a:cubicBezTo>
                  <a:cubicBezTo>
                    <a:pt x="4334" y="19384"/>
                    <a:pt x="6615" y="20410"/>
                    <a:pt x="7394" y="22037"/>
                  </a:cubicBezTo>
                  <a:cubicBezTo>
                    <a:pt x="8136" y="23593"/>
                    <a:pt x="7517" y="26034"/>
                    <a:pt x="8561" y="27502"/>
                  </a:cubicBezTo>
                  <a:cubicBezTo>
                    <a:pt x="9569" y="28899"/>
                    <a:pt x="12045" y="29076"/>
                    <a:pt x="13371" y="30296"/>
                  </a:cubicBezTo>
                  <a:cubicBezTo>
                    <a:pt x="14627" y="31464"/>
                    <a:pt x="14999" y="33940"/>
                    <a:pt x="16590" y="34842"/>
                  </a:cubicBezTo>
                  <a:cubicBezTo>
                    <a:pt x="17136" y="35157"/>
                    <a:pt x="17800" y="35233"/>
                    <a:pt x="18509" y="35233"/>
                  </a:cubicBezTo>
                  <a:cubicBezTo>
                    <a:pt x="19166" y="35233"/>
                    <a:pt x="19863" y="35168"/>
                    <a:pt x="20542" y="35168"/>
                  </a:cubicBezTo>
                  <a:cubicBezTo>
                    <a:pt x="21098" y="35168"/>
                    <a:pt x="21643" y="35212"/>
                    <a:pt x="22144" y="35372"/>
                  </a:cubicBezTo>
                  <a:lnTo>
                    <a:pt x="22267" y="35408"/>
                  </a:lnTo>
                  <a:cubicBezTo>
                    <a:pt x="22589" y="35522"/>
                    <a:pt x="22911" y="35576"/>
                    <a:pt x="23224" y="35576"/>
                  </a:cubicBezTo>
                  <a:cubicBezTo>
                    <a:pt x="24842" y="35576"/>
                    <a:pt x="26221" y="34152"/>
                    <a:pt x="25999" y="32419"/>
                  </a:cubicBezTo>
                  <a:cubicBezTo>
                    <a:pt x="25999" y="32348"/>
                    <a:pt x="25981" y="32277"/>
                    <a:pt x="25981" y="32224"/>
                  </a:cubicBezTo>
                  <a:cubicBezTo>
                    <a:pt x="25840" y="30721"/>
                    <a:pt x="27326" y="28687"/>
                    <a:pt x="26919" y="26795"/>
                  </a:cubicBezTo>
                  <a:cubicBezTo>
                    <a:pt x="26583" y="25203"/>
                    <a:pt x="24425" y="23983"/>
                    <a:pt x="23824" y="22249"/>
                  </a:cubicBezTo>
                  <a:cubicBezTo>
                    <a:pt x="23258" y="20658"/>
                    <a:pt x="24195" y="18341"/>
                    <a:pt x="23382" y="16749"/>
                  </a:cubicBezTo>
                  <a:cubicBezTo>
                    <a:pt x="22603" y="15246"/>
                    <a:pt x="20180" y="14715"/>
                    <a:pt x="19102" y="13300"/>
                  </a:cubicBezTo>
                  <a:cubicBezTo>
                    <a:pt x="18076" y="11938"/>
                    <a:pt x="18217" y="9462"/>
                    <a:pt x="16891" y="8242"/>
                  </a:cubicBezTo>
                  <a:cubicBezTo>
                    <a:pt x="15653" y="7110"/>
                    <a:pt x="13195" y="7464"/>
                    <a:pt x="11656" y="6509"/>
                  </a:cubicBezTo>
                  <a:cubicBezTo>
                    <a:pt x="10241" y="5625"/>
                    <a:pt x="11214" y="3538"/>
                    <a:pt x="8720" y="2547"/>
                  </a:cubicBezTo>
                  <a:cubicBezTo>
                    <a:pt x="8406" y="2422"/>
                    <a:pt x="8063" y="2404"/>
                    <a:pt x="7683" y="2404"/>
                  </a:cubicBezTo>
                  <a:cubicBezTo>
                    <a:pt x="7538" y="2404"/>
                    <a:pt x="7387" y="2407"/>
                    <a:pt x="7231" y="2407"/>
                  </a:cubicBezTo>
                  <a:cubicBezTo>
                    <a:pt x="6186" y="2407"/>
                    <a:pt x="4883" y="2293"/>
                    <a:pt x="3184" y="549"/>
                  </a:cubicBezTo>
                  <a:cubicBezTo>
                    <a:pt x="2800" y="160"/>
                    <a:pt x="242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3713825" y="1018850"/>
              <a:ext cx="661850" cy="893550"/>
            </a:xfrm>
            <a:custGeom>
              <a:avLst/>
              <a:gdLst/>
              <a:ahLst/>
              <a:cxnLst/>
              <a:rect l="l" t="t" r="r" b="b"/>
              <a:pathLst>
                <a:path w="26474" h="35742" extrusionOk="0">
                  <a:moveTo>
                    <a:pt x="1064" y="0"/>
                  </a:moveTo>
                  <a:cubicBezTo>
                    <a:pt x="987" y="0"/>
                    <a:pt x="906" y="84"/>
                    <a:pt x="955" y="158"/>
                  </a:cubicBezTo>
                  <a:cubicBezTo>
                    <a:pt x="1963" y="1715"/>
                    <a:pt x="2954" y="3271"/>
                    <a:pt x="3980" y="4810"/>
                  </a:cubicBezTo>
                  <a:lnTo>
                    <a:pt x="142" y="4739"/>
                  </a:lnTo>
                  <a:cubicBezTo>
                    <a:pt x="0" y="4739"/>
                    <a:pt x="0" y="4969"/>
                    <a:pt x="142" y="4969"/>
                  </a:cubicBezTo>
                  <a:lnTo>
                    <a:pt x="4103" y="5040"/>
                  </a:lnTo>
                  <a:lnTo>
                    <a:pt x="4121" y="5040"/>
                  </a:lnTo>
                  <a:cubicBezTo>
                    <a:pt x="4616" y="5800"/>
                    <a:pt x="5129" y="6561"/>
                    <a:pt x="5624" y="7303"/>
                  </a:cubicBezTo>
                  <a:cubicBezTo>
                    <a:pt x="6739" y="8966"/>
                    <a:pt x="7853" y="10628"/>
                    <a:pt x="8985" y="12255"/>
                  </a:cubicBezTo>
                  <a:cubicBezTo>
                    <a:pt x="7322" y="12662"/>
                    <a:pt x="5624" y="12874"/>
                    <a:pt x="3909" y="12874"/>
                  </a:cubicBezTo>
                  <a:cubicBezTo>
                    <a:pt x="3750" y="12874"/>
                    <a:pt x="3750" y="13104"/>
                    <a:pt x="3909" y="13104"/>
                  </a:cubicBezTo>
                  <a:cubicBezTo>
                    <a:pt x="5660" y="13104"/>
                    <a:pt x="7428" y="12874"/>
                    <a:pt x="9126" y="12450"/>
                  </a:cubicBezTo>
                  <a:cubicBezTo>
                    <a:pt x="9568" y="13087"/>
                    <a:pt x="9993" y="13723"/>
                    <a:pt x="10435" y="14360"/>
                  </a:cubicBezTo>
                  <a:cubicBezTo>
                    <a:pt x="12062" y="16694"/>
                    <a:pt x="13707" y="19011"/>
                    <a:pt x="15369" y="21310"/>
                  </a:cubicBezTo>
                  <a:lnTo>
                    <a:pt x="15440" y="21417"/>
                  </a:lnTo>
                  <a:cubicBezTo>
                    <a:pt x="13959" y="21665"/>
                    <a:pt x="12454" y="21795"/>
                    <a:pt x="10946" y="21795"/>
                  </a:cubicBezTo>
                  <a:cubicBezTo>
                    <a:pt x="10204" y="21795"/>
                    <a:pt x="9461" y="21764"/>
                    <a:pt x="8719" y="21700"/>
                  </a:cubicBezTo>
                  <a:cubicBezTo>
                    <a:pt x="8578" y="21700"/>
                    <a:pt x="8578" y="21912"/>
                    <a:pt x="8719" y="21912"/>
                  </a:cubicBezTo>
                  <a:cubicBezTo>
                    <a:pt x="9465" y="21975"/>
                    <a:pt x="10210" y="22007"/>
                    <a:pt x="10954" y="22007"/>
                  </a:cubicBezTo>
                  <a:cubicBezTo>
                    <a:pt x="12488" y="22007"/>
                    <a:pt x="14016" y="21873"/>
                    <a:pt x="15529" y="21611"/>
                  </a:cubicBezTo>
                  <a:cubicBezTo>
                    <a:pt x="15546" y="21611"/>
                    <a:pt x="15564" y="21593"/>
                    <a:pt x="15582" y="21593"/>
                  </a:cubicBezTo>
                  <a:cubicBezTo>
                    <a:pt x="17173" y="23786"/>
                    <a:pt x="18783" y="25980"/>
                    <a:pt x="20427" y="28155"/>
                  </a:cubicBezTo>
                  <a:cubicBezTo>
                    <a:pt x="22125" y="30419"/>
                    <a:pt x="23859" y="32647"/>
                    <a:pt x="25592" y="34875"/>
                  </a:cubicBezTo>
                  <a:lnTo>
                    <a:pt x="26246" y="35707"/>
                  </a:lnTo>
                  <a:cubicBezTo>
                    <a:pt x="26267" y="35731"/>
                    <a:pt x="26291" y="35742"/>
                    <a:pt x="26315" y="35742"/>
                  </a:cubicBezTo>
                  <a:cubicBezTo>
                    <a:pt x="26395" y="35742"/>
                    <a:pt x="26473" y="35629"/>
                    <a:pt x="26405" y="35548"/>
                  </a:cubicBezTo>
                  <a:cubicBezTo>
                    <a:pt x="24637" y="33301"/>
                    <a:pt x="22903" y="31055"/>
                    <a:pt x="21188" y="28792"/>
                  </a:cubicBezTo>
                  <a:cubicBezTo>
                    <a:pt x="19472" y="26528"/>
                    <a:pt x="17792" y="24246"/>
                    <a:pt x="16130" y="21965"/>
                  </a:cubicBezTo>
                  <a:cubicBezTo>
                    <a:pt x="15988" y="21770"/>
                    <a:pt x="15829" y="21558"/>
                    <a:pt x="15688" y="21346"/>
                  </a:cubicBezTo>
                  <a:cubicBezTo>
                    <a:pt x="16271" y="19312"/>
                    <a:pt x="16607" y="17207"/>
                    <a:pt x="16660" y="15085"/>
                  </a:cubicBezTo>
                  <a:cubicBezTo>
                    <a:pt x="16678" y="14466"/>
                    <a:pt x="16678" y="13865"/>
                    <a:pt x="16660" y="13263"/>
                  </a:cubicBezTo>
                  <a:cubicBezTo>
                    <a:pt x="16660" y="13193"/>
                    <a:pt x="16603" y="13157"/>
                    <a:pt x="16545" y="13157"/>
                  </a:cubicBezTo>
                  <a:cubicBezTo>
                    <a:pt x="16488" y="13157"/>
                    <a:pt x="16430" y="13193"/>
                    <a:pt x="16430" y="13263"/>
                  </a:cubicBezTo>
                  <a:cubicBezTo>
                    <a:pt x="16519" y="15386"/>
                    <a:pt x="16342" y="17490"/>
                    <a:pt x="15900" y="19577"/>
                  </a:cubicBezTo>
                  <a:cubicBezTo>
                    <a:pt x="15794" y="20090"/>
                    <a:pt x="15670" y="20603"/>
                    <a:pt x="15529" y="21116"/>
                  </a:cubicBezTo>
                  <a:cubicBezTo>
                    <a:pt x="14061" y="19100"/>
                    <a:pt x="12628" y="17084"/>
                    <a:pt x="11195" y="15032"/>
                  </a:cubicBezTo>
                  <a:cubicBezTo>
                    <a:pt x="10700" y="14342"/>
                    <a:pt x="10223" y="13635"/>
                    <a:pt x="9745" y="12945"/>
                  </a:cubicBezTo>
                  <a:cubicBezTo>
                    <a:pt x="9763" y="12927"/>
                    <a:pt x="9798" y="12892"/>
                    <a:pt x="9798" y="12874"/>
                  </a:cubicBezTo>
                  <a:cubicBezTo>
                    <a:pt x="10276" y="10805"/>
                    <a:pt x="10647" y="8701"/>
                    <a:pt x="10895" y="6596"/>
                  </a:cubicBezTo>
                  <a:cubicBezTo>
                    <a:pt x="10904" y="6525"/>
                    <a:pt x="10855" y="6490"/>
                    <a:pt x="10802" y="6490"/>
                  </a:cubicBezTo>
                  <a:cubicBezTo>
                    <a:pt x="10749" y="6490"/>
                    <a:pt x="10691" y="6525"/>
                    <a:pt x="10683" y="6596"/>
                  </a:cubicBezTo>
                  <a:cubicBezTo>
                    <a:pt x="10435" y="8665"/>
                    <a:pt x="10081" y="10699"/>
                    <a:pt x="9604" y="12733"/>
                  </a:cubicBezTo>
                  <a:cubicBezTo>
                    <a:pt x="8525" y="11177"/>
                    <a:pt x="7446" y="9602"/>
                    <a:pt x="6385" y="8028"/>
                  </a:cubicBezTo>
                  <a:cubicBezTo>
                    <a:pt x="5713" y="7020"/>
                    <a:pt x="5041" y="6012"/>
                    <a:pt x="4369" y="4986"/>
                  </a:cubicBezTo>
                  <a:cubicBezTo>
                    <a:pt x="5023" y="3766"/>
                    <a:pt x="5571" y="2493"/>
                    <a:pt x="6031" y="1202"/>
                  </a:cubicBezTo>
                  <a:cubicBezTo>
                    <a:pt x="6064" y="1115"/>
                    <a:pt x="5997" y="1062"/>
                    <a:pt x="5928" y="1062"/>
                  </a:cubicBezTo>
                  <a:cubicBezTo>
                    <a:pt x="5884" y="1062"/>
                    <a:pt x="5840" y="1083"/>
                    <a:pt x="5819" y="1131"/>
                  </a:cubicBezTo>
                  <a:cubicBezTo>
                    <a:pt x="5377" y="2387"/>
                    <a:pt x="4846" y="3607"/>
                    <a:pt x="4227" y="4774"/>
                  </a:cubicBezTo>
                  <a:cubicBezTo>
                    <a:pt x="3378" y="3501"/>
                    <a:pt x="2547" y="2228"/>
                    <a:pt x="1716" y="936"/>
                  </a:cubicBezTo>
                  <a:lnTo>
                    <a:pt x="1150" y="52"/>
                  </a:lnTo>
                  <a:cubicBezTo>
                    <a:pt x="1129" y="15"/>
                    <a:pt x="1097" y="0"/>
                    <a:pt x="1064" y="0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4"/>
          <p:cNvGrpSpPr/>
          <p:nvPr/>
        </p:nvGrpSpPr>
        <p:grpSpPr>
          <a:xfrm flipH="1">
            <a:off x="-525563" y="3083312"/>
            <a:ext cx="1085175" cy="2279344"/>
            <a:chOff x="5024350" y="862700"/>
            <a:chExt cx="762275" cy="1601000"/>
          </a:xfrm>
        </p:grpSpPr>
        <p:sp>
          <p:nvSpPr>
            <p:cNvPr id="1167" name="Google Shape;1167;p54"/>
            <p:cNvSpPr/>
            <p:nvPr/>
          </p:nvSpPr>
          <p:spPr>
            <a:xfrm>
              <a:off x="5024350" y="862700"/>
              <a:ext cx="762275" cy="1601000"/>
            </a:xfrm>
            <a:custGeom>
              <a:avLst/>
              <a:gdLst/>
              <a:ahLst/>
              <a:cxnLst/>
              <a:rect l="l" t="t" r="r" b="b"/>
              <a:pathLst>
                <a:path w="30491" h="64040" extrusionOk="0">
                  <a:moveTo>
                    <a:pt x="22991" y="1"/>
                  </a:moveTo>
                  <a:cubicBezTo>
                    <a:pt x="21895" y="1"/>
                    <a:pt x="20651" y="785"/>
                    <a:pt x="19808" y="2566"/>
                  </a:cubicBezTo>
                  <a:cubicBezTo>
                    <a:pt x="17615" y="7129"/>
                    <a:pt x="11779" y="4565"/>
                    <a:pt x="9126" y="7465"/>
                  </a:cubicBezTo>
                  <a:cubicBezTo>
                    <a:pt x="7216" y="9570"/>
                    <a:pt x="9957" y="15053"/>
                    <a:pt x="8702" y="17387"/>
                  </a:cubicBezTo>
                  <a:cubicBezTo>
                    <a:pt x="7375" y="19863"/>
                    <a:pt x="1946" y="18855"/>
                    <a:pt x="1627" y="23524"/>
                  </a:cubicBezTo>
                  <a:cubicBezTo>
                    <a:pt x="1450" y="26318"/>
                    <a:pt x="2741" y="30333"/>
                    <a:pt x="2352" y="32951"/>
                  </a:cubicBezTo>
                  <a:cubicBezTo>
                    <a:pt x="1946" y="35763"/>
                    <a:pt x="0" y="38380"/>
                    <a:pt x="0" y="41015"/>
                  </a:cubicBezTo>
                  <a:cubicBezTo>
                    <a:pt x="0" y="43898"/>
                    <a:pt x="1963" y="46551"/>
                    <a:pt x="2264" y="49098"/>
                  </a:cubicBezTo>
                  <a:cubicBezTo>
                    <a:pt x="2653" y="52140"/>
                    <a:pt x="1450" y="55182"/>
                    <a:pt x="2016" y="57499"/>
                  </a:cubicBezTo>
                  <a:cubicBezTo>
                    <a:pt x="3024" y="61655"/>
                    <a:pt x="2211" y="62504"/>
                    <a:pt x="4351" y="63689"/>
                  </a:cubicBezTo>
                  <a:cubicBezTo>
                    <a:pt x="4758" y="63922"/>
                    <a:pt x="5217" y="64039"/>
                    <a:pt x="5682" y="64039"/>
                  </a:cubicBezTo>
                  <a:cubicBezTo>
                    <a:pt x="6026" y="64039"/>
                    <a:pt x="6372" y="63976"/>
                    <a:pt x="6703" y="63848"/>
                  </a:cubicBezTo>
                  <a:cubicBezTo>
                    <a:pt x="8949" y="62963"/>
                    <a:pt x="11107" y="62822"/>
                    <a:pt x="12911" y="61442"/>
                  </a:cubicBezTo>
                  <a:cubicBezTo>
                    <a:pt x="15245" y="59692"/>
                    <a:pt x="16041" y="56508"/>
                    <a:pt x="17774" y="54492"/>
                  </a:cubicBezTo>
                  <a:cubicBezTo>
                    <a:pt x="19649" y="52317"/>
                    <a:pt x="22656" y="51008"/>
                    <a:pt x="23929" y="48620"/>
                  </a:cubicBezTo>
                  <a:cubicBezTo>
                    <a:pt x="25256" y="46127"/>
                    <a:pt x="22815" y="39494"/>
                    <a:pt x="23575" y="36877"/>
                  </a:cubicBezTo>
                  <a:cubicBezTo>
                    <a:pt x="24371" y="34171"/>
                    <a:pt x="29076" y="31377"/>
                    <a:pt x="29376" y="28671"/>
                  </a:cubicBezTo>
                  <a:cubicBezTo>
                    <a:pt x="29695" y="25841"/>
                    <a:pt x="25450" y="24355"/>
                    <a:pt x="25733" y="21172"/>
                  </a:cubicBezTo>
                  <a:cubicBezTo>
                    <a:pt x="25998" y="18271"/>
                    <a:pt x="30491" y="18378"/>
                    <a:pt x="30137" y="13620"/>
                  </a:cubicBezTo>
                  <a:cubicBezTo>
                    <a:pt x="29925" y="10560"/>
                    <a:pt x="25538" y="10136"/>
                    <a:pt x="24937" y="7784"/>
                  </a:cubicBezTo>
                  <a:cubicBezTo>
                    <a:pt x="24654" y="6634"/>
                    <a:pt x="25008" y="4989"/>
                    <a:pt x="25202" y="4105"/>
                  </a:cubicBezTo>
                  <a:cubicBezTo>
                    <a:pt x="25793" y="1568"/>
                    <a:pt x="24539" y="1"/>
                    <a:pt x="229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5073125" y="925550"/>
              <a:ext cx="603350" cy="1517000"/>
            </a:xfrm>
            <a:custGeom>
              <a:avLst/>
              <a:gdLst/>
              <a:ahLst/>
              <a:cxnLst/>
              <a:rect l="l" t="t" r="r" b="b"/>
              <a:pathLst>
                <a:path w="24134" h="60680" extrusionOk="0">
                  <a:moveTo>
                    <a:pt x="20925" y="1"/>
                  </a:moveTo>
                  <a:cubicBezTo>
                    <a:pt x="20879" y="1"/>
                    <a:pt x="20831" y="22"/>
                    <a:pt x="20811" y="70"/>
                  </a:cubicBezTo>
                  <a:cubicBezTo>
                    <a:pt x="19025" y="4598"/>
                    <a:pt x="17433" y="9214"/>
                    <a:pt x="15947" y="13847"/>
                  </a:cubicBezTo>
                  <a:cubicBezTo>
                    <a:pt x="13931" y="11814"/>
                    <a:pt x="12039" y="9674"/>
                    <a:pt x="10270" y="7445"/>
                  </a:cubicBezTo>
                  <a:cubicBezTo>
                    <a:pt x="9757" y="6791"/>
                    <a:pt x="9262" y="6119"/>
                    <a:pt x="8767" y="5447"/>
                  </a:cubicBezTo>
                  <a:cubicBezTo>
                    <a:pt x="8741" y="5416"/>
                    <a:pt x="8706" y="5403"/>
                    <a:pt x="8672" y="5403"/>
                  </a:cubicBezTo>
                  <a:cubicBezTo>
                    <a:pt x="8589" y="5403"/>
                    <a:pt x="8510" y="5478"/>
                    <a:pt x="8572" y="5553"/>
                  </a:cubicBezTo>
                  <a:cubicBezTo>
                    <a:pt x="10305" y="7923"/>
                    <a:pt x="12180" y="10186"/>
                    <a:pt x="14196" y="12344"/>
                  </a:cubicBezTo>
                  <a:cubicBezTo>
                    <a:pt x="14745" y="12928"/>
                    <a:pt x="15311" y="13511"/>
                    <a:pt x="15876" y="14095"/>
                  </a:cubicBezTo>
                  <a:cubicBezTo>
                    <a:pt x="15876" y="14113"/>
                    <a:pt x="15859" y="14148"/>
                    <a:pt x="15859" y="14166"/>
                  </a:cubicBezTo>
                  <a:cubicBezTo>
                    <a:pt x="14568" y="18163"/>
                    <a:pt x="13294" y="22177"/>
                    <a:pt x="12092" y="26210"/>
                  </a:cubicBezTo>
                  <a:cubicBezTo>
                    <a:pt x="9598" y="24706"/>
                    <a:pt x="7210" y="23044"/>
                    <a:pt x="4929" y="21258"/>
                  </a:cubicBezTo>
                  <a:cubicBezTo>
                    <a:pt x="4275" y="20727"/>
                    <a:pt x="3602" y="20179"/>
                    <a:pt x="2966" y="19631"/>
                  </a:cubicBezTo>
                  <a:cubicBezTo>
                    <a:pt x="2939" y="19611"/>
                    <a:pt x="2910" y="19603"/>
                    <a:pt x="2882" y="19603"/>
                  </a:cubicBezTo>
                  <a:cubicBezTo>
                    <a:pt x="2786" y="19603"/>
                    <a:pt x="2710" y="19707"/>
                    <a:pt x="2807" y="19790"/>
                  </a:cubicBezTo>
                  <a:cubicBezTo>
                    <a:pt x="5106" y="21753"/>
                    <a:pt x="7546" y="23557"/>
                    <a:pt x="10076" y="25219"/>
                  </a:cubicBezTo>
                  <a:cubicBezTo>
                    <a:pt x="10712" y="25626"/>
                    <a:pt x="11367" y="26033"/>
                    <a:pt x="12021" y="26422"/>
                  </a:cubicBezTo>
                  <a:cubicBezTo>
                    <a:pt x="11826" y="27112"/>
                    <a:pt x="11632" y="27784"/>
                    <a:pt x="11437" y="28456"/>
                  </a:cubicBezTo>
                  <a:cubicBezTo>
                    <a:pt x="10076" y="33213"/>
                    <a:pt x="9032" y="38059"/>
                    <a:pt x="8307" y="42958"/>
                  </a:cubicBezTo>
                  <a:cubicBezTo>
                    <a:pt x="8289" y="43047"/>
                    <a:pt x="8272" y="43135"/>
                    <a:pt x="8272" y="43223"/>
                  </a:cubicBezTo>
                  <a:cubicBezTo>
                    <a:pt x="8254" y="43206"/>
                    <a:pt x="8254" y="43206"/>
                    <a:pt x="8254" y="43206"/>
                  </a:cubicBezTo>
                  <a:cubicBezTo>
                    <a:pt x="6114" y="41473"/>
                    <a:pt x="4027" y="39722"/>
                    <a:pt x="1975" y="37918"/>
                  </a:cubicBezTo>
                  <a:cubicBezTo>
                    <a:pt x="1392" y="37405"/>
                    <a:pt x="826" y="36892"/>
                    <a:pt x="242" y="36379"/>
                  </a:cubicBezTo>
                  <a:cubicBezTo>
                    <a:pt x="219" y="36360"/>
                    <a:pt x="193" y="36351"/>
                    <a:pt x="168" y="36351"/>
                  </a:cubicBezTo>
                  <a:cubicBezTo>
                    <a:pt x="79" y="36351"/>
                    <a:pt x="0" y="36456"/>
                    <a:pt x="83" y="36538"/>
                  </a:cubicBezTo>
                  <a:cubicBezTo>
                    <a:pt x="2117" y="38360"/>
                    <a:pt x="4186" y="40146"/>
                    <a:pt x="6308" y="41897"/>
                  </a:cubicBezTo>
                  <a:cubicBezTo>
                    <a:pt x="6892" y="42392"/>
                    <a:pt x="7493" y="42870"/>
                    <a:pt x="8095" y="43347"/>
                  </a:cubicBezTo>
                  <a:cubicBezTo>
                    <a:pt x="8115" y="43368"/>
                    <a:pt x="8136" y="43377"/>
                    <a:pt x="8160" y="43377"/>
                  </a:cubicBezTo>
                  <a:cubicBezTo>
                    <a:pt x="8178" y="43377"/>
                    <a:pt x="8197" y="43372"/>
                    <a:pt x="8219" y="43365"/>
                  </a:cubicBezTo>
                  <a:cubicBezTo>
                    <a:pt x="8219" y="43383"/>
                    <a:pt x="8219" y="43400"/>
                    <a:pt x="8236" y="43400"/>
                  </a:cubicBezTo>
                  <a:cubicBezTo>
                    <a:pt x="7582" y="48087"/>
                    <a:pt x="7157" y="52792"/>
                    <a:pt x="6927" y="57496"/>
                  </a:cubicBezTo>
                  <a:cubicBezTo>
                    <a:pt x="6892" y="58557"/>
                    <a:pt x="6839" y="59618"/>
                    <a:pt x="6804" y="60679"/>
                  </a:cubicBezTo>
                  <a:lnTo>
                    <a:pt x="7034" y="60609"/>
                  </a:lnTo>
                  <a:cubicBezTo>
                    <a:pt x="7051" y="60220"/>
                    <a:pt x="7051" y="59813"/>
                    <a:pt x="7069" y="59424"/>
                  </a:cubicBezTo>
                  <a:cubicBezTo>
                    <a:pt x="7246" y="54507"/>
                    <a:pt x="7617" y="49608"/>
                    <a:pt x="8272" y="44744"/>
                  </a:cubicBezTo>
                  <a:cubicBezTo>
                    <a:pt x="8325" y="44302"/>
                    <a:pt x="8395" y="43860"/>
                    <a:pt x="8466" y="43418"/>
                  </a:cubicBezTo>
                  <a:cubicBezTo>
                    <a:pt x="9881" y="43206"/>
                    <a:pt x="11243" y="42658"/>
                    <a:pt x="12552" y="42092"/>
                  </a:cubicBezTo>
                  <a:cubicBezTo>
                    <a:pt x="14019" y="41455"/>
                    <a:pt x="15452" y="40818"/>
                    <a:pt x="16920" y="40182"/>
                  </a:cubicBezTo>
                  <a:lnTo>
                    <a:pt x="19396" y="39103"/>
                  </a:lnTo>
                  <a:cubicBezTo>
                    <a:pt x="19504" y="39041"/>
                    <a:pt x="19437" y="38898"/>
                    <a:pt x="19324" y="38898"/>
                  </a:cubicBezTo>
                  <a:cubicBezTo>
                    <a:pt x="19308" y="38898"/>
                    <a:pt x="19290" y="38901"/>
                    <a:pt x="19272" y="38908"/>
                  </a:cubicBezTo>
                  <a:lnTo>
                    <a:pt x="14939" y="40818"/>
                  </a:lnTo>
                  <a:cubicBezTo>
                    <a:pt x="13542" y="41437"/>
                    <a:pt x="12145" y="42092"/>
                    <a:pt x="10712" y="42604"/>
                  </a:cubicBezTo>
                  <a:cubicBezTo>
                    <a:pt x="9987" y="42870"/>
                    <a:pt x="9244" y="43064"/>
                    <a:pt x="8501" y="43206"/>
                  </a:cubicBezTo>
                  <a:cubicBezTo>
                    <a:pt x="9138" y="38820"/>
                    <a:pt x="10022" y="34469"/>
                    <a:pt x="11190" y="30189"/>
                  </a:cubicBezTo>
                  <a:cubicBezTo>
                    <a:pt x="11508" y="28969"/>
                    <a:pt x="11862" y="27766"/>
                    <a:pt x="12215" y="26546"/>
                  </a:cubicBezTo>
                  <a:lnTo>
                    <a:pt x="12251" y="26581"/>
                  </a:lnTo>
                  <a:cubicBezTo>
                    <a:pt x="12267" y="26588"/>
                    <a:pt x="12282" y="26591"/>
                    <a:pt x="12297" y="26591"/>
                  </a:cubicBezTo>
                  <a:cubicBezTo>
                    <a:pt x="12398" y="26591"/>
                    <a:pt x="12465" y="26448"/>
                    <a:pt x="12357" y="26387"/>
                  </a:cubicBezTo>
                  <a:lnTo>
                    <a:pt x="12304" y="26351"/>
                  </a:lnTo>
                  <a:cubicBezTo>
                    <a:pt x="15045" y="26086"/>
                    <a:pt x="17769" y="25679"/>
                    <a:pt x="20475" y="25113"/>
                  </a:cubicBezTo>
                  <a:cubicBezTo>
                    <a:pt x="21235" y="24936"/>
                    <a:pt x="21996" y="24760"/>
                    <a:pt x="22774" y="24583"/>
                  </a:cubicBezTo>
                  <a:cubicBezTo>
                    <a:pt x="22905" y="24534"/>
                    <a:pt x="22869" y="24349"/>
                    <a:pt x="22738" y="24349"/>
                  </a:cubicBezTo>
                  <a:cubicBezTo>
                    <a:pt x="22727" y="24349"/>
                    <a:pt x="22715" y="24350"/>
                    <a:pt x="22703" y="24353"/>
                  </a:cubicBezTo>
                  <a:cubicBezTo>
                    <a:pt x="20050" y="25007"/>
                    <a:pt x="17344" y="25520"/>
                    <a:pt x="14621" y="25856"/>
                  </a:cubicBezTo>
                  <a:cubicBezTo>
                    <a:pt x="13860" y="25962"/>
                    <a:pt x="13100" y="26033"/>
                    <a:pt x="12339" y="26104"/>
                  </a:cubicBezTo>
                  <a:cubicBezTo>
                    <a:pt x="13347" y="22708"/>
                    <a:pt x="14444" y="19312"/>
                    <a:pt x="15505" y="15934"/>
                  </a:cubicBezTo>
                  <a:cubicBezTo>
                    <a:pt x="15735" y="15262"/>
                    <a:pt x="15947" y="14572"/>
                    <a:pt x="16177" y="13883"/>
                  </a:cubicBezTo>
                  <a:cubicBezTo>
                    <a:pt x="16195" y="13900"/>
                    <a:pt x="16230" y="13900"/>
                    <a:pt x="16266" y="13900"/>
                  </a:cubicBezTo>
                  <a:cubicBezTo>
                    <a:pt x="18352" y="13281"/>
                    <a:pt x="20457" y="12680"/>
                    <a:pt x="22544" y="12043"/>
                  </a:cubicBezTo>
                  <a:cubicBezTo>
                    <a:pt x="23075" y="11902"/>
                    <a:pt x="23570" y="11690"/>
                    <a:pt x="24030" y="11407"/>
                  </a:cubicBezTo>
                  <a:cubicBezTo>
                    <a:pt x="24134" y="11332"/>
                    <a:pt x="24063" y="11196"/>
                    <a:pt x="23975" y="11196"/>
                  </a:cubicBezTo>
                  <a:cubicBezTo>
                    <a:pt x="23958" y="11196"/>
                    <a:pt x="23941" y="11201"/>
                    <a:pt x="23924" y="11212"/>
                  </a:cubicBezTo>
                  <a:cubicBezTo>
                    <a:pt x="23517" y="11477"/>
                    <a:pt x="23075" y="11672"/>
                    <a:pt x="22597" y="11796"/>
                  </a:cubicBezTo>
                  <a:cubicBezTo>
                    <a:pt x="22102" y="11955"/>
                    <a:pt x="21607" y="12096"/>
                    <a:pt x="21094" y="12238"/>
                  </a:cubicBezTo>
                  <a:lnTo>
                    <a:pt x="17963" y="13158"/>
                  </a:lnTo>
                  <a:lnTo>
                    <a:pt x="16230" y="13671"/>
                  </a:lnTo>
                  <a:cubicBezTo>
                    <a:pt x="17504" y="9709"/>
                    <a:pt x="18848" y="5765"/>
                    <a:pt x="20351" y="1874"/>
                  </a:cubicBezTo>
                  <a:cubicBezTo>
                    <a:pt x="20581" y="1290"/>
                    <a:pt x="20793" y="707"/>
                    <a:pt x="21041" y="141"/>
                  </a:cubicBezTo>
                  <a:cubicBezTo>
                    <a:pt x="21073" y="54"/>
                    <a:pt x="21000" y="1"/>
                    <a:pt x="20925" y="1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4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54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54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4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74" name="Google Shape;1174;p5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9" name="Google Shape;1179;p54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8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4"/>
          <p:cNvGrpSpPr/>
          <p:nvPr/>
        </p:nvGrpSpPr>
        <p:grpSpPr>
          <a:xfrm>
            <a:off x="500047" y="765429"/>
            <a:ext cx="4570326" cy="3327073"/>
            <a:chOff x="713225" y="1380150"/>
            <a:chExt cx="4254769" cy="3327073"/>
          </a:xfrm>
        </p:grpSpPr>
        <p:sp>
          <p:nvSpPr>
            <p:cNvPr id="1147" name="Google Shape;1147;p54"/>
            <p:cNvSpPr/>
            <p:nvPr/>
          </p:nvSpPr>
          <p:spPr>
            <a:xfrm>
              <a:off x="713225" y="1380150"/>
              <a:ext cx="4254769" cy="3327073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713225" y="1381175"/>
              <a:ext cx="4254769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54"/>
          <p:cNvSpPr txBox="1">
            <a:spLocks noGrp="1"/>
          </p:cNvSpPr>
          <p:nvPr>
            <p:ph type="title"/>
          </p:nvPr>
        </p:nvSpPr>
        <p:spPr>
          <a:xfrm>
            <a:off x="5869301" y="2116956"/>
            <a:ext cx="2893218" cy="78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Cara </a:t>
            </a:r>
            <a:r>
              <a:rPr lang="en-US" sz="4500" dirty="0" err="1"/>
              <a:t>kerja</a:t>
            </a:r>
            <a:endParaRPr sz="4500" dirty="0"/>
          </a:p>
        </p:txBody>
      </p:sp>
      <p:sp>
        <p:nvSpPr>
          <p:cNvPr id="1153" name="Google Shape;1153;p54"/>
          <p:cNvSpPr txBox="1">
            <a:spLocks noGrp="1"/>
          </p:cNvSpPr>
          <p:nvPr>
            <p:ph type="subTitle" idx="1"/>
          </p:nvPr>
        </p:nvSpPr>
        <p:spPr>
          <a:xfrm flipH="1">
            <a:off x="731721" y="1050998"/>
            <a:ext cx="5015071" cy="2662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Inisialisasi</a:t>
            </a:r>
            <a:r>
              <a:rPr lang="en-US" sz="1600" b="1" dirty="0"/>
              <a:t>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Koneksi</a:t>
            </a:r>
            <a:r>
              <a:rPr lang="en-US" sz="1600" b="1" dirty="0"/>
              <a:t>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Eksekusi</a:t>
            </a:r>
            <a:r>
              <a:rPr lang="en-US" sz="1600" b="1" dirty="0"/>
              <a:t> </a:t>
            </a:r>
            <a:r>
              <a:rPr lang="en-US" sz="1600" b="1" dirty="0" err="1"/>
              <a:t>Perintah</a:t>
            </a:r>
            <a:r>
              <a:rPr lang="en-US" sz="1600" b="1" dirty="0"/>
              <a:t> SQL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Query Optimization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Eksekusi</a:t>
            </a:r>
            <a:r>
              <a:rPr lang="en-US" sz="1600" b="1" dirty="0"/>
              <a:t> </a:t>
            </a:r>
            <a:r>
              <a:rPr lang="en-US" sz="1600" b="1" dirty="0" err="1"/>
              <a:t>Perintah</a:t>
            </a:r>
            <a:endParaRPr lang="en-US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Transaksi</a:t>
            </a:r>
            <a:endParaRPr lang="en-US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Penyimpanan</a:t>
            </a:r>
            <a:r>
              <a:rPr lang="en-US" sz="1600" b="1" dirty="0"/>
              <a:t>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Penguncian</a:t>
            </a:r>
            <a:r>
              <a:rPr lang="en-US" sz="1600" b="1" dirty="0"/>
              <a:t>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Pemulihan</a:t>
            </a:r>
            <a:r>
              <a:rPr lang="en-US" sz="1600" b="1" dirty="0"/>
              <a:t> dan </a:t>
            </a:r>
            <a:r>
              <a:rPr lang="en-US" sz="1600" b="1" dirty="0" err="1"/>
              <a:t>Rekam</a:t>
            </a:r>
            <a:r>
              <a:rPr lang="en-US" sz="1600" b="1" dirty="0"/>
              <a:t> </a:t>
            </a:r>
            <a:r>
              <a:rPr lang="en-US" sz="1600" b="1" dirty="0" err="1"/>
              <a:t>Jejak</a:t>
            </a:r>
            <a:endParaRPr lang="en-US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Penutupan</a:t>
            </a:r>
            <a:r>
              <a:rPr lang="en-US" sz="1600" b="1" dirty="0"/>
              <a:t> </a:t>
            </a:r>
            <a:r>
              <a:rPr lang="en-US" sz="1600" b="1" dirty="0" err="1"/>
              <a:t>Koneksi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/>
          </a:p>
        </p:txBody>
      </p:sp>
      <p:sp>
        <p:nvSpPr>
          <p:cNvPr id="1155" name="Google Shape;1155;p54"/>
          <p:cNvSpPr/>
          <p:nvPr/>
        </p:nvSpPr>
        <p:spPr>
          <a:xfrm>
            <a:off x="7799633" y="2849053"/>
            <a:ext cx="384433" cy="414175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7178148" y="1536629"/>
            <a:ext cx="174525" cy="18770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541466" y="1811506"/>
            <a:ext cx="230755" cy="24826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7420128" y="1218551"/>
            <a:ext cx="254859" cy="274753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7944099" y="1777146"/>
            <a:ext cx="479935" cy="517302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5869301" y="3387306"/>
            <a:ext cx="235407" cy="25320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6542768" y="3553163"/>
            <a:ext cx="311252" cy="334888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5815122" y="2587261"/>
            <a:ext cx="343764" cy="370616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54"/>
          <p:cNvGrpSpPr/>
          <p:nvPr/>
        </p:nvGrpSpPr>
        <p:grpSpPr>
          <a:xfrm rot="-900038" flipH="1">
            <a:off x="179830" y="3822323"/>
            <a:ext cx="1021623" cy="1377432"/>
            <a:chOff x="3658100" y="944975"/>
            <a:chExt cx="717575" cy="967425"/>
          </a:xfrm>
        </p:grpSpPr>
        <p:sp>
          <p:nvSpPr>
            <p:cNvPr id="1164" name="Google Shape;1164;p54"/>
            <p:cNvSpPr/>
            <p:nvPr/>
          </p:nvSpPr>
          <p:spPr>
            <a:xfrm>
              <a:off x="3658100" y="944975"/>
              <a:ext cx="683150" cy="889400"/>
            </a:xfrm>
            <a:custGeom>
              <a:avLst/>
              <a:gdLst/>
              <a:ahLst/>
              <a:cxnLst/>
              <a:rect l="l" t="t" r="r" b="b"/>
              <a:pathLst>
                <a:path w="27326" h="35576" extrusionOk="0">
                  <a:moveTo>
                    <a:pt x="2096" y="1"/>
                  </a:moveTo>
                  <a:cubicBezTo>
                    <a:pt x="1225" y="1"/>
                    <a:pt x="653" y="1106"/>
                    <a:pt x="974" y="2017"/>
                  </a:cubicBezTo>
                  <a:cubicBezTo>
                    <a:pt x="1504" y="3502"/>
                    <a:pt x="1239" y="4174"/>
                    <a:pt x="638" y="7464"/>
                  </a:cubicBezTo>
                  <a:cubicBezTo>
                    <a:pt x="1" y="10895"/>
                    <a:pt x="3892" y="10258"/>
                    <a:pt x="4246" y="12186"/>
                  </a:cubicBezTo>
                  <a:cubicBezTo>
                    <a:pt x="4564" y="13831"/>
                    <a:pt x="3255" y="15989"/>
                    <a:pt x="3821" y="17757"/>
                  </a:cubicBezTo>
                  <a:cubicBezTo>
                    <a:pt x="4334" y="19384"/>
                    <a:pt x="6615" y="20410"/>
                    <a:pt x="7394" y="22037"/>
                  </a:cubicBezTo>
                  <a:cubicBezTo>
                    <a:pt x="8136" y="23593"/>
                    <a:pt x="7517" y="26034"/>
                    <a:pt x="8561" y="27502"/>
                  </a:cubicBezTo>
                  <a:cubicBezTo>
                    <a:pt x="9569" y="28899"/>
                    <a:pt x="12045" y="29076"/>
                    <a:pt x="13371" y="30296"/>
                  </a:cubicBezTo>
                  <a:cubicBezTo>
                    <a:pt x="14627" y="31464"/>
                    <a:pt x="14999" y="33940"/>
                    <a:pt x="16590" y="34842"/>
                  </a:cubicBezTo>
                  <a:cubicBezTo>
                    <a:pt x="17136" y="35157"/>
                    <a:pt x="17800" y="35233"/>
                    <a:pt x="18509" y="35233"/>
                  </a:cubicBezTo>
                  <a:cubicBezTo>
                    <a:pt x="19166" y="35233"/>
                    <a:pt x="19863" y="35168"/>
                    <a:pt x="20542" y="35168"/>
                  </a:cubicBezTo>
                  <a:cubicBezTo>
                    <a:pt x="21098" y="35168"/>
                    <a:pt x="21643" y="35212"/>
                    <a:pt x="22144" y="35372"/>
                  </a:cubicBezTo>
                  <a:lnTo>
                    <a:pt x="22267" y="35408"/>
                  </a:lnTo>
                  <a:cubicBezTo>
                    <a:pt x="22589" y="35522"/>
                    <a:pt x="22911" y="35576"/>
                    <a:pt x="23224" y="35576"/>
                  </a:cubicBezTo>
                  <a:cubicBezTo>
                    <a:pt x="24842" y="35576"/>
                    <a:pt x="26221" y="34152"/>
                    <a:pt x="25999" y="32419"/>
                  </a:cubicBezTo>
                  <a:cubicBezTo>
                    <a:pt x="25999" y="32348"/>
                    <a:pt x="25981" y="32277"/>
                    <a:pt x="25981" y="32224"/>
                  </a:cubicBezTo>
                  <a:cubicBezTo>
                    <a:pt x="25840" y="30721"/>
                    <a:pt x="27326" y="28687"/>
                    <a:pt x="26919" y="26795"/>
                  </a:cubicBezTo>
                  <a:cubicBezTo>
                    <a:pt x="26583" y="25203"/>
                    <a:pt x="24425" y="23983"/>
                    <a:pt x="23824" y="22249"/>
                  </a:cubicBezTo>
                  <a:cubicBezTo>
                    <a:pt x="23258" y="20658"/>
                    <a:pt x="24195" y="18341"/>
                    <a:pt x="23382" y="16749"/>
                  </a:cubicBezTo>
                  <a:cubicBezTo>
                    <a:pt x="22603" y="15246"/>
                    <a:pt x="20180" y="14715"/>
                    <a:pt x="19102" y="13300"/>
                  </a:cubicBezTo>
                  <a:cubicBezTo>
                    <a:pt x="18076" y="11938"/>
                    <a:pt x="18217" y="9462"/>
                    <a:pt x="16891" y="8242"/>
                  </a:cubicBezTo>
                  <a:cubicBezTo>
                    <a:pt x="15653" y="7110"/>
                    <a:pt x="13195" y="7464"/>
                    <a:pt x="11656" y="6509"/>
                  </a:cubicBezTo>
                  <a:cubicBezTo>
                    <a:pt x="10241" y="5625"/>
                    <a:pt x="11214" y="3538"/>
                    <a:pt x="8720" y="2547"/>
                  </a:cubicBezTo>
                  <a:cubicBezTo>
                    <a:pt x="8406" y="2422"/>
                    <a:pt x="8063" y="2404"/>
                    <a:pt x="7683" y="2404"/>
                  </a:cubicBezTo>
                  <a:cubicBezTo>
                    <a:pt x="7538" y="2404"/>
                    <a:pt x="7387" y="2407"/>
                    <a:pt x="7231" y="2407"/>
                  </a:cubicBezTo>
                  <a:cubicBezTo>
                    <a:pt x="6186" y="2407"/>
                    <a:pt x="4883" y="2293"/>
                    <a:pt x="3184" y="549"/>
                  </a:cubicBezTo>
                  <a:cubicBezTo>
                    <a:pt x="2800" y="160"/>
                    <a:pt x="242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3713825" y="1018850"/>
              <a:ext cx="661850" cy="893550"/>
            </a:xfrm>
            <a:custGeom>
              <a:avLst/>
              <a:gdLst/>
              <a:ahLst/>
              <a:cxnLst/>
              <a:rect l="l" t="t" r="r" b="b"/>
              <a:pathLst>
                <a:path w="26474" h="35742" extrusionOk="0">
                  <a:moveTo>
                    <a:pt x="1064" y="0"/>
                  </a:moveTo>
                  <a:cubicBezTo>
                    <a:pt x="987" y="0"/>
                    <a:pt x="906" y="84"/>
                    <a:pt x="955" y="158"/>
                  </a:cubicBezTo>
                  <a:cubicBezTo>
                    <a:pt x="1963" y="1715"/>
                    <a:pt x="2954" y="3271"/>
                    <a:pt x="3980" y="4810"/>
                  </a:cubicBezTo>
                  <a:lnTo>
                    <a:pt x="142" y="4739"/>
                  </a:lnTo>
                  <a:cubicBezTo>
                    <a:pt x="0" y="4739"/>
                    <a:pt x="0" y="4969"/>
                    <a:pt x="142" y="4969"/>
                  </a:cubicBezTo>
                  <a:lnTo>
                    <a:pt x="4103" y="5040"/>
                  </a:lnTo>
                  <a:lnTo>
                    <a:pt x="4121" y="5040"/>
                  </a:lnTo>
                  <a:cubicBezTo>
                    <a:pt x="4616" y="5800"/>
                    <a:pt x="5129" y="6561"/>
                    <a:pt x="5624" y="7303"/>
                  </a:cubicBezTo>
                  <a:cubicBezTo>
                    <a:pt x="6739" y="8966"/>
                    <a:pt x="7853" y="10628"/>
                    <a:pt x="8985" y="12255"/>
                  </a:cubicBezTo>
                  <a:cubicBezTo>
                    <a:pt x="7322" y="12662"/>
                    <a:pt x="5624" y="12874"/>
                    <a:pt x="3909" y="12874"/>
                  </a:cubicBezTo>
                  <a:cubicBezTo>
                    <a:pt x="3750" y="12874"/>
                    <a:pt x="3750" y="13104"/>
                    <a:pt x="3909" y="13104"/>
                  </a:cubicBezTo>
                  <a:cubicBezTo>
                    <a:pt x="5660" y="13104"/>
                    <a:pt x="7428" y="12874"/>
                    <a:pt x="9126" y="12450"/>
                  </a:cubicBezTo>
                  <a:cubicBezTo>
                    <a:pt x="9568" y="13087"/>
                    <a:pt x="9993" y="13723"/>
                    <a:pt x="10435" y="14360"/>
                  </a:cubicBezTo>
                  <a:cubicBezTo>
                    <a:pt x="12062" y="16694"/>
                    <a:pt x="13707" y="19011"/>
                    <a:pt x="15369" y="21310"/>
                  </a:cubicBezTo>
                  <a:lnTo>
                    <a:pt x="15440" y="21417"/>
                  </a:lnTo>
                  <a:cubicBezTo>
                    <a:pt x="13959" y="21665"/>
                    <a:pt x="12454" y="21795"/>
                    <a:pt x="10946" y="21795"/>
                  </a:cubicBezTo>
                  <a:cubicBezTo>
                    <a:pt x="10204" y="21795"/>
                    <a:pt x="9461" y="21764"/>
                    <a:pt x="8719" y="21700"/>
                  </a:cubicBezTo>
                  <a:cubicBezTo>
                    <a:pt x="8578" y="21700"/>
                    <a:pt x="8578" y="21912"/>
                    <a:pt x="8719" y="21912"/>
                  </a:cubicBezTo>
                  <a:cubicBezTo>
                    <a:pt x="9465" y="21975"/>
                    <a:pt x="10210" y="22007"/>
                    <a:pt x="10954" y="22007"/>
                  </a:cubicBezTo>
                  <a:cubicBezTo>
                    <a:pt x="12488" y="22007"/>
                    <a:pt x="14016" y="21873"/>
                    <a:pt x="15529" y="21611"/>
                  </a:cubicBezTo>
                  <a:cubicBezTo>
                    <a:pt x="15546" y="21611"/>
                    <a:pt x="15564" y="21593"/>
                    <a:pt x="15582" y="21593"/>
                  </a:cubicBezTo>
                  <a:cubicBezTo>
                    <a:pt x="17173" y="23786"/>
                    <a:pt x="18783" y="25980"/>
                    <a:pt x="20427" y="28155"/>
                  </a:cubicBezTo>
                  <a:cubicBezTo>
                    <a:pt x="22125" y="30419"/>
                    <a:pt x="23859" y="32647"/>
                    <a:pt x="25592" y="34875"/>
                  </a:cubicBezTo>
                  <a:lnTo>
                    <a:pt x="26246" y="35707"/>
                  </a:lnTo>
                  <a:cubicBezTo>
                    <a:pt x="26267" y="35731"/>
                    <a:pt x="26291" y="35742"/>
                    <a:pt x="26315" y="35742"/>
                  </a:cubicBezTo>
                  <a:cubicBezTo>
                    <a:pt x="26395" y="35742"/>
                    <a:pt x="26473" y="35629"/>
                    <a:pt x="26405" y="35548"/>
                  </a:cubicBezTo>
                  <a:cubicBezTo>
                    <a:pt x="24637" y="33301"/>
                    <a:pt x="22903" y="31055"/>
                    <a:pt x="21188" y="28792"/>
                  </a:cubicBezTo>
                  <a:cubicBezTo>
                    <a:pt x="19472" y="26528"/>
                    <a:pt x="17792" y="24246"/>
                    <a:pt x="16130" y="21965"/>
                  </a:cubicBezTo>
                  <a:cubicBezTo>
                    <a:pt x="15988" y="21770"/>
                    <a:pt x="15829" y="21558"/>
                    <a:pt x="15688" y="21346"/>
                  </a:cubicBezTo>
                  <a:cubicBezTo>
                    <a:pt x="16271" y="19312"/>
                    <a:pt x="16607" y="17207"/>
                    <a:pt x="16660" y="15085"/>
                  </a:cubicBezTo>
                  <a:cubicBezTo>
                    <a:pt x="16678" y="14466"/>
                    <a:pt x="16678" y="13865"/>
                    <a:pt x="16660" y="13263"/>
                  </a:cubicBezTo>
                  <a:cubicBezTo>
                    <a:pt x="16660" y="13193"/>
                    <a:pt x="16603" y="13157"/>
                    <a:pt x="16545" y="13157"/>
                  </a:cubicBezTo>
                  <a:cubicBezTo>
                    <a:pt x="16488" y="13157"/>
                    <a:pt x="16430" y="13193"/>
                    <a:pt x="16430" y="13263"/>
                  </a:cubicBezTo>
                  <a:cubicBezTo>
                    <a:pt x="16519" y="15386"/>
                    <a:pt x="16342" y="17490"/>
                    <a:pt x="15900" y="19577"/>
                  </a:cubicBezTo>
                  <a:cubicBezTo>
                    <a:pt x="15794" y="20090"/>
                    <a:pt x="15670" y="20603"/>
                    <a:pt x="15529" y="21116"/>
                  </a:cubicBezTo>
                  <a:cubicBezTo>
                    <a:pt x="14061" y="19100"/>
                    <a:pt x="12628" y="17084"/>
                    <a:pt x="11195" y="15032"/>
                  </a:cubicBezTo>
                  <a:cubicBezTo>
                    <a:pt x="10700" y="14342"/>
                    <a:pt x="10223" y="13635"/>
                    <a:pt x="9745" y="12945"/>
                  </a:cubicBezTo>
                  <a:cubicBezTo>
                    <a:pt x="9763" y="12927"/>
                    <a:pt x="9798" y="12892"/>
                    <a:pt x="9798" y="12874"/>
                  </a:cubicBezTo>
                  <a:cubicBezTo>
                    <a:pt x="10276" y="10805"/>
                    <a:pt x="10647" y="8701"/>
                    <a:pt x="10895" y="6596"/>
                  </a:cubicBezTo>
                  <a:cubicBezTo>
                    <a:pt x="10904" y="6525"/>
                    <a:pt x="10855" y="6490"/>
                    <a:pt x="10802" y="6490"/>
                  </a:cubicBezTo>
                  <a:cubicBezTo>
                    <a:pt x="10749" y="6490"/>
                    <a:pt x="10691" y="6525"/>
                    <a:pt x="10683" y="6596"/>
                  </a:cubicBezTo>
                  <a:cubicBezTo>
                    <a:pt x="10435" y="8665"/>
                    <a:pt x="10081" y="10699"/>
                    <a:pt x="9604" y="12733"/>
                  </a:cubicBezTo>
                  <a:cubicBezTo>
                    <a:pt x="8525" y="11177"/>
                    <a:pt x="7446" y="9602"/>
                    <a:pt x="6385" y="8028"/>
                  </a:cubicBezTo>
                  <a:cubicBezTo>
                    <a:pt x="5713" y="7020"/>
                    <a:pt x="5041" y="6012"/>
                    <a:pt x="4369" y="4986"/>
                  </a:cubicBezTo>
                  <a:cubicBezTo>
                    <a:pt x="5023" y="3766"/>
                    <a:pt x="5571" y="2493"/>
                    <a:pt x="6031" y="1202"/>
                  </a:cubicBezTo>
                  <a:cubicBezTo>
                    <a:pt x="6064" y="1115"/>
                    <a:pt x="5997" y="1062"/>
                    <a:pt x="5928" y="1062"/>
                  </a:cubicBezTo>
                  <a:cubicBezTo>
                    <a:pt x="5884" y="1062"/>
                    <a:pt x="5840" y="1083"/>
                    <a:pt x="5819" y="1131"/>
                  </a:cubicBezTo>
                  <a:cubicBezTo>
                    <a:pt x="5377" y="2387"/>
                    <a:pt x="4846" y="3607"/>
                    <a:pt x="4227" y="4774"/>
                  </a:cubicBezTo>
                  <a:cubicBezTo>
                    <a:pt x="3378" y="3501"/>
                    <a:pt x="2547" y="2228"/>
                    <a:pt x="1716" y="936"/>
                  </a:cubicBezTo>
                  <a:lnTo>
                    <a:pt x="1150" y="52"/>
                  </a:lnTo>
                  <a:cubicBezTo>
                    <a:pt x="1129" y="15"/>
                    <a:pt x="1097" y="0"/>
                    <a:pt x="1064" y="0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4"/>
          <p:cNvGrpSpPr/>
          <p:nvPr/>
        </p:nvGrpSpPr>
        <p:grpSpPr>
          <a:xfrm flipH="1">
            <a:off x="-525563" y="3083312"/>
            <a:ext cx="1085175" cy="2279344"/>
            <a:chOff x="5024350" y="862700"/>
            <a:chExt cx="762275" cy="1601000"/>
          </a:xfrm>
        </p:grpSpPr>
        <p:sp>
          <p:nvSpPr>
            <p:cNvPr id="1167" name="Google Shape;1167;p54"/>
            <p:cNvSpPr/>
            <p:nvPr/>
          </p:nvSpPr>
          <p:spPr>
            <a:xfrm>
              <a:off x="5024350" y="862700"/>
              <a:ext cx="762275" cy="1601000"/>
            </a:xfrm>
            <a:custGeom>
              <a:avLst/>
              <a:gdLst/>
              <a:ahLst/>
              <a:cxnLst/>
              <a:rect l="l" t="t" r="r" b="b"/>
              <a:pathLst>
                <a:path w="30491" h="64040" extrusionOk="0">
                  <a:moveTo>
                    <a:pt x="22991" y="1"/>
                  </a:moveTo>
                  <a:cubicBezTo>
                    <a:pt x="21895" y="1"/>
                    <a:pt x="20651" y="785"/>
                    <a:pt x="19808" y="2566"/>
                  </a:cubicBezTo>
                  <a:cubicBezTo>
                    <a:pt x="17615" y="7129"/>
                    <a:pt x="11779" y="4565"/>
                    <a:pt x="9126" y="7465"/>
                  </a:cubicBezTo>
                  <a:cubicBezTo>
                    <a:pt x="7216" y="9570"/>
                    <a:pt x="9957" y="15053"/>
                    <a:pt x="8702" y="17387"/>
                  </a:cubicBezTo>
                  <a:cubicBezTo>
                    <a:pt x="7375" y="19863"/>
                    <a:pt x="1946" y="18855"/>
                    <a:pt x="1627" y="23524"/>
                  </a:cubicBezTo>
                  <a:cubicBezTo>
                    <a:pt x="1450" y="26318"/>
                    <a:pt x="2741" y="30333"/>
                    <a:pt x="2352" y="32951"/>
                  </a:cubicBezTo>
                  <a:cubicBezTo>
                    <a:pt x="1946" y="35763"/>
                    <a:pt x="0" y="38380"/>
                    <a:pt x="0" y="41015"/>
                  </a:cubicBezTo>
                  <a:cubicBezTo>
                    <a:pt x="0" y="43898"/>
                    <a:pt x="1963" y="46551"/>
                    <a:pt x="2264" y="49098"/>
                  </a:cubicBezTo>
                  <a:cubicBezTo>
                    <a:pt x="2653" y="52140"/>
                    <a:pt x="1450" y="55182"/>
                    <a:pt x="2016" y="57499"/>
                  </a:cubicBezTo>
                  <a:cubicBezTo>
                    <a:pt x="3024" y="61655"/>
                    <a:pt x="2211" y="62504"/>
                    <a:pt x="4351" y="63689"/>
                  </a:cubicBezTo>
                  <a:cubicBezTo>
                    <a:pt x="4758" y="63922"/>
                    <a:pt x="5217" y="64039"/>
                    <a:pt x="5682" y="64039"/>
                  </a:cubicBezTo>
                  <a:cubicBezTo>
                    <a:pt x="6026" y="64039"/>
                    <a:pt x="6372" y="63976"/>
                    <a:pt x="6703" y="63848"/>
                  </a:cubicBezTo>
                  <a:cubicBezTo>
                    <a:pt x="8949" y="62963"/>
                    <a:pt x="11107" y="62822"/>
                    <a:pt x="12911" y="61442"/>
                  </a:cubicBezTo>
                  <a:cubicBezTo>
                    <a:pt x="15245" y="59692"/>
                    <a:pt x="16041" y="56508"/>
                    <a:pt x="17774" y="54492"/>
                  </a:cubicBezTo>
                  <a:cubicBezTo>
                    <a:pt x="19649" y="52317"/>
                    <a:pt x="22656" y="51008"/>
                    <a:pt x="23929" y="48620"/>
                  </a:cubicBezTo>
                  <a:cubicBezTo>
                    <a:pt x="25256" y="46127"/>
                    <a:pt x="22815" y="39494"/>
                    <a:pt x="23575" y="36877"/>
                  </a:cubicBezTo>
                  <a:cubicBezTo>
                    <a:pt x="24371" y="34171"/>
                    <a:pt x="29076" y="31377"/>
                    <a:pt x="29376" y="28671"/>
                  </a:cubicBezTo>
                  <a:cubicBezTo>
                    <a:pt x="29695" y="25841"/>
                    <a:pt x="25450" y="24355"/>
                    <a:pt x="25733" y="21172"/>
                  </a:cubicBezTo>
                  <a:cubicBezTo>
                    <a:pt x="25998" y="18271"/>
                    <a:pt x="30491" y="18378"/>
                    <a:pt x="30137" y="13620"/>
                  </a:cubicBezTo>
                  <a:cubicBezTo>
                    <a:pt x="29925" y="10560"/>
                    <a:pt x="25538" y="10136"/>
                    <a:pt x="24937" y="7784"/>
                  </a:cubicBezTo>
                  <a:cubicBezTo>
                    <a:pt x="24654" y="6634"/>
                    <a:pt x="25008" y="4989"/>
                    <a:pt x="25202" y="4105"/>
                  </a:cubicBezTo>
                  <a:cubicBezTo>
                    <a:pt x="25793" y="1568"/>
                    <a:pt x="24539" y="1"/>
                    <a:pt x="229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5073125" y="925550"/>
              <a:ext cx="603350" cy="1517000"/>
            </a:xfrm>
            <a:custGeom>
              <a:avLst/>
              <a:gdLst/>
              <a:ahLst/>
              <a:cxnLst/>
              <a:rect l="l" t="t" r="r" b="b"/>
              <a:pathLst>
                <a:path w="24134" h="60680" extrusionOk="0">
                  <a:moveTo>
                    <a:pt x="20925" y="1"/>
                  </a:moveTo>
                  <a:cubicBezTo>
                    <a:pt x="20879" y="1"/>
                    <a:pt x="20831" y="22"/>
                    <a:pt x="20811" y="70"/>
                  </a:cubicBezTo>
                  <a:cubicBezTo>
                    <a:pt x="19025" y="4598"/>
                    <a:pt x="17433" y="9214"/>
                    <a:pt x="15947" y="13847"/>
                  </a:cubicBezTo>
                  <a:cubicBezTo>
                    <a:pt x="13931" y="11814"/>
                    <a:pt x="12039" y="9674"/>
                    <a:pt x="10270" y="7445"/>
                  </a:cubicBezTo>
                  <a:cubicBezTo>
                    <a:pt x="9757" y="6791"/>
                    <a:pt x="9262" y="6119"/>
                    <a:pt x="8767" y="5447"/>
                  </a:cubicBezTo>
                  <a:cubicBezTo>
                    <a:pt x="8741" y="5416"/>
                    <a:pt x="8706" y="5403"/>
                    <a:pt x="8672" y="5403"/>
                  </a:cubicBezTo>
                  <a:cubicBezTo>
                    <a:pt x="8589" y="5403"/>
                    <a:pt x="8510" y="5478"/>
                    <a:pt x="8572" y="5553"/>
                  </a:cubicBezTo>
                  <a:cubicBezTo>
                    <a:pt x="10305" y="7923"/>
                    <a:pt x="12180" y="10186"/>
                    <a:pt x="14196" y="12344"/>
                  </a:cubicBezTo>
                  <a:cubicBezTo>
                    <a:pt x="14745" y="12928"/>
                    <a:pt x="15311" y="13511"/>
                    <a:pt x="15876" y="14095"/>
                  </a:cubicBezTo>
                  <a:cubicBezTo>
                    <a:pt x="15876" y="14113"/>
                    <a:pt x="15859" y="14148"/>
                    <a:pt x="15859" y="14166"/>
                  </a:cubicBezTo>
                  <a:cubicBezTo>
                    <a:pt x="14568" y="18163"/>
                    <a:pt x="13294" y="22177"/>
                    <a:pt x="12092" y="26210"/>
                  </a:cubicBezTo>
                  <a:cubicBezTo>
                    <a:pt x="9598" y="24706"/>
                    <a:pt x="7210" y="23044"/>
                    <a:pt x="4929" y="21258"/>
                  </a:cubicBezTo>
                  <a:cubicBezTo>
                    <a:pt x="4275" y="20727"/>
                    <a:pt x="3602" y="20179"/>
                    <a:pt x="2966" y="19631"/>
                  </a:cubicBezTo>
                  <a:cubicBezTo>
                    <a:pt x="2939" y="19611"/>
                    <a:pt x="2910" y="19603"/>
                    <a:pt x="2882" y="19603"/>
                  </a:cubicBezTo>
                  <a:cubicBezTo>
                    <a:pt x="2786" y="19603"/>
                    <a:pt x="2710" y="19707"/>
                    <a:pt x="2807" y="19790"/>
                  </a:cubicBezTo>
                  <a:cubicBezTo>
                    <a:pt x="5106" y="21753"/>
                    <a:pt x="7546" y="23557"/>
                    <a:pt x="10076" y="25219"/>
                  </a:cubicBezTo>
                  <a:cubicBezTo>
                    <a:pt x="10712" y="25626"/>
                    <a:pt x="11367" y="26033"/>
                    <a:pt x="12021" y="26422"/>
                  </a:cubicBezTo>
                  <a:cubicBezTo>
                    <a:pt x="11826" y="27112"/>
                    <a:pt x="11632" y="27784"/>
                    <a:pt x="11437" y="28456"/>
                  </a:cubicBezTo>
                  <a:cubicBezTo>
                    <a:pt x="10076" y="33213"/>
                    <a:pt x="9032" y="38059"/>
                    <a:pt x="8307" y="42958"/>
                  </a:cubicBezTo>
                  <a:cubicBezTo>
                    <a:pt x="8289" y="43047"/>
                    <a:pt x="8272" y="43135"/>
                    <a:pt x="8272" y="43223"/>
                  </a:cubicBezTo>
                  <a:cubicBezTo>
                    <a:pt x="8254" y="43206"/>
                    <a:pt x="8254" y="43206"/>
                    <a:pt x="8254" y="43206"/>
                  </a:cubicBezTo>
                  <a:cubicBezTo>
                    <a:pt x="6114" y="41473"/>
                    <a:pt x="4027" y="39722"/>
                    <a:pt x="1975" y="37918"/>
                  </a:cubicBezTo>
                  <a:cubicBezTo>
                    <a:pt x="1392" y="37405"/>
                    <a:pt x="826" y="36892"/>
                    <a:pt x="242" y="36379"/>
                  </a:cubicBezTo>
                  <a:cubicBezTo>
                    <a:pt x="219" y="36360"/>
                    <a:pt x="193" y="36351"/>
                    <a:pt x="168" y="36351"/>
                  </a:cubicBezTo>
                  <a:cubicBezTo>
                    <a:pt x="79" y="36351"/>
                    <a:pt x="0" y="36456"/>
                    <a:pt x="83" y="36538"/>
                  </a:cubicBezTo>
                  <a:cubicBezTo>
                    <a:pt x="2117" y="38360"/>
                    <a:pt x="4186" y="40146"/>
                    <a:pt x="6308" y="41897"/>
                  </a:cubicBezTo>
                  <a:cubicBezTo>
                    <a:pt x="6892" y="42392"/>
                    <a:pt x="7493" y="42870"/>
                    <a:pt x="8095" y="43347"/>
                  </a:cubicBezTo>
                  <a:cubicBezTo>
                    <a:pt x="8115" y="43368"/>
                    <a:pt x="8136" y="43377"/>
                    <a:pt x="8160" y="43377"/>
                  </a:cubicBezTo>
                  <a:cubicBezTo>
                    <a:pt x="8178" y="43377"/>
                    <a:pt x="8197" y="43372"/>
                    <a:pt x="8219" y="43365"/>
                  </a:cubicBezTo>
                  <a:cubicBezTo>
                    <a:pt x="8219" y="43383"/>
                    <a:pt x="8219" y="43400"/>
                    <a:pt x="8236" y="43400"/>
                  </a:cubicBezTo>
                  <a:cubicBezTo>
                    <a:pt x="7582" y="48087"/>
                    <a:pt x="7157" y="52792"/>
                    <a:pt x="6927" y="57496"/>
                  </a:cubicBezTo>
                  <a:cubicBezTo>
                    <a:pt x="6892" y="58557"/>
                    <a:pt x="6839" y="59618"/>
                    <a:pt x="6804" y="60679"/>
                  </a:cubicBezTo>
                  <a:lnTo>
                    <a:pt x="7034" y="60609"/>
                  </a:lnTo>
                  <a:cubicBezTo>
                    <a:pt x="7051" y="60220"/>
                    <a:pt x="7051" y="59813"/>
                    <a:pt x="7069" y="59424"/>
                  </a:cubicBezTo>
                  <a:cubicBezTo>
                    <a:pt x="7246" y="54507"/>
                    <a:pt x="7617" y="49608"/>
                    <a:pt x="8272" y="44744"/>
                  </a:cubicBezTo>
                  <a:cubicBezTo>
                    <a:pt x="8325" y="44302"/>
                    <a:pt x="8395" y="43860"/>
                    <a:pt x="8466" y="43418"/>
                  </a:cubicBezTo>
                  <a:cubicBezTo>
                    <a:pt x="9881" y="43206"/>
                    <a:pt x="11243" y="42658"/>
                    <a:pt x="12552" y="42092"/>
                  </a:cubicBezTo>
                  <a:cubicBezTo>
                    <a:pt x="14019" y="41455"/>
                    <a:pt x="15452" y="40818"/>
                    <a:pt x="16920" y="40182"/>
                  </a:cubicBezTo>
                  <a:lnTo>
                    <a:pt x="19396" y="39103"/>
                  </a:lnTo>
                  <a:cubicBezTo>
                    <a:pt x="19504" y="39041"/>
                    <a:pt x="19437" y="38898"/>
                    <a:pt x="19324" y="38898"/>
                  </a:cubicBezTo>
                  <a:cubicBezTo>
                    <a:pt x="19308" y="38898"/>
                    <a:pt x="19290" y="38901"/>
                    <a:pt x="19272" y="38908"/>
                  </a:cubicBezTo>
                  <a:lnTo>
                    <a:pt x="14939" y="40818"/>
                  </a:lnTo>
                  <a:cubicBezTo>
                    <a:pt x="13542" y="41437"/>
                    <a:pt x="12145" y="42092"/>
                    <a:pt x="10712" y="42604"/>
                  </a:cubicBezTo>
                  <a:cubicBezTo>
                    <a:pt x="9987" y="42870"/>
                    <a:pt x="9244" y="43064"/>
                    <a:pt x="8501" y="43206"/>
                  </a:cubicBezTo>
                  <a:cubicBezTo>
                    <a:pt x="9138" y="38820"/>
                    <a:pt x="10022" y="34469"/>
                    <a:pt x="11190" y="30189"/>
                  </a:cubicBezTo>
                  <a:cubicBezTo>
                    <a:pt x="11508" y="28969"/>
                    <a:pt x="11862" y="27766"/>
                    <a:pt x="12215" y="26546"/>
                  </a:cubicBezTo>
                  <a:lnTo>
                    <a:pt x="12251" y="26581"/>
                  </a:lnTo>
                  <a:cubicBezTo>
                    <a:pt x="12267" y="26588"/>
                    <a:pt x="12282" y="26591"/>
                    <a:pt x="12297" y="26591"/>
                  </a:cubicBezTo>
                  <a:cubicBezTo>
                    <a:pt x="12398" y="26591"/>
                    <a:pt x="12465" y="26448"/>
                    <a:pt x="12357" y="26387"/>
                  </a:cubicBezTo>
                  <a:lnTo>
                    <a:pt x="12304" y="26351"/>
                  </a:lnTo>
                  <a:cubicBezTo>
                    <a:pt x="15045" y="26086"/>
                    <a:pt x="17769" y="25679"/>
                    <a:pt x="20475" y="25113"/>
                  </a:cubicBezTo>
                  <a:cubicBezTo>
                    <a:pt x="21235" y="24936"/>
                    <a:pt x="21996" y="24760"/>
                    <a:pt x="22774" y="24583"/>
                  </a:cubicBezTo>
                  <a:cubicBezTo>
                    <a:pt x="22905" y="24534"/>
                    <a:pt x="22869" y="24349"/>
                    <a:pt x="22738" y="24349"/>
                  </a:cubicBezTo>
                  <a:cubicBezTo>
                    <a:pt x="22727" y="24349"/>
                    <a:pt x="22715" y="24350"/>
                    <a:pt x="22703" y="24353"/>
                  </a:cubicBezTo>
                  <a:cubicBezTo>
                    <a:pt x="20050" y="25007"/>
                    <a:pt x="17344" y="25520"/>
                    <a:pt x="14621" y="25856"/>
                  </a:cubicBezTo>
                  <a:cubicBezTo>
                    <a:pt x="13860" y="25962"/>
                    <a:pt x="13100" y="26033"/>
                    <a:pt x="12339" y="26104"/>
                  </a:cubicBezTo>
                  <a:cubicBezTo>
                    <a:pt x="13347" y="22708"/>
                    <a:pt x="14444" y="19312"/>
                    <a:pt x="15505" y="15934"/>
                  </a:cubicBezTo>
                  <a:cubicBezTo>
                    <a:pt x="15735" y="15262"/>
                    <a:pt x="15947" y="14572"/>
                    <a:pt x="16177" y="13883"/>
                  </a:cubicBezTo>
                  <a:cubicBezTo>
                    <a:pt x="16195" y="13900"/>
                    <a:pt x="16230" y="13900"/>
                    <a:pt x="16266" y="13900"/>
                  </a:cubicBezTo>
                  <a:cubicBezTo>
                    <a:pt x="18352" y="13281"/>
                    <a:pt x="20457" y="12680"/>
                    <a:pt x="22544" y="12043"/>
                  </a:cubicBezTo>
                  <a:cubicBezTo>
                    <a:pt x="23075" y="11902"/>
                    <a:pt x="23570" y="11690"/>
                    <a:pt x="24030" y="11407"/>
                  </a:cubicBezTo>
                  <a:cubicBezTo>
                    <a:pt x="24134" y="11332"/>
                    <a:pt x="24063" y="11196"/>
                    <a:pt x="23975" y="11196"/>
                  </a:cubicBezTo>
                  <a:cubicBezTo>
                    <a:pt x="23958" y="11196"/>
                    <a:pt x="23941" y="11201"/>
                    <a:pt x="23924" y="11212"/>
                  </a:cubicBezTo>
                  <a:cubicBezTo>
                    <a:pt x="23517" y="11477"/>
                    <a:pt x="23075" y="11672"/>
                    <a:pt x="22597" y="11796"/>
                  </a:cubicBezTo>
                  <a:cubicBezTo>
                    <a:pt x="22102" y="11955"/>
                    <a:pt x="21607" y="12096"/>
                    <a:pt x="21094" y="12238"/>
                  </a:cubicBezTo>
                  <a:lnTo>
                    <a:pt x="17963" y="13158"/>
                  </a:lnTo>
                  <a:lnTo>
                    <a:pt x="16230" y="13671"/>
                  </a:lnTo>
                  <a:cubicBezTo>
                    <a:pt x="17504" y="9709"/>
                    <a:pt x="18848" y="5765"/>
                    <a:pt x="20351" y="1874"/>
                  </a:cubicBezTo>
                  <a:cubicBezTo>
                    <a:pt x="20581" y="1290"/>
                    <a:pt x="20793" y="707"/>
                    <a:pt x="21041" y="141"/>
                  </a:cubicBezTo>
                  <a:cubicBezTo>
                    <a:pt x="21073" y="54"/>
                    <a:pt x="21000" y="1"/>
                    <a:pt x="20925" y="1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4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54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54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4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74" name="Google Shape;1174;p5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9" name="Google Shape;1179;p54">
            <a:hlinkClick r:id="rId4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229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4"/>
          <p:cNvGrpSpPr/>
          <p:nvPr/>
        </p:nvGrpSpPr>
        <p:grpSpPr>
          <a:xfrm>
            <a:off x="500047" y="765429"/>
            <a:ext cx="4570326" cy="3327073"/>
            <a:chOff x="713225" y="1380150"/>
            <a:chExt cx="4254769" cy="3327073"/>
          </a:xfrm>
        </p:grpSpPr>
        <p:sp>
          <p:nvSpPr>
            <p:cNvPr id="1147" name="Google Shape;1147;p54"/>
            <p:cNvSpPr/>
            <p:nvPr/>
          </p:nvSpPr>
          <p:spPr>
            <a:xfrm>
              <a:off x="713225" y="1380150"/>
              <a:ext cx="4254769" cy="3327073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713225" y="1381175"/>
              <a:ext cx="4254769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54"/>
          <p:cNvSpPr txBox="1">
            <a:spLocks noGrp="1"/>
          </p:cNvSpPr>
          <p:nvPr>
            <p:ph type="title"/>
          </p:nvPr>
        </p:nvSpPr>
        <p:spPr>
          <a:xfrm>
            <a:off x="5869301" y="2116956"/>
            <a:ext cx="2893218" cy="78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Fitur</a:t>
            </a:r>
            <a:endParaRPr sz="4500" dirty="0"/>
          </a:p>
        </p:txBody>
      </p:sp>
      <p:sp>
        <p:nvSpPr>
          <p:cNvPr id="1153" name="Google Shape;1153;p54"/>
          <p:cNvSpPr txBox="1">
            <a:spLocks noGrp="1"/>
          </p:cNvSpPr>
          <p:nvPr>
            <p:ph type="subTitle" idx="1"/>
          </p:nvPr>
        </p:nvSpPr>
        <p:spPr>
          <a:xfrm flipH="1">
            <a:off x="731721" y="1050998"/>
            <a:ext cx="4226644" cy="267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sumber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daya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Basis data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Tidak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memerlukan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proses server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terpisah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Dukungan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transaksi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dan ACID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Dukungan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bahasa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Portabilitas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di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berbagai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Open source dan gratis.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Mendukung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triger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fungsi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Ketersediaan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driver dan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perpustakaan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pihak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ketiga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55" name="Google Shape;1155;p54"/>
          <p:cNvSpPr/>
          <p:nvPr/>
        </p:nvSpPr>
        <p:spPr>
          <a:xfrm>
            <a:off x="7799633" y="2849053"/>
            <a:ext cx="384433" cy="414175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7178148" y="1536629"/>
            <a:ext cx="174525" cy="18770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541466" y="1811506"/>
            <a:ext cx="230755" cy="24826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7420128" y="1218551"/>
            <a:ext cx="254859" cy="274753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7944099" y="1777146"/>
            <a:ext cx="479935" cy="517302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4"/>
          <p:cNvSpPr/>
          <p:nvPr/>
        </p:nvSpPr>
        <p:spPr>
          <a:xfrm>
            <a:off x="5869301" y="3387306"/>
            <a:ext cx="235407" cy="25320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6542768" y="3553163"/>
            <a:ext cx="311252" cy="334888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5815122" y="2587261"/>
            <a:ext cx="343764" cy="370616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54"/>
          <p:cNvGrpSpPr/>
          <p:nvPr/>
        </p:nvGrpSpPr>
        <p:grpSpPr>
          <a:xfrm rot="-900038" flipH="1">
            <a:off x="179830" y="3822323"/>
            <a:ext cx="1021623" cy="1377432"/>
            <a:chOff x="3658100" y="944975"/>
            <a:chExt cx="717575" cy="967425"/>
          </a:xfrm>
        </p:grpSpPr>
        <p:sp>
          <p:nvSpPr>
            <p:cNvPr id="1164" name="Google Shape;1164;p54"/>
            <p:cNvSpPr/>
            <p:nvPr/>
          </p:nvSpPr>
          <p:spPr>
            <a:xfrm>
              <a:off x="3658100" y="944975"/>
              <a:ext cx="683150" cy="889400"/>
            </a:xfrm>
            <a:custGeom>
              <a:avLst/>
              <a:gdLst/>
              <a:ahLst/>
              <a:cxnLst/>
              <a:rect l="l" t="t" r="r" b="b"/>
              <a:pathLst>
                <a:path w="27326" h="35576" extrusionOk="0">
                  <a:moveTo>
                    <a:pt x="2096" y="1"/>
                  </a:moveTo>
                  <a:cubicBezTo>
                    <a:pt x="1225" y="1"/>
                    <a:pt x="653" y="1106"/>
                    <a:pt x="974" y="2017"/>
                  </a:cubicBezTo>
                  <a:cubicBezTo>
                    <a:pt x="1504" y="3502"/>
                    <a:pt x="1239" y="4174"/>
                    <a:pt x="638" y="7464"/>
                  </a:cubicBezTo>
                  <a:cubicBezTo>
                    <a:pt x="1" y="10895"/>
                    <a:pt x="3892" y="10258"/>
                    <a:pt x="4246" y="12186"/>
                  </a:cubicBezTo>
                  <a:cubicBezTo>
                    <a:pt x="4564" y="13831"/>
                    <a:pt x="3255" y="15989"/>
                    <a:pt x="3821" y="17757"/>
                  </a:cubicBezTo>
                  <a:cubicBezTo>
                    <a:pt x="4334" y="19384"/>
                    <a:pt x="6615" y="20410"/>
                    <a:pt x="7394" y="22037"/>
                  </a:cubicBezTo>
                  <a:cubicBezTo>
                    <a:pt x="8136" y="23593"/>
                    <a:pt x="7517" y="26034"/>
                    <a:pt x="8561" y="27502"/>
                  </a:cubicBezTo>
                  <a:cubicBezTo>
                    <a:pt x="9569" y="28899"/>
                    <a:pt x="12045" y="29076"/>
                    <a:pt x="13371" y="30296"/>
                  </a:cubicBezTo>
                  <a:cubicBezTo>
                    <a:pt x="14627" y="31464"/>
                    <a:pt x="14999" y="33940"/>
                    <a:pt x="16590" y="34842"/>
                  </a:cubicBezTo>
                  <a:cubicBezTo>
                    <a:pt x="17136" y="35157"/>
                    <a:pt x="17800" y="35233"/>
                    <a:pt x="18509" y="35233"/>
                  </a:cubicBezTo>
                  <a:cubicBezTo>
                    <a:pt x="19166" y="35233"/>
                    <a:pt x="19863" y="35168"/>
                    <a:pt x="20542" y="35168"/>
                  </a:cubicBezTo>
                  <a:cubicBezTo>
                    <a:pt x="21098" y="35168"/>
                    <a:pt x="21643" y="35212"/>
                    <a:pt x="22144" y="35372"/>
                  </a:cubicBezTo>
                  <a:lnTo>
                    <a:pt x="22267" y="35408"/>
                  </a:lnTo>
                  <a:cubicBezTo>
                    <a:pt x="22589" y="35522"/>
                    <a:pt x="22911" y="35576"/>
                    <a:pt x="23224" y="35576"/>
                  </a:cubicBezTo>
                  <a:cubicBezTo>
                    <a:pt x="24842" y="35576"/>
                    <a:pt x="26221" y="34152"/>
                    <a:pt x="25999" y="32419"/>
                  </a:cubicBezTo>
                  <a:cubicBezTo>
                    <a:pt x="25999" y="32348"/>
                    <a:pt x="25981" y="32277"/>
                    <a:pt x="25981" y="32224"/>
                  </a:cubicBezTo>
                  <a:cubicBezTo>
                    <a:pt x="25840" y="30721"/>
                    <a:pt x="27326" y="28687"/>
                    <a:pt x="26919" y="26795"/>
                  </a:cubicBezTo>
                  <a:cubicBezTo>
                    <a:pt x="26583" y="25203"/>
                    <a:pt x="24425" y="23983"/>
                    <a:pt x="23824" y="22249"/>
                  </a:cubicBezTo>
                  <a:cubicBezTo>
                    <a:pt x="23258" y="20658"/>
                    <a:pt x="24195" y="18341"/>
                    <a:pt x="23382" y="16749"/>
                  </a:cubicBezTo>
                  <a:cubicBezTo>
                    <a:pt x="22603" y="15246"/>
                    <a:pt x="20180" y="14715"/>
                    <a:pt x="19102" y="13300"/>
                  </a:cubicBezTo>
                  <a:cubicBezTo>
                    <a:pt x="18076" y="11938"/>
                    <a:pt x="18217" y="9462"/>
                    <a:pt x="16891" y="8242"/>
                  </a:cubicBezTo>
                  <a:cubicBezTo>
                    <a:pt x="15653" y="7110"/>
                    <a:pt x="13195" y="7464"/>
                    <a:pt x="11656" y="6509"/>
                  </a:cubicBezTo>
                  <a:cubicBezTo>
                    <a:pt x="10241" y="5625"/>
                    <a:pt x="11214" y="3538"/>
                    <a:pt x="8720" y="2547"/>
                  </a:cubicBezTo>
                  <a:cubicBezTo>
                    <a:pt x="8406" y="2422"/>
                    <a:pt x="8063" y="2404"/>
                    <a:pt x="7683" y="2404"/>
                  </a:cubicBezTo>
                  <a:cubicBezTo>
                    <a:pt x="7538" y="2404"/>
                    <a:pt x="7387" y="2407"/>
                    <a:pt x="7231" y="2407"/>
                  </a:cubicBezTo>
                  <a:cubicBezTo>
                    <a:pt x="6186" y="2407"/>
                    <a:pt x="4883" y="2293"/>
                    <a:pt x="3184" y="549"/>
                  </a:cubicBezTo>
                  <a:cubicBezTo>
                    <a:pt x="2800" y="160"/>
                    <a:pt x="242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3713825" y="1018850"/>
              <a:ext cx="661850" cy="893550"/>
            </a:xfrm>
            <a:custGeom>
              <a:avLst/>
              <a:gdLst/>
              <a:ahLst/>
              <a:cxnLst/>
              <a:rect l="l" t="t" r="r" b="b"/>
              <a:pathLst>
                <a:path w="26474" h="35742" extrusionOk="0">
                  <a:moveTo>
                    <a:pt x="1064" y="0"/>
                  </a:moveTo>
                  <a:cubicBezTo>
                    <a:pt x="987" y="0"/>
                    <a:pt x="906" y="84"/>
                    <a:pt x="955" y="158"/>
                  </a:cubicBezTo>
                  <a:cubicBezTo>
                    <a:pt x="1963" y="1715"/>
                    <a:pt x="2954" y="3271"/>
                    <a:pt x="3980" y="4810"/>
                  </a:cubicBezTo>
                  <a:lnTo>
                    <a:pt x="142" y="4739"/>
                  </a:lnTo>
                  <a:cubicBezTo>
                    <a:pt x="0" y="4739"/>
                    <a:pt x="0" y="4969"/>
                    <a:pt x="142" y="4969"/>
                  </a:cubicBezTo>
                  <a:lnTo>
                    <a:pt x="4103" y="5040"/>
                  </a:lnTo>
                  <a:lnTo>
                    <a:pt x="4121" y="5040"/>
                  </a:lnTo>
                  <a:cubicBezTo>
                    <a:pt x="4616" y="5800"/>
                    <a:pt x="5129" y="6561"/>
                    <a:pt x="5624" y="7303"/>
                  </a:cubicBezTo>
                  <a:cubicBezTo>
                    <a:pt x="6739" y="8966"/>
                    <a:pt x="7853" y="10628"/>
                    <a:pt x="8985" y="12255"/>
                  </a:cubicBezTo>
                  <a:cubicBezTo>
                    <a:pt x="7322" y="12662"/>
                    <a:pt x="5624" y="12874"/>
                    <a:pt x="3909" y="12874"/>
                  </a:cubicBezTo>
                  <a:cubicBezTo>
                    <a:pt x="3750" y="12874"/>
                    <a:pt x="3750" y="13104"/>
                    <a:pt x="3909" y="13104"/>
                  </a:cubicBezTo>
                  <a:cubicBezTo>
                    <a:pt x="5660" y="13104"/>
                    <a:pt x="7428" y="12874"/>
                    <a:pt x="9126" y="12450"/>
                  </a:cubicBezTo>
                  <a:cubicBezTo>
                    <a:pt x="9568" y="13087"/>
                    <a:pt x="9993" y="13723"/>
                    <a:pt x="10435" y="14360"/>
                  </a:cubicBezTo>
                  <a:cubicBezTo>
                    <a:pt x="12062" y="16694"/>
                    <a:pt x="13707" y="19011"/>
                    <a:pt x="15369" y="21310"/>
                  </a:cubicBezTo>
                  <a:lnTo>
                    <a:pt x="15440" y="21417"/>
                  </a:lnTo>
                  <a:cubicBezTo>
                    <a:pt x="13959" y="21665"/>
                    <a:pt x="12454" y="21795"/>
                    <a:pt x="10946" y="21795"/>
                  </a:cubicBezTo>
                  <a:cubicBezTo>
                    <a:pt x="10204" y="21795"/>
                    <a:pt x="9461" y="21764"/>
                    <a:pt x="8719" y="21700"/>
                  </a:cubicBezTo>
                  <a:cubicBezTo>
                    <a:pt x="8578" y="21700"/>
                    <a:pt x="8578" y="21912"/>
                    <a:pt x="8719" y="21912"/>
                  </a:cubicBezTo>
                  <a:cubicBezTo>
                    <a:pt x="9465" y="21975"/>
                    <a:pt x="10210" y="22007"/>
                    <a:pt x="10954" y="22007"/>
                  </a:cubicBezTo>
                  <a:cubicBezTo>
                    <a:pt x="12488" y="22007"/>
                    <a:pt x="14016" y="21873"/>
                    <a:pt x="15529" y="21611"/>
                  </a:cubicBezTo>
                  <a:cubicBezTo>
                    <a:pt x="15546" y="21611"/>
                    <a:pt x="15564" y="21593"/>
                    <a:pt x="15582" y="21593"/>
                  </a:cubicBezTo>
                  <a:cubicBezTo>
                    <a:pt x="17173" y="23786"/>
                    <a:pt x="18783" y="25980"/>
                    <a:pt x="20427" y="28155"/>
                  </a:cubicBezTo>
                  <a:cubicBezTo>
                    <a:pt x="22125" y="30419"/>
                    <a:pt x="23859" y="32647"/>
                    <a:pt x="25592" y="34875"/>
                  </a:cubicBezTo>
                  <a:lnTo>
                    <a:pt x="26246" y="35707"/>
                  </a:lnTo>
                  <a:cubicBezTo>
                    <a:pt x="26267" y="35731"/>
                    <a:pt x="26291" y="35742"/>
                    <a:pt x="26315" y="35742"/>
                  </a:cubicBezTo>
                  <a:cubicBezTo>
                    <a:pt x="26395" y="35742"/>
                    <a:pt x="26473" y="35629"/>
                    <a:pt x="26405" y="35548"/>
                  </a:cubicBezTo>
                  <a:cubicBezTo>
                    <a:pt x="24637" y="33301"/>
                    <a:pt x="22903" y="31055"/>
                    <a:pt x="21188" y="28792"/>
                  </a:cubicBezTo>
                  <a:cubicBezTo>
                    <a:pt x="19472" y="26528"/>
                    <a:pt x="17792" y="24246"/>
                    <a:pt x="16130" y="21965"/>
                  </a:cubicBezTo>
                  <a:cubicBezTo>
                    <a:pt x="15988" y="21770"/>
                    <a:pt x="15829" y="21558"/>
                    <a:pt x="15688" y="21346"/>
                  </a:cubicBezTo>
                  <a:cubicBezTo>
                    <a:pt x="16271" y="19312"/>
                    <a:pt x="16607" y="17207"/>
                    <a:pt x="16660" y="15085"/>
                  </a:cubicBezTo>
                  <a:cubicBezTo>
                    <a:pt x="16678" y="14466"/>
                    <a:pt x="16678" y="13865"/>
                    <a:pt x="16660" y="13263"/>
                  </a:cubicBezTo>
                  <a:cubicBezTo>
                    <a:pt x="16660" y="13193"/>
                    <a:pt x="16603" y="13157"/>
                    <a:pt x="16545" y="13157"/>
                  </a:cubicBezTo>
                  <a:cubicBezTo>
                    <a:pt x="16488" y="13157"/>
                    <a:pt x="16430" y="13193"/>
                    <a:pt x="16430" y="13263"/>
                  </a:cubicBezTo>
                  <a:cubicBezTo>
                    <a:pt x="16519" y="15386"/>
                    <a:pt x="16342" y="17490"/>
                    <a:pt x="15900" y="19577"/>
                  </a:cubicBezTo>
                  <a:cubicBezTo>
                    <a:pt x="15794" y="20090"/>
                    <a:pt x="15670" y="20603"/>
                    <a:pt x="15529" y="21116"/>
                  </a:cubicBezTo>
                  <a:cubicBezTo>
                    <a:pt x="14061" y="19100"/>
                    <a:pt x="12628" y="17084"/>
                    <a:pt x="11195" y="15032"/>
                  </a:cubicBezTo>
                  <a:cubicBezTo>
                    <a:pt x="10700" y="14342"/>
                    <a:pt x="10223" y="13635"/>
                    <a:pt x="9745" y="12945"/>
                  </a:cubicBezTo>
                  <a:cubicBezTo>
                    <a:pt x="9763" y="12927"/>
                    <a:pt x="9798" y="12892"/>
                    <a:pt x="9798" y="12874"/>
                  </a:cubicBezTo>
                  <a:cubicBezTo>
                    <a:pt x="10276" y="10805"/>
                    <a:pt x="10647" y="8701"/>
                    <a:pt x="10895" y="6596"/>
                  </a:cubicBezTo>
                  <a:cubicBezTo>
                    <a:pt x="10904" y="6525"/>
                    <a:pt x="10855" y="6490"/>
                    <a:pt x="10802" y="6490"/>
                  </a:cubicBezTo>
                  <a:cubicBezTo>
                    <a:pt x="10749" y="6490"/>
                    <a:pt x="10691" y="6525"/>
                    <a:pt x="10683" y="6596"/>
                  </a:cubicBezTo>
                  <a:cubicBezTo>
                    <a:pt x="10435" y="8665"/>
                    <a:pt x="10081" y="10699"/>
                    <a:pt x="9604" y="12733"/>
                  </a:cubicBezTo>
                  <a:cubicBezTo>
                    <a:pt x="8525" y="11177"/>
                    <a:pt x="7446" y="9602"/>
                    <a:pt x="6385" y="8028"/>
                  </a:cubicBezTo>
                  <a:cubicBezTo>
                    <a:pt x="5713" y="7020"/>
                    <a:pt x="5041" y="6012"/>
                    <a:pt x="4369" y="4986"/>
                  </a:cubicBezTo>
                  <a:cubicBezTo>
                    <a:pt x="5023" y="3766"/>
                    <a:pt x="5571" y="2493"/>
                    <a:pt x="6031" y="1202"/>
                  </a:cubicBezTo>
                  <a:cubicBezTo>
                    <a:pt x="6064" y="1115"/>
                    <a:pt x="5997" y="1062"/>
                    <a:pt x="5928" y="1062"/>
                  </a:cubicBezTo>
                  <a:cubicBezTo>
                    <a:pt x="5884" y="1062"/>
                    <a:pt x="5840" y="1083"/>
                    <a:pt x="5819" y="1131"/>
                  </a:cubicBezTo>
                  <a:cubicBezTo>
                    <a:pt x="5377" y="2387"/>
                    <a:pt x="4846" y="3607"/>
                    <a:pt x="4227" y="4774"/>
                  </a:cubicBezTo>
                  <a:cubicBezTo>
                    <a:pt x="3378" y="3501"/>
                    <a:pt x="2547" y="2228"/>
                    <a:pt x="1716" y="936"/>
                  </a:cubicBezTo>
                  <a:lnTo>
                    <a:pt x="1150" y="52"/>
                  </a:lnTo>
                  <a:cubicBezTo>
                    <a:pt x="1129" y="15"/>
                    <a:pt x="1097" y="0"/>
                    <a:pt x="1064" y="0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4"/>
          <p:cNvGrpSpPr/>
          <p:nvPr/>
        </p:nvGrpSpPr>
        <p:grpSpPr>
          <a:xfrm flipH="1">
            <a:off x="-525563" y="3083312"/>
            <a:ext cx="1085175" cy="2279344"/>
            <a:chOff x="5024350" y="862700"/>
            <a:chExt cx="762275" cy="1601000"/>
          </a:xfrm>
        </p:grpSpPr>
        <p:sp>
          <p:nvSpPr>
            <p:cNvPr id="1167" name="Google Shape;1167;p54"/>
            <p:cNvSpPr/>
            <p:nvPr/>
          </p:nvSpPr>
          <p:spPr>
            <a:xfrm>
              <a:off x="5024350" y="862700"/>
              <a:ext cx="762275" cy="1601000"/>
            </a:xfrm>
            <a:custGeom>
              <a:avLst/>
              <a:gdLst/>
              <a:ahLst/>
              <a:cxnLst/>
              <a:rect l="l" t="t" r="r" b="b"/>
              <a:pathLst>
                <a:path w="30491" h="64040" extrusionOk="0">
                  <a:moveTo>
                    <a:pt x="22991" y="1"/>
                  </a:moveTo>
                  <a:cubicBezTo>
                    <a:pt x="21895" y="1"/>
                    <a:pt x="20651" y="785"/>
                    <a:pt x="19808" y="2566"/>
                  </a:cubicBezTo>
                  <a:cubicBezTo>
                    <a:pt x="17615" y="7129"/>
                    <a:pt x="11779" y="4565"/>
                    <a:pt x="9126" y="7465"/>
                  </a:cubicBezTo>
                  <a:cubicBezTo>
                    <a:pt x="7216" y="9570"/>
                    <a:pt x="9957" y="15053"/>
                    <a:pt x="8702" y="17387"/>
                  </a:cubicBezTo>
                  <a:cubicBezTo>
                    <a:pt x="7375" y="19863"/>
                    <a:pt x="1946" y="18855"/>
                    <a:pt x="1627" y="23524"/>
                  </a:cubicBezTo>
                  <a:cubicBezTo>
                    <a:pt x="1450" y="26318"/>
                    <a:pt x="2741" y="30333"/>
                    <a:pt x="2352" y="32951"/>
                  </a:cubicBezTo>
                  <a:cubicBezTo>
                    <a:pt x="1946" y="35763"/>
                    <a:pt x="0" y="38380"/>
                    <a:pt x="0" y="41015"/>
                  </a:cubicBezTo>
                  <a:cubicBezTo>
                    <a:pt x="0" y="43898"/>
                    <a:pt x="1963" y="46551"/>
                    <a:pt x="2264" y="49098"/>
                  </a:cubicBezTo>
                  <a:cubicBezTo>
                    <a:pt x="2653" y="52140"/>
                    <a:pt x="1450" y="55182"/>
                    <a:pt x="2016" y="57499"/>
                  </a:cubicBezTo>
                  <a:cubicBezTo>
                    <a:pt x="3024" y="61655"/>
                    <a:pt x="2211" y="62504"/>
                    <a:pt x="4351" y="63689"/>
                  </a:cubicBezTo>
                  <a:cubicBezTo>
                    <a:pt x="4758" y="63922"/>
                    <a:pt x="5217" y="64039"/>
                    <a:pt x="5682" y="64039"/>
                  </a:cubicBezTo>
                  <a:cubicBezTo>
                    <a:pt x="6026" y="64039"/>
                    <a:pt x="6372" y="63976"/>
                    <a:pt x="6703" y="63848"/>
                  </a:cubicBezTo>
                  <a:cubicBezTo>
                    <a:pt x="8949" y="62963"/>
                    <a:pt x="11107" y="62822"/>
                    <a:pt x="12911" y="61442"/>
                  </a:cubicBezTo>
                  <a:cubicBezTo>
                    <a:pt x="15245" y="59692"/>
                    <a:pt x="16041" y="56508"/>
                    <a:pt x="17774" y="54492"/>
                  </a:cubicBezTo>
                  <a:cubicBezTo>
                    <a:pt x="19649" y="52317"/>
                    <a:pt x="22656" y="51008"/>
                    <a:pt x="23929" y="48620"/>
                  </a:cubicBezTo>
                  <a:cubicBezTo>
                    <a:pt x="25256" y="46127"/>
                    <a:pt x="22815" y="39494"/>
                    <a:pt x="23575" y="36877"/>
                  </a:cubicBezTo>
                  <a:cubicBezTo>
                    <a:pt x="24371" y="34171"/>
                    <a:pt x="29076" y="31377"/>
                    <a:pt x="29376" y="28671"/>
                  </a:cubicBezTo>
                  <a:cubicBezTo>
                    <a:pt x="29695" y="25841"/>
                    <a:pt x="25450" y="24355"/>
                    <a:pt x="25733" y="21172"/>
                  </a:cubicBezTo>
                  <a:cubicBezTo>
                    <a:pt x="25998" y="18271"/>
                    <a:pt x="30491" y="18378"/>
                    <a:pt x="30137" y="13620"/>
                  </a:cubicBezTo>
                  <a:cubicBezTo>
                    <a:pt x="29925" y="10560"/>
                    <a:pt x="25538" y="10136"/>
                    <a:pt x="24937" y="7784"/>
                  </a:cubicBezTo>
                  <a:cubicBezTo>
                    <a:pt x="24654" y="6634"/>
                    <a:pt x="25008" y="4989"/>
                    <a:pt x="25202" y="4105"/>
                  </a:cubicBezTo>
                  <a:cubicBezTo>
                    <a:pt x="25793" y="1568"/>
                    <a:pt x="24539" y="1"/>
                    <a:pt x="229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5073125" y="925550"/>
              <a:ext cx="603350" cy="1517000"/>
            </a:xfrm>
            <a:custGeom>
              <a:avLst/>
              <a:gdLst/>
              <a:ahLst/>
              <a:cxnLst/>
              <a:rect l="l" t="t" r="r" b="b"/>
              <a:pathLst>
                <a:path w="24134" h="60680" extrusionOk="0">
                  <a:moveTo>
                    <a:pt x="20925" y="1"/>
                  </a:moveTo>
                  <a:cubicBezTo>
                    <a:pt x="20879" y="1"/>
                    <a:pt x="20831" y="22"/>
                    <a:pt x="20811" y="70"/>
                  </a:cubicBezTo>
                  <a:cubicBezTo>
                    <a:pt x="19025" y="4598"/>
                    <a:pt x="17433" y="9214"/>
                    <a:pt x="15947" y="13847"/>
                  </a:cubicBezTo>
                  <a:cubicBezTo>
                    <a:pt x="13931" y="11814"/>
                    <a:pt x="12039" y="9674"/>
                    <a:pt x="10270" y="7445"/>
                  </a:cubicBezTo>
                  <a:cubicBezTo>
                    <a:pt x="9757" y="6791"/>
                    <a:pt x="9262" y="6119"/>
                    <a:pt x="8767" y="5447"/>
                  </a:cubicBezTo>
                  <a:cubicBezTo>
                    <a:pt x="8741" y="5416"/>
                    <a:pt x="8706" y="5403"/>
                    <a:pt x="8672" y="5403"/>
                  </a:cubicBezTo>
                  <a:cubicBezTo>
                    <a:pt x="8589" y="5403"/>
                    <a:pt x="8510" y="5478"/>
                    <a:pt x="8572" y="5553"/>
                  </a:cubicBezTo>
                  <a:cubicBezTo>
                    <a:pt x="10305" y="7923"/>
                    <a:pt x="12180" y="10186"/>
                    <a:pt x="14196" y="12344"/>
                  </a:cubicBezTo>
                  <a:cubicBezTo>
                    <a:pt x="14745" y="12928"/>
                    <a:pt x="15311" y="13511"/>
                    <a:pt x="15876" y="14095"/>
                  </a:cubicBezTo>
                  <a:cubicBezTo>
                    <a:pt x="15876" y="14113"/>
                    <a:pt x="15859" y="14148"/>
                    <a:pt x="15859" y="14166"/>
                  </a:cubicBezTo>
                  <a:cubicBezTo>
                    <a:pt x="14568" y="18163"/>
                    <a:pt x="13294" y="22177"/>
                    <a:pt x="12092" y="26210"/>
                  </a:cubicBezTo>
                  <a:cubicBezTo>
                    <a:pt x="9598" y="24706"/>
                    <a:pt x="7210" y="23044"/>
                    <a:pt x="4929" y="21258"/>
                  </a:cubicBezTo>
                  <a:cubicBezTo>
                    <a:pt x="4275" y="20727"/>
                    <a:pt x="3602" y="20179"/>
                    <a:pt x="2966" y="19631"/>
                  </a:cubicBezTo>
                  <a:cubicBezTo>
                    <a:pt x="2939" y="19611"/>
                    <a:pt x="2910" y="19603"/>
                    <a:pt x="2882" y="19603"/>
                  </a:cubicBezTo>
                  <a:cubicBezTo>
                    <a:pt x="2786" y="19603"/>
                    <a:pt x="2710" y="19707"/>
                    <a:pt x="2807" y="19790"/>
                  </a:cubicBezTo>
                  <a:cubicBezTo>
                    <a:pt x="5106" y="21753"/>
                    <a:pt x="7546" y="23557"/>
                    <a:pt x="10076" y="25219"/>
                  </a:cubicBezTo>
                  <a:cubicBezTo>
                    <a:pt x="10712" y="25626"/>
                    <a:pt x="11367" y="26033"/>
                    <a:pt x="12021" y="26422"/>
                  </a:cubicBezTo>
                  <a:cubicBezTo>
                    <a:pt x="11826" y="27112"/>
                    <a:pt x="11632" y="27784"/>
                    <a:pt x="11437" y="28456"/>
                  </a:cubicBezTo>
                  <a:cubicBezTo>
                    <a:pt x="10076" y="33213"/>
                    <a:pt x="9032" y="38059"/>
                    <a:pt x="8307" y="42958"/>
                  </a:cubicBezTo>
                  <a:cubicBezTo>
                    <a:pt x="8289" y="43047"/>
                    <a:pt x="8272" y="43135"/>
                    <a:pt x="8272" y="43223"/>
                  </a:cubicBezTo>
                  <a:cubicBezTo>
                    <a:pt x="8254" y="43206"/>
                    <a:pt x="8254" y="43206"/>
                    <a:pt x="8254" y="43206"/>
                  </a:cubicBezTo>
                  <a:cubicBezTo>
                    <a:pt x="6114" y="41473"/>
                    <a:pt x="4027" y="39722"/>
                    <a:pt x="1975" y="37918"/>
                  </a:cubicBezTo>
                  <a:cubicBezTo>
                    <a:pt x="1392" y="37405"/>
                    <a:pt x="826" y="36892"/>
                    <a:pt x="242" y="36379"/>
                  </a:cubicBezTo>
                  <a:cubicBezTo>
                    <a:pt x="219" y="36360"/>
                    <a:pt x="193" y="36351"/>
                    <a:pt x="168" y="36351"/>
                  </a:cubicBezTo>
                  <a:cubicBezTo>
                    <a:pt x="79" y="36351"/>
                    <a:pt x="0" y="36456"/>
                    <a:pt x="83" y="36538"/>
                  </a:cubicBezTo>
                  <a:cubicBezTo>
                    <a:pt x="2117" y="38360"/>
                    <a:pt x="4186" y="40146"/>
                    <a:pt x="6308" y="41897"/>
                  </a:cubicBezTo>
                  <a:cubicBezTo>
                    <a:pt x="6892" y="42392"/>
                    <a:pt x="7493" y="42870"/>
                    <a:pt x="8095" y="43347"/>
                  </a:cubicBezTo>
                  <a:cubicBezTo>
                    <a:pt x="8115" y="43368"/>
                    <a:pt x="8136" y="43377"/>
                    <a:pt x="8160" y="43377"/>
                  </a:cubicBezTo>
                  <a:cubicBezTo>
                    <a:pt x="8178" y="43377"/>
                    <a:pt x="8197" y="43372"/>
                    <a:pt x="8219" y="43365"/>
                  </a:cubicBezTo>
                  <a:cubicBezTo>
                    <a:pt x="8219" y="43383"/>
                    <a:pt x="8219" y="43400"/>
                    <a:pt x="8236" y="43400"/>
                  </a:cubicBezTo>
                  <a:cubicBezTo>
                    <a:pt x="7582" y="48087"/>
                    <a:pt x="7157" y="52792"/>
                    <a:pt x="6927" y="57496"/>
                  </a:cubicBezTo>
                  <a:cubicBezTo>
                    <a:pt x="6892" y="58557"/>
                    <a:pt x="6839" y="59618"/>
                    <a:pt x="6804" y="60679"/>
                  </a:cubicBezTo>
                  <a:lnTo>
                    <a:pt x="7034" y="60609"/>
                  </a:lnTo>
                  <a:cubicBezTo>
                    <a:pt x="7051" y="60220"/>
                    <a:pt x="7051" y="59813"/>
                    <a:pt x="7069" y="59424"/>
                  </a:cubicBezTo>
                  <a:cubicBezTo>
                    <a:pt x="7246" y="54507"/>
                    <a:pt x="7617" y="49608"/>
                    <a:pt x="8272" y="44744"/>
                  </a:cubicBezTo>
                  <a:cubicBezTo>
                    <a:pt x="8325" y="44302"/>
                    <a:pt x="8395" y="43860"/>
                    <a:pt x="8466" y="43418"/>
                  </a:cubicBezTo>
                  <a:cubicBezTo>
                    <a:pt x="9881" y="43206"/>
                    <a:pt x="11243" y="42658"/>
                    <a:pt x="12552" y="42092"/>
                  </a:cubicBezTo>
                  <a:cubicBezTo>
                    <a:pt x="14019" y="41455"/>
                    <a:pt x="15452" y="40818"/>
                    <a:pt x="16920" y="40182"/>
                  </a:cubicBezTo>
                  <a:lnTo>
                    <a:pt x="19396" y="39103"/>
                  </a:lnTo>
                  <a:cubicBezTo>
                    <a:pt x="19504" y="39041"/>
                    <a:pt x="19437" y="38898"/>
                    <a:pt x="19324" y="38898"/>
                  </a:cubicBezTo>
                  <a:cubicBezTo>
                    <a:pt x="19308" y="38898"/>
                    <a:pt x="19290" y="38901"/>
                    <a:pt x="19272" y="38908"/>
                  </a:cubicBezTo>
                  <a:lnTo>
                    <a:pt x="14939" y="40818"/>
                  </a:lnTo>
                  <a:cubicBezTo>
                    <a:pt x="13542" y="41437"/>
                    <a:pt x="12145" y="42092"/>
                    <a:pt x="10712" y="42604"/>
                  </a:cubicBezTo>
                  <a:cubicBezTo>
                    <a:pt x="9987" y="42870"/>
                    <a:pt x="9244" y="43064"/>
                    <a:pt x="8501" y="43206"/>
                  </a:cubicBezTo>
                  <a:cubicBezTo>
                    <a:pt x="9138" y="38820"/>
                    <a:pt x="10022" y="34469"/>
                    <a:pt x="11190" y="30189"/>
                  </a:cubicBezTo>
                  <a:cubicBezTo>
                    <a:pt x="11508" y="28969"/>
                    <a:pt x="11862" y="27766"/>
                    <a:pt x="12215" y="26546"/>
                  </a:cubicBezTo>
                  <a:lnTo>
                    <a:pt x="12251" y="26581"/>
                  </a:lnTo>
                  <a:cubicBezTo>
                    <a:pt x="12267" y="26588"/>
                    <a:pt x="12282" y="26591"/>
                    <a:pt x="12297" y="26591"/>
                  </a:cubicBezTo>
                  <a:cubicBezTo>
                    <a:pt x="12398" y="26591"/>
                    <a:pt x="12465" y="26448"/>
                    <a:pt x="12357" y="26387"/>
                  </a:cubicBezTo>
                  <a:lnTo>
                    <a:pt x="12304" y="26351"/>
                  </a:lnTo>
                  <a:cubicBezTo>
                    <a:pt x="15045" y="26086"/>
                    <a:pt x="17769" y="25679"/>
                    <a:pt x="20475" y="25113"/>
                  </a:cubicBezTo>
                  <a:cubicBezTo>
                    <a:pt x="21235" y="24936"/>
                    <a:pt x="21996" y="24760"/>
                    <a:pt x="22774" y="24583"/>
                  </a:cubicBezTo>
                  <a:cubicBezTo>
                    <a:pt x="22905" y="24534"/>
                    <a:pt x="22869" y="24349"/>
                    <a:pt x="22738" y="24349"/>
                  </a:cubicBezTo>
                  <a:cubicBezTo>
                    <a:pt x="22727" y="24349"/>
                    <a:pt x="22715" y="24350"/>
                    <a:pt x="22703" y="24353"/>
                  </a:cubicBezTo>
                  <a:cubicBezTo>
                    <a:pt x="20050" y="25007"/>
                    <a:pt x="17344" y="25520"/>
                    <a:pt x="14621" y="25856"/>
                  </a:cubicBezTo>
                  <a:cubicBezTo>
                    <a:pt x="13860" y="25962"/>
                    <a:pt x="13100" y="26033"/>
                    <a:pt x="12339" y="26104"/>
                  </a:cubicBezTo>
                  <a:cubicBezTo>
                    <a:pt x="13347" y="22708"/>
                    <a:pt x="14444" y="19312"/>
                    <a:pt x="15505" y="15934"/>
                  </a:cubicBezTo>
                  <a:cubicBezTo>
                    <a:pt x="15735" y="15262"/>
                    <a:pt x="15947" y="14572"/>
                    <a:pt x="16177" y="13883"/>
                  </a:cubicBezTo>
                  <a:cubicBezTo>
                    <a:pt x="16195" y="13900"/>
                    <a:pt x="16230" y="13900"/>
                    <a:pt x="16266" y="13900"/>
                  </a:cubicBezTo>
                  <a:cubicBezTo>
                    <a:pt x="18352" y="13281"/>
                    <a:pt x="20457" y="12680"/>
                    <a:pt x="22544" y="12043"/>
                  </a:cubicBezTo>
                  <a:cubicBezTo>
                    <a:pt x="23075" y="11902"/>
                    <a:pt x="23570" y="11690"/>
                    <a:pt x="24030" y="11407"/>
                  </a:cubicBezTo>
                  <a:cubicBezTo>
                    <a:pt x="24134" y="11332"/>
                    <a:pt x="24063" y="11196"/>
                    <a:pt x="23975" y="11196"/>
                  </a:cubicBezTo>
                  <a:cubicBezTo>
                    <a:pt x="23958" y="11196"/>
                    <a:pt x="23941" y="11201"/>
                    <a:pt x="23924" y="11212"/>
                  </a:cubicBezTo>
                  <a:cubicBezTo>
                    <a:pt x="23517" y="11477"/>
                    <a:pt x="23075" y="11672"/>
                    <a:pt x="22597" y="11796"/>
                  </a:cubicBezTo>
                  <a:cubicBezTo>
                    <a:pt x="22102" y="11955"/>
                    <a:pt x="21607" y="12096"/>
                    <a:pt x="21094" y="12238"/>
                  </a:cubicBezTo>
                  <a:lnTo>
                    <a:pt x="17963" y="13158"/>
                  </a:lnTo>
                  <a:lnTo>
                    <a:pt x="16230" y="13671"/>
                  </a:lnTo>
                  <a:cubicBezTo>
                    <a:pt x="17504" y="9709"/>
                    <a:pt x="18848" y="5765"/>
                    <a:pt x="20351" y="1874"/>
                  </a:cubicBezTo>
                  <a:cubicBezTo>
                    <a:pt x="20581" y="1290"/>
                    <a:pt x="20793" y="707"/>
                    <a:pt x="21041" y="141"/>
                  </a:cubicBezTo>
                  <a:cubicBezTo>
                    <a:pt x="21073" y="54"/>
                    <a:pt x="21000" y="1"/>
                    <a:pt x="20925" y="1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4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54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54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4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74" name="Google Shape;1174;p5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9" name="Google Shape;1179;p54">
            <a:hlinkClick r:id="rId4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3314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53"/>
          <p:cNvGrpSpPr/>
          <p:nvPr/>
        </p:nvGrpSpPr>
        <p:grpSpPr>
          <a:xfrm>
            <a:off x="4383236" y="1389240"/>
            <a:ext cx="4254278" cy="3204220"/>
            <a:chOff x="956924" y="1380150"/>
            <a:chExt cx="3615093" cy="2964328"/>
          </a:xfrm>
        </p:grpSpPr>
        <p:sp>
          <p:nvSpPr>
            <p:cNvPr id="1096" name="Google Shape;1096;p5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5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098" name="Google Shape;1098;p5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5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53"/>
          <p:cNvGrpSpPr/>
          <p:nvPr/>
        </p:nvGrpSpPr>
        <p:grpSpPr>
          <a:xfrm>
            <a:off x="7880460" y="204705"/>
            <a:ext cx="1088464" cy="1162196"/>
            <a:chOff x="7880460" y="204705"/>
            <a:chExt cx="1088464" cy="1162196"/>
          </a:xfrm>
        </p:grpSpPr>
        <p:sp>
          <p:nvSpPr>
            <p:cNvPr id="1117" name="Google Shape;1117;p53"/>
            <p:cNvSpPr/>
            <p:nvPr/>
          </p:nvSpPr>
          <p:spPr>
            <a:xfrm>
              <a:off x="7880460" y="204705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8556689" y="513348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8098500" y="979848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53"/>
          <p:cNvGrpSpPr/>
          <p:nvPr/>
        </p:nvGrpSpPr>
        <p:grpSpPr>
          <a:xfrm>
            <a:off x="3029310" y="1815580"/>
            <a:ext cx="1088464" cy="1455271"/>
            <a:chOff x="3029310" y="1815580"/>
            <a:chExt cx="1088464" cy="1455271"/>
          </a:xfrm>
        </p:grpSpPr>
        <p:sp>
          <p:nvSpPr>
            <p:cNvPr id="1121" name="Google Shape;1121;p53"/>
            <p:cNvSpPr/>
            <p:nvPr/>
          </p:nvSpPr>
          <p:spPr>
            <a:xfrm>
              <a:off x="3029310" y="1815580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3705539" y="2124223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3481825" y="2883798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3"/>
          <p:cNvGrpSpPr/>
          <p:nvPr/>
        </p:nvGrpSpPr>
        <p:grpSpPr>
          <a:xfrm>
            <a:off x="970237" y="2375246"/>
            <a:ext cx="1078714" cy="1588896"/>
            <a:chOff x="972910" y="2378230"/>
            <a:chExt cx="1078714" cy="1588896"/>
          </a:xfrm>
        </p:grpSpPr>
        <p:sp>
          <p:nvSpPr>
            <p:cNvPr id="1125" name="Google Shape;1125;p53"/>
            <p:cNvSpPr/>
            <p:nvPr/>
          </p:nvSpPr>
          <p:spPr>
            <a:xfrm rot="10800000">
              <a:off x="1796636" y="3580073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 rot="10800000">
              <a:off x="972910" y="2915495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53"/>
            <p:cNvSpPr/>
            <p:nvPr/>
          </p:nvSpPr>
          <p:spPr>
            <a:xfrm rot="10800000">
              <a:off x="1329446" y="2378230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53"/>
          <p:cNvSpPr txBox="1">
            <a:spLocks noGrp="1"/>
          </p:cNvSpPr>
          <p:nvPr>
            <p:ph type="body" idx="1"/>
          </p:nvPr>
        </p:nvSpPr>
        <p:spPr>
          <a:xfrm>
            <a:off x="4817576" y="1606063"/>
            <a:ext cx="3819938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Inisialisasi</a:t>
            </a:r>
            <a:r>
              <a:rPr lang="en-US" b="1" dirty="0"/>
              <a:t>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Koneksi</a:t>
            </a:r>
            <a:r>
              <a:rPr lang="en-US" b="1" dirty="0"/>
              <a:t>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Eksekusi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SQL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/>
              <a:t>Query Optimization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Eksekusi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endParaRPr lang="en-US" b="1" dirty="0"/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Transaksi</a:t>
            </a:r>
            <a:endParaRPr lang="en-US" b="1" dirty="0"/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Penyimpanan</a:t>
            </a:r>
            <a:r>
              <a:rPr lang="en-US" b="1" dirty="0"/>
              <a:t>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Penguncian</a:t>
            </a:r>
            <a:r>
              <a:rPr lang="en-US" b="1" dirty="0"/>
              <a:t>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Pemulihan</a:t>
            </a:r>
            <a:r>
              <a:rPr lang="en-US" b="1" dirty="0"/>
              <a:t> dan </a:t>
            </a:r>
            <a:r>
              <a:rPr lang="en-US" b="1" dirty="0" err="1"/>
              <a:t>Rekam</a:t>
            </a:r>
            <a:r>
              <a:rPr lang="en-US" b="1" dirty="0"/>
              <a:t> </a:t>
            </a:r>
            <a:r>
              <a:rPr lang="en-US" b="1" dirty="0" err="1"/>
              <a:t>Jejak</a:t>
            </a:r>
            <a:endParaRPr lang="en-US" b="1" dirty="0"/>
          </a:p>
          <a:p>
            <a:pPr marL="342900" indent="-342900" algn="l">
              <a:buFont typeface="+mj-lt"/>
              <a:buAutoNum type="arabicPeriod"/>
            </a:pPr>
            <a:r>
              <a:rPr lang="en-US" b="1" dirty="0" err="1"/>
              <a:t>Penutupan</a:t>
            </a:r>
            <a:r>
              <a:rPr lang="en-US" b="1" dirty="0"/>
              <a:t> </a:t>
            </a:r>
            <a:r>
              <a:rPr lang="en-US" b="1" dirty="0" err="1"/>
              <a:t>Koneksi</a:t>
            </a:r>
            <a:endParaRPr dirty="0"/>
          </a:p>
        </p:txBody>
      </p:sp>
      <p:sp>
        <p:nvSpPr>
          <p:cNvPr id="1130" name="Google Shape;1130;p53"/>
          <p:cNvSpPr txBox="1">
            <a:spLocks noGrp="1"/>
          </p:cNvSpPr>
          <p:nvPr>
            <p:ph type="ctrTitle" idx="4294967295"/>
          </p:nvPr>
        </p:nvSpPr>
        <p:spPr>
          <a:xfrm>
            <a:off x="1814515" y="2124602"/>
            <a:ext cx="14964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Cara kerja</a:t>
            </a:r>
            <a:endParaRPr sz="4500" dirty="0"/>
          </a:p>
        </p:txBody>
      </p:sp>
      <p:sp>
        <p:nvSpPr>
          <p:cNvPr id="1131" name="Google Shape;1131;p53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53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3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3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53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36" name="Google Shape;1136;p5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1" name="Google Shape;1141;p53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51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977" name="Google Shape;977;p5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51"/>
          <p:cNvGrpSpPr/>
          <p:nvPr/>
        </p:nvGrpSpPr>
        <p:grpSpPr>
          <a:xfrm>
            <a:off x="2816220" y="1324125"/>
            <a:ext cx="5396099" cy="3088286"/>
            <a:chOff x="329117" y="143471"/>
            <a:chExt cx="8485767" cy="4856559"/>
          </a:xfrm>
        </p:grpSpPr>
        <p:grpSp>
          <p:nvGrpSpPr>
            <p:cNvPr id="985" name="Google Shape;985;p51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986" name="Google Shape;986;p5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1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1" name="Google Shape;991;p5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1"/>
          <p:cNvSpPr txBox="1">
            <a:spLocks noGrp="1"/>
          </p:cNvSpPr>
          <p:nvPr>
            <p:ph type="title"/>
          </p:nvPr>
        </p:nvSpPr>
        <p:spPr>
          <a:xfrm>
            <a:off x="3225300" y="2534250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endParaRPr dirty="0"/>
          </a:p>
        </p:txBody>
      </p:sp>
      <p:grpSp>
        <p:nvGrpSpPr>
          <p:cNvPr id="997" name="Google Shape;997;p51"/>
          <p:cNvGrpSpPr/>
          <p:nvPr/>
        </p:nvGrpSpPr>
        <p:grpSpPr>
          <a:xfrm>
            <a:off x="307915" y="321462"/>
            <a:ext cx="2423837" cy="3948572"/>
            <a:chOff x="307915" y="321462"/>
            <a:chExt cx="2423837" cy="3948572"/>
          </a:xfrm>
        </p:grpSpPr>
        <p:sp>
          <p:nvSpPr>
            <p:cNvPr id="998" name="Google Shape;998;p51"/>
            <p:cNvSpPr/>
            <p:nvPr/>
          </p:nvSpPr>
          <p:spPr>
            <a:xfrm>
              <a:off x="393318" y="3460732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1272886" y="321462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1429015" y="3460718"/>
              <a:ext cx="751197" cy="809316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307915" y="1163756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1017852" y="1700876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1793939" y="1822690"/>
              <a:ext cx="937813" cy="1010830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51"/>
          <p:cNvGrpSpPr/>
          <p:nvPr/>
        </p:nvGrpSpPr>
        <p:grpSpPr>
          <a:xfrm>
            <a:off x="519788" y="542219"/>
            <a:ext cx="951382" cy="4120523"/>
            <a:chOff x="519788" y="542219"/>
            <a:chExt cx="951382" cy="4120523"/>
          </a:xfrm>
        </p:grpSpPr>
        <p:sp>
          <p:nvSpPr>
            <p:cNvPr id="1005" name="Google Shape;1005;p51"/>
            <p:cNvSpPr/>
            <p:nvPr/>
          </p:nvSpPr>
          <p:spPr>
            <a:xfrm>
              <a:off x="519788" y="205926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1155561" y="4391315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833152" y="542219"/>
              <a:ext cx="498005" cy="536880"/>
            </a:xfrm>
            <a:custGeom>
              <a:avLst/>
              <a:gdLst/>
              <a:ahLst/>
              <a:cxnLst/>
              <a:rect l="l" t="t" r="r" b="b"/>
              <a:pathLst>
                <a:path w="6418" h="6919" extrusionOk="0">
                  <a:moveTo>
                    <a:pt x="3215" y="1"/>
                  </a:moveTo>
                  <a:lnTo>
                    <a:pt x="2727" y="1441"/>
                  </a:lnTo>
                  <a:cubicBezTo>
                    <a:pt x="2501" y="2144"/>
                    <a:pt x="1965" y="2692"/>
                    <a:pt x="1286" y="2954"/>
                  </a:cubicBezTo>
                  <a:lnTo>
                    <a:pt x="0" y="3454"/>
                  </a:lnTo>
                  <a:lnTo>
                    <a:pt x="1286" y="3954"/>
                  </a:lnTo>
                  <a:cubicBezTo>
                    <a:pt x="1965" y="4216"/>
                    <a:pt x="2501" y="4775"/>
                    <a:pt x="2727" y="5466"/>
                  </a:cubicBezTo>
                  <a:lnTo>
                    <a:pt x="3215" y="6918"/>
                  </a:lnTo>
                  <a:lnTo>
                    <a:pt x="3691" y="5466"/>
                  </a:lnTo>
                  <a:cubicBezTo>
                    <a:pt x="3929" y="4775"/>
                    <a:pt x="4453" y="4216"/>
                    <a:pt x="5132" y="3954"/>
                  </a:cubicBezTo>
                  <a:lnTo>
                    <a:pt x="6418" y="3454"/>
                  </a:lnTo>
                  <a:lnTo>
                    <a:pt x="5132" y="2954"/>
                  </a:lnTo>
                  <a:cubicBezTo>
                    <a:pt x="4453" y="2692"/>
                    <a:pt x="3929" y="2144"/>
                    <a:pt x="3691" y="1441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1298288" y="297291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51"/>
          <p:cNvGrpSpPr/>
          <p:nvPr/>
        </p:nvGrpSpPr>
        <p:grpSpPr>
          <a:xfrm>
            <a:off x="6348832" y="3350942"/>
            <a:ext cx="2623186" cy="1676847"/>
            <a:chOff x="6348832" y="3350942"/>
            <a:chExt cx="2623186" cy="1676847"/>
          </a:xfrm>
        </p:grpSpPr>
        <p:sp>
          <p:nvSpPr>
            <p:cNvPr id="1010" name="Google Shape;1010;p51"/>
            <p:cNvSpPr/>
            <p:nvPr/>
          </p:nvSpPr>
          <p:spPr>
            <a:xfrm>
              <a:off x="6348832" y="4705267"/>
              <a:ext cx="299361" cy="322522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8672657" y="3350942"/>
              <a:ext cx="299361" cy="322522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51"/>
          <p:cNvGrpSpPr/>
          <p:nvPr/>
        </p:nvGrpSpPr>
        <p:grpSpPr>
          <a:xfrm>
            <a:off x="1331157" y="480758"/>
            <a:ext cx="2101896" cy="2281990"/>
            <a:chOff x="1324642" y="465555"/>
            <a:chExt cx="2101896" cy="2281990"/>
          </a:xfrm>
        </p:grpSpPr>
        <p:sp>
          <p:nvSpPr>
            <p:cNvPr id="1013" name="Google Shape;1013;p51"/>
            <p:cNvSpPr/>
            <p:nvPr/>
          </p:nvSpPr>
          <p:spPr>
            <a:xfrm>
              <a:off x="1577758" y="833200"/>
              <a:ext cx="531293" cy="1365594"/>
            </a:xfrm>
            <a:custGeom>
              <a:avLst/>
              <a:gdLst/>
              <a:ahLst/>
              <a:cxnLst/>
              <a:rect l="l" t="t" r="r" b="b"/>
              <a:pathLst>
                <a:path w="6847" h="17599" extrusionOk="0">
                  <a:moveTo>
                    <a:pt x="6780" y="0"/>
                  </a:moveTo>
                  <a:cubicBezTo>
                    <a:pt x="6243" y="0"/>
                    <a:pt x="2659" y="144"/>
                    <a:pt x="977" y="4216"/>
                  </a:cubicBezTo>
                  <a:cubicBezTo>
                    <a:pt x="1" y="6609"/>
                    <a:pt x="858" y="10122"/>
                    <a:pt x="1418" y="12443"/>
                  </a:cubicBezTo>
                  <a:cubicBezTo>
                    <a:pt x="1572" y="13050"/>
                    <a:pt x="1692" y="13562"/>
                    <a:pt x="1763" y="13955"/>
                  </a:cubicBezTo>
                  <a:cubicBezTo>
                    <a:pt x="2084" y="15741"/>
                    <a:pt x="1430" y="17218"/>
                    <a:pt x="1418" y="17230"/>
                  </a:cubicBezTo>
                  <a:lnTo>
                    <a:pt x="2227" y="17599"/>
                  </a:lnTo>
                  <a:cubicBezTo>
                    <a:pt x="2263" y="17527"/>
                    <a:pt x="3013" y="15872"/>
                    <a:pt x="2644" y="13801"/>
                  </a:cubicBezTo>
                  <a:cubicBezTo>
                    <a:pt x="2573" y="13384"/>
                    <a:pt x="2442" y="12848"/>
                    <a:pt x="2287" y="12229"/>
                  </a:cubicBezTo>
                  <a:cubicBezTo>
                    <a:pt x="1751" y="10026"/>
                    <a:pt x="930" y="6681"/>
                    <a:pt x="1811" y="4561"/>
                  </a:cubicBezTo>
                  <a:cubicBezTo>
                    <a:pt x="3287" y="978"/>
                    <a:pt x="6309" y="882"/>
                    <a:pt x="6750" y="882"/>
                  </a:cubicBezTo>
                  <a:cubicBezTo>
                    <a:pt x="6775" y="882"/>
                    <a:pt x="6792" y="882"/>
                    <a:pt x="6799" y="882"/>
                  </a:cubicBezTo>
                  <a:lnTo>
                    <a:pt x="6847" y="1"/>
                  </a:lnTo>
                  <a:cubicBezTo>
                    <a:pt x="6844" y="1"/>
                    <a:pt x="6820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1703463" y="635566"/>
              <a:ext cx="1717488" cy="1423791"/>
            </a:xfrm>
            <a:custGeom>
              <a:avLst/>
              <a:gdLst/>
              <a:ahLst/>
              <a:cxnLst/>
              <a:rect l="l" t="t" r="r" b="b"/>
              <a:pathLst>
                <a:path w="22134" h="18349" extrusionOk="0">
                  <a:moveTo>
                    <a:pt x="13633" y="0"/>
                  </a:moveTo>
                  <a:lnTo>
                    <a:pt x="0" y="7061"/>
                  </a:lnTo>
                  <a:lnTo>
                    <a:pt x="10132" y="17800"/>
                  </a:lnTo>
                  <a:cubicBezTo>
                    <a:pt x="10485" y="18173"/>
                    <a:pt x="11006" y="18349"/>
                    <a:pt x="11639" y="18349"/>
                  </a:cubicBezTo>
                  <a:cubicBezTo>
                    <a:pt x="13273" y="18349"/>
                    <a:pt x="15651" y="17174"/>
                    <a:pt x="17788" y="15157"/>
                  </a:cubicBezTo>
                  <a:cubicBezTo>
                    <a:pt x="20753" y="12359"/>
                    <a:pt x="22134" y="9001"/>
                    <a:pt x="20872" y="7668"/>
                  </a:cubicBezTo>
                  <a:lnTo>
                    <a:pt x="13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1703463" y="635566"/>
              <a:ext cx="1308252" cy="1423713"/>
            </a:xfrm>
            <a:custGeom>
              <a:avLst/>
              <a:gdLst/>
              <a:ahLst/>
              <a:cxnLst/>
              <a:rect l="l" t="t" r="r" b="b"/>
              <a:pathLst>
                <a:path w="16860" h="18348" extrusionOk="0">
                  <a:moveTo>
                    <a:pt x="13621" y="0"/>
                  </a:moveTo>
                  <a:lnTo>
                    <a:pt x="0" y="7061"/>
                  </a:lnTo>
                  <a:lnTo>
                    <a:pt x="10132" y="17800"/>
                  </a:lnTo>
                  <a:cubicBezTo>
                    <a:pt x="10488" y="18171"/>
                    <a:pt x="11009" y="18347"/>
                    <a:pt x="11640" y="18347"/>
                  </a:cubicBezTo>
                  <a:cubicBezTo>
                    <a:pt x="12445" y="18347"/>
                    <a:pt x="13430" y="18060"/>
                    <a:pt x="14478" y="17526"/>
                  </a:cubicBezTo>
                  <a:cubicBezTo>
                    <a:pt x="15240" y="13002"/>
                    <a:pt x="16228" y="7156"/>
                    <a:pt x="16859" y="3417"/>
                  </a:cubicBezTo>
                  <a:lnTo>
                    <a:pt x="13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1697876" y="629436"/>
              <a:ext cx="1728661" cy="1435430"/>
            </a:xfrm>
            <a:custGeom>
              <a:avLst/>
              <a:gdLst/>
              <a:ahLst/>
              <a:cxnLst/>
              <a:rect l="l" t="t" r="r" b="b"/>
              <a:pathLst>
                <a:path w="22278" h="18499" extrusionOk="0">
                  <a:moveTo>
                    <a:pt x="13681" y="163"/>
                  </a:moveTo>
                  <a:lnTo>
                    <a:pt x="20884" y="7795"/>
                  </a:lnTo>
                  <a:cubicBezTo>
                    <a:pt x="22122" y="9092"/>
                    <a:pt x="20741" y="12414"/>
                    <a:pt x="17812" y="15176"/>
                  </a:cubicBezTo>
                  <a:cubicBezTo>
                    <a:pt x="16384" y="16522"/>
                    <a:pt x="14812" y="17534"/>
                    <a:pt x="13371" y="18034"/>
                  </a:cubicBezTo>
                  <a:cubicBezTo>
                    <a:pt x="12753" y="18247"/>
                    <a:pt x="12194" y="18353"/>
                    <a:pt x="11712" y="18353"/>
                  </a:cubicBezTo>
                  <a:cubicBezTo>
                    <a:pt x="11088" y="18353"/>
                    <a:pt x="10593" y="18175"/>
                    <a:pt x="10264" y="17820"/>
                  </a:cubicBezTo>
                  <a:lnTo>
                    <a:pt x="203" y="7164"/>
                  </a:lnTo>
                  <a:lnTo>
                    <a:pt x="13681" y="163"/>
                  </a:lnTo>
                  <a:close/>
                  <a:moveTo>
                    <a:pt x="13703" y="0"/>
                  </a:moveTo>
                  <a:cubicBezTo>
                    <a:pt x="13691" y="0"/>
                    <a:pt x="13679" y="3"/>
                    <a:pt x="13669" y="8"/>
                  </a:cubicBezTo>
                  <a:lnTo>
                    <a:pt x="36" y="7080"/>
                  </a:lnTo>
                  <a:cubicBezTo>
                    <a:pt x="13" y="7092"/>
                    <a:pt x="1" y="7104"/>
                    <a:pt x="1" y="7128"/>
                  </a:cubicBezTo>
                  <a:cubicBezTo>
                    <a:pt x="1" y="7152"/>
                    <a:pt x="1" y="7175"/>
                    <a:pt x="24" y="7199"/>
                  </a:cubicBezTo>
                  <a:lnTo>
                    <a:pt x="10157" y="17927"/>
                  </a:lnTo>
                  <a:cubicBezTo>
                    <a:pt x="10514" y="18308"/>
                    <a:pt x="11050" y="18498"/>
                    <a:pt x="11716" y="18498"/>
                  </a:cubicBezTo>
                  <a:cubicBezTo>
                    <a:pt x="12216" y="18498"/>
                    <a:pt x="12788" y="18391"/>
                    <a:pt x="13419" y="18165"/>
                  </a:cubicBezTo>
                  <a:cubicBezTo>
                    <a:pt x="14872" y="17665"/>
                    <a:pt x="16467" y="16641"/>
                    <a:pt x="17908" y="15284"/>
                  </a:cubicBezTo>
                  <a:cubicBezTo>
                    <a:pt x="20896" y="12462"/>
                    <a:pt x="22277" y="9057"/>
                    <a:pt x="20991" y="7687"/>
                  </a:cubicBezTo>
                  <a:lnTo>
                    <a:pt x="13752" y="20"/>
                  </a:lnTo>
                  <a:cubicBezTo>
                    <a:pt x="13738" y="6"/>
                    <a:pt x="13720" y="0"/>
                    <a:pt x="13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1697876" y="629436"/>
              <a:ext cx="1320279" cy="1435430"/>
            </a:xfrm>
            <a:custGeom>
              <a:avLst/>
              <a:gdLst/>
              <a:ahLst/>
              <a:cxnLst/>
              <a:rect l="l" t="t" r="r" b="b"/>
              <a:pathLst>
                <a:path w="17015" h="18499" extrusionOk="0">
                  <a:moveTo>
                    <a:pt x="13681" y="163"/>
                  </a:moveTo>
                  <a:lnTo>
                    <a:pt x="16848" y="3520"/>
                  </a:lnTo>
                  <a:cubicBezTo>
                    <a:pt x="16229" y="7247"/>
                    <a:pt x="15253" y="13045"/>
                    <a:pt x="14491" y="17558"/>
                  </a:cubicBezTo>
                  <a:cubicBezTo>
                    <a:pt x="13438" y="18084"/>
                    <a:pt x="12487" y="18352"/>
                    <a:pt x="11720" y="18352"/>
                  </a:cubicBezTo>
                  <a:cubicBezTo>
                    <a:pt x="11099" y="18352"/>
                    <a:pt x="10599" y="18176"/>
                    <a:pt x="10264" y="17820"/>
                  </a:cubicBezTo>
                  <a:lnTo>
                    <a:pt x="203" y="7164"/>
                  </a:lnTo>
                  <a:lnTo>
                    <a:pt x="13681" y="163"/>
                  </a:lnTo>
                  <a:close/>
                  <a:moveTo>
                    <a:pt x="13703" y="0"/>
                  </a:moveTo>
                  <a:cubicBezTo>
                    <a:pt x="13691" y="0"/>
                    <a:pt x="13679" y="3"/>
                    <a:pt x="13669" y="8"/>
                  </a:cubicBezTo>
                  <a:lnTo>
                    <a:pt x="36" y="7080"/>
                  </a:lnTo>
                  <a:cubicBezTo>
                    <a:pt x="13" y="7092"/>
                    <a:pt x="1" y="7104"/>
                    <a:pt x="1" y="7128"/>
                  </a:cubicBezTo>
                  <a:cubicBezTo>
                    <a:pt x="1" y="7152"/>
                    <a:pt x="1" y="7175"/>
                    <a:pt x="24" y="7199"/>
                  </a:cubicBezTo>
                  <a:lnTo>
                    <a:pt x="10157" y="17927"/>
                  </a:lnTo>
                  <a:cubicBezTo>
                    <a:pt x="10514" y="18308"/>
                    <a:pt x="11050" y="18498"/>
                    <a:pt x="11716" y="18498"/>
                  </a:cubicBezTo>
                  <a:cubicBezTo>
                    <a:pt x="12514" y="18498"/>
                    <a:pt x="13502" y="18224"/>
                    <a:pt x="14586" y="17665"/>
                  </a:cubicBezTo>
                  <a:cubicBezTo>
                    <a:pt x="14610" y="17653"/>
                    <a:pt x="14622" y="17641"/>
                    <a:pt x="14622" y="17617"/>
                  </a:cubicBezTo>
                  <a:cubicBezTo>
                    <a:pt x="15384" y="13093"/>
                    <a:pt x="16372" y="7247"/>
                    <a:pt x="17003" y="3508"/>
                  </a:cubicBezTo>
                  <a:cubicBezTo>
                    <a:pt x="17015" y="3484"/>
                    <a:pt x="17003" y="3461"/>
                    <a:pt x="16991" y="3449"/>
                  </a:cubicBezTo>
                  <a:lnTo>
                    <a:pt x="13752" y="20"/>
                  </a:lnTo>
                  <a:cubicBezTo>
                    <a:pt x="13738" y="6"/>
                    <a:pt x="13720" y="0"/>
                    <a:pt x="1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407824" y="465555"/>
              <a:ext cx="1561367" cy="1235312"/>
            </a:xfrm>
            <a:custGeom>
              <a:avLst/>
              <a:gdLst/>
              <a:ahLst/>
              <a:cxnLst/>
              <a:rect l="l" t="t" r="r" b="b"/>
              <a:pathLst>
                <a:path w="20122" h="15920" extrusionOk="0">
                  <a:moveTo>
                    <a:pt x="19955" y="143"/>
                  </a:moveTo>
                  <a:lnTo>
                    <a:pt x="16455" y="15776"/>
                  </a:lnTo>
                  <a:lnTo>
                    <a:pt x="167" y="15776"/>
                  </a:lnTo>
                  <a:lnTo>
                    <a:pt x="3667" y="143"/>
                  </a:lnTo>
                  <a:close/>
                  <a:moveTo>
                    <a:pt x="3608" y="1"/>
                  </a:moveTo>
                  <a:cubicBezTo>
                    <a:pt x="3572" y="1"/>
                    <a:pt x="3548" y="24"/>
                    <a:pt x="3536" y="60"/>
                  </a:cubicBezTo>
                  <a:lnTo>
                    <a:pt x="0" y="15836"/>
                  </a:lnTo>
                  <a:cubicBezTo>
                    <a:pt x="0" y="15848"/>
                    <a:pt x="12" y="15872"/>
                    <a:pt x="24" y="15895"/>
                  </a:cubicBezTo>
                  <a:cubicBezTo>
                    <a:pt x="36" y="15907"/>
                    <a:pt x="60" y="15919"/>
                    <a:pt x="83" y="15919"/>
                  </a:cubicBezTo>
                  <a:lnTo>
                    <a:pt x="16514" y="15919"/>
                  </a:lnTo>
                  <a:cubicBezTo>
                    <a:pt x="16550" y="15919"/>
                    <a:pt x="16574" y="15895"/>
                    <a:pt x="16586" y="15860"/>
                  </a:cubicBezTo>
                  <a:lnTo>
                    <a:pt x="20122" y="84"/>
                  </a:lnTo>
                  <a:cubicBezTo>
                    <a:pt x="20122" y="60"/>
                    <a:pt x="20122" y="48"/>
                    <a:pt x="20098" y="24"/>
                  </a:cubicBezTo>
                  <a:cubicBezTo>
                    <a:pt x="20086" y="12"/>
                    <a:pt x="20062" y="1"/>
                    <a:pt x="200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571318" y="826760"/>
              <a:ext cx="543320" cy="1377622"/>
            </a:xfrm>
            <a:custGeom>
              <a:avLst/>
              <a:gdLst/>
              <a:ahLst/>
              <a:cxnLst/>
              <a:rect l="l" t="t" r="r" b="b"/>
              <a:pathLst>
                <a:path w="7002" h="17754" extrusionOk="0">
                  <a:moveTo>
                    <a:pt x="6847" y="156"/>
                  </a:moveTo>
                  <a:lnTo>
                    <a:pt x="6811" y="894"/>
                  </a:lnTo>
                  <a:cubicBezTo>
                    <a:pt x="6287" y="894"/>
                    <a:pt x="3287" y="1049"/>
                    <a:pt x="1822" y="4609"/>
                  </a:cubicBezTo>
                  <a:cubicBezTo>
                    <a:pt x="941" y="6752"/>
                    <a:pt x="1763" y="10109"/>
                    <a:pt x="2298" y="12336"/>
                  </a:cubicBezTo>
                  <a:cubicBezTo>
                    <a:pt x="2453" y="12955"/>
                    <a:pt x="2584" y="13479"/>
                    <a:pt x="2656" y="13895"/>
                  </a:cubicBezTo>
                  <a:cubicBezTo>
                    <a:pt x="2989" y="15741"/>
                    <a:pt x="2417" y="17253"/>
                    <a:pt x="2275" y="17586"/>
                  </a:cubicBezTo>
                  <a:lnTo>
                    <a:pt x="1941" y="17432"/>
                  </a:lnTo>
                  <a:lnTo>
                    <a:pt x="1608" y="17277"/>
                  </a:lnTo>
                  <a:cubicBezTo>
                    <a:pt x="1727" y="16955"/>
                    <a:pt x="2215" y="15610"/>
                    <a:pt x="1929" y="14026"/>
                  </a:cubicBezTo>
                  <a:cubicBezTo>
                    <a:pt x="1858" y="13634"/>
                    <a:pt x="1727" y="13122"/>
                    <a:pt x="1584" y="12514"/>
                  </a:cubicBezTo>
                  <a:cubicBezTo>
                    <a:pt x="1013" y="10193"/>
                    <a:pt x="155" y="6704"/>
                    <a:pt x="1132" y="4335"/>
                  </a:cubicBezTo>
                  <a:cubicBezTo>
                    <a:pt x="2787" y="322"/>
                    <a:pt x="6263" y="156"/>
                    <a:pt x="6847" y="156"/>
                  </a:cubicBezTo>
                  <a:close/>
                  <a:moveTo>
                    <a:pt x="6882" y="1"/>
                  </a:moveTo>
                  <a:cubicBezTo>
                    <a:pt x="6398" y="1"/>
                    <a:pt x="2715" y="98"/>
                    <a:pt x="1001" y="4275"/>
                  </a:cubicBezTo>
                  <a:cubicBezTo>
                    <a:pt x="1" y="6692"/>
                    <a:pt x="870" y="10216"/>
                    <a:pt x="1441" y="12550"/>
                  </a:cubicBezTo>
                  <a:cubicBezTo>
                    <a:pt x="1584" y="13145"/>
                    <a:pt x="1703" y="13669"/>
                    <a:pt x="1775" y="14050"/>
                  </a:cubicBezTo>
                  <a:cubicBezTo>
                    <a:pt x="2096" y="15824"/>
                    <a:pt x="1441" y="17265"/>
                    <a:pt x="1441" y="17277"/>
                  </a:cubicBezTo>
                  <a:cubicBezTo>
                    <a:pt x="1429" y="17301"/>
                    <a:pt x="1429" y="17313"/>
                    <a:pt x="1429" y="17336"/>
                  </a:cubicBezTo>
                  <a:cubicBezTo>
                    <a:pt x="1441" y="17348"/>
                    <a:pt x="1453" y="17372"/>
                    <a:pt x="1477" y="17372"/>
                  </a:cubicBezTo>
                  <a:lnTo>
                    <a:pt x="2287" y="17753"/>
                  </a:lnTo>
                  <a:lnTo>
                    <a:pt x="2310" y="17753"/>
                  </a:lnTo>
                  <a:cubicBezTo>
                    <a:pt x="2346" y="17753"/>
                    <a:pt x="2370" y="17741"/>
                    <a:pt x="2382" y="17717"/>
                  </a:cubicBezTo>
                  <a:cubicBezTo>
                    <a:pt x="2417" y="17646"/>
                    <a:pt x="3179" y="15967"/>
                    <a:pt x="2798" y="13872"/>
                  </a:cubicBezTo>
                  <a:cubicBezTo>
                    <a:pt x="2727" y="13443"/>
                    <a:pt x="2596" y="12919"/>
                    <a:pt x="2441" y="12300"/>
                  </a:cubicBezTo>
                  <a:cubicBezTo>
                    <a:pt x="1906" y="10097"/>
                    <a:pt x="1096" y="6764"/>
                    <a:pt x="1953" y="4668"/>
                  </a:cubicBezTo>
                  <a:cubicBezTo>
                    <a:pt x="3406" y="1132"/>
                    <a:pt x="6392" y="1036"/>
                    <a:pt x="6822" y="1036"/>
                  </a:cubicBezTo>
                  <a:cubicBezTo>
                    <a:pt x="6847" y="1036"/>
                    <a:pt x="6863" y="1037"/>
                    <a:pt x="6870" y="1037"/>
                  </a:cubicBezTo>
                  <a:cubicBezTo>
                    <a:pt x="6918" y="1037"/>
                    <a:pt x="6954" y="1013"/>
                    <a:pt x="6954" y="965"/>
                  </a:cubicBezTo>
                  <a:lnTo>
                    <a:pt x="7001" y="84"/>
                  </a:lnTo>
                  <a:cubicBezTo>
                    <a:pt x="7001" y="60"/>
                    <a:pt x="6989" y="49"/>
                    <a:pt x="6978" y="25"/>
                  </a:cubicBezTo>
                  <a:cubicBezTo>
                    <a:pt x="6966" y="13"/>
                    <a:pt x="6942" y="1"/>
                    <a:pt x="6930" y="1"/>
                  </a:cubicBezTo>
                  <a:cubicBezTo>
                    <a:pt x="6922" y="1"/>
                    <a:pt x="6906" y="1"/>
                    <a:pt x="68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51"/>
            <p:cNvGrpSpPr/>
            <p:nvPr/>
          </p:nvGrpSpPr>
          <p:grpSpPr>
            <a:xfrm>
              <a:off x="1324642" y="2121896"/>
              <a:ext cx="552554" cy="625648"/>
              <a:chOff x="1324642" y="2121896"/>
              <a:chExt cx="552554" cy="625648"/>
            </a:xfrm>
          </p:grpSpPr>
          <p:sp>
            <p:nvSpPr>
              <p:cNvPr id="1021" name="Google Shape;1021;p51"/>
              <p:cNvSpPr/>
              <p:nvPr/>
            </p:nvSpPr>
            <p:spPr>
              <a:xfrm>
                <a:off x="1331082" y="2127638"/>
                <a:ext cx="540604" cy="61432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7917" extrusionOk="0">
                    <a:moveTo>
                      <a:pt x="4703" y="1"/>
                    </a:moveTo>
                    <a:cubicBezTo>
                      <a:pt x="3633" y="1"/>
                      <a:pt x="3188" y="913"/>
                      <a:pt x="2858" y="1726"/>
                    </a:cubicBezTo>
                    <a:cubicBezTo>
                      <a:pt x="2477" y="2667"/>
                      <a:pt x="2132" y="3607"/>
                      <a:pt x="1739" y="4143"/>
                    </a:cubicBezTo>
                    <a:cubicBezTo>
                      <a:pt x="1334" y="4679"/>
                      <a:pt x="1" y="5905"/>
                      <a:pt x="1" y="5905"/>
                    </a:cubicBezTo>
                    <a:cubicBezTo>
                      <a:pt x="1" y="5905"/>
                      <a:pt x="382" y="6775"/>
                      <a:pt x="1430" y="7358"/>
                    </a:cubicBezTo>
                    <a:cubicBezTo>
                      <a:pt x="2501" y="6405"/>
                      <a:pt x="3287" y="5251"/>
                      <a:pt x="3716" y="3869"/>
                    </a:cubicBezTo>
                    <a:lnTo>
                      <a:pt x="3716" y="3869"/>
                    </a:lnTo>
                    <a:cubicBezTo>
                      <a:pt x="3418" y="5322"/>
                      <a:pt x="3049" y="6644"/>
                      <a:pt x="2585" y="7787"/>
                    </a:cubicBezTo>
                    <a:cubicBezTo>
                      <a:pt x="2692" y="7810"/>
                      <a:pt x="2811" y="7834"/>
                      <a:pt x="2930" y="7846"/>
                    </a:cubicBezTo>
                    <a:cubicBezTo>
                      <a:pt x="3303" y="7896"/>
                      <a:pt x="3654" y="7917"/>
                      <a:pt x="3981" y="7917"/>
                    </a:cubicBezTo>
                    <a:cubicBezTo>
                      <a:pt x="4123" y="7917"/>
                      <a:pt x="4261" y="7913"/>
                      <a:pt x="4394" y="7906"/>
                    </a:cubicBezTo>
                    <a:cubicBezTo>
                      <a:pt x="4371" y="7290"/>
                      <a:pt x="4665" y="5461"/>
                      <a:pt x="4779" y="5461"/>
                    </a:cubicBezTo>
                    <a:cubicBezTo>
                      <a:pt x="4782" y="5461"/>
                      <a:pt x="4785" y="5463"/>
                      <a:pt x="4787" y="5465"/>
                    </a:cubicBezTo>
                    <a:cubicBezTo>
                      <a:pt x="4740" y="6346"/>
                      <a:pt x="4740" y="7167"/>
                      <a:pt x="4859" y="7870"/>
                    </a:cubicBezTo>
                    <a:cubicBezTo>
                      <a:pt x="5930" y="7751"/>
                      <a:pt x="6573" y="7465"/>
                      <a:pt x="6573" y="7465"/>
                    </a:cubicBezTo>
                    <a:cubicBezTo>
                      <a:pt x="6573" y="7465"/>
                      <a:pt x="6383" y="6751"/>
                      <a:pt x="6490" y="6143"/>
                    </a:cubicBezTo>
                    <a:cubicBezTo>
                      <a:pt x="6597" y="5548"/>
                      <a:pt x="6966" y="3953"/>
                      <a:pt x="6918" y="2869"/>
                    </a:cubicBezTo>
                    <a:cubicBezTo>
                      <a:pt x="6871" y="1774"/>
                      <a:pt x="6633" y="405"/>
                      <a:pt x="5252" y="71"/>
                    </a:cubicBezTo>
                    <a:cubicBezTo>
                      <a:pt x="5052" y="23"/>
                      <a:pt x="4870" y="1"/>
                      <a:pt x="4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>
                <a:off x="1324642" y="2121896"/>
                <a:ext cx="552554" cy="625648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8063" extrusionOk="0">
                    <a:moveTo>
                      <a:pt x="4789" y="147"/>
                    </a:moveTo>
                    <a:cubicBezTo>
                      <a:pt x="4951" y="147"/>
                      <a:pt x="5128" y="169"/>
                      <a:pt x="5323" y="217"/>
                    </a:cubicBezTo>
                    <a:cubicBezTo>
                      <a:pt x="6668" y="538"/>
                      <a:pt x="6882" y="1931"/>
                      <a:pt x="6930" y="2943"/>
                    </a:cubicBezTo>
                    <a:cubicBezTo>
                      <a:pt x="6978" y="3836"/>
                      <a:pt x="6728" y="5086"/>
                      <a:pt x="6573" y="5825"/>
                    </a:cubicBezTo>
                    <a:cubicBezTo>
                      <a:pt x="6549" y="5979"/>
                      <a:pt x="6513" y="6110"/>
                      <a:pt x="6501" y="6206"/>
                    </a:cubicBezTo>
                    <a:cubicBezTo>
                      <a:pt x="6406" y="6718"/>
                      <a:pt x="6525" y="7301"/>
                      <a:pt x="6573" y="7491"/>
                    </a:cubicBezTo>
                    <a:cubicBezTo>
                      <a:pt x="6394" y="7563"/>
                      <a:pt x="5835" y="7765"/>
                      <a:pt x="5001" y="7861"/>
                    </a:cubicBezTo>
                    <a:cubicBezTo>
                      <a:pt x="4906" y="7253"/>
                      <a:pt x="4882" y="6491"/>
                      <a:pt x="4942" y="5551"/>
                    </a:cubicBezTo>
                    <a:cubicBezTo>
                      <a:pt x="4942" y="5527"/>
                      <a:pt x="4930" y="5503"/>
                      <a:pt x="4918" y="5491"/>
                    </a:cubicBezTo>
                    <a:cubicBezTo>
                      <a:pt x="4900" y="5474"/>
                      <a:pt x="4870" y="5463"/>
                      <a:pt x="4846" y="5463"/>
                    </a:cubicBezTo>
                    <a:cubicBezTo>
                      <a:pt x="4837" y="5463"/>
                      <a:pt x="4829" y="5464"/>
                      <a:pt x="4823" y="5467"/>
                    </a:cubicBezTo>
                    <a:cubicBezTo>
                      <a:pt x="4632" y="5551"/>
                      <a:pt x="4418" y="7349"/>
                      <a:pt x="4406" y="7908"/>
                    </a:cubicBezTo>
                    <a:cubicBezTo>
                      <a:pt x="4286" y="7914"/>
                      <a:pt x="4166" y="7917"/>
                      <a:pt x="4046" y="7917"/>
                    </a:cubicBezTo>
                    <a:cubicBezTo>
                      <a:pt x="3702" y="7917"/>
                      <a:pt x="3360" y="7893"/>
                      <a:pt x="3025" y="7849"/>
                    </a:cubicBezTo>
                    <a:cubicBezTo>
                      <a:pt x="2941" y="7837"/>
                      <a:pt x="2858" y="7825"/>
                      <a:pt x="2763" y="7801"/>
                    </a:cubicBezTo>
                    <a:cubicBezTo>
                      <a:pt x="3203" y="6729"/>
                      <a:pt x="3572" y="5432"/>
                      <a:pt x="3870" y="3955"/>
                    </a:cubicBezTo>
                    <a:cubicBezTo>
                      <a:pt x="3882" y="3920"/>
                      <a:pt x="3858" y="3884"/>
                      <a:pt x="3811" y="3872"/>
                    </a:cubicBezTo>
                    <a:cubicBezTo>
                      <a:pt x="3804" y="3870"/>
                      <a:pt x="3798" y="3869"/>
                      <a:pt x="3792" y="3869"/>
                    </a:cubicBezTo>
                    <a:cubicBezTo>
                      <a:pt x="3763" y="3869"/>
                      <a:pt x="3737" y="3890"/>
                      <a:pt x="3727" y="3920"/>
                    </a:cubicBezTo>
                    <a:cubicBezTo>
                      <a:pt x="3322" y="5229"/>
                      <a:pt x="2608" y="6348"/>
                      <a:pt x="1513" y="7349"/>
                    </a:cubicBezTo>
                    <a:cubicBezTo>
                      <a:pt x="655" y="6860"/>
                      <a:pt x="274" y="6182"/>
                      <a:pt x="179" y="6003"/>
                    </a:cubicBezTo>
                    <a:cubicBezTo>
                      <a:pt x="405" y="5789"/>
                      <a:pt x="1513" y="4753"/>
                      <a:pt x="1882" y="4265"/>
                    </a:cubicBezTo>
                    <a:cubicBezTo>
                      <a:pt x="2239" y="3765"/>
                      <a:pt x="2560" y="2967"/>
                      <a:pt x="2906" y="2110"/>
                    </a:cubicBezTo>
                    <a:lnTo>
                      <a:pt x="3013" y="1824"/>
                    </a:lnTo>
                    <a:cubicBezTo>
                      <a:pt x="3341" y="1003"/>
                      <a:pt x="3776" y="147"/>
                      <a:pt x="4789" y="147"/>
                    </a:cubicBezTo>
                    <a:close/>
                    <a:moveTo>
                      <a:pt x="4793" y="1"/>
                    </a:moveTo>
                    <a:cubicBezTo>
                      <a:pt x="3583" y="1"/>
                      <a:pt x="3131" y="1130"/>
                      <a:pt x="2870" y="1776"/>
                    </a:cubicBezTo>
                    <a:lnTo>
                      <a:pt x="2763" y="2050"/>
                    </a:lnTo>
                    <a:cubicBezTo>
                      <a:pt x="2429" y="2896"/>
                      <a:pt x="2108" y="3693"/>
                      <a:pt x="1763" y="4170"/>
                    </a:cubicBezTo>
                    <a:cubicBezTo>
                      <a:pt x="1370" y="4693"/>
                      <a:pt x="48" y="5920"/>
                      <a:pt x="36" y="5932"/>
                    </a:cubicBezTo>
                    <a:cubicBezTo>
                      <a:pt x="12" y="5956"/>
                      <a:pt x="1" y="5979"/>
                      <a:pt x="12" y="6015"/>
                    </a:cubicBezTo>
                    <a:cubicBezTo>
                      <a:pt x="36" y="6051"/>
                      <a:pt x="417" y="6908"/>
                      <a:pt x="1477" y="7503"/>
                    </a:cubicBezTo>
                    <a:cubicBezTo>
                      <a:pt x="1492" y="7508"/>
                      <a:pt x="1507" y="7511"/>
                      <a:pt x="1520" y="7511"/>
                    </a:cubicBezTo>
                    <a:cubicBezTo>
                      <a:pt x="1540" y="7511"/>
                      <a:pt x="1558" y="7505"/>
                      <a:pt x="1572" y="7491"/>
                    </a:cubicBezTo>
                    <a:cubicBezTo>
                      <a:pt x="2429" y="6706"/>
                      <a:pt x="3072" y="5860"/>
                      <a:pt x="3513" y="4896"/>
                    </a:cubicBezTo>
                    <a:lnTo>
                      <a:pt x="3513" y="4896"/>
                    </a:lnTo>
                    <a:cubicBezTo>
                      <a:pt x="3251" y="6003"/>
                      <a:pt x="2941" y="6991"/>
                      <a:pt x="2596" y="7837"/>
                    </a:cubicBezTo>
                    <a:cubicBezTo>
                      <a:pt x="2584" y="7849"/>
                      <a:pt x="2584" y="7872"/>
                      <a:pt x="2596" y="7896"/>
                    </a:cubicBezTo>
                    <a:cubicBezTo>
                      <a:pt x="2608" y="7908"/>
                      <a:pt x="2620" y="7932"/>
                      <a:pt x="2644" y="7932"/>
                    </a:cubicBezTo>
                    <a:cubicBezTo>
                      <a:pt x="2775" y="7956"/>
                      <a:pt x="2894" y="7980"/>
                      <a:pt x="3001" y="7992"/>
                    </a:cubicBezTo>
                    <a:cubicBezTo>
                      <a:pt x="3358" y="8039"/>
                      <a:pt x="3727" y="8063"/>
                      <a:pt x="4084" y="8063"/>
                    </a:cubicBezTo>
                    <a:lnTo>
                      <a:pt x="4477" y="8063"/>
                    </a:lnTo>
                    <a:cubicBezTo>
                      <a:pt x="4525" y="8051"/>
                      <a:pt x="4549" y="8027"/>
                      <a:pt x="4549" y="7980"/>
                    </a:cubicBezTo>
                    <a:cubicBezTo>
                      <a:pt x="4537" y="7551"/>
                      <a:pt x="4656" y="6682"/>
                      <a:pt x="4763" y="6110"/>
                    </a:cubicBezTo>
                    <a:lnTo>
                      <a:pt x="4763" y="6110"/>
                    </a:lnTo>
                    <a:cubicBezTo>
                      <a:pt x="4751" y="6837"/>
                      <a:pt x="4775" y="7444"/>
                      <a:pt x="4870" y="7956"/>
                    </a:cubicBezTo>
                    <a:cubicBezTo>
                      <a:pt x="4870" y="7995"/>
                      <a:pt x="4895" y="8018"/>
                      <a:pt x="4923" y="8018"/>
                    </a:cubicBezTo>
                    <a:cubicBezTo>
                      <a:pt x="4929" y="8018"/>
                      <a:pt x="4936" y="8017"/>
                      <a:pt x="4942" y="8015"/>
                    </a:cubicBezTo>
                    <a:cubicBezTo>
                      <a:pt x="6013" y="7908"/>
                      <a:pt x="6668" y="7622"/>
                      <a:pt x="6692" y="7611"/>
                    </a:cubicBezTo>
                    <a:cubicBezTo>
                      <a:pt x="6728" y="7587"/>
                      <a:pt x="6739" y="7551"/>
                      <a:pt x="6728" y="7515"/>
                    </a:cubicBezTo>
                    <a:cubicBezTo>
                      <a:pt x="6728" y="7515"/>
                      <a:pt x="6537" y="6813"/>
                      <a:pt x="6644" y="6241"/>
                    </a:cubicBezTo>
                    <a:cubicBezTo>
                      <a:pt x="6668" y="6134"/>
                      <a:pt x="6692" y="6003"/>
                      <a:pt x="6716" y="5848"/>
                    </a:cubicBezTo>
                    <a:cubicBezTo>
                      <a:pt x="6870" y="5098"/>
                      <a:pt x="7120" y="3848"/>
                      <a:pt x="7073" y="2931"/>
                    </a:cubicBezTo>
                    <a:cubicBezTo>
                      <a:pt x="7025" y="1872"/>
                      <a:pt x="6799" y="419"/>
                      <a:pt x="5358" y="74"/>
                    </a:cubicBezTo>
                    <a:cubicBezTo>
                      <a:pt x="5154" y="23"/>
                      <a:pt x="4966" y="1"/>
                      <a:pt x="4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1739467" y="2466651"/>
                <a:ext cx="39806" cy="26428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406" extrusionOk="0">
                    <a:moveTo>
                      <a:pt x="250" y="0"/>
                    </a:moveTo>
                    <a:cubicBezTo>
                      <a:pt x="203" y="0"/>
                      <a:pt x="167" y="36"/>
                      <a:pt x="167" y="72"/>
                    </a:cubicBezTo>
                    <a:cubicBezTo>
                      <a:pt x="0" y="1524"/>
                      <a:pt x="60" y="2572"/>
                      <a:pt x="358" y="3358"/>
                    </a:cubicBezTo>
                    <a:cubicBezTo>
                      <a:pt x="370" y="3394"/>
                      <a:pt x="405" y="3406"/>
                      <a:pt x="429" y="3406"/>
                    </a:cubicBezTo>
                    <a:lnTo>
                      <a:pt x="453" y="3406"/>
                    </a:lnTo>
                    <a:cubicBezTo>
                      <a:pt x="501" y="3394"/>
                      <a:pt x="512" y="3346"/>
                      <a:pt x="501" y="3310"/>
                    </a:cubicBezTo>
                    <a:cubicBezTo>
                      <a:pt x="203" y="2536"/>
                      <a:pt x="143" y="1524"/>
                      <a:pt x="322" y="84"/>
                    </a:cubicBezTo>
                    <a:cubicBezTo>
                      <a:pt x="322" y="48"/>
                      <a:pt x="286" y="12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1786567" y="2575672"/>
                <a:ext cx="36082" cy="1460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882" extrusionOk="0">
                    <a:moveTo>
                      <a:pt x="96" y="0"/>
                    </a:moveTo>
                    <a:cubicBezTo>
                      <a:pt x="48" y="0"/>
                      <a:pt x="24" y="36"/>
                      <a:pt x="24" y="72"/>
                    </a:cubicBezTo>
                    <a:cubicBezTo>
                      <a:pt x="1" y="703"/>
                      <a:pt x="96" y="1286"/>
                      <a:pt x="310" y="1834"/>
                    </a:cubicBezTo>
                    <a:cubicBezTo>
                      <a:pt x="322" y="1870"/>
                      <a:pt x="346" y="1882"/>
                      <a:pt x="382" y="1882"/>
                    </a:cubicBezTo>
                    <a:lnTo>
                      <a:pt x="405" y="1882"/>
                    </a:lnTo>
                    <a:cubicBezTo>
                      <a:pt x="441" y="1858"/>
                      <a:pt x="465" y="1822"/>
                      <a:pt x="453" y="1786"/>
                    </a:cubicBezTo>
                    <a:cubicBezTo>
                      <a:pt x="239" y="1251"/>
                      <a:pt x="155" y="691"/>
                      <a:pt x="167" y="72"/>
                    </a:cubicBezTo>
                    <a:cubicBezTo>
                      <a:pt x="167" y="36"/>
                      <a:pt x="132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1378260" y="2486903"/>
                <a:ext cx="166364" cy="17660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276" extrusionOk="0">
                    <a:moveTo>
                      <a:pt x="2055" y="1"/>
                    </a:moveTo>
                    <a:cubicBezTo>
                      <a:pt x="2029" y="1"/>
                      <a:pt x="2004" y="14"/>
                      <a:pt x="1988" y="37"/>
                    </a:cubicBezTo>
                    <a:cubicBezTo>
                      <a:pt x="1548" y="823"/>
                      <a:pt x="786" y="1513"/>
                      <a:pt x="36" y="2145"/>
                    </a:cubicBezTo>
                    <a:cubicBezTo>
                      <a:pt x="12" y="2168"/>
                      <a:pt x="0" y="2216"/>
                      <a:pt x="24" y="2240"/>
                    </a:cubicBezTo>
                    <a:cubicBezTo>
                      <a:pt x="48" y="2264"/>
                      <a:pt x="60" y="2275"/>
                      <a:pt x="83" y="2275"/>
                    </a:cubicBezTo>
                    <a:cubicBezTo>
                      <a:pt x="107" y="2275"/>
                      <a:pt x="119" y="2264"/>
                      <a:pt x="131" y="2252"/>
                    </a:cubicBezTo>
                    <a:cubicBezTo>
                      <a:pt x="893" y="1621"/>
                      <a:pt x="1667" y="918"/>
                      <a:pt x="2119" y="109"/>
                    </a:cubicBezTo>
                    <a:cubicBezTo>
                      <a:pt x="2143" y="73"/>
                      <a:pt x="2131" y="25"/>
                      <a:pt x="2096" y="13"/>
                    </a:cubicBezTo>
                    <a:cubicBezTo>
                      <a:pt x="2083" y="5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1341247" y="2505060"/>
                <a:ext cx="122988" cy="115927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494" extrusionOk="0">
                    <a:moveTo>
                      <a:pt x="1497" y="1"/>
                    </a:moveTo>
                    <a:cubicBezTo>
                      <a:pt x="1475" y="1"/>
                      <a:pt x="1455" y="10"/>
                      <a:pt x="1442" y="29"/>
                    </a:cubicBezTo>
                    <a:cubicBezTo>
                      <a:pt x="1049" y="553"/>
                      <a:pt x="632" y="1101"/>
                      <a:pt x="60" y="1351"/>
                    </a:cubicBezTo>
                    <a:cubicBezTo>
                      <a:pt x="25" y="1363"/>
                      <a:pt x="1" y="1410"/>
                      <a:pt x="25" y="1446"/>
                    </a:cubicBezTo>
                    <a:cubicBezTo>
                      <a:pt x="37" y="1470"/>
                      <a:pt x="60" y="1494"/>
                      <a:pt x="96" y="1494"/>
                    </a:cubicBezTo>
                    <a:cubicBezTo>
                      <a:pt x="96" y="1494"/>
                      <a:pt x="108" y="1494"/>
                      <a:pt x="120" y="1482"/>
                    </a:cubicBezTo>
                    <a:cubicBezTo>
                      <a:pt x="727" y="1220"/>
                      <a:pt x="1156" y="660"/>
                      <a:pt x="1561" y="125"/>
                    </a:cubicBezTo>
                    <a:cubicBezTo>
                      <a:pt x="1584" y="89"/>
                      <a:pt x="1572" y="41"/>
                      <a:pt x="1549" y="17"/>
                    </a:cubicBezTo>
                    <a:cubicBezTo>
                      <a:pt x="1533" y="7"/>
                      <a:pt x="1514" y="1"/>
                      <a:pt x="1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1577758" y="2569231"/>
                <a:ext cx="52765" cy="176529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275" extrusionOk="0">
                    <a:moveTo>
                      <a:pt x="608" y="0"/>
                    </a:moveTo>
                    <a:cubicBezTo>
                      <a:pt x="560" y="0"/>
                      <a:pt x="525" y="24"/>
                      <a:pt x="525" y="71"/>
                    </a:cubicBezTo>
                    <a:cubicBezTo>
                      <a:pt x="441" y="845"/>
                      <a:pt x="275" y="1536"/>
                      <a:pt x="13" y="2167"/>
                    </a:cubicBezTo>
                    <a:cubicBezTo>
                      <a:pt x="1" y="2203"/>
                      <a:pt x="13" y="2250"/>
                      <a:pt x="60" y="2262"/>
                    </a:cubicBezTo>
                    <a:cubicBezTo>
                      <a:pt x="60" y="2262"/>
                      <a:pt x="72" y="2274"/>
                      <a:pt x="84" y="2274"/>
                    </a:cubicBezTo>
                    <a:cubicBezTo>
                      <a:pt x="120" y="2274"/>
                      <a:pt x="144" y="2250"/>
                      <a:pt x="156" y="2227"/>
                    </a:cubicBezTo>
                    <a:cubicBezTo>
                      <a:pt x="418" y="1572"/>
                      <a:pt x="584" y="881"/>
                      <a:pt x="668" y="83"/>
                    </a:cubicBezTo>
                    <a:cubicBezTo>
                      <a:pt x="680" y="48"/>
                      <a:pt x="644" y="12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51"/>
            <p:cNvSpPr/>
            <p:nvPr/>
          </p:nvSpPr>
          <p:spPr>
            <a:xfrm>
              <a:off x="1414264" y="471065"/>
              <a:ext cx="1549417" cy="1224216"/>
            </a:xfrm>
            <a:custGeom>
              <a:avLst/>
              <a:gdLst/>
              <a:ahLst/>
              <a:cxnLst/>
              <a:rect l="l" t="t" r="r" b="b"/>
              <a:pathLst>
                <a:path w="19968" h="15777" extrusionOk="0">
                  <a:moveTo>
                    <a:pt x="3537" y="1"/>
                  </a:moveTo>
                  <a:lnTo>
                    <a:pt x="0" y="15777"/>
                  </a:lnTo>
                  <a:lnTo>
                    <a:pt x="16431" y="15777"/>
                  </a:lnTo>
                  <a:lnTo>
                    <a:pt x="199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51"/>
          <p:cNvGrpSpPr/>
          <p:nvPr/>
        </p:nvGrpSpPr>
        <p:grpSpPr>
          <a:xfrm>
            <a:off x="6393098" y="2259250"/>
            <a:ext cx="1224405" cy="1224197"/>
            <a:chOff x="6393098" y="2259250"/>
            <a:chExt cx="1224405" cy="1224197"/>
          </a:xfrm>
        </p:grpSpPr>
        <p:sp>
          <p:nvSpPr>
            <p:cNvPr id="1030" name="Google Shape;1030;p51"/>
            <p:cNvSpPr/>
            <p:nvPr/>
          </p:nvSpPr>
          <p:spPr>
            <a:xfrm>
              <a:off x="6405519" y="2271497"/>
              <a:ext cx="1197495" cy="1199703"/>
            </a:xfrm>
            <a:custGeom>
              <a:avLst/>
              <a:gdLst/>
              <a:ahLst/>
              <a:cxnLst/>
              <a:rect l="l" t="t" r="r" b="b"/>
              <a:pathLst>
                <a:path w="6942" h="6955" extrusionOk="0">
                  <a:moveTo>
                    <a:pt x="3477" y="1"/>
                  </a:moveTo>
                  <a:cubicBezTo>
                    <a:pt x="1548" y="1"/>
                    <a:pt x="0" y="1561"/>
                    <a:pt x="0" y="3478"/>
                  </a:cubicBezTo>
                  <a:cubicBezTo>
                    <a:pt x="0" y="5394"/>
                    <a:pt x="1548" y="6954"/>
                    <a:pt x="3477" y="6954"/>
                  </a:cubicBezTo>
                  <a:cubicBezTo>
                    <a:pt x="5394" y="6954"/>
                    <a:pt x="6942" y="5394"/>
                    <a:pt x="6942" y="3478"/>
                  </a:cubicBezTo>
                  <a:cubicBezTo>
                    <a:pt x="6942" y="1561"/>
                    <a:pt x="5394" y="1"/>
                    <a:pt x="3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6393098" y="2259250"/>
              <a:ext cx="1224405" cy="1224197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9" y="143"/>
                  </a:moveTo>
                  <a:cubicBezTo>
                    <a:pt x="5418" y="143"/>
                    <a:pt x="6942" y="1679"/>
                    <a:pt x="6942" y="3549"/>
                  </a:cubicBezTo>
                  <a:cubicBezTo>
                    <a:pt x="6942" y="5418"/>
                    <a:pt x="5418" y="6942"/>
                    <a:pt x="3549" y="6942"/>
                  </a:cubicBezTo>
                  <a:cubicBezTo>
                    <a:pt x="1668" y="6942"/>
                    <a:pt x="144" y="5418"/>
                    <a:pt x="144" y="3549"/>
                  </a:cubicBezTo>
                  <a:cubicBezTo>
                    <a:pt x="144" y="1679"/>
                    <a:pt x="1668" y="143"/>
                    <a:pt x="3549" y="143"/>
                  </a:cubicBezTo>
                  <a:close/>
                  <a:moveTo>
                    <a:pt x="3549" y="0"/>
                  </a:moveTo>
                  <a:cubicBezTo>
                    <a:pt x="1584" y="0"/>
                    <a:pt x="1" y="1596"/>
                    <a:pt x="1" y="3549"/>
                  </a:cubicBezTo>
                  <a:cubicBezTo>
                    <a:pt x="1" y="5501"/>
                    <a:pt x="1584" y="7097"/>
                    <a:pt x="3549" y="7097"/>
                  </a:cubicBezTo>
                  <a:cubicBezTo>
                    <a:pt x="5502" y="7097"/>
                    <a:pt x="7097" y="5501"/>
                    <a:pt x="7097" y="3549"/>
                  </a:cubicBezTo>
                  <a:cubicBezTo>
                    <a:pt x="7097" y="1596"/>
                    <a:pt x="5502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7235246" y="2446925"/>
              <a:ext cx="260993" cy="759323"/>
            </a:xfrm>
            <a:custGeom>
              <a:avLst/>
              <a:gdLst/>
              <a:ahLst/>
              <a:cxnLst/>
              <a:rect l="l" t="t" r="r" b="b"/>
              <a:pathLst>
                <a:path w="1513" h="4402" extrusionOk="0">
                  <a:moveTo>
                    <a:pt x="89" y="1"/>
                  </a:moveTo>
                  <a:cubicBezTo>
                    <a:pt x="64" y="1"/>
                    <a:pt x="39" y="9"/>
                    <a:pt x="24" y="32"/>
                  </a:cubicBezTo>
                  <a:cubicBezTo>
                    <a:pt x="1" y="67"/>
                    <a:pt x="12" y="115"/>
                    <a:pt x="48" y="139"/>
                  </a:cubicBezTo>
                  <a:cubicBezTo>
                    <a:pt x="870" y="639"/>
                    <a:pt x="1370" y="1496"/>
                    <a:pt x="1370" y="2461"/>
                  </a:cubicBezTo>
                  <a:cubicBezTo>
                    <a:pt x="1370" y="3127"/>
                    <a:pt x="1120" y="3770"/>
                    <a:pt x="667" y="4270"/>
                  </a:cubicBezTo>
                  <a:cubicBezTo>
                    <a:pt x="643" y="4306"/>
                    <a:pt x="643" y="4354"/>
                    <a:pt x="667" y="4377"/>
                  </a:cubicBezTo>
                  <a:cubicBezTo>
                    <a:pt x="691" y="4389"/>
                    <a:pt x="703" y="4401"/>
                    <a:pt x="727" y="4401"/>
                  </a:cubicBezTo>
                  <a:cubicBezTo>
                    <a:pt x="739" y="4401"/>
                    <a:pt x="763" y="4389"/>
                    <a:pt x="774" y="4377"/>
                  </a:cubicBezTo>
                  <a:cubicBezTo>
                    <a:pt x="1251" y="3854"/>
                    <a:pt x="1513" y="3163"/>
                    <a:pt x="1513" y="2461"/>
                  </a:cubicBezTo>
                  <a:cubicBezTo>
                    <a:pt x="1513" y="1449"/>
                    <a:pt x="1001" y="532"/>
                    <a:pt x="131" y="8"/>
                  </a:cubicBezTo>
                  <a:cubicBezTo>
                    <a:pt x="118" y="3"/>
                    <a:pt x="10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6793645" y="2450202"/>
              <a:ext cx="573218" cy="840223"/>
            </a:xfrm>
            <a:custGeom>
              <a:avLst/>
              <a:gdLst/>
              <a:ahLst/>
              <a:cxnLst/>
              <a:rect l="l" t="t" r="r" b="b"/>
              <a:pathLst>
                <a:path w="3323" h="4871" extrusionOk="0">
                  <a:moveTo>
                    <a:pt x="1" y="1"/>
                  </a:moveTo>
                  <a:lnTo>
                    <a:pt x="1" y="4870"/>
                  </a:lnTo>
                  <a:lnTo>
                    <a:pt x="3323" y="2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6781397" y="2438472"/>
              <a:ext cx="597713" cy="866270"/>
            </a:xfrm>
            <a:custGeom>
              <a:avLst/>
              <a:gdLst/>
              <a:ahLst/>
              <a:cxnLst/>
              <a:rect l="l" t="t" r="r" b="b"/>
              <a:pathLst>
                <a:path w="3465" h="5022" extrusionOk="0">
                  <a:moveTo>
                    <a:pt x="143" y="224"/>
                  </a:moveTo>
                  <a:lnTo>
                    <a:pt x="3263" y="2510"/>
                  </a:lnTo>
                  <a:lnTo>
                    <a:pt x="143" y="4796"/>
                  </a:lnTo>
                  <a:lnTo>
                    <a:pt x="143" y="224"/>
                  </a:lnTo>
                  <a:close/>
                  <a:moveTo>
                    <a:pt x="76" y="0"/>
                  </a:moveTo>
                  <a:cubicBezTo>
                    <a:pt x="63" y="0"/>
                    <a:pt x="48" y="3"/>
                    <a:pt x="36" y="9"/>
                  </a:cubicBezTo>
                  <a:cubicBezTo>
                    <a:pt x="12" y="21"/>
                    <a:pt x="0" y="45"/>
                    <a:pt x="0" y="69"/>
                  </a:cubicBezTo>
                  <a:lnTo>
                    <a:pt x="0" y="4938"/>
                  </a:lnTo>
                  <a:cubicBezTo>
                    <a:pt x="0" y="4974"/>
                    <a:pt x="12" y="4998"/>
                    <a:pt x="36" y="5010"/>
                  </a:cubicBezTo>
                  <a:cubicBezTo>
                    <a:pt x="48" y="5010"/>
                    <a:pt x="60" y="5022"/>
                    <a:pt x="72" y="5022"/>
                  </a:cubicBezTo>
                  <a:cubicBezTo>
                    <a:pt x="84" y="5022"/>
                    <a:pt x="95" y="5010"/>
                    <a:pt x="107" y="4998"/>
                  </a:cubicBezTo>
                  <a:lnTo>
                    <a:pt x="3441" y="2569"/>
                  </a:lnTo>
                  <a:cubicBezTo>
                    <a:pt x="3453" y="2557"/>
                    <a:pt x="3465" y="2533"/>
                    <a:pt x="3465" y="2510"/>
                  </a:cubicBezTo>
                  <a:cubicBezTo>
                    <a:pt x="3465" y="2486"/>
                    <a:pt x="3453" y="2462"/>
                    <a:pt x="3441" y="2450"/>
                  </a:cubicBezTo>
                  <a:lnTo>
                    <a:pt x="107" y="9"/>
                  </a:lnTo>
                  <a:cubicBezTo>
                    <a:pt x="101" y="3"/>
                    <a:pt x="9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51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1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1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51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040" name="Google Shape;1040;p51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51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Campaign XL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4D"/>
    </a:dk1>
    <a:lt1>
      <a:srgbClr val="FFFFFF"/>
    </a:lt1>
    <a:dk2>
      <a:srgbClr val="FFEFE1"/>
    </a:dk2>
    <a:lt2>
      <a:srgbClr val="FFEFE1"/>
    </a:lt2>
    <a:accent1>
      <a:srgbClr val="FAEA00"/>
    </a:accent1>
    <a:accent2>
      <a:srgbClr val="00B181"/>
    </a:accent2>
    <a:accent3>
      <a:srgbClr val="00004D"/>
    </a:accent3>
    <a:accent4>
      <a:srgbClr val="00B9FF"/>
    </a:accent4>
    <a:accent5>
      <a:srgbClr val="FF7AA1"/>
    </a:accent5>
    <a:accent6>
      <a:srgbClr val="FF6A00"/>
    </a:accent6>
    <a:hlink>
      <a:srgbClr val="00004D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4D"/>
    </a:dk1>
    <a:lt1>
      <a:srgbClr val="FFFFFF"/>
    </a:lt1>
    <a:dk2>
      <a:srgbClr val="FFEFE1"/>
    </a:dk2>
    <a:lt2>
      <a:srgbClr val="FFEFE1"/>
    </a:lt2>
    <a:accent1>
      <a:srgbClr val="FAEA00"/>
    </a:accent1>
    <a:accent2>
      <a:srgbClr val="00B181"/>
    </a:accent2>
    <a:accent3>
      <a:srgbClr val="00004D"/>
    </a:accent3>
    <a:accent4>
      <a:srgbClr val="00B9FF"/>
    </a:accent4>
    <a:accent5>
      <a:srgbClr val="FF7AA1"/>
    </a:accent5>
    <a:accent6>
      <a:srgbClr val="FF6A00"/>
    </a:accent6>
    <a:hlink>
      <a:srgbClr val="00004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Concert One</vt:lpstr>
      <vt:lpstr>Baloo 2</vt:lpstr>
      <vt:lpstr>Arial</vt:lpstr>
      <vt:lpstr>Teko</vt:lpstr>
      <vt:lpstr>Söhne</vt:lpstr>
      <vt:lpstr>Virtual Campaign XL by Slidesgo</vt:lpstr>
      <vt:lpstr>SQLite</vt:lpstr>
      <vt:lpstr>Pengertian SQLite</vt:lpstr>
      <vt:lpstr>Kelebihan</vt:lpstr>
      <vt:lpstr>Kekurangan</vt:lpstr>
      <vt:lpstr>Cara kerja</vt:lpstr>
      <vt:lpstr>Fitur</vt:lpstr>
      <vt:lpstr>Cara kerja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cp:lastModifiedBy>Marsha Wawa</cp:lastModifiedBy>
  <cp:revision>1</cp:revision>
  <dcterms:modified xsi:type="dcterms:W3CDTF">2023-10-16T06:46:30Z</dcterms:modified>
</cp:coreProperties>
</file>