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994-929D-4D37-BE7B-1D27A1A7D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5F420-4DA2-4C5A-8FBD-68BEC8CA9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2FBB-C48F-45E3-965F-3E66E8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D344-A6EE-456F-9DD5-C6B97413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2A6-9042-4558-8CCC-CC929C88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026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BE06-4F53-4E3A-8444-036060AC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0D80B-5166-415D-9B71-44D88990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87CD-7FF7-402F-ADE4-61F31BE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02CB-79A5-446E-BDF2-929EC4C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2BC8-3901-4DF5-8F9A-14CF9C3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81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C260-8CCF-48FA-B6BD-A51941271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BA61F-2635-4605-8B34-FC0FC103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C478-EA07-4E24-81C5-AD43C9D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3082-67C6-4DEC-B3EE-CE74665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7815-CD8A-47D3-85E6-4B19B334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37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DD01-D120-4712-839D-0CF439FB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ADC6-D7C7-408A-A9AE-0ED4395A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6A8-E076-46A2-9314-EF37A40E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AF60-A502-4E25-AC0C-AEE8CA8D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673-B223-4F59-8686-E5A2D5BB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0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901E-3EB4-44A9-9D90-B9DC0336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FAA3-7448-4723-94FA-0F250D20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BC27-856C-4677-A1F0-5F7CA02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3E3A-C895-4CAF-91AA-9E802AFF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6CAD-848D-46FE-BE85-0C2077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45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9351-DF5C-4A99-93CD-17E4AD8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F4ED-E958-406F-A8BA-76DC50AF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CA7BB-3CFE-49B7-BC23-7A425B39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7F39-16B9-4ED0-8378-91097ED4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C76D-7615-4731-9700-ACD3E1DE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F2C4-AB56-4208-942F-4151527E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143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EEC-C26C-4577-BFE6-F6CF7383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E05E-52D2-4A50-A4CD-906EBBF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306C-9C9A-455E-8CB4-E02F06BB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AB789-A49A-49C2-B9D3-E9B6CADE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29C3E-B806-4E04-A5E4-809AAA53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3578A-2466-4DC1-9C9D-2D8D3FD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C0666-4AD2-4AB8-98E2-8E162373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7EEA-7ED8-48A4-B0EE-ECE8D8C6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7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DF30-90E4-4689-804E-A79000F5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DD87A-344C-4CA8-A292-9654736C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40FFF-36FB-4B26-806E-D424DF2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0CCE-DFB4-4928-A0CF-9E1E2B93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55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10A26-F620-44CA-BF2D-81BCE27F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20345-AC86-4AE9-A25E-FB1A75E0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52F2-CC4F-4BEB-B359-36125090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73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0FCF-B2E4-4B81-B53B-90720F53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8D7E-9383-4618-9766-988AD75C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C65F5-89DA-42CF-AF7C-433E3BE8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8FC8-332B-4916-A19A-DE5C57D4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BC75-8E1B-46C9-A073-884FCB7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D03E8-C3EC-492D-8F43-FD84278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61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30C5-9FFF-4386-816D-53A09C6C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579B5-F269-453A-BBDD-C5347F55C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7E58-34BD-4BD0-B57D-1AFEB560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3182A-DDC5-445C-AF1A-1AECC8B0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384D-56BC-4B21-8893-728B1916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E538-365F-4FB9-8382-D16F7F9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643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01FD-9753-42BC-A8AC-B95DF505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37A0-50E6-4242-BB59-EAD18F4C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F499-3461-4286-A742-A6261B28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959F-BF1E-4A0B-A6E3-A3391E541336}" type="datetimeFigureOut">
              <a:rPr lang="en-NG" smtClean="0"/>
              <a:t>08/11/2024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CC32-6BE2-4750-A1B3-EAB17CF8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D529-F7A7-427C-9589-F83FD947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4329-7C28-45D3-8B57-85C0E88968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83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4E7159-7E83-4D1C-B24F-D35D7A8A02AE}"/>
              </a:ext>
            </a:extLst>
          </p:cNvPr>
          <p:cNvSpPr/>
          <p:nvPr/>
        </p:nvSpPr>
        <p:spPr>
          <a:xfrm>
            <a:off x="3814121" y="2192314"/>
            <a:ext cx="456375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8B"/>
                </a:solidFill>
                <a:effectLst/>
                <a:latin typeface="Arial Black" panose="020B0A04020102020204" pitchFamily="34" charset="0"/>
              </a:rPr>
              <a:t>LESSON 2</a:t>
            </a:r>
          </a:p>
          <a:p>
            <a:pPr algn="ctr"/>
            <a:r>
              <a:rPr lang="en-US" sz="3600" b="1" i="0" dirty="0">
                <a:solidFill>
                  <a:srgbClr val="00008B"/>
                </a:solidFill>
                <a:effectLst/>
                <a:latin typeface="Arial Black" panose="020B0A04020102020204" pitchFamily="34" charset="0"/>
              </a:rPr>
              <a:t>Learn Simple Website Creation</a:t>
            </a:r>
          </a:p>
        </p:txBody>
      </p:sp>
    </p:spTree>
    <p:extLst>
      <p:ext uri="{BB962C8B-B14F-4D97-AF65-F5344CB8AC3E}">
        <p14:creationId xmlns:p14="http://schemas.microsoft.com/office/powerpoint/2010/main" val="237511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jacob</dc:creator>
  <cp:lastModifiedBy>marshall jacob</cp:lastModifiedBy>
  <cp:revision>2</cp:revision>
  <dcterms:created xsi:type="dcterms:W3CDTF">2024-11-08T22:00:21Z</dcterms:created>
  <dcterms:modified xsi:type="dcterms:W3CDTF">2024-11-08T22:07:43Z</dcterms:modified>
</cp:coreProperties>
</file>