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/>
    <p:restoredTop sz="94712"/>
  </p:normalViewPr>
  <p:slideViewPr>
    <p:cSldViewPr snapToGrid="0" snapToObjects="1">
      <p:cViewPr varScale="1">
        <p:scale>
          <a:sx n="78" d="100"/>
          <a:sy n="78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846D2-40EE-AB45-A6D6-2028110D1123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81C4-93CE-BC45-895D-9CF32EA2F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8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6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9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1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tripadvisor.com/" TargetMode="External"/><Relationship Id="rId2" Type="http://schemas.openxmlformats.org/officeDocument/2006/relationships/hyperlink" Target="https://ru.foursqu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london.gov.uk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The best borough to open a Russian restaurant in Greater London</a:t>
            </a:r>
            <a:endParaRPr lang="ru-RU" sz="2800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8533732" y="2173266"/>
            <a:ext cx="3254408" cy="251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tx2">
                    <a:lumMod val="90000"/>
                  </a:schemeClr>
                </a:solidFill>
                <a:latin typeface="Daytona" panose="020B0604020202020204" pitchFamily="34" charset="0"/>
                <a:cs typeface="Cavolini" panose="020B0502040204020203" pitchFamily="66" charset="0"/>
              </a:rPr>
              <a:t>IBM Capstone Project: Applied Data Science Capstone</a:t>
            </a:r>
          </a:p>
          <a:p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Daytona" panose="020B0604020202020204" pitchFamily="34" charset="0"/>
                <a:cs typeface="Cavolini" panose="020B0502040204020203" pitchFamily="66" charset="0"/>
              </a:rPr>
              <a:t>Marshall Ruzvidzo</a:t>
            </a:r>
            <a:endParaRPr lang="ru-RU" sz="2400">
              <a:solidFill>
                <a:schemeClr val="tx2">
                  <a:lumMod val="90000"/>
                </a:schemeClr>
              </a:solidFill>
              <a:latin typeface="Daytona" panose="020B0604020202020204" pitchFamily="34" charset="0"/>
              <a:cs typeface="Cavolini" panose="020B0502040204020203" pitchFamily="66" charset="0"/>
            </a:endParaRPr>
          </a:p>
          <a:p>
            <a:endParaRPr lang="ru-RU" sz="240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The best boroughs to open a Russian restaurant are Lambeth and Tower Hamlets;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Greater London do not have a lot of Russian restaurant;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Existent Russian restaurant have relatevily compact location: Kensington and Chelsea, Westminster and Islington and have high rating and reviews;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Lambeth and Tower Hamlets are similar to boroughs with existent Russian restaurant;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8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068" y="797913"/>
            <a:ext cx="8596668" cy="1320800"/>
          </a:xfrm>
        </p:spPr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012" y="2375521"/>
            <a:ext cx="784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best boroughs to open a Russian restaurant: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ambeth Council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56" y="3607919"/>
            <a:ext cx="2257624" cy="8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89" y="3093994"/>
            <a:ext cx="2184777" cy="15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goal is to find the best borough in Greater London to open a Russian restaurant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0028" y="417020"/>
            <a:ext cx="8828526" cy="93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Main Goal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6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 approach</a:t>
            </a:r>
          </a:p>
        </p:txBody>
      </p:sp>
      <p:sp>
        <p:nvSpPr>
          <p:cNvPr id="9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Find boroughs with ’a center of attraction ’.  A lot of restaurants is good!</a:t>
            </a:r>
          </a:p>
          <a:p>
            <a:r>
              <a:rPr lang="en-US"/>
              <a:t>Avoid boroughs with existent Russian restaurants;</a:t>
            </a:r>
          </a:p>
          <a:p>
            <a:r>
              <a:rPr lang="en-US"/>
              <a:t>Select clusters are similar to boroughs where Russian restaurants are located.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1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Greater London Boroughs and City of London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1345" r="124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1600 square km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 million people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33 government districts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multicultural city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tourism</a:t>
            </a:r>
          </a:p>
        </p:txBody>
      </p:sp>
    </p:spTree>
    <p:extLst>
      <p:ext uri="{BB962C8B-B14F-4D97-AF65-F5344CB8AC3E}">
        <p14:creationId xmlns:p14="http://schemas.microsoft.com/office/powerpoint/2010/main" val="12522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7" y="0"/>
            <a:ext cx="743753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" y="1188721"/>
            <a:ext cx="7437536" cy="46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Foursquare API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https://ru.foursquare.com/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oursqu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6091" y="635689"/>
            <a:ext cx="1448114" cy="14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3-eu-west-1.amazonaws.com/files.datapress.com/wp-content/uploads/sites/6/20180710143404/uks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6372" y="2909483"/>
            <a:ext cx="2007553" cy="7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2" y="4944204"/>
            <a:ext cx="2007553" cy="484581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975028"/>
            <a:ext cx="336617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400" dirty="0"/>
              <a:t>The London Datastore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6"/>
              </a:rPr>
              <a:t>https://data.london.gov.uk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60120" y="4732523"/>
            <a:ext cx="369408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400" dirty="0"/>
              <a:t>TripAdvisor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7"/>
              </a:rPr>
              <a:t>https://www.tripadvisor.com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1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Boroughs vs restaurants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395636" y="643467"/>
            <a:ext cx="2746433" cy="5410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Boroughs vs restaurants, </a:t>
            </a: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cafes, </a:t>
            </a: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pubs, </a:t>
            </a: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Existent Russian restaurants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Only 6 well-known Russian restaurants in Greater London;</a:t>
            </a:r>
          </a:p>
          <a:p>
            <a:pPr marL="342900"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3 of them are located in Kensington and Chelsea borough, 2 in Westminster and 1 in Islington;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All restaurants have good rating (equals or more than 8) and reviews.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65364" y="2300051"/>
            <a:ext cx="3355848" cy="1941228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7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Top 10 venues for each borough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40452" y="1501460"/>
            <a:ext cx="5925312" cy="3540374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9D3ABB-9C0B-4B01-B153-DB3DE3C8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48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816429"/>
            <a:ext cx="3044950" cy="4604657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K-means clustering: similar boroughs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6715" r="17063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778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158</TotalTime>
  <Words>266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Daytona</vt:lpstr>
      <vt:lpstr>Gill Sans MT</vt:lpstr>
      <vt:lpstr>Wingdings 3</vt:lpstr>
      <vt:lpstr>Parcel</vt:lpstr>
      <vt:lpstr>The best borough to open a Russian restaurant in Greater London</vt:lpstr>
      <vt:lpstr>Main goal is to find the best borough in Greater London to open a Russian restaurant</vt:lpstr>
      <vt:lpstr>PowerPoint Presentation</vt:lpstr>
      <vt:lpstr>Greater London Boroughs and City of London</vt:lpstr>
      <vt:lpstr>Data sources</vt:lpstr>
      <vt:lpstr>Boroughs vs restaurants</vt:lpstr>
      <vt:lpstr>Existent Russian restaurants</vt:lpstr>
      <vt:lpstr>Top 10 venues for each borough</vt:lpstr>
      <vt:lpstr>K-means clustering: similar boroughs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borough to open a Russian restaurant in Greater London</dc:title>
  <dc:creator>Aleksey Ustinov</dc:creator>
  <cp:lastModifiedBy>Marshall Ruzvidzo</cp:lastModifiedBy>
  <cp:revision>20</cp:revision>
  <dcterms:created xsi:type="dcterms:W3CDTF">2020-05-21T12:47:43Z</dcterms:created>
  <dcterms:modified xsi:type="dcterms:W3CDTF">2021-03-01T22:06:36Z</dcterms:modified>
</cp:coreProperties>
</file>