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diagrams/colors2.xml" ContentType="application/vnd.openxmlformats-officedocument.drawingml.diagramColors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59" r:id="rId5"/>
    <p:sldId id="278" r:id="rId6"/>
    <p:sldId id="272" r:id="rId7"/>
    <p:sldId id="274" r:id="rId8"/>
    <p:sldId id="275" r:id="rId9"/>
    <p:sldId id="263" r:id="rId10"/>
    <p:sldId id="271" r:id="rId11"/>
    <p:sldId id="26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C53877-836A-477A-B827-09A917948669}" type="doc">
      <dgm:prSet loTypeId="urn:microsoft.com/office/officeart/2005/8/layout/hProcess9" loCatId="process" qsTypeId="urn:microsoft.com/office/officeart/2009/2/quickstyle/3d8" qsCatId="3D" csTypeId="urn:microsoft.com/office/officeart/2005/8/colors/accent1_2" csCatId="accent1" phldr="1"/>
      <dgm:spPr>
        <a:scene3d>
          <a:camera prst="perspectiveHeroicExtremeRightFacing" fov="3000000" zoom="82000">
            <a:rot lat="21201964" lon="1070126" rev="919448"/>
          </a:camera>
          <a:lightRig rig="morning" dir="t">
            <a:rot lat="0" lon="0" rev="20400000"/>
          </a:lightRig>
        </a:scene3d>
      </dgm:spPr>
    </dgm:pt>
    <dgm:pt modelId="{B946464D-0244-4529-A800-37690E654368}">
      <dgm:prSet phldrT="[Texto]"/>
      <dgm:spPr/>
      <dgm:t>
        <a:bodyPr/>
        <a:lstStyle/>
        <a:p>
          <a:r>
            <a:rPr lang="pt-BR" dirty="0"/>
            <a:t>Coletar</a:t>
          </a:r>
        </a:p>
      </dgm:t>
    </dgm:pt>
    <dgm:pt modelId="{6558733B-270F-44AC-9525-0EB6BCF66A0C}" type="parTrans" cxnId="{BEEC4194-27AC-48BD-B19A-6396F5EBD33E}">
      <dgm:prSet/>
      <dgm:spPr/>
      <dgm:t>
        <a:bodyPr/>
        <a:lstStyle/>
        <a:p>
          <a:endParaRPr lang="pt-BR"/>
        </a:p>
      </dgm:t>
    </dgm:pt>
    <dgm:pt modelId="{7271D40B-8A64-4DC2-81FB-5F221F1DEAD5}" type="sibTrans" cxnId="{BEEC4194-27AC-48BD-B19A-6396F5EBD33E}">
      <dgm:prSet/>
      <dgm:spPr/>
      <dgm:t>
        <a:bodyPr/>
        <a:lstStyle/>
        <a:p>
          <a:endParaRPr lang="pt-BR"/>
        </a:p>
      </dgm:t>
    </dgm:pt>
    <dgm:pt modelId="{0D14B824-FC91-4FCB-9164-F07BECE488A6}">
      <dgm:prSet phldrT="[Texto]"/>
      <dgm:spPr/>
      <dgm:t>
        <a:bodyPr/>
        <a:lstStyle/>
        <a:p>
          <a:r>
            <a:rPr lang="pt-BR" dirty="0"/>
            <a:t>Organizar</a:t>
          </a:r>
        </a:p>
      </dgm:t>
    </dgm:pt>
    <dgm:pt modelId="{CE4D5B86-420F-4E17-BEFD-564C45D9944E}" type="parTrans" cxnId="{48BAFB21-35B6-4025-B387-692052788107}">
      <dgm:prSet/>
      <dgm:spPr/>
      <dgm:t>
        <a:bodyPr/>
        <a:lstStyle/>
        <a:p>
          <a:endParaRPr lang="pt-BR"/>
        </a:p>
      </dgm:t>
    </dgm:pt>
    <dgm:pt modelId="{7281D40A-B772-4225-9845-2601EDAFEB4D}" type="sibTrans" cxnId="{48BAFB21-35B6-4025-B387-692052788107}">
      <dgm:prSet/>
      <dgm:spPr/>
      <dgm:t>
        <a:bodyPr/>
        <a:lstStyle/>
        <a:p>
          <a:endParaRPr lang="pt-BR"/>
        </a:p>
      </dgm:t>
    </dgm:pt>
    <dgm:pt modelId="{16AFBBAC-D270-4BF3-A4B0-99A84DEB1C22}">
      <dgm:prSet phldrT="[Texto]"/>
      <dgm:spPr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gm:spPr>
      <dgm:t>
        <a:bodyPr/>
        <a:lstStyle/>
        <a:p>
          <a:r>
            <a:rPr lang="pt-BR" dirty="0"/>
            <a:t>Analisar</a:t>
          </a:r>
        </a:p>
      </dgm:t>
    </dgm:pt>
    <dgm:pt modelId="{DF36BD0A-FEAA-4230-A515-E5DBFEE65A01}" type="parTrans" cxnId="{6DEEDFE3-5EFE-4828-A71A-D08FF0DA5A9F}">
      <dgm:prSet/>
      <dgm:spPr/>
      <dgm:t>
        <a:bodyPr/>
        <a:lstStyle/>
        <a:p>
          <a:endParaRPr lang="pt-BR"/>
        </a:p>
      </dgm:t>
    </dgm:pt>
    <dgm:pt modelId="{67DDBC5F-358F-4CE9-A5EE-EA80DE74D7FB}" type="sibTrans" cxnId="{6DEEDFE3-5EFE-4828-A71A-D08FF0DA5A9F}">
      <dgm:prSet/>
      <dgm:spPr/>
      <dgm:t>
        <a:bodyPr/>
        <a:lstStyle/>
        <a:p>
          <a:endParaRPr lang="pt-BR"/>
        </a:p>
      </dgm:t>
    </dgm:pt>
    <dgm:pt modelId="{642058CD-9E32-43BC-B229-EB51E66EB811}" type="pres">
      <dgm:prSet presAssocID="{91C53877-836A-477A-B827-09A917948669}" presName="CompostProcess" presStyleCnt="0">
        <dgm:presLayoutVars>
          <dgm:dir/>
          <dgm:resizeHandles val="exact"/>
        </dgm:presLayoutVars>
      </dgm:prSet>
      <dgm:spPr/>
    </dgm:pt>
    <dgm:pt modelId="{DC396BE2-4E2D-4BD1-BA7F-F864BF229307}" type="pres">
      <dgm:prSet presAssocID="{91C53877-836A-477A-B827-09A917948669}" presName="arrow" presStyleLbl="bgShp" presStyleIdx="0" presStyleCnt="1"/>
      <dgm:spPr/>
    </dgm:pt>
    <dgm:pt modelId="{E5EF18E2-237C-4D19-A0AE-5BB41716B604}" type="pres">
      <dgm:prSet presAssocID="{91C53877-836A-477A-B827-09A917948669}" presName="linearProcess" presStyleCnt="0"/>
      <dgm:spPr/>
    </dgm:pt>
    <dgm:pt modelId="{20C9B3E9-3EA7-416F-9AAF-189D721794AA}" type="pres">
      <dgm:prSet presAssocID="{B946464D-0244-4529-A800-37690E654368}" presName="textNode" presStyleLbl="node1" presStyleIdx="0" presStyleCnt="3">
        <dgm:presLayoutVars>
          <dgm:bulletEnabled val="1"/>
        </dgm:presLayoutVars>
      </dgm:prSet>
      <dgm:spPr/>
    </dgm:pt>
    <dgm:pt modelId="{86BDC2D4-D8C5-459B-862B-5606344D040C}" type="pres">
      <dgm:prSet presAssocID="{7271D40B-8A64-4DC2-81FB-5F221F1DEAD5}" presName="sibTrans" presStyleCnt="0"/>
      <dgm:spPr/>
    </dgm:pt>
    <dgm:pt modelId="{444C1D81-65E0-43EE-B732-4CC88A65F502}" type="pres">
      <dgm:prSet presAssocID="{0D14B824-FC91-4FCB-9164-F07BECE488A6}" presName="textNode" presStyleLbl="node1" presStyleIdx="1" presStyleCnt="3">
        <dgm:presLayoutVars>
          <dgm:bulletEnabled val="1"/>
        </dgm:presLayoutVars>
      </dgm:prSet>
      <dgm:spPr/>
    </dgm:pt>
    <dgm:pt modelId="{3A644AAE-1BED-4F28-9146-4ADD59EA0393}" type="pres">
      <dgm:prSet presAssocID="{7281D40A-B772-4225-9845-2601EDAFEB4D}" presName="sibTrans" presStyleCnt="0"/>
      <dgm:spPr/>
    </dgm:pt>
    <dgm:pt modelId="{EA4B2F93-DF42-41F0-BFB9-F7B0986B22B8}" type="pres">
      <dgm:prSet presAssocID="{16AFBBAC-D270-4BF3-A4B0-99A84DEB1C2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51107B03-1BC3-4B92-9CBF-1CFC774056A0}" type="presOf" srcId="{0D14B824-FC91-4FCB-9164-F07BECE488A6}" destId="{444C1D81-65E0-43EE-B732-4CC88A65F502}" srcOrd="0" destOrd="0" presId="urn:microsoft.com/office/officeart/2005/8/layout/hProcess9"/>
    <dgm:cxn modelId="{F603AD20-B382-4431-96FD-9872CE673E58}" type="presOf" srcId="{91C53877-836A-477A-B827-09A917948669}" destId="{642058CD-9E32-43BC-B229-EB51E66EB811}" srcOrd="0" destOrd="0" presId="urn:microsoft.com/office/officeart/2005/8/layout/hProcess9"/>
    <dgm:cxn modelId="{48BAFB21-35B6-4025-B387-692052788107}" srcId="{91C53877-836A-477A-B827-09A917948669}" destId="{0D14B824-FC91-4FCB-9164-F07BECE488A6}" srcOrd="1" destOrd="0" parTransId="{CE4D5B86-420F-4E17-BEFD-564C45D9944E}" sibTransId="{7281D40A-B772-4225-9845-2601EDAFEB4D}"/>
    <dgm:cxn modelId="{F00F6334-DFB5-41F0-B161-7E68D82382AF}" type="presOf" srcId="{B946464D-0244-4529-A800-37690E654368}" destId="{20C9B3E9-3EA7-416F-9AAF-189D721794AA}" srcOrd="0" destOrd="0" presId="urn:microsoft.com/office/officeart/2005/8/layout/hProcess9"/>
    <dgm:cxn modelId="{BEEC4194-27AC-48BD-B19A-6396F5EBD33E}" srcId="{91C53877-836A-477A-B827-09A917948669}" destId="{B946464D-0244-4529-A800-37690E654368}" srcOrd="0" destOrd="0" parTransId="{6558733B-270F-44AC-9525-0EB6BCF66A0C}" sibTransId="{7271D40B-8A64-4DC2-81FB-5F221F1DEAD5}"/>
    <dgm:cxn modelId="{A150439A-39BF-4727-A8D6-1D11CCDBBF74}" type="presOf" srcId="{16AFBBAC-D270-4BF3-A4B0-99A84DEB1C22}" destId="{EA4B2F93-DF42-41F0-BFB9-F7B0986B22B8}" srcOrd="0" destOrd="0" presId="urn:microsoft.com/office/officeart/2005/8/layout/hProcess9"/>
    <dgm:cxn modelId="{6DEEDFE3-5EFE-4828-A71A-D08FF0DA5A9F}" srcId="{91C53877-836A-477A-B827-09A917948669}" destId="{16AFBBAC-D270-4BF3-A4B0-99A84DEB1C22}" srcOrd="2" destOrd="0" parTransId="{DF36BD0A-FEAA-4230-A515-E5DBFEE65A01}" sibTransId="{67DDBC5F-358F-4CE9-A5EE-EA80DE74D7FB}"/>
    <dgm:cxn modelId="{3D49AD29-724A-4A23-ACCE-A033EF9F0A09}" type="presParOf" srcId="{642058CD-9E32-43BC-B229-EB51E66EB811}" destId="{DC396BE2-4E2D-4BD1-BA7F-F864BF229307}" srcOrd="0" destOrd="0" presId="urn:microsoft.com/office/officeart/2005/8/layout/hProcess9"/>
    <dgm:cxn modelId="{7BB9120F-11DF-4DC8-B1B3-46CAFF7458DD}" type="presParOf" srcId="{642058CD-9E32-43BC-B229-EB51E66EB811}" destId="{E5EF18E2-237C-4D19-A0AE-5BB41716B604}" srcOrd="1" destOrd="0" presId="urn:microsoft.com/office/officeart/2005/8/layout/hProcess9"/>
    <dgm:cxn modelId="{00170ED2-AB9D-487A-A7B7-76AE225A90B9}" type="presParOf" srcId="{E5EF18E2-237C-4D19-A0AE-5BB41716B604}" destId="{20C9B3E9-3EA7-416F-9AAF-189D721794AA}" srcOrd="0" destOrd="0" presId="urn:microsoft.com/office/officeart/2005/8/layout/hProcess9"/>
    <dgm:cxn modelId="{C63E6B55-FAA2-4033-947D-C7A1759535C0}" type="presParOf" srcId="{E5EF18E2-237C-4D19-A0AE-5BB41716B604}" destId="{86BDC2D4-D8C5-459B-862B-5606344D040C}" srcOrd="1" destOrd="0" presId="urn:microsoft.com/office/officeart/2005/8/layout/hProcess9"/>
    <dgm:cxn modelId="{B75AE952-D942-47A0-9045-0C0AEAD9A797}" type="presParOf" srcId="{E5EF18E2-237C-4D19-A0AE-5BB41716B604}" destId="{444C1D81-65E0-43EE-B732-4CC88A65F502}" srcOrd="2" destOrd="0" presId="urn:microsoft.com/office/officeart/2005/8/layout/hProcess9"/>
    <dgm:cxn modelId="{FBF12A22-4712-410C-8734-E3A12229E180}" type="presParOf" srcId="{E5EF18E2-237C-4D19-A0AE-5BB41716B604}" destId="{3A644AAE-1BED-4F28-9146-4ADD59EA0393}" srcOrd="3" destOrd="0" presId="urn:microsoft.com/office/officeart/2005/8/layout/hProcess9"/>
    <dgm:cxn modelId="{8C741E35-BF6A-4971-81C9-C788F1A7BB76}" type="presParOf" srcId="{E5EF18E2-237C-4D19-A0AE-5BB41716B604}" destId="{EA4B2F93-DF42-41F0-BFB9-F7B0986B22B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F56AAB-5132-4598-A079-E4EDA4E59C79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5828CF9-E720-447A-BA38-1A7A245F963A}">
      <dgm:prSet phldrT="[Texto]" custT="1"/>
      <dgm:spPr>
        <a:solidFill>
          <a:srgbClr val="002060"/>
        </a:solidFill>
      </dgm:spPr>
      <dgm:t>
        <a:bodyPr/>
        <a:lstStyle/>
        <a:p>
          <a:r>
            <a:rPr lang="pt-BR" sz="4400" dirty="0"/>
            <a:t>População</a:t>
          </a:r>
        </a:p>
      </dgm:t>
    </dgm:pt>
    <dgm:pt modelId="{EDDB5C8A-E20F-4371-80AD-B50071A7FC01}" type="parTrans" cxnId="{B59D557F-0A79-4EEF-AC14-979EB82861FC}">
      <dgm:prSet/>
      <dgm:spPr/>
      <dgm:t>
        <a:bodyPr/>
        <a:lstStyle/>
        <a:p>
          <a:endParaRPr lang="pt-BR"/>
        </a:p>
      </dgm:t>
    </dgm:pt>
    <dgm:pt modelId="{E59569D9-E436-44F1-A2DA-1F12AB1528AE}" type="sibTrans" cxnId="{B59D557F-0A79-4EEF-AC14-979EB82861FC}">
      <dgm:prSet/>
      <dgm:spPr/>
      <dgm:t>
        <a:bodyPr/>
        <a:lstStyle/>
        <a:p>
          <a:endParaRPr lang="pt-BR"/>
        </a:p>
      </dgm:t>
    </dgm:pt>
    <dgm:pt modelId="{177BDEF9-18B6-4840-8DB1-2B7C6BC4F0BE}">
      <dgm:prSet phldrT="[Texto]"/>
      <dgm:spPr/>
      <dgm:t>
        <a:bodyPr/>
        <a:lstStyle/>
        <a:p>
          <a:pPr algn="just"/>
          <a:r>
            <a:rPr lang="pt-BR" dirty="0"/>
            <a:t>Consiste em todos os itens ou indivíduos em relação aos quais você quer analisar.</a:t>
          </a:r>
        </a:p>
      </dgm:t>
    </dgm:pt>
    <dgm:pt modelId="{04C30DD2-9D6E-4D94-B55E-9E79AA060DD6}" type="parTrans" cxnId="{DC4E4A60-CFAD-4EAF-9B91-B20CFE37222E}">
      <dgm:prSet/>
      <dgm:spPr/>
      <dgm:t>
        <a:bodyPr/>
        <a:lstStyle/>
        <a:p>
          <a:endParaRPr lang="pt-BR"/>
        </a:p>
      </dgm:t>
    </dgm:pt>
    <dgm:pt modelId="{F490841E-7DE3-4EA1-B344-CE728C23C5F1}" type="sibTrans" cxnId="{DC4E4A60-CFAD-4EAF-9B91-B20CFE37222E}">
      <dgm:prSet/>
      <dgm:spPr/>
      <dgm:t>
        <a:bodyPr/>
        <a:lstStyle/>
        <a:p>
          <a:endParaRPr lang="pt-BR"/>
        </a:p>
      </dgm:t>
    </dgm:pt>
    <dgm:pt modelId="{CF030BBC-A37A-42B4-811B-766818585CB8}">
      <dgm:prSet phldrT="[Texto]" custT="1"/>
      <dgm:spPr>
        <a:solidFill>
          <a:srgbClr val="002060"/>
        </a:solidFill>
      </dgm:spPr>
      <dgm:t>
        <a:bodyPr/>
        <a:lstStyle/>
        <a:p>
          <a:r>
            <a:rPr lang="pt-BR" sz="4400" dirty="0"/>
            <a:t>Amostra</a:t>
          </a:r>
        </a:p>
      </dgm:t>
    </dgm:pt>
    <dgm:pt modelId="{1C01BC79-496D-43B2-9F59-045AAFA61E76}" type="parTrans" cxnId="{D9DADD9D-F7F0-4DAC-8D25-246CBCB6E44A}">
      <dgm:prSet/>
      <dgm:spPr/>
      <dgm:t>
        <a:bodyPr/>
        <a:lstStyle/>
        <a:p>
          <a:endParaRPr lang="pt-BR"/>
        </a:p>
      </dgm:t>
    </dgm:pt>
    <dgm:pt modelId="{C39919DE-B8C5-49EA-9073-F67F78A5F6E2}" type="sibTrans" cxnId="{D9DADD9D-F7F0-4DAC-8D25-246CBCB6E44A}">
      <dgm:prSet/>
      <dgm:spPr/>
      <dgm:t>
        <a:bodyPr/>
        <a:lstStyle/>
        <a:p>
          <a:endParaRPr lang="pt-BR"/>
        </a:p>
      </dgm:t>
    </dgm:pt>
    <dgm:pt modelId="{716ABDDC-AC69-4F75-B084-655E067E8BBF}">
      <dgm:prSet phldrT="[Texto]"/>
      <dgm:spPr/>
      <dgm:t>
        <a:bodyPr/>
        <a:lstStyle/>
        <a:p>
          <a:pPr algn="just"/>
          <a:r>
            <a:rPr lang="pt-BR" dirty="0"/>
            <a:t>Corresponde a uma parte da população a ser analisada.</a:t>
          </a:r>
        </a:p>
      </dgm:t>
    </dgm:pt>
    <dgm:pt modelId="{0166317A-8D4B-49A8-9F69-7AF4EE6DA106}" type="parTrans" cxnId="{8846D1C1-1757-49EE-9289-0E553812D582}">
      <dgm:prSet/>
      <dgm:spPr/>
      <dgm:t>
        <a:bodyPr/>
        <a:lstStyle/>
        <a:p>
          <a:endParaRPr lang="pt-BR"/>
        </a:p>
      </dgm:t>
    </dgm:pt>
    <dgm:pt modelId="{69E23A02-51BA-4965-8617-A04E6A7C5BF4}" type="sibTrans" cxnId="{8846D1C1-1757-49EE-9289-0E553812D582}">
      <dgm:prSet/>
      <dgm:spPr/>
      <dgm:t>
        <a:bodyPr/>
        <a:lstStyle/>
        <a:p>
          <a:endParaRPr lang="pt-BR"/>
        </a:p>
      </dgm:t>
    </dgm:pt>
    <dgm:pt modelId="{85B5C025-F777-4A2D-AA42-772BACFC8A6A}">
      <dgm:prSet phldrT="[Texto]" custT="1"/>
      <dgm:spPr>
        <a:solidFill>
          <a:srgbClr val="002060"/>
        </a:solidFill>
      </dgm:spPr>
      <dgm:t>
        <a:bodyPr/>
        <a:lstStyle/>
        <a:p>
          <a:r>
            <a:rPr lang="pt-BR" sz="4400" dirty="0"/>
            <a:t>Dados</a:t>
          </a:r>
        </a:p>
      </dgm:t>
    </dgm:pt>
    <dgm:pt modelId="{57140128-765A-44B2-AEE3-122C5B375038}" type="parTrans" cxnId="{BA95B902-D14E-4558-969A-8FDB8CA75309}">
      <dgm:prSet/>
      <dgm:spPr/>
      <dgm:t>
        <a:bodyPr/>
        <a:lstStyle/>
        <a:p>
          <a:endParaRPr lang="pt-BR"/>
        </a:p>
      </dgm:t>
    </dgm:pt>
    <dgm:pt modelId="{BD2F12B6-931B-49F6-915E-CFDD9B704D60}" type="sibTrans" cxnId="{BA95B902-D14E-4558-969A-8FDB8CA75309}">
      <dgm:prSet/>
      <dgm:spPr/>
      <dgm:t>
        <a:bodyPr/>
        <a:lstStyle/>
        <a:p>
          <a:endParaRPr lang="pt-BR"/>
        </a:p>
      </dgm:t>
    </dgm:pt>
    <dgm:pt modelId="{7A5E9312-820D-4E8F-83E7-6308E7D320F9}">
      <dgm:prSet phldrT="[Texto]"/>
      <dgm:spPr/>
      <dgm:t>
        <a:bodyPr/>
        <a:lstStyle/>
        <a:p>
          <a:pPr algn="just"/>
          <a:r>
            <a:rPr lang="pt-BR" dirty="0"/>
            <a:t>Corresponde aos diferentes valores associados a uma determinada variável.</a:t>
          </a:r>
        </a:p>
      </dgm:t>
    </dgm:pt>
    <dgm:pt modelId="{675B8763-A8D2-4768-81A5-BFFAA2CF4DF2}" type="parTrans" cxnId="{01D74C32-FF62-469A-AF3C-E4502A5332E8}">
      <dgm:prSet/>
      <dgm:spPr/>
      <dgm:t>
        <a:bodyPr/>
        <a:lstStyle/>
        <a:p>
          <a:endParaRPr lang="pt-BR"/>
        </a:p>
      </dgm:t>
    </dgm:pt>
    <dgm:pt modelId="{C0B564D9-4C86-42E6-A22E-1CCCC6D4D913}" type="sibTrans" cxnId="{01D74C32-FF62-469A-AF3C-E4502A5332E8}">
      <dgm:prSet/>
      <dgm:spPr/>
      <dgm:t>
        <a:bodyPr/>
        <a:lstStyle/>
        <a:p>
          <a:endParaRPr lang="pt-BR"/>
        </a:p>
      </dgm:t>
    </dgm:pt>
    <dgm:pt modelId="{B00B1344-D022-4E12-960B-965FC9CC0217}" type="pres">
      <dgm:prSet presAssocID="{17F56AAB-5132-4598-A079-E4EDA4E59C79}" presName="Name0" presStyleCnt="0">
        <dgm:presLayoutVars>
          <dgm:dir/>
          <dgm:animLvl val="lvl"/>
          <dgm:resizeHandles/>
        </dgm:presLayoutVars>
      </dgm:prSet>
      <dgm:spPr/>
    </dgm:pt>
    <dgm:pt modelId="{CEDB8C52-CE2F-4DC5-B15A-29352D92781D}" type="pres">
      <dgm:prSet presAssocID="{A5828CF9-E720-447A-BA38-1A7A245F963A}" presName="linNode" presStyleCnt="0"/>
      <dgm:spPr/>
    </dgm:pt>
    <dgm:pt modelId="{8751BE3E-CA20-46DB-B339-44EADB7F42B9}" type="pres">
      <dgm:prSet presAssocID="{A5828CF9-E720-447A-BA38-1A7A245F963A}" presName="parentShp" presStyleLbl="node1" presStyleIdx="0" presStyleCnt="3">
        <dgm:presLayoutVars>
          <dgm:bulletEnabled val="1"/>
        </dgm:presLayoutVars>
      </dgm:prSet>
      <dgm:spPr/>
    </dgm:pt>
    <dgm:pt modelId="{C86782E0-ADD7-45E1-8E28-167C03EB80B5}" type="pres">
      <dgm:prSet presAssocID="{A5828CF9-E720-447A-BA38-1A7A245F963A}" presName="childShp" presStyleLbl="bgAccFollowNode1" presStyleIdx="0" presStyleCnt="3">
        <dgm:presLayoutVars>
          <dgm:bulletEnabled val="1"/>
        </dgm:presLayoutVars>
      </dgm:prSet>
      <dgm:spPr/>
    </dgm:pt>
    <dgm:pt modelId="{8C071265-B05F-4095-B47A-4B9BD7876756}" type="pres">
      <dgm:prSet presAssocID="{E59569D9-E436-44F1-A2DA-1F12AB1528AE}" presName="spacing" presStyleCnt="0"/>
      <dgm:spPr/>
    </dgm:pt>
    <dgm:pt modelId="{BC62A0B6-6353-42DF-B7ED-656BD6875FA8}" type="pres">
      <dgm:prSet presAssocID="{CF030BBC-A37A-42B4-811B-766818585CB8}" presName="linNode" presStyleCnt="0"/>
      <dgm:spPr/>
    </dgm:pt>
    <dgm:pt modelId="{4C698808-BC6A-4203-B562-B1D8D9115FCE}" type="pres">
      <dgm:prSet presAssocID="{CF030BBC-A37A-42B4-811B-766818585CB8}" presName="parentShp" presStyleLbl="node1" presStyleIdx="1" presStyleCnt="3" custLinFactNeighborX="-45009">
        <dgm:presLayoutVars>
          <dgm:bulletEnabled val="1"/>
        </dgm:presLayoutVars>
      </dgm:prSet>
      <dgm:spPr/>
    </dgm:pt>
    <dgm:pt modelId="{79F8BF96-2D30-46D6-BC82-B42CF20FB4DE}" type="pres">
      <dgm:prSet presAssocID="{CF030BBC-A37A-42B4-811B-766818585CB8}" presName="childShp" presStyleLbl="bgAccFollowNode1" presStyleIdx="1" presStyleCnt="3">
        <dgm:presLayoutVars>
          <dgm:bulletEnabled val="1"/>
        </dgm:presLayoutVars>
      </dgm:prSet>
      <dgm:spPr/>
    </dgm:pt>
    <dgm:pt modelId="{A64C05A1-CF16-45DE-8F81-4CE0B98583E6}" type="pres">
      <dgm:prSet presAssocID="{C39919DE-B8C5-49EA-9073-F67F78A5F6E2}" presName="spacing" presStyleCnt="0"/>
      <dgm:spPr/>
    </dgm:pt>
    <dgm:pt modelId="{1F5C832F-86F1-475A-B1F0-86C42589FFCA}" type="pres">
      <dgm:prSet presAssocID="{85B5C025-F777-4A2D-AA42-772BACFC8A6A}" presName="linNode" presStyleCnt="0"/>
      <dgm:spPr/>
    </dgm:pt>
    <dgm:pt modelId="{12CAE295-C029-4CF0-9123-175DA1212AA7}" type="pres">
      <dgm:prSet presAssocID="{85B5C025-F777-4A2D-AA42-772BACFC8A6A}" presName="parentShp" presStyleLbl="node1" presStyleIdx="2" presStyleCnt="3">
        <dgm:presLayoutVars>
          <dgm:bulletEnabled val="1"/>
        </dgm:presLayoutVars>
      </dgm:prSet>
      <dgm:spPr/>
    </dgm:pt>
    <dgm:pt modelId="{3B893399-DBDB-4698-91DD-F573BAAB90D6}" type="pres">
      <dgm:prSet presAssocID="{85B5C025-F777-4A2D-AA42-772BACFC8A6A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BA95B902-D14E-4558-969A-8FDB8CA75309}" srcId="{17F56AAB-5132-4598-A079-E4EDA4E59C79}" destId="{85B5C025-F777-4A2D-AA42-772BACFC8A6A}" srcOrd="2" destOrd="0" parTransId="{57140128-765A-44B2-AEE3-122C5B375038}" sibTransId="{BD2F12B6-931B-49F6-915E-CFDD9B704D60}"/>
    <dgm:cxn modelId="{69D1E71A-906E-4E26-B95D-A43D9CBC5C97}" type="presOf" srcId="{7A5E9312-820D-4E8F-83E7-6308E7D320F9}" destId="{3B893399-DBDB-4698-91DD-F573BAAB90D6}" srcOrd="0" destOrd="0" presId="urn:microsoft.com/office/officeart/2005/8/layout/vList6"/>
    <dgm:cxn modelId="{01D74C32-FF62-469A-AF3C-E4502A5332E8}" srcId="{85B5C025-F777-4A2D-AA42-772BACFC8A6A}" destId="{7A5E9312-820D-4E8F-83E7-6308E7D320F9}" srcOrd="0" destOrd="0" parTransId="{675B8763-A8D2-4768-81A5-BFFAA2CF4DF2}" sibTransId="{C0B564D9-4C86-42E6-A22E-1CCCC6D4D913}"/>
    <dgm:cxn modelId="{923E645C-D23F-4E73-A9EA-CAFC4C5D66C8}" type="presOf" srcId="{17F56AAB-5132-4598-A079-E4EDA4E59C79}" destId="{B00B1344-D022-4E12-960B-965FC9CC0217}" srcOrd="0" destOrd="0" presId="urn:microsoft.com/office/officeart/2005/8/layout/vList6"/>
    <dgm:cxn modelId="{DC4E4A60-CFAD-4EAF-9B91-B20CFE37222E}" srcId="{A5828CF9-E720-447A-BA38-1A7A245F963A}" destId="{177BDEF9-18B6-4840-8DB1-2B7C6BC4F0BE}" srcOrd="0" destOrd="0" parTransId="{04C30DD2-9D6E-4D94-B55E-9E79AA060DD6}" sibTransId="{F490841E-7DE3-4EA1-B344-CE728C23C5F1}"/>
    <dgm:cxn modelId="{B59D557F-0A79-4EEF-AC14-979EB82861FC}" srcId="{17F56AAB-5132-4598-A079-E4EDA4E59C79}" destId="{A5828CF9-E720-447A-BA38-1A7A245F963A}" srcOrd="0" destOrd="0" parTransId="{EDDB5C8A-E20F-4371-80AD-B50071A7FC01}" sibTransId="{E59569D9-E436-44F1-A2DA-1F12AB1528AE}"/>
    <dgm:cxn modelId="{D9DADD9D-F7F0-4DAC-8D25-246CBCB6E44A}" srcId="{17F56AAB-5132-4598-A079-E4EDA4E59C79}" destId="{CF030BBC-A37A-42B4-811B-766818585CB8}" srcOrd="1" destOrd="0" parTransId="{1C01BC79-496D-43B2-9F59-045AAFA61E76}" sibTransId="{C39919DE-B8C5-49EA-9073-F67F78A5F6E2}"/>
    <dgm:cxn modelId="{8846D1C1-1757-49EE-9289-0E553812D582}" srcId="{CF030BBC-A37A-42B4-811B-766818585CB8}" destId="{716ABDDC-AC69-4F75-B084-655E067E8BBF}" srcOrd="0" destOrd="0" parTransId="{0166317A-8D4B-49A8-9F69-7AF4EE6DA106}" sibTransId="{69E23A02-51BA-4965-8617-A04E6A7C5BF4}"/>
    <dgm:cxn modelId="{8175F4C4-0A8D-438F-9F55-60BC6755B344}" type="presOf" srcId="{A5828CF9-E720-447A-BA38-1A7A245F963A}" destId="{8751BE3E-CA20-46DB-B339-44EADB7F42B9}" srcOrd="0" destOrd="0" presId="urn:microsoft.com/office/officeart/2005/8/layout/vList6"/>
    <dgm:cxn modelId="{6E7933D7-8E1A-494A-818D-690D00C77CF8}" type="presOf" srcId="{177BDEF9-18B6-4840-8DB1-2B7C6BC4F0BE}" destId="{C86782E0-ADD7-45E1-8E28-167C03EB80B5}" srcOrd="0" destOrd="0" presId="urn:microsoft.com/office/officeart/2005/8/layout/vList6"/>
    <dgm:cxn modelId="{08A571ED-29BD-4556-8B94-ECDF6829AA5A}" type="presOf" srcId="{716ABDDC-AC69-4F75-B084-655E067E8BBF}" destId="{79F8BF96-2D30-46D6-BC82-B42CF20FB4DE}" srcOrd="0" destOrd="0" presId="urn:microsoft.com/office/officeart/2005/8/layout/vList6"/>
    <dgm:cxn modelId="{7A8742F6-34B1-4CC5-8D95-5133E29E19AD}" type="presOf" srcId="{85B5C025-F777-4A2D-AA42-772BACFC8A6A}" destId="{12CAE295-C029-4CF0-9123-175DA1212AA7}" srcOrd="0" destOrd="0" presId="urn:microsoft.com/office/officeart/2005/8/layout/vList6"/>
    <dgm:cxn modelId="{4F4CDBF8-2CFB-4519-A383-B719ABA56BC6}" type="presOf" srcId="{CF030BBC-A37A-42B4-811B-766818585CB8}" destId="{4C698808-BC6A-4203-B562-B1D8D9115FCE}" srcOrd="0" destOrd="0" presId="urn:microsoft.com/office/officeart/2005/8/layout/vList6"/>
    <dgm:cxn modelId="{AF7EE1DD-E3D9-4190-A88B-65B65632997D}" type="presParOf" srcId="{B00B1344-D022-4E12-960B-965FC9CC0217}" destId="{CEDB8C52-CE2F-4DC5-B15A-29352D92781D}" srcOrd="0" destOrd="0" presId="urn:microsoft.com/office/officeart/2005/8/layout/vList6"/>
    <dgm:cxn modelId="{4CE43889-4A63-4FD1-8D01-21884489783E}" type="presParOf" srcId="{CEDB8C52-CE2F-4DC5-B15A-29352D92781D}" destId="{8751BE3E-CA20-46DB-B339-44EADB7F42B9}" srcOrd="0" destOrd="0" presId="urn:microsoft.com/office/officeart/2005/8/layout/vList6"/>
    <dgm:cxn modelId="{4A95DFBA-BA9F-491E-AAEF-5DE07325B2EE}" type="presParOf" srcId="{CEDB8C52-CE2F-4DC5-B15A-29352D92781D}" destId="{C86782E0-ADD7-45E1-8E28-167C03EB80B5}" srcOrd="1" destOrd="0" presId="urn:microsoft.com/office/officeart/2005/8/layout/vList6"/>
    <dgm:cxn modelId="{4935E993-30D0-4B0D-9A16-7D648F7B41C4}" type="presParOf" srcId="{B00B1344-D022-4E12-960B-965FC9CC0217}" destId="{8C071265-B05F-4095-B47A-4B9BD7876756}" srcOrd="1" destOrd="0" presId="urn:microsoft.com/office/officeart/2005/8/layout/vList6"/>
    <dgm:cxn modelId="{BBE29739-550D-4BAA-A625-52A43DBC3984}" type="presParOf" srcId="{B00B1344-D022-4E12-960B-965FC9CC0217}" destId="{BC62A0B6-6353-42DF-B7ED-656BD6875FA8}" srcOrd="2" destOrd="0" presId="urn:microsoft.com/office/officeart/2005/8/layout/vList6"/>
    <dgm:cxn modelId="{A6FD7423-2F25-4EB9-8262-063D74FD9B24}" type="presParOf" srcId="{BC62A0B6-6353-42DF-B7ED-656BD6875FA8}" destId="{4C698808-BC6A-4203-B562-B1D8D9115FCE}" srcOrd="0" destOrd="0" presId="urn:microsoft.com/office/officeart/2005/8/layout/vList6"/>
    <dgm:cxn modelId="{BC9E3C66-5E89-4D3E-90D6-137DF148A838}" type="presParOf" srcId="{BC62A0B6-6353-42DF-B7ED-656BD6875FA8}" destId="{79F8BF96-2D30-46D6-BC82-B42CF20FB4DE}" srcOrd="1" destOrd="0" presId="urn:microsoft.com/office/officeart/2005/8/layout/vList6"/>
    <dgm:cxn modelId="{F510FACC-3A4B-4E0B-AF05-76DB0AF09409}" type="presParOf" srcId="{B00B1344-D022-4E12-960B-965FC9CC0217}" destId="{A64C05A1-CF16-45DE-8F81-4CE0B98583E6}" srcOrd="3" destOrd="0" presId="urn:microsoft.com/office/officeart/2005/8/layout/vList6"/>
    <dgm:cxn modelId="{4D557B1E-408D-4D74-935C-81A1218B0DD8}" type="presParOf" srcId="{B00B1344-D022-4E12-960B-965FC9CC0217}" destId="{1F5C832F-86F1-475A-B1F0-86C42589FFCA}" srcOrd="4" destOrd="0" presId="urn:microsoft.com/office/officeart/2005/8/layout/vList6"/>
    <dgm:cxn modelId="{7C289B5A-D00C-4A30-AAB9-D99FA1DEAE7B}" type="presParOf" srcId="{1F5C832F-86F1-475A-B1F0-86C42589FFCA}" destId="{12CAE295-C029-4CF0-9123-175DA1212AA7}" srcOrd="0" destOrd="0" presId="urn:microsoft.com/office/officeart/2005/8/layout/vList6"/>
    <dgm:cxn modelId="{4E6A0A2C-21D0-4CB8-988D-CEE51F5F5A75}" type="presParOf" srcId="{1F5C832F-86F1-475A-B1F0-86C42589FFCA}" destId="{3B893399-DBDB-4698-91DD-F573BAAB90D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99C568-BCFF-4897-8C11-AFCB08A6F98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BFACF01-58AA-45F7-B5BA-F47FDE0CA354}">
      <dgm:prSet phldrT="[Texto]"/>
      <dgm:spPr/>
      <dgm:t>
        <a:bodyPr/>
        <a:lstStyle/>
        <a:p>
          <a:r>
            <a:rPr lang="pt-BR" dirty="0"/>
            <a:t>Quantitativa </a:t>
          </a:r>
        </a:p>
        <a:p>
          <a:r>
            <a:rPr lang="pt-BR" dirty="0"/>
            <a:t>Discreta	</a:t>
          </a:r>
        </a:p>
      </dgm:t>
    </dgm:pt>
    <dgm:pt modelId="{F16F4578-F90B-4F41-B676-C5E63B8F06F8}" type="parTrans" cxnId="{84187FBB-39C4-4306-A4C1-DFB9345F2B17}">
      <dgm:prSet/>
      <dgm:spPr/>
      <dgm:t>
        <a:bodyPr/>
        <a:lstStyle/>
        <a:p>
          <a:endParaRPr lang="pt-BR"/>
        </a:p>
      </dgm:t>
    </dgm:pt>
    <dgm:pt modelId="{B68780BF-8073-4F0D-B160-7611AB3FFA47}" type="sibTrans" cxnId="{84187FBB-39C4-4306-A4C1-DFB9345F2B17}">
      <dgm:prSet/>
      <dgm:spPr/>
      <dgm:t>
        <a:bodyPr/>
        <a:lstStyle/>
        <a:p>
          <a:endParaRPr lang="pt-BR"/>
        </a:p>
      </dgm:t>
    </dgm:pt>
    <dgm:pt modelId="{75E3BC8C-1FF0-4B96-89DE-88316197D71A}">
      <dgm:prSet phldrT="[Texto]"/>
      <dgm:spPr/>
      <dgm:t>
        <a:bodyPr/>
        <a:lstStyle/>
        <a:p>
          <a:r>
            <a:rPr lang="pt-BR" dirty="0"/>
            <a:t>Números Inteiros</a:t>
          </a:r>
        </a:p>
      </dgm:t>
    </dgm:pt>
    <dgm:pt modelId="{0A865833-7E73-42F0-8DE0-9995743E2078}" type="parTrans" cxnId="{5B322371-9BDB-4F76-9D5E-D3FDB688FB14}">
      <dgm:prSet/>
      <dgm:spPr/>
      <dgm:t>
        <a:bodyPr/>
        <a:lstStyle/>
        <a:p>
          <a:endParaRPr lang="pt-BR"/>
        </a:p>
      </dgm:t>
    </dgm:pt>
    <dgm:pt modelId="{B43EBB4C-E60E-44F6-8037-8BCA66126DAD}" type="sibTrans" cxnId="{5B322371-9BDB-4F76-9D5E-D3FDB688FB14}">
      <dgm:prSet/>
      <dgm:spPr/>
      <dgm:t>
        <a:bodyPr/>
        <a:lstStyle/>
        <a:p>
          <a:endParaRPr lang="pt-BR"/>
        </a:p>
      </dgm:t>
    </dgm:pt>
    <dgm:pt modelId="{23A1ACFC-7A13-4BB6-877A-6917A43CCA89}">
      <dgm:prSet phldrT="[Texto]"/>
      <dgm:spPr/>
      <dgm:t>
        <a:bodyPr/>
        <a:lstStyle/>
        <a:p>
          <a:r>
            <a:rPr lang="pt-BR" dirty="0"/>
            <a:t>ex.: 2, 15, 37</a:t>
          </a:r>
        </a:p>
      </dgm:t>
    </dgm:pt>
    <dgm:pt modelId="{6633F32D-7E5A-4EB7-8F33-961EAE6EC297}" type="parTrans" cxnId="{FB7FD193-3C6D-4EA4-8A11-C09CF4BCE074}">
      <dgm:prSet/>
      <dgm:spPr/>
      <dgm:t>
        <a:bodyPr/>
        <a:lstStyle/>
        <a:p>
          <a:endParaRPr lang="pt-BR"/>
        </a:p>
      </dgm:t>
    </dgm:pt>
    <dgm:pt modelId="{9A02293A-04B0-45F3-A406-89112D118391}" type="sibTrans" cxnId="{FB7FD193-3C6D-4EA4-8A11-C09CF4BCE074}">
      <dgm:prSet/>
      <dgm:spPr/>
      <dgm:t>
        <a:bodyPr/>
        <a:lstStyle/>
        <a:p>
          <a:endParaRPr lang="pt-BR"/>
        </a:p>
      </dgm:t>
    </dgm:pt>
    <dgm:pt modelId="{8CF433C8-7EE6-4DC8-AF63-795DB2CE77FE}">
      <dgm:prSet phldrT="[Texto]"/>
      <dgm:spPr/>
      <dgm:t>
        <a:bodyPr/>
        <a:lstStyle/>
        <a:p>
          <a:r>
            <a:rPr lang="pt-BR" dirty="0"/>
            <a:t>Quantitativa Contínua</a:t>
          </a:r>
        </a:p>
      </dgm:t>
    </dgm:pt>
    <dgm:pt modelId="{1E72B7C1-F7A8-4C4A-89B8-623AB0C90443}" type="parTrans" cxnId="{13A9130D-CBDD-4069-A022-9E7BFC26CEF8}">
      <dgm:prSet/>
      <dgm:spPr/>
      <dgm:t>
        <a:bodyPr/>
        <a:lstStyle/>
        <a:p>
          <a:endParaRPr lang="pt-BR"/>
        </a:p>
      </dgm:t>
    </dgm:pt>
    <dgm:pt modelId="{7113A348-3269-4931-81F5-B7BB6888E89D}" type="sibTrans" cxnId="{13A9130D-CBDD-4069-A022-9E7BFC26CEF8}">
      <dgm:prSet/>
      <dgm:spPr/>
      <dgm:t>
        <a:bodyPr/>
        <a:lstStyle/>
        <a:p>
          <a:endParaRPr lang="pt-BR"/>
        </a:p>
      </dgm:t>
    </dgm:pt>
    <dgm:pt modelId="{C2B7B1C9-2195-4257-BB16-DC825974FD95}">
      <dgm:prSet phldrT="[Texto]"/>
      <dgm:spPr/>
      <dgm:t>
        <a:bodyPr/>
        <a:lstStyle/>
        <a:p>
          <a:r>
            <a:rPr lang="pt-BR" dirty="0"/>
            <a:t>Números racionais</a:t>
          </a:r>
        </a:p>
      </dgm:t>
    </dgm:pt>
    <dgm:pt modelId="{64782751-0B8D-486D-93AE-16633818AA39}" type="parTrans" cxnId="{CCBD26C0-AA3C-4B06-81FD-BEB73406498E}">
      <dgm:prSet/>
      <dgm:spPr/>
      <dgm:t>
        <a:bodyPr/>
        <a:lstStyle/>
        <a:p>
          <a:endParaRPr lang="pt-BR"/>
        </a:p>
      </dgm:t>
    </dgm:pt>
    <dgm:pt modelId="{31884D8E-5445-4E49-99D7-F39787FAE64F}" type="sibTrans" cxnId="{CCBD26C0-AA3C-4B06-81FD-BEB73406498E}">
      <dgm:prSet/>
      <dgm:spPr/>
      <dgm:t>
        <a:bodyPr/>
        <a:lstStyle/>
        <a:p>
          <a:endParaRPr lang="pt-BR"/>
        </a:p>
      </dgm:t>
    </dgm:pt>
    <dgm:pt modelId="{72BACEC5-1364-459D-99EE-AFA606173D39}">
      <dgm:prSet phldrT="[Texto]"/>
      <dgm:spPr/>
      <dgm:t>
        <a:bodyPr/>
        <a:lstStyle/>
        <a:p>
          <a:r>
            <a:rPr lang="pt-BR" dirty="0"/>
            <a:t>ex.: 0,5 ; 2,6</a:t>
          </a:r>
        </a:p>
      </dgm:t>
    </dgm:pt>
    <dgm:pt modelId="{5D0C6B9C-FD6A-4108-871E-5449E638B27F}" type="parTrans" cxnId="{2AD9A435-D71B-4B5C-81D1-6FF146CF5315}">
      <dgm:prSet/>
      <dgm:spPr/>
      <dgm:t>
        <a:bodyPr/>
        <a:lstStyle/>
        <a:p>
          <a:endParaRPr lang="pt-BR"/>
        </a:p>
      </dgm:t>
    </dgm:pt>
    <dgm:pt modelId="{0F33B5EC-AB0B-4C6B-8634-F4BB22B1DE58}" type="sibTrans" cxnId="{2AD9A435-D71B-4B5C-81D1-6FF146CF5315}">
      <dgm:prSet/>
      <dgm:spPr/>
      <dgm:t>
        <a:bodyPr/>
        <a:lstStyle/>
        <a:p>
          <a:endParaRPr lang="pt-BR"/>
        </a:p>
      </dgm:t>
    </dgm:pt>
    <dgm:pt modelId="{AACC591D-B896-4401-8196-3755D0E3E81A}">
      <dgm:prSet phldrT="[Texto]"/>
      <dgm:spPr>
        <a:solidFill>
          <a:schemeClr val="accent6"/>
        </a:solidFill>
      </dgm:spPr>
      <dgm:t>
        <a:bodyPr/>
        <a:lstStyle/>
        <a:p>
          <a:r>
            <a:rPr lang="pt-BR" dirty="0"/>
            <a:t>Qualitativa Ordinal</a:t>
          </a:r>
        </a:p>
      </dgm:t>
    </dgm:pt>
    <dgm:pt modelId="{F3A648DE-EA22-4CAF-801E-E97788A3661D}" type="parTrans" cxnId="{3003BB51-460C-49F7-8CE7-3A12547EBC94}">
      <dgm:prSet/>
      <dgm:spPr/>
      <dgm:t>
        <a:bodyPr/>
        <a:lstStyle/>
        <a:p>
          <a:endParaRPr lang="pt-BR"/>
        </a:p>
      </dgm:t>
    </dgm:pt>
    <dgm:pt modelId="{81D7262B-F8C6-4029-9375-8AB7E8488F10}" type="sibTrans" cxnId="{3003BB51-460C-49F7-8CE7-3A12547EBC94}">
      <dgm:prSet/>
      <dgm:spPr/>
      <dgm:t>
        <a:bodyPr/>
        <a:lstStyle/>
        <a:p>
          <a:endParaRPr lang="pt-BR"/>
        </a:p>
      </dgm:t>
    </dgm:pt>
    <dgm:pt modelId="{283051A3-FE7A-407F-A78B-6D5DEC3FCA23}">
      <dgm:prSet phldrT="[Texto]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dirty="0"/>
            <a:t>Atributo (ordenável)</a:t>
          </a:r>
        </a:p>
      </dgm:t>
    </dgm:pt>
    <dgm:pt modelId="{48D06793-C6A1-4496-B47D-0C1502D29D6D}" type="parTrans" cxnId="{E0C61EA4-4518-46C6-B13F-AB5FB147DD6F}">
      <dgm:prSet/>
      <dgm:spPr/>
      <dgm:t>
        <a:bodyPr/>
        <a:lstStyle/>
        <a:p>
          <a:endParaRPr lang="pt-BR"/>
        </a:p>
      </dgm:t>
    </dgm:pt>
    <dgm:pt modelId="{BB6EB3A0-7782-47C9-AE1C-E2EBF1755C3E}" type="sibTrans" cxnId="{E0C61EA4-4518-46C6-B13F-AB5FB147DD6F}">
      <dgm:prSet/>
      <dgm:spPr/>
      <dgm:t>
        <a:bodyPr/>
        <a:lstStyle/>
        <a:p>
          <a:endParaRPr lang="pt-BR"/>
        </a:p>
      </dgm:t>
    </dgm:pt>
    <dgm:pt modelId="{597F877E-89F8-4CE1-BF8E-A188CD526F4E}">
      <dgm:prSet phldrT="[Texto]"/>
      <dgm:spPr>
        <a:solidFill>
          <a:schemeClr val="accent6"/>
        </a:solidFill>
      </dgm:spPr>
      <dgm:t>
        <a:bodyPr/>
        <a:lstStyle/>
        <a:p>
          <a:r>
            <a:rPr lang="pt-BR" dirty="0"/>
            <a:t>Qualitativa Nominal</a:t>
          </a:r>
        </a:p>
      </dgm:t>
    </dgm:pt>
    <dgm:pt modelId="{6DC5A8D2-6E07-4DB4-8784-89E777DDE095}" type="parTrans" cxnId="{40C15903-38B1-4E79-8F4E-A6F3A0590DFE}">
      <dgm:prSet/>
      <dgm:spPr/>
      <dgm:t>
        <a:bodyPr/>
        <a:lstStyle/>
        <a:p>
          <a:endParaRPr lang="pt-BR"/>
        </a:p>
      </dgm:t>
    </dgm:pt>
    <dgm:pt modelId="{CDB0BD76-20D1-4CD0-B679-F125F5B6FB41}" type="sibTrans" cxnId="{40C15903-38B1-4E79-8F4E-A6F3A0590DFE}">
      <dgm:prSet/>
      <dgm:spPr/>
      <dgm:t>
        <a:bodyPr/>
        <a:lstStyle/>
        <a:p>
          <a:endParaRPr lang="pt-BR"/>
        </a:p>
      </dgm:t>
    </dgm:pt>
    <dgm:pt modelId="{0E1A34C4-C2FF-4E78-88AC-687F595D7AC0}">
      <dgm:prSet phldrT="[Texto]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dirty="0"/>
            <a:t>Atributo (não ordenável)</a:t>
          </a:r>
        </a:p>
      </dgm:t>
    </dgm:pt>
    <dgm:pt modelId="{417A7237-A9CA-495A-898D-801D1C31362E}" type="parTrans" cxnId="{36583EC8-3B75-416D-B02A-345E917B11A4}">
      <dgm:prSet/>
      <dgm:spPr/>
      <dgm:t>
        <a:bodyPr/>
        <a:lstStyle/>
        <a:p>
          <a:endParaRPr lang="pt-BR"/>
        </a:p>
      </dgm:t>
    </dgm:pt>
    <dgm:pt modelId="{78905538-5771-4C62-A7ED-BC82EE6A4FB8}" type="sibTrans" cxnId="{36583EC8-3B75-416D-B02A-345E917B11A4}">
      <dgm:prSet/>
      <dgm:spPr/>
      <dgm:t>
        <a:bodyPr/>
        <a:lstStyle/>
        <a:p>
          <a:endParaRPr lang="pt-BR"/>
        </a:p>
      </dgm:t>
    </dgm:pt>
    <dgm:pt modelId="{7955F904-D3BB-46D9-BB74-80EE6E313905}">
      <dgm:prSet phldrT="[Texto]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dirty="0"/>
            <a:t>ex.: 1ª , 2ª , 3º</a:t>
          </a:r>
        </a:p>
      </dgm:t>
    </dgm:pt>
    <dgm:pt modelId="{5202A210-80F3-4865-AA06-0AF8CA3C8A3A}" type="parTrans" cxnId="{554E744E-5A6E-45E1-8072-8B4F70372D5C}">
      <dgm:prSet/>
      <dgm:spPr/>
      <dgm:t>
        <a:bodyPr/>
        <a:lstStyle/>
        <a:p>
          <a:endParaRPr lang="pt-BR"/>
        </a:p>
      </dgm:t>
    </dgm:pt>
    <dgm:pt modelId="{21588029-2D89-4D68-AAE8-2260CE011593}" type="sibTrans" cxnId="{554E744E-5A6E-45E1-8072-8B4F70372D5C}">
      <dgm:prSet/>
      <dgm:spPr/>
      <dgm:t>
        <a:bodyPr/>
        <a:lstStyle/>
        <a:p>
          <a:endParaRPr lang="pt-BR"/>
        </a:p>
      </dgm:t>
    </dgm:pt>
    <dgm:pt modelId="{78479EA1-0F8F-4BD3-B61D-439A7D9E8832}">
      <dgm:prSet phldrT="[Texto]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dirty="0" err="1"/>
            <a:t>ex.:Azul</a:t>
          </a:r>
          <a:r>
            <a:rPr lang="pt-BR" dirty="0"/>
            <a:t>, branco</a:t>
          </a:r>
        </a:p>
      </dgm:t>
    </dgm:pt>
    <dgm:pt modelId="{454C72A0-EE28-4F9D-B994-A80910625FCC}" type="parTrans" cxnId="{28F7B05F-F903-46D2-A6E7-6685060C3422}">
      <dgm:prSet/>
      <dgm:spPr/>
      <dgm:t>
        <a:bodyPr/>
        <a:lstStyle/>
        <a:p>
          <a:endParaRPr lang="pt-BR"/>
        </a:p>
      </dgm:t>
    </dgm:pt>
    <dgm:pt modelId="{E35CB3E4-841C-45AD-B74D-2F57FAEAF463}" type="sibTrans" cxnId="{28F7B05F-F903-46D2-A6E7-6685060C3422}">
      <dgm:prSet/>
      <dgm:spPr/>
      <dgm:t>
        <a:bodyPr/>
        <a:lstStyle/>
        <a:p>
          <a:endParaRPr lang="pt-BR"/>
        </a:p>
      </dgm:t>
    </dgm:pt>
    <dgm:pt modelId="{7D3FB458-1F3A-402F-B84E-58F62E4DFC7F}" type="pres">
      <dgm:prSet presAssocID="{9599C568-BCFF-4897-8C11-AFCB08A6F989}" presName="Name0" presStyleCnt="0">
        <dgm:presLayoutVars>
          <dgm:dir/>
          <dgm:animLvl val="lvl"/>
          <dgm:resizeHandles val="exact"/>
        </dgm:presLayoutVars>
      </dgm:prSet>
      <dgm:spPr/>
    </dgm:pt>
    <dgm:pt modelId="{C41EAEB4-5E43-4B5C-B035-6BEAE3D44890}" type="pres">
      <dgm:prSet presAssocID="{3BFACF01-58AA-45F7-B5BA-F47FDE0CA354}" presName="composite" presStyleCnt="0"/>
      <dgm:spPr/>
    </dgm:pt>
    <dgm:pt modelId="{C2CEC952-8E11-4C2A-9767-0AFD45EA73F1}" type="pres">
      <dgm:prSet presAssocID="{3BFACF01-58AA-45F7-B5BA-F47FDE0CA35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52DAC284-5502-487B-AD2A-759E03B5B5DC}" type="pres">
      <dgm:prSet presAssocID="{3BFACF01-58AA-45F7-B5BA-F47FDE0CA354}" presName="desTx" presStyleLbl="alignAccFollowNode1" presStyleIdx="0" presStyleCnt="4">
        <dgm:presLayoutVars>
          <dgm:bulletEnabled val="1"/>
        </dgm:presLayoutVars>
      </dgm:prSet>
      <dgm:spPr/>
    </dgm:pt>
    <dgm:pt modelId="{D9A5A9DF-F413-4679-9F28-DAA6FB9CEDE3}" type="pres">
      <dgm:prSet presAssocID="{B68780BF-8073-4F0D-B160-7611AB3FFA47}" presName="space" presStyleCnt="0"/>
      <dgm:spPr/>
    </dgm:pt>
    <dgm:pt modelId="{69793C53-71F2-444E-98F1-AF63381FE34B}" type="pres">
      <dgm:prSet presAssocID="{8CF433C8-7EE6-4DC8-AF63-795DB2CE77FE}" presName="composite" presStyleCnt="0"/>
      <dgm:spPr/>
    </dgm:pt>
    <dgm:pt modelId="{A876870D-CD0F-49C3-B9E8-BED39A49FF8D}" type="pres">
      <dgm:prSet presAssocID="{8CF433C8-7EE6-4DC8-AF63-795DB2CE77F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E668E52-0783-4FCC-A1D8-BE1FEBC3A458}" type="pres">
      <dgm:prSet presAssocID="{8CF433C8-7EE6-4DC8-AF63-795DB2CE77FE}" presName="desTx" presStyleLbl="alignAccFollowNode1" presStyleIdx="1" presStyleCnt="4">
        <dgm:presLayoutVars>
          <dgm:bulletEnabled val="1"/>
        </dgm:presLayoutVars>
      </dgm:prSet>
      <dgm:spPr/>
    </dgm:pt>
    <dgm:pt modelId="{80EAE8D8-6964-4307-9E86-C73D9C51F416}" type="pres">
      <dgm:prSet presAssocID="{7113A348-3269-4931-81F5-B7BB6888E89D}" presName="space" presStyleCnt="0"/>
      <dgm:spPr/>
    </dgm:pt>
    <dgm:pt modelId="{29AFE806-C438-4948-80BE-173D077A2BFB}" type="pres">
      <dgm:prSet presAssocID="{AACC591D-B896-4401-8196-3755D0E3E81A}" presName="composite" presStyleCnt="0"/>
      <dgm:spPr/>
    </dgm:pt>
    <dgm:pt modelId="{64BA4CB6-6805-4AC3-BDB9-652BB238B4CB}" type="pres">
      <dgm:prSet presAssocID="{AACC591D-B896-4401-8196-3755D0E3E81A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B172317-BAA8-40A0-8DDB-89829A8C7F28}" type="pres">
      <dgm:prSet presAssocID="{AACC591D-B896-4401-8196-3755D0E3E81A}" presName="desTx" presStyleLbl="alignAccFollowNode1" presStyleIdx="2" presStyleCnt="4">
        <dgm:presLayoutVars>
          <dgm:bulletEnabled val="1"/>
        </dgm:presLayoutVars>
      </dgm:prSet>
      <dgm:spPr/>
    </dgm:pt>
    <dgm:pt modelId="{7AAEB7F5-0899-49F5-B45C-7B066935FD1D}" type="pres">
      <dgm:prSet presAssocID="{81D7262B-F8C6-4029-9375-8AB7E8488F10}" presName="space" presStyleCnt="0"/>
      <dgm:spPr/>
    </dgm:pt>
    <dgm:pt modelId="{22422177-94FE-4B68-8505-37C5052D36C7}" type="pres">
      <dgm:prSet presAssocID="{597F877E-89F8-4CE1-BF8E-A188CD526F4E}" presName="composite" presStyleCnt="0"/>
      <dgm:spPr/>
    </dgm:pt>
    <dgm:pt modelId="{49BD9879-EE76-4224-8ED3-66068E2DED2F}" type="pres">
      <dgm:prSet presAssocID="{597F877E-89F8-4CE1-BF8E-A188CD526F4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656755B6-3C44-4134-94A5-31ADA487F941}" type="pres">
      <dgm:prSet presAssocID="{597F877E-89F8-4CE1-BF8E-A188CD526F4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2649302-D8E7-47C3-976E-AF7543DECE96}" type="presOf" srcId="{8CF433C8-7EE6-4DC8-AF63-795DB2CE77FE}" destId="{A876870D-CD0F-49C3-B9E8-BED39A49FF8D}" srcOrd="0" destOrd="0" presId="urn:microsoft.com/office/officeart/2005/8/layout/hList1"/>
    <dgm:cxn modelId="{40C15903-38B1-4E79-8F4E-A6F3A0590DFE}" srcId="{9599C568-BCFF-4897-8C11-AFCB08A6F989}" destId="{597F877E-89F8-4CE1-BF8E-A188CD526F4E}" srcOrd="3" destOrd="0" parTransId="{6DC5A8D2-6E07-4DB4-8784-89E777DDE095}" sibTransId="{CDB0BD76-20D1-4CD0-B679-F125F5B6FB41}"/>
    <dgm:cxn modelId="{13A9130D-CBDD-4069-A022-9E7BFC26CEF8}" srcId="{9599C568-BCFF-4897-8C11-AFCB08A6F989}" destId="{8CF433C8-7EE6-4DC8-AF63-795DB2CE77FE}" srcOrd="1" destOrd="0" parTransId="{1E72B7C1-F7A8-4C4A-89B8-623AB0C90443}" sibTransId="{7113A348-3269-4931-81F5-B7BB6888E89D}"/>
    <dgm:cxn modelId="{1CF9F929-A72E-4215-83E1-01FB72C74C14}" type="presOf" srcId="{7955F904-D3BB-46D9-BB74-80EE6E313905}" destId="{2B172317-BAA8-40A0-8DDB-89829A8C7F28}" srcOrd="0" destOrd="1" presId="urn:microsoft.com/office/officeart/2005/8/layout/hList1"/>
    <dgm:cxn modelId="{679AA633-2DC3-4B9D-A1FF-331BB38A9023}" type="presOf" srcId="{9599C568-BCFF-4897-8C11-AFCB08A6F989}" destId="{7D3FB458-1F3A-402F-B84E-58F62E4DFC7F}" srcOrd="0" destOrd="0" presId="urn:microsoft.com/office/officeart/2005/8/layout/hList1"/>
    <dgm:cxn modelId="{2AD9A435-D71B-4B5C-81D1-6FF146CF5315}" srcId="{8CF433C8-7EE6-4DC8-AF63-795DB2CE77FE}" destId="{72BACEC5-1364-459D-99EE-AFA606173D39}" srcOrd="1" destOrd="0" parTransId="{5D0C6B9C-FD6A-4108-871E-5449E638B27F}" sibTransId="{0F33B5EC-AB0B-4C6B-8634-F4BB22B1DE58}"/>
    <dgm:cxn modelId="{8CAFE735-4275-4EAF-B4ED-0626A2074D11}" type="presOf" srcId="{3BFACF01-58AA-45F7-B5BA-F47FDE0CA354}" destId="{C2CEC952-8E11-4C2A-9767-0AFD45EA73F1}" srcOrd="0" destOrd="0" presId="urn:microsoft.com/office/officeart/2005/8/layout/hList1"/>
    <dgm:cxn modelId="{FA704F40-D95F-431C-B148-BCEED9DFE5FB}" type="presOf" srcId="{C2B7B1C9-2195-4257-BB16-DC825974FD95}" destId="{BE668E52-0783-4FCC-A1D8-BE1FEBC3A458}" srcOrd="0" destOrd="0" presId="urn:microsoft.com/office/officeart/2005/8/layout/hList1"/>
    <dgm:cxn modelId="{28F7B05F-F903-46D2-A6E7-6685060C3422}" srcId="{597F877E-89F8-4CE1-BF8E-A188CD526F4E}" destId="{78479EA1-0F8F-4BD3-B61D-439A7D9E8832}" srcOrd="1" destOrd="0" parTransId="{454C72A0-EE28-4F9D-B994-A80910625FCC}" sibTransId="{E35CB3E4-841C-45AD-B74D-2F57FAEAF463}"/>
    <dgm:cxn modelId="{0182D96C-9C42-4A5F-A35E-1B875293F652}" type="presOf" srcId="{283051A3-FE7A-407F-A78B-6D5DEC3FCA23}" destId="{2B172317-BAA8-40A0-8DDB-89829A8C7F28}" srcOrd="0" destOrd="0" presId="urn:microsoft.com/office/officeart/2005/8/layout/hList1"/>
    <dgm:cxn modelId="{554E744E-5A6E-45E1-8072-8B4F70372D5C}" srcId="{AACC591D-B896-4401-8196-3755D0E3E81A}" destId="{7955F904-D3BB-46D9-BB74-80EE6E313905}" srcOrd="1" destOrd="0" parTransId="{5202A210-80F3-4865-AA06-0AF8CA3C8A3A}" sibTransId="{21588029-2D89-4D68-AAE8-2260CE011593}"/>
    <dgm:cxn modelId="{5B322371-9BDB-4F76-9D5E-D3FDB688FB14}" srcId="{3BFACF01-58AA-45F7-B5BA-F47FDE0CA354}" destId="{75E3BC8C-1FF0-4B96-89DE-88316197D71A}" srcOrd="0" destOrd="0" parTransId="{0A865833-7E73-42F0-8DE0-9995743E2078}" sibTransId="{B43EBB4C-E60E-44F6-8037-8BCA66126DAD}"/>
    <dgm:cxn modelId="{BD2B3F51-BDDA-4BCA-9A5C-7A7149565D6E}" type="presOf" srcId="{0E1A34C4-C2FF-4E78-88AC-687F595D7AC0}" destId="{656755B6-3C44-4134-94A5-31ADA487F941}" srcOrd="0" destOrd="0" presId="urn:microsoft.com/office/officeart/2005/8/layout/hList1"/>
    <dgm:cxn modelId="{3003BB51-460C-49F7-8CE7-3A12547EBC94}" srcId="{9599C568-BCFF-4897-8C11-AFCB08A6F989}" destId="{AACC591D-B896-4401-8196-3755D0E3E81A}" srcOrd="2" destOrd="0" parTransId="{F3A648DE-EA22-4CAF-801E-E97788A3661D}" sibTransId="{81D7262B-F8C6-4029-9375-8AB7E8488F10}"/>
    <dgm:cxn modelId="{7725907A-333E-406B-9B82-B00FB80D06AF}" type="presOf" srcId="{72BACEC5-1364-459D-99EE-AFA606173D39}" destId="{BE668E52-0783-4FCC-A1D8-BE1FEBC3A458}" srcOrd="0" destOrd="1" presId="urn:microsoft.com/office/officeart/2005/8/layout/hList1"/>
    <dgm:cxn modelId="{FB7FD193-3C6D-4EA4-8A11-C09CF4BCE074}" srcId="{3BFACF01-58AA-45F7-B5BA-F47FDE0CA354}" destId="{23A1ACFC-7A13-4BB6-877A-6917A43CCA89}" srcOrd="1" destOrd="0" parTransId="{6633F32D-7E5A-4EB7-8F33-961EAE6EC297}" sibTransId="{9A02293A-04B0-45F3-A406-89112D118391}"/>
    <dgm:cxn modelId="{E0C61EA4-4518-46C6-B13F-AB5FB147DD6F}" srcId="{AACC591D-B896-4401-8196-3755D0E3E81A}" destId="{283051A3-FE7A-407F-A78B-6D5DEC3FCA23}" srcOrd="0" destOrd="0" parTransId="{48D06793-C6A1-4496-B47D-0C1502D29D6D}" sibTransId="{BB6EB3A0-7782-47C9-AE1C-E2EBF1755C3E}"/>
    <dgm:cxn modelId="{617151B5-E7A1-45BD-A8CB-4BF8BA444FE6}" type="presOf" srcId="{75E3BC8C-1FF0-4B96-89DE-88316197D71A}" destId="{52DAC284-5502-487B-AD2A-759E03B5B5DC}" srcOrd="0" destOrd="0" presId="urn:microsoft.com/office/officeart/2005/8/layout/hList1"/>
    <dgm:cxn modelId="{2EF07AB6-0B2F-46E5-BF2F-642FF6DE9A15}" type="presOf" srcId="{23A1ACFC-7A13-4BB6-877A-6917A43CCA89}" destId="{52DAC284-5502-487B-AD2A-759E03B5B5DC}" srcOrd="0" destOrd="1" presId="urn:microsoft.com/office/officeart/2005/8/layout/hList1"/>
    <dgm:cxn modelId="{84187FBB-39C4-4306-A4C1-DFB9345F2B17}" srcId="{9599C568-BCFF-4897-8C11-AFCB08A6F989}" destId="{3BFACF01-58AA-45F7-B5BA-F47FDE0CA354}" srcOrd="0" destOrd="0" parTransId="{F16F4578-F90B-4F41-B676-C5E63B8F06F8}" sibTransId="{B68780BF-8073-4F0D-B160-7611AB3FFA47}"/>
    <dgm:cxn modelId="{CCBD26C0-AA3C-4B06-81FD-BEB73406498E}" srcId="{8CF433C8-7EE6-4DC8-AF63-795DB2CE77FE}" destId="{C2B7B1C9-2195-4257-BB16-DC825974FD95}" srcOrd="0" destOrd="0" parTransId="{64782751-0B8D-486D-93AE-16633818AA39}" sibTransId="{31884D8E-5445-4E49-99D7-F39787FAE64F}"/>
    <dgm:cxn modelId="{36583EC8-3B75-416D-B02A-345E917B11A4}" srcId="{597F877E-89F8-4CE1-BF8E-A188CD526F4E}" destId="{0E1A34C4-C2FF-4E78-88AC-687F595D7AC0}" srcOrd="0" destOrd="0" parTransId="{417A7237-A9CA-495A-898D-801D1C31362E}" sibTransId="{78905538-5771-4C62-A7ED-BC82EE6A4FB8}"/>
    <dgm:cxn modelId="{0DD93AD0-2674-4D52-B70A-274EBCF13403}" type="presOf" srcId="{78479EA1-0F8F-4BD3-B61D-439A7D9E8832}" destId="{656755B6-3C44-4134-94A5-31ADA487F941}" srcOrd="0" destOrd="1" presId="urn:microsoft.com/office/officeart/2005/8/layout/hList1"/>
    <dgm:cxn modelId="{7357E3D0-6880-4CF4-A32E-A908BECC8DD2}" type="presOf" srcId="{597F877E-89F8-4CE1-BF8E-A188CD526F4E}" destId="{49BD9879-EE76-4224-8ED3-66068E2DED2F}" srcOrd="0" destOrd="0" presId="urn:microsoft.com/office/officeart/2005/8/layout/hList1"/>
    <dgm:cxn modelId="{CB2AF0D7-DEF5-440B-8F68-047E58C29EEB}" type="presOf" srcId="{AACC591D-B896-4401-8196-3755D0E3E81A}" destId="{64BA4CB6-6805-4AC3-BDB9-652BB238B4CB}" srcOrd="0" destOrd="0" presId="urn:microsoft.com/office/officeart/2005/8/layout/hList1"/>
    <dgm:cxn modelId="{B0C18DEB-B0F9-43C6-A7AF-538FC84516D1}" type="presParOf" srcId="{7D3FB458-1F3A-402F-B84E-58F62E4DFC7F}" destId="{C41EAEB4-5E43-4B5C-B035-6BEAE3D44890}" srcOrd="0" destOrd="0" presId="urn:microsoft.com/office/officeart/2005/8/layout/hList1"/>
    <dgm:cxn modelId="{81995A35-3725-49D2-9B02-6EAA301FCC3A}" type="presParOf" srcId="{C41EAEB4-5E43-4B5C-B035-6BEAE3D44890}" destId="{C2CEC952-8E11-4C2A-9767-0AFD45EA73F1}" srcOrd="0" destOrd="0" presId="urn:microsoft.com/office/officeart/2005/8/layout/hList1"/>
    <dgm:cxn modelId="{FEEC7E2C-1142-44EB-9BF8-0A55F0A749A3}" type="presParOf" srcId="{C41EAEB4-5E43-4B5C-B035-6BEAE3D44890}" destId="{52DAC284-5502-487B-AD2A-759E03B5B5DC}" srcOrd="1" destOrd="0" presId="urn:microsoft.com/office/officeart/2005/8/layout/hList1"/>
    <dgm:cxn modelId="{FA609820-8559-4FDD-94B4-72A640260A31}" type="presParOf" srcId="{7D3FB458-1F3A-402F-B84E-58F62E4DFC7F}" destId="{D9A5A9DF-F413-4679-9F28-DAA6FB9CEDE3}" srcOrd="1" destOrd="0" presId="urn:microsoft.com/office/officeart/2005/8/layout/hList1"/>
    <dgm:cxn modelId="{ABCB8C1D-EAE7-4F68-B3D1-0DC474D49639}" type="presParOf" srcId="{7D3FB458-1F3A-402F-B84E-58F62E4DFC7F}" destId="{69793C53-71F2-444E-98F1-AF63381FE34B}" srcOrd="2" destOrd="0" presId="urn:microsoft.com/office/officeart/2005/8/layout/hList1"/>
    <dgm:cxn modelId="{77327E54-75BB-497C-BE82-0A4D064B89F8}" type="presParOf" srcId="{69793C53-71F2-444E-98F1-AF63381FE34B}" destId="{A876870D-CD0F-49C3-B9E8-BED39A49FF8D}" srcOrd="0" destOrd="0" presId="urn:microsoft.com/office/officeart/2005/8/layout/hList1"/>
    <dgm:cxn modelId="{428B3570-FB32-4D5D-A53D-ACD119A8BFC9}" type="presParOf" srcId="{69793C53-71F2-444E-98F1-AF63381FE34B}" destId="{BE668E52-0783-4FCC-A1D8-BE1FEBC3A458}" srcOrd="1" destOrd="0" presId="urn:microsoft.com/office/officeart/2005/8/layout/hList1"/>
    <dgm:cxn modelId="{98FBBB8C-B18C-4EFB-9435-5D409599915A}" type="presParOf" srcId="{7D3FB458-1F3A-402F-B84E-58F62E4DFC7F}" destId="{80EAE8D8-6964-4307-9E86-C73D9C51F416}" srcOrd="3" destOrd="0" presId="urn:microsoft.com/office/officeart/2005/8/layout/hList1"/>
    <dgm:cxn modelId="{658E158C-D8EC-4097-8586-E9A88E46CF70}" type="presParOf" srcId="{7D3FB458-1F3A-402F-B84E-58F62E4DFC7F}" destId="{29AFE806-C438-4948-80BE-173D077A2BFB}" srcOrd="4" destOrd="0" presId="urn:microsoft.com/office/officeart/2005/8/layout/hList1"/>
    <dgm:cxn modelId="{0337F915-500D-4016-A7B9-4E082A96D66C}" type="presParOf" srcId="{29AFE806-C438-4948-80BE-173D077A2BFB}" destId="{64BA4CB6-6805-4AC3-BDB9-652BB238B4CB}" srcOrd="0" destOrd="0" presId="urn:microsoft.com/office/officeart/2005/8/layout/hList1"/>
    <dgm:cxn modelId="{4E935711-C109-4F5D-8A2A-75B2CE35562A}" type="presParOf" srcId="{29AFE806-C438-4948-80BE-173D077A2BFB}" destId="{2B172317-BAA8-40A0-8DDB-89829A8C7F28}" srcOrd="1" destOrd="0" presId="urn:microsoft.com/office/officeart/2005/8/layout/hList1"/>
    <dgm:cxn modelId="{67AA372A-F6F3-4CB8-8A53-D8C63B54F070}" type="presParOf" srcId="{7D3FB458-1F3A-402F-B84E-58F62E4DFC7F}" destId="{7AAEB7F5-0899-49F5-B45C-7B066935FD1D}" srcOrd="5" destOrd="0" presId="urn:microsoft.com/office/officeart/2005/8/layout/hList1"/>
    <dgm:cxn modelId="{1766C6E7-0925-40D3-8494-F6DC12CD3BDC}" type="presParOf" srcId="{7D3FB458-1F3A-402F-B84E-58F62E4DFC7F}" destId="{22422177-94FE-4B68-8505-37C5052D36C7}" srcOrd="6" destOrd="0" presId="urn:microsoft.com/office/officeart/2005/8/layout/hList1"/>
    <dgm:cxn modelId="{9A52701A-43C2-4CD8-8571-22EECF4CBCCC}" type="presParOf" srcId="{22422177-94FE-4B68-8505-37C5052D36C7}" destId="{49BD9879-EE76-4224-8ED3-66068E2DED2F}" srcOrd="0" destOrd="0" presId="urn:microsoft.com/office/officeart/2005/8/layout/hList1"/>
    <dgm:cxn modelId="{7D0A44D9-9364-4ADA-81A5-DCD016D03CC9}" type="presParOf" srcId="{22422177-94FE-4B68-8505-37C5052D36C7}" destId="{656755B6-3C44-4134-94A5-31ADA487F9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96BE2-4E2D-4BD1-BA7F-F864BF229307}">
      <dsp:nvSpPr>
        <dsp:cNvPr id="0" name=""/>
        <dsp:cNvSpPr/>
      </dsp:nvSpPr>
      <dsp:spPr>
        <a:xfrm>
          <a:off x="618577" y="0"/>
          <a:ext cx="7010540" cy="387800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9B3E9-3EA7-416F-9AAF-189D721794AA}">
      <dsp:nvSpPr>
        <dsp:cNvPr id="0" name=""/>
        <dsp:cNvSpPr/>
      </dsp:nvSpPr>
      <dsp:spPr>
        <a:xfrm>
          <a:off x="1447" y="1163400"/>
          <a:ext cx="2564089" cy="155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HeroicExtremeRightFacing" fov="3000000" zoom="82000">
            <a:rot lat="21201964" lon="1070126" rev="919448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200" kern="1200" dirty="0"/>
            <a:t>Coletar</a:t>
          </a:r>
        </a:p>
      </dsp:txBody>
      <dsp:txXfrm>
        <a:off x="77170" y="1239123"/>
        <a:ext cx="2412643" cy="1399754"/>
      </dsp:txXfrm>
    </dsp:sp>
    <dsp:sp modelId="{444C1D81-65E0-43EE-B732-4CC88A65F502}">
      <dsp:nvSpPr>
        <dsp:cNvPr id="0" name=""/>
        <dsp:cNvSpPr/>
      </dsp:nvSpPr>
      <dsp:spPr>
        <a:xfrm>
          <a:off x="2841802" y="1163400"/>
          <a:ext cx="2564089" cy="155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HeroicExtremeRightFacing" fov="3000000" zoom="82000">
            <a:rot lat="21201964" lon="1070126" rev="919448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200" kern="1200" dirty="0"/>
            <a:t>Organizar</a:t>
          </a:r>
        </a:p>
      </dsp:txBody>
      <dsp:txXfrm>
        <a:off x="2917525" y="1239123"/>
        <a:ext cx="2412643" cy="1399754"/>
      </dsp:txXfrm>
    </dsp:sp>
    <dsp:sp modelId="{EA4B2F93-DF42-41F0-BFB9-F7B0986B22B8}">
      <dsp:nvSpPr>
        <dsp:cNvPr id="0" name=""/>
        <dsp:cNvSpPr/>
      </dsp:nvSpPr>
      <dsp:spPr>
        <a:xfrm>
          <a:off x="5682157" y="1163400"/>
          <a:ext cx="2564089" cy="155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HeroicExtremeRightFacing" fov="3000000" zoom="82000">
            <a:rot lat="21201964" lon="1070126" rev="919448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200" kern="1200" dirty="0"/>
            <a:t>Analisar</a:t>
          </a:r>
        </a:p>
      </dsp:txBody>
      <dsp:txXfrm>
        <a:off x="5757880" y="1239123"/>
        <a:ext cx="2412643" cy="1399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782E0-ADD7-45E1-8E28-167C03EB80B5}">
      <dsp:nvSpPr>
        <dsp:cNvPr id="0" name=""/>
        <dsp:cNvSpPr/>
      </dsp:nvSpPr>
      <dsp:spPr>
        <a:xfrm>
          <a:off x="4055638" y="0"/>
          <a:ext cx="6083457" cy="15718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just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700" kern="1200" dirty="0"/>
            <a:t>Consiste em todos os itens ou indivíduos em relação aos quais você quer analisar.</a:t>
          </a:r>
        </a:p>
      </dsp:txBody>
      <dsp:txXfrm>
        <a:off x="4055638" y="196481"/>
        <a:ext cx="5494013" cy="1178888"/>
      </dsp:txXfrm>
    </dsp:sp>
    <dsp:sp modelId="{8751BE3E-CA20-46DB-B339-44EADB7F42B9}">
      <dsp:nvSpPr>
        <dsp:cNvPr id="0" name=""/>
        <dsp:cNvSpPr/>
      </dsp:nvSpPr>
      <dsp:spPr>
        <a:xfrm>
          <a:off x="0" y="0"/>
          <a:ext cx="4055638" cy="157185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 dirty="0"/>
            <a:t>População</a:t>
          </a:r>
        </a:p>
      </dsp:txBody>
      <dsp:txXfrm>
        <a:off x="76731" y="76731"/>
        <a:ext cx="3902176" cy="1418388"/>
      </dsp:txXfrm>
    </dsp:sp>
    <dsp:sp modelId="{79F8BF96-2D30-46D6-BC82-B42CF20FB4DE}">
      <dsp:nvSpPr>
        <dsp:cNvPr id="0" name=""/>
        <dsp:cNvSpPr/>
      </dsp:nvSpPr>
      <dsp:spPr>
        <a:xfrm>
          <a:off x="4055638" y="1729036"/>
          <a:ext cx="6083457" cy="15718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just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700" kern="1200" dirty="0"/>
            <a:t>Corresponde a uma parte da população a ser analisada.</a:t>
          </a:r>
        </a:p>
      </dsp:txBody>
      <dsp:txXfrm>
        <a:off x="4055638" y="1925517"/>
        <a:ext cx="5494013" cy="1178888"/>
      </dsp:txXfrm>
    </dsp:sp>
    <dsp:sp modelId="{4C698808-BC6A-4203-B562-B1D8D9115FCE}">
      <dsp:nvSpPr>
        <dsp:cNvPr id="0" name=""/>
        <dsp:cNvSpPr/>
      </dsp:nvSpPr>
      <dsp:spPr>
        <a:xfrm>
          <a:off x="0" y="1729036"/>
          <a:ext cx="4055638" cy="157185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 dirty="0"/>
            <a:t>Amostra</a:t>
          </a:r>
        </a:p>
      </dsp:txBody>
      <dsp:txXfrm>
        <a:off x="76731" y="1805767"/>
        <a:ext cx="3902176" cy="1418388"/>
      </dsp:txXfrm>
    </dsp:sp>
    <dsp:sp modelId="{3B893399-DBDB-4698-91DD-F573BAAB90D6}">
      <dsp:nvSpPr>
        <dsp:cNvPr id="0" name=""/>
        <dsp:cNvSpPr/>
      </dsp:nvSpPr>
      <dsp:spPr>
        <a:xfrm>
          <a:off x="4055638" y="3458072"/>
          <a:ext cx="6083457" cy="15718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just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700" kern="1200" dirty="0"/>
            <a:t>Corresponde aos diferentes valores associados a uma determinada variável.</a:t>
          </a:r>
        </a:p>
      </dsp:txBody>
      <dsp:txXfrm>
        <a:off x="4055638" y="3654553"/>
        <a:ext cx="5494013" cy="1178888"/>
      </dsp:txXfrm>
    </dsp:sp>
    <dsp:sp modelId="{12CAE295-C029-4CF0-9123-175DA1212AA7}">
      <dsp:nvSpPr>
        <dsp:cNvPr id="0" name=""/>
        <dsp:cNvSpPr/>
      </dsp:nvSpPr>
      <dsp:spPr>
        <a:xfrm>
          <a:off x="0" y="3458072"/>
          <a:ext cx="4055638" cy="157185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 dirty="0"/>
            <a:t>Dados</a:t>
          </a:r>
        </a:p>
      </dsp:txBody>
      <dsp:txXfrm>
        <a:off x="76731" y="3534803"/>
        <a:ext cx="3902176" cy="14183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EC952-8E11-4C2A-9767-0AFD45EA73F1}">
      <dsp:nvSpPr>
        <dsp:cNvPr id="0" name=""/>
        <dsp:cNvSpPr/>
      </dsp:nvSpPr>
      <dsp:spPr>
        <a:xfrm>
          <a:off x="4213" y="1515935"/>
          <a:ext cx="2533461" cy="1003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Quantitativa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Discreta	</a:t>
          </a:r>
        </a:p>
      </dsp:txBody>
      <dsp:txXfrm>
        <a:off x="4213" y="1515935"/>
        <a:ext cx="2533461" cy="1003316"/>
      </dsp:txXfrm>
    </dsp:sp>
    <dsp:sp modelId="{52DAC284-5502-487B-AD2A-759E03B5B5DC}">
      <dsp:nvSpPr>
        <dsp:cNvPr id="0" name=""/>
        <dsp:cNvSpPr/>
      </dsp:nvSpPr>
      <dsp:spPr>
        <a:xfrm>
          <a:off x="4213" y="2519251"/>
          <a:ext cx="2533461" cy="1383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Números Inteiros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ex.: 2, 15, 37</a:t>
          </a:r>
        </a:p>
      </dsp:txBody>
      <dsp:txXfrm>
        <a:off x="4213" y="2519251"/>
        <a:ext cx="2533461" cy="1383480"/>
      </dsp:txXfrm>
    </dsp:sp>
    <dsp:sp modelId="{A876870D-CD0F-49C3-B9E8-BED39A49FF8D}">
      <dsp:nvSpPr>
        <dsp:cNvPr id="0" name=""/>
        <dsp:cNvSpPr/>
      </dsp:nvSpPr>
      <dsp:spPr>
        <a:xfrm>
          <a:off x="2892359" y="1515935"/>
          <a:ext cx="2533461" cy="1003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Quantitativa Contínua</a:t>
          </a:r>
        </a:p>
      </dsp:txBody>
      <dsp:txXfrm>
        <a:off x="2892359" y="1515935"/>
        <a:ext cx="2533461" cy="1003316"/>
      </dsp:txXfrm>
    </dsp:sp>
    <dsp:sp modelId="{BE668E52-0783-4FCC-A1D8-BE1FEBC3A458}">
      <dsp:nvSpPr>
        <dsp:cNvPr id="0" name=""/>
        <dsp:cNvSpPr/>
      </dsp:nvSpPr>
      <dsp:spPr>
        <a:xfrm>
          <a:off x="2892359" y="2519251"/>
          <a:ext cx="2533461" cy="1383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Números racionais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ex.: 0,5 ; 2,6</a:t>
          </a:r>
        </a:p>
      </dsp:txBody>
      <dsp:txXfrm>
        <a:off x="2892359" y="2519251"/>
        <a:ext cx="2533461" cy="1383480"/>
      </dsp:txXfrm>
    </dsp:sp>
    <dsp:sp modelId="{64BA4CB6-6805-4AC3-BDB9-652BB238B4CB}">
      <dsp:nvSpPr>
        <dsp:cNvPr id="0" name=""/>
        <dsp:cNvSpPr/>
      </dsp:nvSpPr>
      <dsp:spPr>
        <a:xfrm>
          <a:off x="5780506" y="1515935"/>
          <a:ext cx="2533461" cy="1003316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Qualitativa Ordinal</a:t>
          </a:r>
        </a:p>
      </dsp:txBody>
      <dsp:txXfrm>
        <a:off x="5780506" y="1515935"/>
        <a:ext cx="2533461" cy="1003316"/>
      </dsp:txXfrm>
    </dsp:sp>
    <dsp:sp modelId="{2B172317-BAA8-40A0-8DDB-89829A8C7F28}">
      <dsp:nvSpPr>
        <dsp:cNvPr id="0" name=""/>
        <dsp:cNvSpPr/>
      </dsp:nvSpPr>
      <dsp:spPr>
        <a:xfrm>
          <a:off x="5780506" y="2519251"/>
          <a:ext cx="2533461" cy="1383480"/>
        </a:xfrm>
        <a:prstGeom prst="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Atributo (ordenável)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ex.: 1ª , 2ª , 3º</a:t>
          </a:r>
        </a:p>
      </dsp:txBody>
      <dsp:txXfrm>
        <a:off x="5780506" y="2519251"/>
        <a:ext cx="2533461" cy="1383480"/>
      </dsp:txXfrm>
    </dsp:sp>
    <dsp:sp modelId="{49BD9879-EE76-4224-8ED3-66068E2DED2F}">
      <dsp:nvSpPr>
        <dsp:cNvPr id="0" name=""/>
        <dsp:cNvSpPr/>
      </dsp:nvSpPr>
      <dsp:spPr>
        <a:xfrm>
          <a:off x="8668652" y="1515935"/>
          <a:ext cx="2533461" cy="1003316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Qualitativa Nominal</a:t>
          </a:r>
        </a:p>
      </dsp:txBody>
      <dsp:txXfrm>
        <a:off x="8668652" y="1515935"/>
        <a:ext cx="2533461" cy="1003316"/>
      </dsp:txXfrm>
    </dsp:sp>
    <dsp:sp modelId="{656755B6-3C44-4134-94A5-31ADA487F941}">
      <dsp:nvSpPr>
        <dsp:cNvPr id="0" name=""/>
        <dsp:cNvSpPr/>
      </dsp:nvSpPr>
      <dsp:spPr>
        <a:xfrm>
          <a:off x="8668652" y="2519251"/>
          <a:ext cx="2533461" cy="1383480"/>
        </a:xfrm>
        <a:prstGeom prst="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Atributo (não ordenável)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 err="1"/>
            <a:t>ex.:Azul</a:t>
          </a:r>
          <a:r>
            <a:rPr lang="pt-BR" sz="2400" kern="1200" dirty="0"/>
            <a:t>, branco</a:t>
          </a:r>
        </a:p>
      </dsp:txBody>
      <dsp:txXfrm>
        <a:off x="8668652" y="2519251"/>
        <a:ext cx="2533461" cy="1383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17DFC-3C1F-425D-AC44-5DE568660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629DB9-C86F-42D6-A7A3-BF915B93E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BCCC15-AC2B-4163-92F2-94308D4B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0579-A9FE-43A3-A6CB-E387B558D0DB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18FE6A-80A2-4AFC-A41C-AB322A8F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F06DE5-9B0E-464F-945D-63A0419E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612-AF5F-4664-9210-E973A982B4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69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2B480-EFC6-4BF8-8CBD-4CB09455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ADA73F-4D5B-48CC-9F25-02421E657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357F58-11A1-4792-8C51-4D79BB2A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0579-A9FE-43A3-A6CB-E387B558D0DB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AE71ED-0598-4C35-9712-B99BEAD7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2ADD52-875E-4FD1-97AD-86388F85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612-AF5F-4664-9210-E973A982B4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72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50FD5C-8919-4705-B182-46D5819CB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3D32F9-1935-4F20-8A0E-B9D0946FB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328865-B332-4A21-9094-095290C1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0579-A9FE-43A3-A6CB-E387B558D0DB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0B11B4-FAA6-4F8E-A6AD-757AABC2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655619-6019-4131-A103-7427BB93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612-AF5F-4664-9210-E973A982B4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74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26CCE-339C-42C2-9486-3FB52DE3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F49A3C-1540-4631-A9F1-E5BFE98AC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2777C9-18BF-41C6-A12C-696D90BB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0579-A9FE-43A3-A6CB-E387B558D0DB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2912EE-5B51-43EC-A1C4-5AAFE377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5EFBAD-0D04-48EA-856C-D378693C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612-AF5F-4664-9210-E973A982B4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07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1B14C-7D25-4412-B734-3BB624AA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A9C178-963A-4DC7-8439-1704E2EBF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420C5C-7CD0-4BC8-B0F4-7A98B978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0579-A9FE-43A3-A6CB-E387B558D0DB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AD5103-156A-42D4-9A8B-7663239B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C16052-AF86-4CBE-AD08-237E6F25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612-AF5F-4664-9210-E973A982B4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42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8BBF3-E14D-428E-9A1E-E9CB8B36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A99E2E-68F7-4D22-BDD9-1532867D5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C510EE-51CF-49D3-9470-BD807DF00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42C7F2-A7EC-4B6D-80D7-581921C3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0579-A9FE-43A3-A6CB-E387B558D0DB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9DBD2A-BF71-4244-8EB8-5C34F537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C9DD32-D4ED-49C3-8966-465E702D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612-AF5F-4664-9210-E973A982B4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15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80A4E-F093-4190-961C-850E36D8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0836C1-8730-4277-97C4-D77A29A95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385513-6B00-41EF-8531-C78106461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366DC3-DC7A-4E2A-9778-3BB47102C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C2A826-23BC-4823-AA5D-103E94C82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7D571B-3E3F-47D0-ADBB-A88F0AE1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0579-A9FE-43A3-A6CB-E387B558D0DB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7B4BC0-8761-4D7F-888C-B6136BC5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498E96-79BA-4EDF-92D7-78793B6A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612-AF5F-4664-9210-E973A982B4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89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53B3A-60C5-4790-9AE8-E9FC2E04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B5EF6E-D3E6-4FC5-8959-028908A0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0579-A9FE-43A3-A6CB-E387B558D0DB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C6605A-A4DD-4C53-8DB3-DDD4E673E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7D8E44-58FC-472E-BBFE-352F7804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612-AF5F-4664-9210-E973A982B4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28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3C7D6D-30B0-4230-B80C-41351F01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0579-A9FE-43A3-A6CB-E387B558D0DB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4380BF-464B-4A97-B00D-EB6DF29E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BAEF60-2421-4E1A-93AF-F9197612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612-AF5F-4664-9210-E973A982B4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31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3BB41-C999-4A1F-9B57-E101B1AC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AE22C-7336-45E6-926E-673CB707F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91E76C-767C-4B48-81A8-80E8A1DBB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28F2A5-259B-4211-95B8-596352F0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0579-A9FE-43A3-A6CB-E387B558D0DB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945018-7EDE-4A06-A26A-CE0D1A1C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3ED9DB-02F4-425C-87A6-49FAFC4B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612-AF5F-4664-9210-E973A982B4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32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8C211-B35D-4676-ABA9-DEFFC8C4C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920F056-629F-4A42-AE7D-67E43181E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D6A6C4-67C7-4344-AE63-CF0F4A664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91C3F2-8E78-4079-85CA-A65918F9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0579-A9FE-43A3-A6CB-E387B558D0DB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0C25C9-3F9C-470D-BF1F-5A8FACCB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95961C-8F78-47BA-AA58-95E4A087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612-AF5F-4664-9210-E973A982B4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39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F36934-0A69-4480-8889-4025DE6E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5005F2-E4F8-4C03-B8C4-0E6B17FD5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C74894-0ADF-4A27-8535-762073734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D0579-A9FE-43A3-A6CB-E387B558D0DB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1E5FA8-C2FF-4CE4-8154-B9494A4DB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D35E0E-D812-4292-9D90-ADBAF5910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A3612-AF5F-4664-9210-E973A982B4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43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0DBD1-168A-4566-BA13-3E2C74677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ESTATÍSTICA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C91F50-FAAD-46B5-BF50-F55A84D57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01</a:t>
            </a:r>
          </a:p>
          <a:p>
            <a:r>
              <a:rPr lang="pt-BR" dirty="0"/>
              <a:t>2021-1</a:t>
            </a:r>
          </a:p>
        </p:txBody>
      </p:sp>
    </p:spTree>
    <p:extLst>
      <p:ext uri="{BB962C8B-B14F-4D97-AF65-F5344CB8AC3E}">
        <p14:creationId xmlns:p14="http://schemas.microsoft.com/office/powerpoint/2010/main" val="230021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4841" y="1207827"/>
            <a:ext cx="11709779" cy="565017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l"/>
            <a:endParaRPr lang="pt-BR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064621" cy="103822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54840" y="1207827"/>
            <a:ext cx="1170977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3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Variáveis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lvl="0"/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Diagrama 3"/>
          <p:cNvGraphicFramePr/>
          <p:nvPr/>
        </p:nvGraphicFramePr>
        <p:xfrm>
          <a:off x="503451" y="1323579"/>
          <a:ext cx="1120632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363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4841" y="1207827"/>
            <a:ext cx="11709779" cy="565017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l"/>
            <a:endParaRPr lang="pt-BR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064621" cy="103822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54840" y="1207827"/>
            <a:ext cx="117097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Ex.2)Coleta de dados. Indique se cada variável a seguir é Quantitativa Discreta (Qt D) ; Quantitativa Contínua (Qt C); Qualitativa Ordinal (Ql O) ou Qualitativa Nominal (Ql N).</a:t>
            </a:r>
          </a:p>
          <a:p>
            <a:pPr lvl="0"/>
            <a:endParaRPr lang="pt-BR" sz="2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Quantidade de colaboradores (________)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Salários (em reais) (________)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Grau de instrução (EF, EM, ES) (________)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Quantidade de vendas (em valor monetário) (________)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Região em que mora (________)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Quantidade de produtos no estoque (________)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Demanda de mercado (em quantidade de produtos) (________)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Investimento (dinheiro) (________)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de característica de personalidade (________)</a:t>
            </a:r>
          </a:p>
        </p:txBody>
      </p:sp>
    </p:spTree>
    <p:extLst>
      <p:ext uri="{BB962C8B-B14F-4D97-AF65-F5344CB8AC3E}">
        <p14:creationId xmlns:p14="http://schemas.microsoft.com/office/powerpoint/2010/main" val="46383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tatística básica no Enem - Brasil Esco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2" y="3818865"/>
            <a:ext cx="2429302" cy="267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728717" y="1038226"/>
            <a:ext cx="9144000" cy="581977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 EM RECURSOS HUMANOS</a:t>
            </a:r>
          </a:p>
          <a:p>
            <a:endParaRPr lang="pt-BR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Estatística Analítica</a:t>
            </a:r>
          </a:p>
          <a:p>
            <a:endParaRPr lang="pt-BR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Prof.ª Dra. Léa Paz da Silva</a:t>
            </a:r>
          </a:p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SP/ 2020.2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064621" cy="10382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0465" y="4563014"/>
            <a:ext cx="2068203" cy="193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3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064621" cy="103822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54840" y="910667"/>
            <a:ext cx="1170977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Aula 1 : Introdução à Estatística </a:t>
            </a:r>
          </a:p>
          <a:p>
            <a:endParaRPr lang="pt-BR" sz="3200" b="1" dirty="0">
              <a:solidFill>
                <a:srgbClr val="FF0000"/>
              </a:solidFill>
            </a:endParaRPr>
          </a:p>
          <a:p>
            <a:r>
              <a:rPr lang="pt-BR" sz="3200" b="1" dirty="0">
                <a:solidFill>
                  <a:srgbClr val="FF0000"/>
                </a:solidFill>
              </a:rPr>
              <a:t>Objetivo:</a:t>
            </a:r>
          </a:p>
          <a:p>
            <a:endParaRPr lang="pt-BR" sz="32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Entender os Conceitos básicos de Estatística, População, Amostra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Demonstrar a diferença entre Variáveis qualitativas e quantitativas</a:t>
            </a:r>
            <a:r>
              <a:rPr lang="pt-B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Criar tabela de frequência de dados, no Microsoft </a:t>
            </a:r>
            <a:r>
              <a:rPr lang="pt-BR" sz="2400" dirty="0" err="1">
                <a:solidFill>
                  <a:schemeClr val="accent5">
                    <a:lumMod val="75000"/>
                  </a:schemeClr>
                </a:solidFill>
              </a:rPr>
              <a:t>Excell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96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4841" y="1207827"/>
            <a:ext cx="11709779" cy="565017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l"/>
            <a:endParaRPr lang="pt-BR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064621" cy="103822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54840" y="910667"/>
            <a:ext cx="1170977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Aula 1 : Introdução à Estatística</a:t>
            </a:r>
          </a:p>
          <a:p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É um conjunto de técnicas que tem por objetivo possibilitar a análise e a interpretação das informações contidas em diferentes conjuntos de dados. </a:t>
            </a:r>
          </a:p>
          <a:p>
            <a:endParaRPr lang="pt-BR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Estatística Descritiva: </a:t>
            </a:r>
          </a:p>
          <a:p>
            <a:pPr marL="514350" lvl="0" indent="-514350">
              <a:buFont typeface="+mj-lt"/>
              <a:buAutoNum type="romanUcPeriod"/>
            </a:pP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Resumir dados e informações </a:t>
            </a:r>
          </a:p>
          <a:p>
            <a:pPr marL="514350" lvl="0" indent="-514350">
              <a:buFont typeface="+mj-lt"/>
              <a:buAutoNum type="romanUcPeriod"/>
            </a:pP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Organizar e apresentar dados por meio de tabelas e gráficos.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Probabilidade:</a:t>
            </a:r>
          </a:p>
          <a:p>
            <a:pPr marL="514350" lvl="0" indent="-514350">
              <a:buFont typeface="+mj-lt"/>
              <a:buAutoNum type="romanUcPeriod"/>
            </a:pP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Estuda o risco e o acaso em eventos futuros;</a:t>
            </a:r>
          </a:p>
          <a:p>
            <a:pPr marL="514350" lvl="0" indent="-514350">
              <a:buFont typeface="+mj-lt"/>
              <a:buAutoNum type="romanUcPeriod"/>
            </a:pP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Determinar se é provável ou não um determinado acontecimento.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Inferência Estatística:</a:t>
            </a:r>
          </a:p>
          <a:p>
            <a:pPr marL="514350" lvl="0" indent="-514350">
              <a:buFont typeface="+mj-lt"/>
              <a:buAutoNum type="romanUcPeriod"/>
            </a:pP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Estuda os dados da amostra para entender uma polução.</a:t>
            </a:r>
          </a:p>
          <a:p>
            <a:pPr marL="514350" lvl="0" indent="-514350">
              <a:buFont typeface="+mj-lt"/>
              <a:buAutoNum type="romanUcPeriod"/>
            </a:pP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Parte da interpretação de uma amostra para a caracterização de um grupo populacional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76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4841" y="1207827"/>
            <a:ext cx="11709779" cy="565017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l"/>
            <a:endParaRPr lang="pt-BR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064621" cy="103822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54840" y="910667"/>
            <a:ext cx="11709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Estatística Descritiva</a:t>
            </a:r>
          </a:p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graphicFrame>
        <p:nvGraphicFramePr>
          <p:cNvPr id="4" name="Diagrama 3"/>
          <p:cNvGraphicFramePr/>
          <p:nvPr/>
        </p:nvGraphicFramePr>
        <p:xfrm>
          <a:off x="-972455" y="3149600"/>
          <a:ext cx="8247695" cy="3878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4" name="Picture 6" descr="bonecos brancos engraçados - Pesquisa do Google | Estudos bíblicos ..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240" y="1106300"/>
            <a:ext cx="4103626" cy="4086599"/>
          </a:xfrm>
          <a:prstGeom prst="rect">
            <a:avLst/>
          </a:prstGeom>
          <a:noFill/>
          <a:scene3d>
            <a:camera prst="orthographicFront">
              <a:rot lat="0" lon="600000" rev="206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93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4841" y="1207827"/>
            <a:ext cx="11709779" cy="565017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l"/>
            <a:endParaRPr lang="pt-BR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064621" cy="103822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54840" y="1207827"/>
            <a:ext cx="1170977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lvl="0"/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9" name="Diagrama 8"/>
          <p:cNvGraphicFramePr/>
          <p:nvPr/>
        </p:nvGraphicFramePr>
        <p:xfrm>
          <a:off x="1007876" y="1451428"/>
          <a:ext cx="10139096" cy="5029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561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4841" y="1207827"/>
            <a:ext cx="11709779" cy="565017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l"/>
            <a:endParaRPr lang="pt-BR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064621" cy="103822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54840" y="1207827"/>
            <a:ext cx="1170977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3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População x Amostra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lvl="0"/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985" y="1992573"/>
            <a:ext cx="5486400" cy="408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21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4841" y="1207827"/>
            <a:ext cx="11709779" cy="565017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l"/>
            <a:endParaRPr lang="pt-BR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064621" cy="103822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54840" y="1207827"/>
            <a:ext cx="117097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Ex. 1) Identifique P (população) e A (amostra)</a:t>
            </a:r>
          </a:p>
          <a:p>
            <a:pPr lvl="0"/>
            <a:endParaRPr lang="pt-BR" sz="32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0" indent="-514350">
              <a:buAutoNum type="alphaLcParenR"/>
            </a:pPr>
            <a:r>
              <a:rPr lang="pt-BR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pesquisa  com 500 espectadores de um estádio com 42000 espectadores (  )</a:t>
            </a:r>
          </a:p>
          <a:p>
            <a:pPr lvl="0"/>
            <a:endParaRPr lang="pt-BR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Os salários anuais para cada advogado do escritório da empresa Consultoria Advocatícia Alfa. (   )</a:t>
            </a:r>
          </a:p>
          <a:p>
            <a:pPr lvl="0"/>
            <a:r>
              <a:rPr lang="pt-BR" sz="3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400" dirty="0">
              <a:solidFill>
                <a:schemeClr val="accent5">
                  <a:lumMod val="75000"/>
                </a:schemeClr>
              </a:solidFill>
            </a:endParaRPr>
          </a:p>
          <a:p>
            <a:pPr lvl="0"/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065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4841" y="1207827"/>
            <a:ext cx="11709779" cy="565017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 algn="l"/>
            <a:endParaRPr lang="pt-BR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064621" cy="103822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54840" y="1207827"/>
            <a:ext cx="1170977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3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Variáveis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lvl="0"/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Imagem 5" descr="Resultado de imagem para variÃ¡vei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458" y="1890215"/>
            <a:ext cx="7724633" cy="42853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4148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5EF6BAC65C71E42B530935DE3A31B27" ma:contentTypeVersion="0" ma:contentTypeDescription="Crie um novo documento." ma:contentTypeScope="" ma:versionID="64713169574cb563a2313221c983f48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B25E32-C745-470F-B2E7-EF1B7FFEEBAB}"/>
</file>

<file path=customXml/itemProps2.xml><?xml version="1.0" encoding="utf-8"?>
<ds:datastoreItem xmlns:ds="http://schemas.openxmlformats.org/officeDocument/2006/customXml" ds:itemID="{FD16870E-439A-426A-8613-B5BE53152BAF}"/>
</file>

<file path=customXml/itemProps3.xml><?xml version="1.0" encoding="utf-8"?>
<ds:datastoreItem xmlns:ds="http://schemas.openxmlformats.org/officeDocument/2006/customXml" ds:itemID="{80B3CEB3-D517-438B-A791-D02702E7237D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417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do Office</vt:lpstr>
      <vt:lpstr>ESTATÍSTICA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</dc:title>
  <dc:creator>Ana Scardino</dc:creator>
  <cp:lastModifiedBy>Ana Scardino</cp:lastModifiedBy>
  <cp:revision>1</cp:revision>
  <dcterms:created xsi:type="dcterms:W3CDTF">2021-02-11T02:32:35Z</dcterms:created>
  <dcterms:modified xsi:type="dcterms:W3CDTF">2021-02-11T02:34:44Z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0x01010045EF6BAC65C71E42B530935DE3A31B27</vt:lpwstr>
  </property>
</Properties>
</file>