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80" r:id="rId2"/>
    <p:sldId id="426" r:id="rId3"/>
    <p:sldId id="257" r:id="rId4"/>
    <p:sldId id="258" r:id="rId5"/>
    <p:sldId id="259" r:id="rId6"/>
    <p:sldId id="260" r:id="rId7"/>
    <p:sldId id="261" r:id="rId8"/>
    <p:sldId id="262" r:id="rId9"/>
    <p:sldId id="427" r:id="rId10"/>
    <p:sldId id="377" r:id="rId11"/>
    <p:sldId id="263" r:id="rId12"/>
    <p:sldId id="264" r:id="rId13"/>
    <p:sldId id="265" r:id="rId14"/>
    <p:sldId id="428" r:id="rId15"/>
    <p:sldId id="391" r:id="rId16"/>
    <p:sldId id="433" r:id="rId17"/>
    <p:sldId id="395" r:id="rId18"/>
    <p:sldId id="434" r:id="rId19"/>
    <p:sldId id="435" r:id="rId20"/>
    <p:sldId id="436" r:id="rId21"/>
    <p:sldId id="437" r:id="rId22"/>
    <p:sldId id="432" r:id="rId23"/>
    <p:sldId id="429" r:id="rId24"/>
    <p:sldId id="430" r:id="rId25"/>
    <p:sldId id="271" r:id="rId26"/>
    <p:sldId id="397" r:id="rId27"/>
    <p:sldId id="400" r:id="rId28"/>
    <p:sldId id="402" r:id="rId29"/>
    <p:sldId id="404" r:id="rId30"/>
    <p:sldId id="431" r:id="rId31"/>
    <p:sldId id="406" r:id="rId32"/>
    <p:sldId id="408" r:id="rId33"/>
    <p:sldId id="410" r:id="rId34"/>
    <p:sldId id="438" r:id="rId35"/>
    <p:sldId id="439" r:id="rId36"/>
    <p:sldId id="415" r:id="rId37"/>
    <p:sldId id="417" r:id="rId38"/>
    <p:sldId id="419" r:id="rId39"/>
    <p:sldId id="421" r:id="rId40"/>
    <p:sldId id="423" r:id="rId41"/>
    <p:sldId id="425" r:id="rId42"/>
    <p:sldId id="411" r:id="rId43"/>
    <p:sldId id="440" r:id="rId44"/>
    <p:sldId id="272" r:id="rId45"/>
    <p:sldId id="412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0635-D1FA-4136-8A3C-D825AB959D52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905F8-730B-487A-8F4C-AAF7ACDE98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3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5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26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1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19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56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5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0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32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1D64-545B-49B5-A379-30E448505197}" type="datetimeFigureOut">
              <a:rPr lang="pt-BR" smtClean="0"/>
              <a:pPr/>
              <a:t>06/10/2022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AAE725-2EC3-4962-BB39-6BB238EC1FE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CORSO DI ITALIANO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smtClean="0"/>
              <a:t>LIVELLO </a:t>
            </a:r>
            <a:r>
              <a:rPr lang="pt-BR" dirty="0" smtClean="0"/>
              <a:t>A1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Io</a:t>
            </a:r>
            <a:r>
              <a:rPr lang="pt-BR" dirty="0" smtClean="0"/>
              <a:t> sono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 smtClean="0"/>
              <a:t>Ciao</a:t>
            </a:r>
            <a:r>
              <a:rPr lang="pt-BR" sz="2000" dirty="0" smtClean="0"/>
              <a:t>.</a:t>
            </a:r>
          </a:p>
          <a:p>
            <a:r>
              <a:rPr lang="pt-BR" sz="2000" dirty="0" err="1" smtClean="0"/>
              <a:t>Ciao</a:t>
            </a:r>
            <a:r>
              <a:rPr lang="pt-BR" sz="2000" dirty="0" smtClean="0"/>
              <a:t>, </a:t>
            </a:r>
            <a:r>
              <a:rPr lang="pt-BR" sz="2000" dirty="0" err="1" smtClean="0"/>
              <a:t>io</a:t>
            </a:r>
            <a:r>
              <a:rPr lang="pt-BR" sz="2000" dirty="0" smtClean="0"/>
              <a:t> sono </a:t>
            </a:r>
            <a:r>
              <a:rPr lang="pt-BR" sz="2000" dirty="0" smtClean="0"/>
              <a:t>_____________</a:t>
            </a:r>
            <a:r>
              <a:rPr lang="pt-BR" sz="2000" dirty="0" smtClean="0"/>
              <a:t>. </a:t>
            </a:r>
            <a:r>
              <a:rPr lang="pt-BR" sz="2000" dirty="0" smtClean="0"/>
              <a:t>E tu come ti </a:t>
            </a:r>
            <a:r>
              <a:rPr lang="pt-BR" sz="2000" dirty="0" err="1" smtClean="0"/>
              <a:t>chiami</a:t>
            </a:r>
            <a:r>
              <a:rPr lang="pt-BR" sz="2000" dirty="0" smtClean="0"/>
              <a:t>?</a:t>
            </a:r>
          </a:p>
          <a:p>
            <a:r>
              <a:rPr lang="pt-BR" sz="2000" dirty="0" err="1" smtClean="0"/>
              <a:t>Io</a:t>
            </a:r>
            <a:r>
              <a:rPr lang="pt-BR" sz="2000" dirty="0" smtClean="0"/>
              <a:t> sono </a:t>
            </a:r>
            <a:r>
              <a:rPr lang="pt-BR" sz="2000" dirty="0" smtClean="0"/>
              <a:t>______________.</a:t>
            </a:r>
            <a:endParaRPr lang="pt-BR" sz="2000" dirty="0" smtClean="0"/>
          </a:p>
          <a:p>
            <a:endParaRPr lang="pt-BR" dirty="0" smtClean="0"/>
          </a:p>
          <a:p>
            <a:r>
              <a:rPr lang="pt-BR" sz="2000" dirty="0" err="1" smtClean="0"/>
              <a:t>Buonasera</a:t>
            </a:r>
            <a:r>
              <a:rPr lang="pt-BR" sz="2000" dirty="0" smtClean="0"/>
              <a:t>, sono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vostra</a:t>
            </a:r>
            <a:r>
              <a:rPr lang="pt-BR" sz="2000" dirty="0" smtClean="0"/>
              <a:t> </a:t>
            </a:r>
            <a:r>
              <a:rPr lang="pt-BR" sz="2000" dirty="0" err="1" smtClean="0"/>
              <a:t>insegnante</a:t>
            </a:r>
            <a:r>
              <a:rPr lang="pt-BR" sz="2000" dirty="0" smtClean="0"/>
              <a:t>. Mi </a:t>
            </a:r>
            <a:r>
              <a:rPr lang="pt-BR" sz="2000" dirty="0" err="1" smtClean="0"/>
              <a:t>chiamo</a:t>
            </a:r>
            <a:r>
              <a:rPr lang="pt-BR" sz="2000" dirty="0" smtClean="0"/>
              <a:t> Mônica </a:t>
            </a:r>
            <a:r>
              <a:rPr lang="pt-BR" sz="2000" dirty="0" err="1" smtClean="0"/>
              <a:t>Éboli</a:t>
            </a:r>
            <a:r>
              <a:rPr lang="pt-BR" sz="2000" dirty="0" smtClean="0"/>
              <a:t>. Lei come si </a:t>
            </a:r>
            <a:r>
              <a:rPr lang="pt-BR" sz="2000" dirty="0" err="1" smtClean="0"/>
              <a:t>chiama</a:t>
            </a:r>
            <a:r>
              <a:rPr lang="pt-BR" sz="2000" dirty="0" smtClean="0"/>
              <a:t>?</a:t>
            </a:r>
          </a:p>
          <a:p>
            <a:r>
              <a:rPr lang="pt-BR" sz="2000" dirty="0" err="1" smtClean="0"/>
              <a:t>Piacere</a:t>
            </a:r>
            <a:r>
              <a:rPr lang="pt-BR" sz="2000" dirty="0" smtClean="0"/>
              <a:t>, </a:t>
            </a:r>
            <a:r>
              <a:rPr lang="pt-BR" sz="2000" dirty="0" err="1" smtClean="0"/>
              <a:t>io</a:t>
            </a:r>
            <a:r>
              <a:rPr lang="pt-BR" sz="2000" dirty="0" smtClean="0"/>
              <a:t> mi </a:t>
            </a:r>
            <a:r>
              <a:rPr lang="pt-BR" sz="2000" dirty="0" err="1" smtClean="0"/>
              <a:t>chiamo</a:t>
            </a:r>
            <a:r>
              <a:rPr lang="pt-BR" sz="2000" dirty="0" smtClean="0"/>
              <a:t> </a:t>
            </a:r>
            <a:r>
              <a:rPr lang="pt-BR" sz="2000" dirty="0" smtClean="0"/>
              <a:t>______________.</a:t>
            </a:r>
            <a:endParaRPr lang="pt-BR" sz="2000" dirty="0" smtClean="0"/>
          </a:p>
          <a:p>
            <a:r>
              <a:rPr lang="pt-BR" sz="2000" dirty="0" err="1" smtClean="0"/>
              <a:t>Piacere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Io</a:t>
            </a:r>
            <a:r>
              <a:rPr lang="pt-BR" dirty="0" smtClean="0"/>
              <a:t> sono ...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dirty="0" err="1" smtClean="0">
                <a:solidFill>
                  <a:srgbClr val="C00000"/>
                </a:solidFill>
              </a:rPr>
              <a:t>Aprite</a:t>
            </a:r>
            <a:r>
              <a:rPr lang="pt-BR" dirty="0" smtClean="0">
                <a:solidFill>
                  <a:srgbClr val="C00000"/>
                </a:solidFill>
              </a:rPr>
              <a:t> l libro a pagina 11, </a:t>
            </a:r>
            <a:r>
              <a:rPr lang="pt-BR" dirty="0" err="1" smtClean="0">
                <a:solidFill>
                  <a:srgbClr val="C00000"/>
                </a:solidFill>
              </a:rPr>
              <a:t>esercizio</a:t>
            </a:r>
            <a:r>
              <a:rPr lang="pt-BR" dirty="0" smtClean="0">
                <a:solidFill>
                  <a:srgbClr val="C00000"/>
                </a:solidFill>
              </a:rPr>
              <a:t> 3</a:t>
            </a:r>
            <a:r>
              <a:rPr lang="pt-BR" dirty="0" smtClean="0"/>
              <a:t>. </a:t>
            </a:r>
          </a:p>
          <a:p>
            <a:pPr algn="just">
              <a:buNone/>
            </a:pPr>
            <a:r>
              <a:rPr lang="pt-BR" dirty="0" err="1" smtClean="0"/>
              <a:t>Ordina</a:t>
            </a:r>
            <a:r>
              <a:rPr lang="pt-BR" dirty="0" smtClean="0"/>
              <a:t> </a:t>
            </a:r>
            <a:r>
              <a:rPr lang="pt-BR" dirty="0" err="1" smtClean="0"/>
              <a:t>lefrasi</a:t>
            </a:r>
            <a:r>
              <a:rPr lang="pt-BR" dirty="0" smtClean="0"/>
              <a:t> dei </a:t>
            </a:r>
            <a:r>
              <a:rPr lang="pt-BR" dirty="0" err="1" smtClean="0"/>
              <a:t>dialoghi</a:t>
            </a:r>
            <a:r>
              <a:rPr lang="pt-BR" dirty="0" smtClean="0"/>
              <a:t>.</a:t>
            </a:r>
          </a:p>
          <a:p>
            <a:pPr marL="651510" indent="-514350">
              <a:buAutoNum type="alphaUcParenR"/>
            </a:pPr>
            <a:r>
              <a:rPr lang="pt-BR" dirty="0" err="1" smtClean="0"/>
              <a:t>Io</a:t>
            </a:r>
            <a:r>
              <a:rPr lang="pt-BR" dirty="0" smtClean="0"/>
              <a:t> sono Francesca.</a:t>
            </a:r>
          </a:p>
          <a:p>
            <a:pPr marL="651510" indent="-514350">
              <a:buAutoNum type="alphaUcParenR"/>
            </a:pPr>
            <a:r>
              <a:rPr lang="pt-BR" dirty="0" err="1" smtClean="0"/>
              <a:t>Ciao</a:t>
            </a:r>
            <a:r>
              <a:rPr lang="pt-BR" dirty="0" smtClean="0"/>
              <a:t>, </a:t>
            </a:r>
            <a:r>
              <a:rPr lang="pt-BR" dirty="0" err="1" smtClean="0"/>
              <a:t>io</a:t>
            </a:r>
            <a:r>
              <a:rPr lang="pt-BR" dirty="0" smtClean="0"/>
              <a:t> sono Paolo. E tu come ti </a:t>
            </a:r>
            <a:r>
              <a:rPr lang="pt-BR" dirty="0" err="1" smtClean="0"/>
              <a:t>chiami</a:t>
            </a:r>
            <a:r>
              <a:rPr lang="pt-BR" dirty="0" smtClean="0"/>
              <a:t>?</a:t>
            </a:r>
          </a:p>
          <a:p>
            <a:pPr marL="651510" indent="-514350">
              <a:buAutoNum type="alphaUcParenR"/>
            </a:pPr>
            <a:r>
              <a:rPr lang="pt-BR" dirty="0" err="1" smtClean="0"/>
              <a:t>Ciao</a:t>
            </a:r>
            <a:r>
              <a:rPr lang="pt-BR" dirty="0" smtClean="0"/>
              <a:t>.</a:t>
            </a:r>
          </a:p>
          <a:p>
            <a:pPr marL="651510" indent="-514350">
              <a:buAutoNum type="alphaUcParenR"/>
            </a:pPr>
            <a:endParaRPr lang="pt-BR" dirty="0" smtClean="0"/>
          </a:p>
          <a:p>
            <a:pPr marL="651510" indent="-514350">
              <a:buAutoNum type="alphaUcParenR"/>
            </a:pPr>
            <a:r>
              <a:rPr lang="pt-BR" dirty="0" err="1" smtClean="0"/>
              <a:t>Sì</a:t>
            </a:r>
            <a:r>
              <a:rPr lang="pt-BR" dirty="0" smtClean="0"/>
              <a:t>, prego!</a:t>
            </a:r>
          </a:p>
          <a:p>
            <a:pPr marL="651510" indent="-514350">
              <a:buAutoNum type="alphaUcParenR"/>
            </a:pPr>
            <a:r>
              <a:rPr lang="pt-BR" dirty="0" err="1" smtClean="0"/>
              <a:t>Grazie</a:t>
            </a:r>
            <a:r>
              <a:rPr lang="pt-BR" dirty="0" smtClean="0"/>
              <a:t>. Mi </a:t>
            </a:r>
            <a:r>
              <a:rPr lang="pt-BR" dirty="0" err="1" smtClean="0"/>
              <a:t>chiamo</a:t>
            </a:r>
            <a:r>
              <a:rPr lang="pt-BR" dirty="0" smtClean="0"/>
              <a:t> Chiara </a:t>
            </a:r>
            <a:r>
              <a:rPr lang="pt-BR" dirty="0" err="1" smtClean="0"/>
              <a:t>Monfalco</a:t>
            </a:r>
            <a:r>
              <a:rPr lang="pt-BR" dirty="0" smtClean="0"/>
              <a:t>.</a:t>
            </a:r>
          </a:p>
          <a:p>
            <a:pPr marL="651510" indent="-514350">
              <a:buAutoNum type="alphaUcParenR"/>
            </a:pPr>
            <a:r>
              <a:rPr lang="pt-BR" dirty="0" err="1" smtClean="0"/>
              <a:t>Buongiorno</a:t>
            </a:r>
            <a:r>
              <a:rPr lang="pt-BR" dirty="0" smtClean="0"/>
              <a:t>. È libero </a:t>
            </a:r>
            <a:r>
              <a:rPr lang="pt-BR" dirty="0" err="1" smtClean="0"/>
              <a:t>qui</a:t>
            </a:r>
            <a:r>
              <a:rPr lang="pt-BR" dirty="0" smtClean="0"/>
              <a:t>?</a:t>
            </a:r>
          </a:p>
          <a:p>
            <a:pPr marL="651510" indent="-514350">
              <a:buAutoNum type="alphaUcParenR"/>
            </a:pPr>
            <a:r>
              <a:rPr lang="pt-BR" dirty="0" err="1" smtClean="0"/>
              <a:t>Piacere</a:t>
            </a:r>
            <a:r>
              <a:rPr lang="pt-BR" dirty="0" smtClean="0"/>
              <a:t>, Nicola Bruni.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Io</a:t>
            </a:r>
            <a:r>
              <a:rPr lang="pt-BR" dirty="0" smtClean="0"/>
              <a:t> sono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a. </a:t>
            </a:r>
            <a:r>
              <a:rPr lang="pt-BR" dirty="0" err="1" smtClean="0"/>
              <a:t>Anch´io</a:t>
            </a:r>
            <a:r>
              <a:rPr lang="pt-BR" dirty="0" smtClean="0"/>
              <a:t> mi </a:t>
            </a:r>
            <a:r>
              <a:rPr lang="pt-BR" dirty="0" err="1" smtClean="0"/>
              <a:t>chiamo</a:t>
            </a:r>
            <a:r>
              <a:rPr lang="pt-BR" dirty="0" smtClean="0"/>
              <a:t> Carla. Carla </a:t>
            </a:r>
            <a:r>
              <a:rPr lang="pt-BR" dirty="0" err="1" smtClean="0"/>
              <a:t>Chiesa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b. Ah, </a:t>
            </a:r>
            <a:r>
              <a:rPr lang="pt-BR" dirty="0" err="1" smtClean="0"/>
              <a:t>piacere</a:t>
            </a:r>
            <a:r>
              <a:rPr lang="pt-BR" dirty="0" smtClean="0"/>
              <a:t>. Carla </a:t>
            </a:r>
            <a:r>
              <a:rPr lang="pt-BR" dirty="0" err="1" smtClean="0"/>
              <a:t>Codevilla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c. </a:t>
            </a:r>
            <a:r>
              <a:rPr lang="pt-BR" dirty="0" err="1" smtClean="0"/>
              <a:t>Buonasera</a:t>
            </a:r>
            <a:r>
              <a:rPr lang="pt-BR" dirty="0" smtClean="0"/>
              <a:t>, sono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vostra</a:t>
            </a:r>
            <a:r>
              <a:rPr lang="pt-BR" dirty="0" smtClean="0"/>
              <a:t> </a:t>
            </a:r>
            <a:r>
              <a:rPr lang="pt-BR" dirty="0" err="1" smtClean="0"/>
              <a:t>insegnante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d.Mi </a:t>
            </a:r>
            <a:r>
              <a:rPr lang="pt-BR" dirty="0" err="1" smtClean="0"/>
              <a:t>chiamo</a:t>
            </a:r>
            <a:r>
              <a:rPr lang="pt-BR" dirty="0" smtClean="0"/>
              <a:t> Carla. Lei come si </a:t>
            </a:r>
            <a:r>
              <a:rPr lang="pt-BR" dirty="0" err="1" smtClean="0"/>
              <a:t>chiama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Grammatica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b="1" dirty="0" err="1" smtClean="0"/>
              <a:t>Essere</a:t>
            </a:r>
            <a:endParaRPr lang="pt-BR" sz="2000" b="1" dirty="0" smtClean="0"/>
          </a:p>
          <a:p>
            <a:pPr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sono</a:t>
            </a:r>
          </a:p>
          <a:p>
            <a:pPr>
              <a:buNone/>
            </a:pPr>
            <a:r>
              <a:rPr lang="pt-BR" sz="2000" dirty="0" smtClean="0"/>
              <a:t>Tu sei</a:t>
            </a:r>
          </a:p>
          <a:p>
            <a:pPr>
              <a:buNone/>
            </a:pPr>
            <a:r>
              <a:rPr lang="pt-BR" sz="2000" dirty="0" smtClean="0"/>
              <a:t>Lei è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b="1" dirty="0" err="1" smtClean="0"/>
              <a:t>Chiamarsi</a:t>
            </a:r>
            <a:endParaRPr lang="pt-BR" sz="2000" b="1" dirty="0" smtClean="0"/>
          </a:p>
          <a:p>
            <a:pPr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mi </a:t>
            </a:r>
            <a:r>
              <a:rPr lang="pt-BR" sz="2000" dirty="0" err="1" smtClean="0"/>
              <a:t>chiamo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Tu ti </a:t>
            </a:r>
            <a:r>
              <a:rPr lang="pt-BR" sz="2000" dirty="0" err="1" smtClean="0"/>
              <a:t>chiami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Lei si </a:t>
            </a:r>
            <a:r>
              <a:rPr lang="pt-BR" sz="2000" dirty="0" err="1" smtClean="0"/>
              <a:t>chiama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saluti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pt-BR" dirty="0" smtClean="0"/>
          </a:p>
          <a:p>
            <a:pPr marL="13716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10246"/>
              </p:ext>
            </p:extLst>
          </p:nvPr>
        </p:nvGraphicFramePr>
        <p:xfrm>
          <a:off x="1524000" y="1397000"/>
          <a:ext cx="6096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109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88072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468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 </a:t>
                      </a:r>
                      <a:r>
                        <a:rPr lang="pt-BR" dirty="0" err="1" smtClean="0"/>
                        <a:t>salutare</a:t>
                      </a:r>
                      <a:r>
                        <a:rPr lang="pt-BR" dirty="0" smtClean="0"/>
                        <a:t> quando </a:t>
                      </a:r>
                      <a:r>
                        <a:rPr lang="pt-BR" dirty="0" err="1" smtClean="0"/>
                        <a:t>arrivo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 </a:t>
                      </a:r>
                      <a:r>
                        <a:rPr lang="pt-BR" dirty="0" err="1" smtClean="0"/>
                        <a:t>salutare</a:t>
                      </a:r>
                      <a:r>
                        <a:rPr lang="pt-BR" baseline="0" dirty="0" smtClean="0"/>
                        <a:t> quando </a:t>
                      </a:r>
                      <a:r>
                        <a:rPr lang="pt-BR" baseline="0" dirty="0" err="1" smtClean="0"/>
                        <a:t>vado</a:t>
                      </a:r>
                      <a:r>
                        <a:rPr lang="pt-BR" baseline="0" dirty="0" smtClean="0"/>
                        <a:t> via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6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 </a:t>
                      </a:r>
                      <a:r>
                        <a:rPr lang="pt-BR" dirty="0" err="1" smtClean="0"/>
                        <a:t>giorno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7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 </a:t>
                      </a:r>
                      <a:r>
                        <a:rPr lang="pt-BR" dirty="0" err="1" smtClean="0"/>
                        <a:t>notte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4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9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2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 </a:t>
            </a:r>
            <a:r>
              <a:rPr lang="pt-BR" dirty="0" err="1" smtClean="0"/>
              <a:t>saluti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Per </a:t>
            </a:r>
            <a:r>
              <a:rPr lang="pt-BR" dirty="0" err="1" smtClean="0"/>
              <a:t>salutare</a:t>
            </a:r>
            <a:r>
              <a:rPr lang="pt-BR" dirty="0" smtClean="0"/>
              <a:t> quando </a:t>
            </a:r>
            <a:r>
              <a:rPr lang="pt-BR" dirty="0" err="1" smtClean="0"/>
              <a:t>arrivo</a:t>
            </a:r>
            <a:r>
              <a:rPr lang="pt-BR" dirty="0" smtClean="0"/>
              <a:t> :</a:t>
            </a:r>
          </a:p>
          <a:p>
            <a:pPr>
              <a:buNone/>
            </a:pPr>
            <a:r>
              <a:rPr lang="pt-BR" b="1" dirty="0" smtClean="0"/>
              <a:t>Di </a:t>
            </a:r>
            <a:r>
              <a:rPr lang="pt-BR" b="1" dirty="0" err="1" smtClean="0"/>
              <a:t>giorno</a:t>
            </a:r>
            <a:r>
              <a:rPr lang="pt-BR" b="1" dirty="0" smtClean="0"/>
              <a:t>	:	</a:t>
            </a:r>
            <a:r>
              <a:rPr lang="pt-BR" i="1" dirty="0" err="1" smtClean="0"/>
              <a:t>ciao</a:t>
            </a:r>
            <a:r>
              <a:rPr lang="pt-BR" i="1" dirty="0" smtClean="0"/>
              <a:t>, </a:t>
            </a:r>
            <a:r>
              <a:rPr lang="pt-BR" i="1" dirty="0" err="1" smtClean="0"/>
              <a:t>buongiorno</a:t>
            </a:r>
            <a:r>
              <a:rPr lang="pt-BR" dirty="0" smtClean="0"/>
              <a:t> , </a:t>
            </a:r>
            <a:r>
              <a:rPr lang="pt-BR" i="1" dirty="0" smtClean="0"/>
              <a:t>salve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Di </a:t>
            </a:r>
            <a:r>
              <a:rPr lang="pt-BR" b="1" dirty="0" err="1" smtClean="0"/>
              <a:t>sera</a:t>
            </a:r>
            <a:r>
              <a:rPr lang="pt-BR" b="1" dirty="0" smtClean="0"/>
              <a:t>	</a:t>
            </a:r>
            <a:r>
              <a:rPr lang="pt-BR" b="1" dirty="0" smtClean="0"/>
              <a:t>	:</a:t>
            </a:r>
            <a:r>
              <a:rPr lang="pt-BR" b="1" dirty="0" smtClean="0"/>
              <a:t>	</a:t>
            </a:r>
            <a:r>
              <a:rPr lang="pt-BR" i="1" dirty="0" err="1" smtClean="0"/>
              <a:t>ciao</a:t>
            </a:r>
            <a:r>
              <a:rPr lang="pt-BR" i="1" dirty="0" smtClean="0"/>
              <a:t>, </a:t>
            </a:r>
            <a:r>
              <a:rPr lang="pt-BR" i="1" dirty="0" err="1" smtClean="0"/>
              <a:t>buonasera</a:t>
            </a:r>
            <a:r>
              <a:rPr lang="pt-BR" i="1" dirty="0" smtClean="0"/>
              <a:t>, salve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Per </a:t>
            </a:r>
            <a:r>
              <a:rPr lang="pt-BR" dirty="0" err="1" smtClean="0"/>
              <a:t>salutare</a:t>
            </a:r>
            <a:r>
              <a:rPr lang="pt-BR" dirty="0" smtClean="0"/>
              <a:t> quando </a:t>
            </a:r>
            <a:r>
              <a:rPr lang="pt-BR" dirty="0" err="1" smtClean="0"/>
              <a:t>vado</a:t>
            </a:r>
            <a:r>
              <a:rPr lang="pt-BR" dirty="0" smtClean="0"/>
              <a:t> via:</a:t>
            </a:r>
          </a:p>
          <a:p>
            <a:pPr>
              <a:buNone/>
            </a:pPr>
            <a:r>
              <a:rPr lang="pt-BR" b="1" dirty="0" smtClean="0"/>
              <a:t>Di </a:t>
            </a:r>
            <a:r>
              <a:rPr lang="pt-BR" b="1" dirty="0" err="1" smtClean="0"/>
              <a:t>giorno</a:t>
            </a:r>
            <a:r>
              <a:rPr lang="pt-BR" b="1" dirty="0" smtClean="0"/>
              <a:t>	:	</a:t>
            </a:r>
            <a:r>
              <a:rPr lang="pt-BR" i="1" dirty="0" err="1" smtClean="0"/>
              <a:t>ciao</a:t>
            </a:r>
            <a:r>
              <a:rPr lang="pt-BR" i="1" dirty="0" smtClean="0"/>
              <a:t>, </a:t>
            </a:r>
            <a:r>
              <a:rPr lang="pt-BR" i="1" dirty="0" err="1" smtClean="0"/>
              <a:t>buongiorno</a:t>
            </a:r>
            <a:r>
              <a:rPr lang="pt-BR" i="1" dirty="0" smtClean="0"/>
              <a:t>, </a:t>
            </a:r>
            <a:r>
              <a:rPr lang="pt-BR" i="1" dirty="0" err="1" smtClean="0"/>
              <a:t>arrivederci</a:t>
            </a:r>
            <a:endParaRPr lang="pt-BR" i="1" dirty="0" smtClean="0"/>
          </a:p>
          <a:p>
            <a:pPr>
              <a:buNone/>
            </a:pPr>
            <a:r>
              <a:rPr lang="pt-BR" b="1" dirty="0" smtClean="0"/>
              <a:t>Di </a:t>
            </a:r>
            <a:r>
              <a:rPr lang="pt-BR" b="1" dirty="0" err="1" smtClean="0"/>
              <a:t>sera</a:t>
            </a:r>
            <a:r>
              <a:rPr lang="pt-BR" b="1" dirty="0" smtClean="0"/>
              <a:t>	</a:t>
            </a:r>
            <a:r>
              <a:rPr lang="pt-BR" b="1" dirty="0" smtClean="0"/>
              <a:t>	:</a:t>
            </a:r>
            <a:r>
              <a:rPr lang="pt-BR" b="1" dirty="0" smtClean="0"/>
              <a:t>	</a:t>
            </a:r>
            <a:r>
              <a:rPr lang="pt-BR" i="1" dirty="0" err="1" smtClean="0"/>
              <a:t>ciao</a:t>
            </a:r>
            <a:r>
              <a:rPr lang="pt-BR" i="1" dirty="0" smtClean="0"/>
              <a:t>, </a:t>
            </a:r>
            <a:r>
              <a:rPr lang="pt-BR" i="1" dirty="0" err="1" smtClean="0"/>
              <a:t>buonasera</a:t>
            </a:r>
            <a:r>
              <a:rPr lang="pt-BR" i="1" dirty="0" smtClean="0"/>
              <a:t>, </a:t>
            </a:r>
            <a:r>
              <a:rPr lang="pt-BR" i="1" dirty="0" err="1" smtClean="0"/>
              <a:t>arrivederci</a:t>
            </a:r>
            <a:r>
              <a:rPr lang="pt-BR" i="1" dirty="0" smtClean="0"/>
              <a:t>, </a:t>
            </a:r>
          </a:p>
          <a:p>
            <a:pPr>
              <a:buNone/>
            </a:pPr>
            <a:r>
              <a:rPr lang="pt-BR" b="1" i="1" dirty="0" smtClean="0"/>
              <a:t>				</a:t>
            </a:r>
            <a:r>
              <a:rPr lang="pt-BR" b="1" i="1" dirty="0" smtClean="0"/>
              <a:t>	</a:t>
            </a:r>
            <a:r>
              <a:rPr lang="pt-BR" i="1" dirty="0" err="1" smtClean="0"/>
              <a:t>buonanotte</a:t>
            </a:r>
            <a:endParaRPr lang="pt-BR" b="1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Nazionalità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b="1" dirty="0" err="1" smtClean="0"/>
              <a:t>Informale</a:t>
            </a:r>
            <a:endParaRPr lang="pt-BR" b="1" dirty="0" smtClean="0"/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sono Mônica.</a:t>
            </a:r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non sono italiana.</a:t>
            </a:r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sono brasiliana.</a:t>
            </a:r>
          </a:p>
          <a:p>
            <a:pPr marL="137160" indent="0">
              <a:buNone/>
            </a:pPr>
            <a:endParaRPr lang="pt-BR" dirty="0"/>
          </a:p>
          <a:p>
            <a:pPr marL="137160" indent="0">
              <a:buNone/>
            </a:pPr>
            <a:r>
              <a:rPr lang="pt-BR" b="1" dirty="0" err="1" smtClean="0"/>
              <a:t>Formale</a:t>
            </a:r>
            <a:endParaRPr lang="pt-BR" b="1" dirty="0" smtClean="0"/>
          </a:p>
          <a:p>
            <a:pPr marL="137160" indent="0">
              <a:buNone/>
            </a:pPr>
            <a:r>
              <a:rPr lang="pt-BR" sz="2000" dirty="0" smtClean="0"/>
              <a:t>Sono Mônica De Nigris.</a:t>
            </a:r>
          </a:p>
          <a:p>
            <a:pPr marL="137160" indent="0">
              <a:buNone/>
            </a:pPr>
            <a:r>
              <a:rPr lang="pt-BR" sz="2000" dirty="0" smtClean="0"/>
              <a:t>Non sono italiana.</a:t>
            </a:r>
          </a:p>
          <a:p>
            <a:pPr marL="137160" indent="0">
              <a:buNone/>
            </a:pPr>
            <a:r>
              <a:rPr lang="pt-BR" sz="2000" dirty="0" smtClean="0"/>
              <a:t>Sono brasiliana.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610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Nazionalità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pt-BR" b="1" dirty="0" smtClean="0"/>
          </a:p>
          <a:p>
            <a:pPr marL="137160" indent="0">
              <a:buNone/>
            </a:pPr>
            <a:r>
              <a:rPr lang="pt-BR" b="1" dirty="0" smtClean="0"/>
              <a:t>Dialogo </a:t>
            </a:r>
            <a:r>
              <a:rPr lang="pt-BR" b="1" dirty="0" err="1" smtClean="0"/>
              <a:t>informale</a:t>
            </a:r>
            <a:r>
              <a:rPr lang="pt-BR" b="1" dirty="0" smtClean="0"/>
              <a:t>:</a:t>
            </a:r>
          </a:p>
          <a:p>
            <a:pPr marL="137160" indent="0">
              <a:buNone/>
            </a:pPr>
            <a:r>
              <a:rPr lang="pt-BR" sz="2800" dirty="0" smtClean="0"/>
              <a:t>A: Tu sei </a:t>
            </a:r>
            <a:r>
              <a:rPr lang="pt-BR" sz="2800" dirty="0" err="1" smtClean="0"/>
              <a:t>spagnolo</a:t>
            </a:r>
            <a:r>
              <a:rPr lang="pt-BR" sz="2800" dirty="0"/>
              <a:t> </a:t>
            </a:r>
            <a:r>
              <a:rPr lang="pt-BR" sz="2800" dirty="0" smtClean="0"/>
              <a:t>(a)/ </a:t>
            </a:r>
            <a:r>
              <a:rPr lang="pt-BR" sz="2800" dirty="0" err="1" smtClean="0"/>
              <a:t>austriaco</a:t>
            </a:r>
            <a:r>
              <a:rPr lang="pt-BR" sz="2800" dirty="0" smtClean="0"/>
              <a:t> </a:t>
            </a:r>
            <a:r>
              <a:rPr lang="pt-BR" sz="2800" dirty="0" smtClean="0"/>
              <a:t>(a)/ </a:t>
            </a:r>
            <a:r>
              <a:rPr lang="pt-BR" sz="2800" dirty="0" err="1" smtClean="0"/>
              <a:t>francese</a:t>
            </a:r>
            <a:r>
              <a:rPr lang="pt-BR" sz="2800" dirty="0" smtClean="0"/>
              <a:t>?</a:t>
            </a:r>
          </a:p>
          <a:p>
            <a:pPr marL="137160" indent="0">
              <a:buNone/>
            </a:pPr>
            <a:r>
              <a:rPr lang="pt-BR" sz="2800" dirty="0" smtClean="0"/>
              <a:t>B: No, </a:t>
            </a:r>
            <a:r>
              <a:rPr lang="pt-BR" sz="2800" dirty="0" err="1" smtClean="0"/>
              <a:t>io</a:t>
            </a:r>
            <a:r>
              <a:rPr lang="pt-BR" sz="2800" dirty="0" smtClean="0"/>
              <a:t> non sono ... .</a:t>
            </a:r>
          </a:p>
          <a:p>
            <a:pPr marL="137160" indent="0">
              <a:buNone/>
            </a:pPr>
            <a:r>
              <a:rPr lang="pt-BR" sz="2800" dirty="0" smtClean="0"/>
              <a:t>A: Di </a:t>
            </a:r>
            <a:r>
              <a:rPr lang="pt-BR" sz="2800" dirty="0" err="1" smtClean="0"/>
              <a:t>che</a:t>
            </a:r>
            <a:r>
              <a:rPr lang="pt-BR" sz="2800" dirty="0" smtClean="0"/>
              <a:t> </a:t>
            </a:r>
            <a:r>
              <a:rPr lang="pt-BR" sz="2800" dirty="0" err="1" smtClean="0"/>
              <a:t>nazionalità</a:t>
            </a:r>
            <a:r>
              <a:rPr lang="pt-BR" sz="2800" dirty="0" smtClean="0"/>
              <a:t> sei?</a:t>
            </a:r>
          </a:p>
          <a:p>
            <a:pPr marL="137160" indent="0">
              <a:buNone/>
            </a:pPr>
            <a:r>
              <a:rPr lang="pt-BR" sz="2800" dirty="0" smtClean="0"/>
              <a:t>B: Sono brasiliano(a</a:t>
            </a:r>
            <a:r>
              <a:rPr lang="pt-BR" dirty="0" smtClean="0"/>
              <a:t>). </a:t>
            </a:r>
          </a:p>
          <a:p>
            <a:pPr marL="13716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Dialogo </a:t>
            </a:r>
            <a:r>
              <a:rPr lang="pt-BR" dirty="0" err="1" smtClean="0"/>
              <a:t>formale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pt-BR" dirty="0" smtClean="0"/>
          </a:p>
          <a:p>
            <a:pPr marL="137160" indent="0">
              <a:buNone/>
            </a:pPr>
            <a:r>
              <a:rPr lang="pt-BR" sz="2800" dirty="0" smtClean="0"/>
              <a:t>A: Lei </a:t>
            </a:r>
            <a:r>
              <a:rPr lang="pt-BR" sz="2800" dirty="0" err="1" smtClean="0"/>
              <a:t>è</a:t>
            </a:r>
            <a:r>
              <a:rPr lang="pt-BR" sz="2800" dirty="0" smtClean="0"/>
              <a:t> inglese/ argentino (a)/ </a:t>
            </a:r>
            <a:r>
              <a:rPr lang="pt-BR" sz="2800" dirty="0" smtClean="0"/>
              <a:t>    </a:t>
            </a:r>
          </a:p>
          <a:p>
            <a:pPr marL="13716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</a:t>
            </a:r>
            <a:r>
              <a:rPr lang="pt-BR" sz="2800" dirty="0" err="1" smtClean="0"/>
              <a:t>tedesco</a:t>
            </a:r>
            <a:r>
              <a:rPr lang="pt-BR" sz="2800" dirty="0" smtClean="0"/>
              <a:t> </a:t>
            </a:r>
            <a:r>
              <a:rPr lang="pt-BR" sz="2800" dirty="0" smtClean="0"/>
              <a:t>(a)?</a:t>
            </a:r>
          </a:p>
          <a:p>
            <a:pPr marL="137160" indent="0">
              <a:buNone/>
            </a:pPr>
            <a:r>
              <a:rPr lang="pt-BR" sz="2800" dirty="0" smtClean="0"/>
              <a:t>B: No, non sono ...</a:t>
            </a:r>
          </a:p>
          <a:p>
            <a:pPr marL="137160" indent="0">
              <a:buNone/>
            </a:pPr>
            <a:r>
              <a:rPr lang="pt-BR" sz="2800" dirty="0" smtClean="0"/>
              <a:t>A: Di </a:t>
            </a:r>
            <a:r>
              <a:rPr lang="pt-BR" sz="2800" dirty="0" err="1" smtClean="0"/>
              <a:t>che</a:t>
            </a:r>
            <a:r>
              <a:rPr lang="pt-BR" sz="2800" dirty="0" smtClean="0"/>
              <a:t> </a:t>
            </a:r>
            <a:r>
              <a:rPr lang="pt-BR" sz="2800" dirty="0" err="1" smtClean="0"/>
              <a:t>nazionalità</a:t>
            </a:r>
            <a:r>
              <a:rPr lang="pt-BR" sz="2800" dirty="0" smtClean="0"/>
              <a:t> Lei </a:t>
            </a:r>
            <a:r>
              <a:rPr lang="pt-BR" sz="2800" dirty="0" err="1" smtClean="0"/>
              <a:t>è</a:t>
            </a:r>
            <a:r>
              <a:rPr lang="pt-BR" sz="2800" dirty="0" smtClean="0"/>
              <a:t>?</a:t>
            </a:r>
          </a:p>
          <a:p>
            <a:pPr marL="137160" indent="0">
              <a:buNone/>
            </a:pPr>
            <a:r>
              <a:rPr lang="pt-BR" sz="2800" dirty="0" smtClean="0"/>
              <a:t>B: Sono brasiliano (a).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333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Parliamo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b="1" dirty="0" err="1" smtClean="0"/>
              <a:t>Fate</a:t>
            </a:r>
            <a:r>
              <a:rPr lang="pt-BR" b="1" dirty="0" smtClean="0"/>
              <a:t> </a:t>
            </a:r>
            <a:r>
              <a:rPr lang="pt-BR" b="1" dirty="0" err="1" smtClean="0"/>
              <a:t>le</a:t>
            </a:r>
            <a:r>
              <a:rPr lang="pt-BR" b="1" dirty="0" smtClean="0"/>
              <a:t> </a:t>
            </a:r>
            <a:r>
              <a:rPr lang="pt-BR" b="1" dirty="0" err="1" smtClean="0"/>
              <a:t>domande</a:t>
            </a:r>
            <a:r>
              <a:rPr lang="pt-BR" b="1" dirty="0" smtClean="0"/>
              <a:t> </a:t>
            </a:r>
            <a:r>
              <a:rPr lang="pt-BR" b="1" dirty="0" err="1" smtClean="0"/>
              <a:t>informale</a:t>
            </a:r>
            <a:r>
              <a:rPr lang="pt-BR" dirty="0" smtClean="0"/>
              <a:t> :</a:t>
            </a:r>
          </a:p>
          <a:p>
            <a:pPr marL="651510" indent="-514350">
              <a:buAutoNum type="alphaLcPeriod"/>
            </a:pPr>
            <a:r>
              <a:rPr lang="pt-BR" dirty="0" smtClean="0"/>
              <a:t>... </a:t>
            </a:r>
            <a:r>
              <a:rPr lang="pt-BR" dirty="0" err="1"/>
              <a:t>c</a:t>
            </a:r>
            <a:r>
              <a:rPr lang="pt-BR" dirty="0" err="1" smtClean="0"/>
              <a:t>hiami</a:t>
            </a:r>
            <a:r>
              <a:rPr lang="pt-BR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dirty="0" smtClean="0"/>
              <a:t>... </a:t>
            </a:r>
            <a:r>
              <a:rPr lang="pt-BR" dirty="0" err="1"/>
              <a:t>o</a:t>
            </a:r>
            <a:r>
              <a:rPr lang="pt-BR" dirty="0" err="1" smtClean="0"/>
              <a:t>landese</a:t>
            </a:r>
            <a:r>
              <a:rPr lang="pt-BR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dirty="0" smtClean="0"/>
              <a:t>... </a:t>
            </a:r>
            <a:r>
              <a:rPr lang="pt-BR" dirty="0" err="1"/>
              <a:t>n</a:t>
            </a:r>
            <a:r>
              <a:rPr lang="pt-BR" dirty="0" err="1" smtClean="0"/>
              <a:t>azionalità</a:t>
            </a:r>
            <a:r>
              <a:rPr lang="pt-BR" dirty="0" smtClean="0"/>
              <a:t> ...?</a:t>
            </a:r>
          </a:p>
          <a:p>
            <a:pPr marL="651510" indent="-514350">
              <a:buAutoNum type="alphaLcPeriod"/>
            </a:pPr>
            <a:endParaRPr lang="pt-BR" dirty="0"/>
          </a:p>
          <a:p>
            <a:pPr marL="137160" indent="0">
              <a:buNone/>
            </a:pPr>
            <a:r>
              <a:rPr lang="pt-BR" b="1" dirty="0" err="1" smtClean="0"/>
              <a:t>Formale</a:t>
            </a:r>
            <a:endParaRPr lang="pt-BR" b="1" dirty="0" smtClean="0"/>
          </a:p>
          <a:p>
            <a:pPr marL="651510" indent="-514350">
              <a:buAutoNum type="alphaLcPeriod"/>
            </a:pPr>
            <a:r>
              <a:rPr lang="pt-BR" dirty="0" smtClean="0"/>
              <a:t>... </a:t>
            </a:r>
            <a:r>
              <a:rPr lang="pt-BR" dirty="0" err="1"/>
              <a:t>c</a:t>
            </a:r>
            <a:r>
              <a:rPr lang="pt-BR" dirty="0" err="1" smtClean="0"/>
              <a:t>hiama</a:t>
            </a:r>
            <a:r>
              <a:rPr lang="pt-BR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dirty="0" smtClean="0"/>
              <a:t>... </a:t>
            </a:r>
            <a:r>
              <a:rPr lang="pt-BR" dirty="0" err="1"/>
              <a:t>o</a:t>
            </a:r>
            <a:r>
              <a:rPr lang="pt-BR" dirty="0" err="1" smtClean="0"/>
              <a:t>landese</a:t>
            </a:r>
            <a:r>
              <a:rPr lang="pt-BR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dirty="0" smtClean="0"/>
              <a:t>... </a:t>
            </a:r>
            <a:r>
              <a:rPr lang="pt-BR" dirty="0" err="1"/>
              <a:t>n</a:t>
            </a:r>
            <a:r>
              <a:rPr lang="pt-BR" dirty="0" err="1" smtClean="0"/>
              <a:t>azionalità</a:t>
            </a:r>
            <a:r>
              <a:rPr lang="pt-BR" dirty="0" smtClean="0"/>
              <a:t> ...?</a:t>
            </a:r>
          </a:p>
          <a:p>
            <a:pPr marL="651510" indent="-514350">
              <a:buAutoNum type="alpha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7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CORSO DI ITALIANO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sz="4000" dirty="0" err="1" smtClean="0"/>
              <a:t>Lezione</a:t>
            </a:r>
            <a:r>
              <a:rPr lang="pt-BR" sz="4000" dirty="0" smtClean="0"/>
              <a:t> 1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 </a:t>
            </a:r>
            <a:r>
              <a:rPr lang="pt-BR" dirty="0" err="1" smtClean="0"/>
              <a:t>dove</a:t>
            </a:r>
            <a:r>
              <a:rPr lang="pt-BR" dirty="0" smtClean="0"/>
              <a:t> sei?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pt-BR" b="1" dirty="0" err="1" smtClean="0"/>
              <a:t>Informale</a:t>
            </a:r>
            <a:endParaRPr lang="pt-BR" b="1" dirty="0" smtClean="0"/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sono ____________ ( nome ).</a:t>
            </a:r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sono ____________. (</a:t>
            </a:r>
            <a:r>
              <a:rPr lang="pt-BR" sz="2000" dirty="0" err="1" smtClean="0"/>
              <a:t>nazionalità</a:t>
            </a:r>
            <a:r>
              <a:rPr lang="pt-BR" sz="2000" dirty="0" smtClean="0"/>
              <a:t>)</a:t>
            </a:r>
          </a:p>
          <a:p>
            <a:pPr marL="137160" indent="0">
              <a:buNone/>
            </a:pPr>
            <a:r>
              <a:rPr lang="pt-BR" sz="2000" dirty="0" smtClean="0"/>
              <a:t>Sono </a:t>
            </a:r>
            <a:r>
              <a:rPr lang="pt-BR" sz="2000" dirty="0" err="1" smtClean="0"/>
              <a:t>di</a:t>
            </a:r>
            <a:r>
              <a:rPr lang="pt-BR" sz="2000" dirty="0" smtClean="0"/>
              <a:t> ____________. ( </a:t>
            </a:r>
            <a:r>
              <a:rPr lang="pt-BR" sz="2000" dirty="0" err="1" smtClean="0"/>
              <a:t>di</a:t>
            </a:r>
            <a:r>
              <a:rPr lang="pt-BR" sz="2000" dirty="0" smtClean="0"/>
              <a:t> </a:t>
            </a:r>
            <a:r>
              <a:rPr lang="pt-BR" sz="2000" dirty="0" err="1" smtClean="0"/>
              <a:t>dove</a:t>
            </a:r>
            <a:r>
              <a:rPr lang="pt-BR" sz="2000" dirty="0" smtClean="0"/>
              <a:t> sei)</a:t>
            </a:r>
          </a:p>
          <a:p>
            <a:pPr marL="137160" indent="0">
              <a:buNone/>
            </a:pPr>
            <a:endParaRPr lang="pt-BR" sz="2000" dirty="0"/>
          </a:p>
          <a:p>
            <a:pPr marL="137160" indent="0">
              <a:buNone/>
            </a:pPr>
            <a:r>
              <a:rPr lang="pt-BR" b="1" dirty="0" err="1" smtClean="0"/>
              <a:t>Formale</a:t>
            </a:r>
            <a:endParaRPr lang="pt-BR" b="1" dirty="0" smtClean="0"/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mi </a:t>
            </a:r>
            <a:r>
              <a:rPr lang="pt-BR" sz="2000" dirty="0" err="1" smtClean="0"/>
              <a:t>chiamo</a:t>
            </a:r>
            <a:r>
              <a:rPr lang="pt-BR" sz="2000" dirty="0" smtClean="0"/>
              <a:t> _____________ (nome e cognome).</a:t>
            </a:r>
          </a:p>
          <a:p>
            <a:pPr marL="137160" indent="0">
              <a:buNone/>
            </a:pPr>
            <a:r>
              <a:rPr lang="pt-BR" sz="2000" dirty="0" err="1" smtClean="0"/>
              <a:t>Io</a:t>
            </a:r>
            <a:r>
              <a:rPr lang="pt-BR" sz="2000" dirty="0" smtClean="0"/>
              <a:t> sono ___________________ (</a:t>
            </a:r>
            <a:r>
              <a:rPr lang="pt-BR" sz="2000" dirty="0" err="1" smtClean="0"/>
              <a:t>nazionalità</a:t>
            </a:r>
            <a:r>
              <a:rPr lang="pt-BR" sz="2000" dirty="0" smtClean="0"/>
              <a:t>).</a:t>
            </a:r>
          </a:p>
          <a:p>
            <a:pPr marL="137160" indent="0">
              <a:buNone/>
            </a:pPr>
            <a:r>
              <a:rPr lang="pt-BR" sz="2000" dirty="0" smtClean="0"/>
              <a:t>Sono </a:t>
            </a:r>
            <a:r>
              <a:rPr lang="pt-BR" sz="2000" dirty="0" err="1" smtClean="0"/>
              <a:t>di</a:t>
            </a:r>
            <a:r>
              <a:rPr lang="pt-BR" sz="2000" dirty="0" smtClean="0"/>
              <a:t> ___________________ (</a:t>
            </a:r>
            <a:r>
              <a:rPr lang="pt-BR" sz="2000" dirty="0" err="1" smtClean="0"/>
              <a:t>di</a:t>
            </a:r>
            <a:r>
              <a:rPr lang="pt-BR" sz="2000" dirty="0" smtClean="0"/>
              <a:t> </a:t>
            </a:r>
            <a:r>
              <a:rPr lang="pt-BR" sz="2000" dirty="0" err="1" smtClean="0"/>
              <a:t>dove</a:t>
            </a:r>
            <a:r>
              <a:rPr lang="pt-BR" sz="2000" dirty="0" smtClean="0"/>
              <a:t> Lei </a:t>
            </a:r>
            <a:r>
              <a:rPr lang="pt-BR" sz="2000" dirty="0" err="1" smtClean="0"/>
              <a:t>è</a:t>
            </a:r>
            <a:r>
              <a:rPr lang="pt-BR" sz="2000" dirty="0" smtClean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37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 </a:t>
            </a:r>
            <a:r>
              <a:rPr lang="pt-BR" dirty="0" err="1" smtClean="0"/>
              <a:t>dove</a:t>
            </a:r>
            <a:r>
              <a:rPr lang="pt-BR" dirty="0" smtClean="0"/>
              <a:t> sei?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pt-BR" dirty="0" smtClean="0"/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/>
              <a:t>c</a:t>
            </a:r>
            <a:r>
              <a:rPr lang="pt-BR" sz="2800" dirty="0" err="1" smtClean="0"/>
              <a:t>hiami</a:t>
            </a:r>
            <a:r>
              <a:rPr lang="pt-BR" sz="2800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/>
              <a:t>a</a:t>
            </a:r>
            <a:r>
              <a:rPr lang="pt-BR" sz="2800" dirty="0" smtClean="0"/>
              <a:t>ustraliano (a)?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/>
              <a:t>n</a:t>
            </a:r>
            <a:r>
              <a:rPr lang="pt-BR" sz="2800" dirty="0" err="1" smtClean="0"/>
              <a:t>azionalità</a:t>
            </a:r>
            <a:r>
              <a:rPr lang="pt-BR" sz="2800" dirty="0" smtClean="0"/>
              <a:t> </a:t>
            </a:r>
            <a:r>
              <a:rPr lang="pt-BR" sz="2800" dirty="0" smtClean="0"/>
              <a:t>...?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smtClean="0"/>
              <a:t>Santos?</a:t>
            </a:r>
            <a:endParaRPr lang="pt-BR" sz="2800" dirty="0" smtClean="0"/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/>
              <a:t>d</a:t>
            </a:r>
            <a:r>
              <a:rPr lang="pt-BR" sz="2800" dirty="0" err="1" smtClean="0"/>
              <a:t>ove</a:t>
            </a:r>
            <a:r>
              <a:rPr lang="pt-BR" sz="2800" dirty="0" smtClean="0"/>
              <a:t> ...?</a:t>
            </a:r>
          </a:p>
          <a:p>
            <a:pPr marL="651510" indent="-514350">
              <a:buAutoNum type="alphaL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07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dirty="0" err="1" smtClean="0"/>
              <a:t>Parlate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il</a:t>
            </a:r>
            <a:r>
              <a:rPr lang="pt-BR" dirty="0" smtClean="0"/>
              <a:t> </a:t>
            </a:r>
            <a:r>
              <a:rPr lang="pt-BR" dirty="0" err="1" smtClean="0"/>
              <a:t>compagno</a:t>
            </a:r>
            <a:r>
              <a:rPr lang="pt-BR" dirty="0" smtClean="0"/>
              <a:t> (a):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chiama</a:t>
            </a:r>
            <a:r>
              <a:rPr lang="pt-BR" sz="2800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svizzero</a:t>
            </a:r>
            <a:r>
              <a:rPr lang="pt-BR" sz="2800" dirty="0" smtClean="0"/>
              <a:t>/a</a:t>
            </a:r>
            <a:r>
              <a:rPr lang="pt-BR" sz="2800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nazionalità</a:t>
            </a:r>
            <a:r>
              <a:rPr lang="pt-BR" sz="2800" dirty="0" smtClean="0"/>
              <a:t> ... ?</a:t>
            </a:r>
            <a:endParaRPr lang="pt-BR" sz="2800" dirty="0" smtClean="0"/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di</a:t>
            </a:r>
            <a:r>
              <a:rPr lang="pt-BR" sz="2800" dirty="0" smtClean="0"/>
              <a:t> </a:t>
            </a:r>
            <a:r>
              <a:rPr lang="pt-BR" sz="2800" dirty="0" smtClean="0"/>
              <a:t>Brasília?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dove</a:t>
            </a:r>
            <a:r>
              <a:rPr lang="pt-BR" sz="2800" dirty="0" smtClean="0"/>
              <a:t> </a:t>
            </a:r>
            <a:r>
              <a:rPr lang="pt-BR" sz="2800" dirty="0" smtClean="0"/>
              <a:t>...</a:t>
            </a:r>
            <a:r>
              <a:rPr lang="pt-BR" sz="2800" dirty="0" smtClean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75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 </a:t>
            </a:r>
            <a:r>
              <a:rPr lang="pt-BR" dirty="0" err="1" smtClean="0"/>
              <a:t>dove</a:t>
            </a:r>
            <a:r>
              <a:rPr lang="pt-BR" dirty="0" smtClean="0"/>
              <a:t> sei?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dirty="0" err="1" smtClean="0"/>
              <a:t>Aprite</a:t>
            </a:r>
            <a:r>
              <a:rPr lang="pt-BR" dirty="0" smtClean="0"/>
              <a:t> </a:t>
            </a:r>
            <a:r>
              <a:rPr lang="pt-BR" dirty="0" err="1" smtClean="0"/>
              <a:t>il</a:t>
            </a:r>
            <a:r>
              <a:rPr lang="pt-BR" dirty="0" smtClean="0"/>
              <a:t> libro a pagina 13, </a:t>
            </a:r>
            <a:r>
              <a:rPr lang="pt-BR" dirty="0" err="1" smtClean="0"/>
              <a:t>esercizio</a:t>
            </a:r>
            <a:r>
              <a:rPr lang="pt-BR" dirty="0" smtClean="0"/>
              <a:t> 7.  </a:t>
            </a:r>
            <a:r>
              <a:rPr lang="pt-BR" dirty="0" err="1" smtClean="0"/>
              <a:t>Ascolta</a:t>
            </a:r>
            <a:r>
              <a:rPr lang="pt-BR" dirty="0" smtClean="0"/>
              <a:t> i </a:t>
            </a:r>
            <a:r>
              <a:rPr lang="pt-BR" dirty="0" err="1" smtClean="0"/>
              <a:t>dialoghi</a:t>
            </a:r>
            <a:r>
              <a:rPr lang="pt-BR" dirty="0" smtClean="0"/>
              <a:t>: </a:t>
            </a:r>
            <a:r>
              <a:rPr lang="pt-BR" dirty="0" err="1" smtClean="0"/>
              <a:t>quale</a:t>
            </a:r>
            <a:r>
              <a:rPr lang="pt-BR" dirty="0" smtClean="0"/>
              <a:t> </a:t>
            </a:r>
            <a:r>
              <a:rPr lang="pt-BR" dirty="0" err="1" smtClean="0"/>
              <a:t>è</a:t>
            </a:r>
            <a:r>
              <a:rPr lang="pt-BR" dirty="0" smtClean="0"/>
              <a:t> </a:t>
            </a:r>
            <a:r>
              <a:rPr lang="pt-BR" dirty="0" err="1" smtClean="0"/>
              <a:t>formale</a:t>
            </a:r>
            <a:r>
              <a:rPr lang="pt-BR" dirty="0" smtClean="0"/>
              <a:t> e </a:t>
            </a:r>
            <a:r>
              <a:rPr lang="pt-BR" dirty="0" err="1" smtClean="0"/>
              <a:t>quale</a:t>
            </a:r>
            <a:r>
              <a:rPr lang="pt-BR" dirty="0" smtClean="0"/>
              <a:t> </a:t>
            </a:r>
            <a:r>
              <a:rPr lang="pt-BR" dirty="0" err="1" smtClean="0"/>
              <a:t>informale</a:t>
            </a:r>
            <a:r>
              <a:rPr lang="pt-BR" dirty="0" smtClean="0"/>
              <a:t>?</a:t>
            </a:r>
          </a:p>
          <a:p>
            <a:pPr marL="137160" indent="0">
              <a:buNone/>
            </a:pPr>
            <a:endParaRPr lang="pt-BR" dirty="0"/>
          </a:p>
          <a:p>
            <a:pPr marL="137160" indent="0">
              <a:buNone/>
            </a:pPr>
            <a:r>
              <a:rPr lang="pt-BR" dirty="0" smtClean="0"/>
              <a:t>Dialogo 1:</a:t>
            </a:r>
          </a:p>
          <a:p>
            <a:pPr marL="137160" indent="0">
              <a:buNone/>
            </a:pPr>
            <a:endParaRPr lang="pt-BR" dirty="0"/>
          </a:p>
          <a:p>
            <a:pPr marL="137160" indent="0">
              <a:buNone/>
            </a:pPr>
            <a:r>
              <a:rPr lang="pt-BR" dirty="0" smtClean="0"/>
              <a:t>Dialogo 2: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 </a:t>
            </a:r>
            <a:r>
              <a:rPr lang="pt-BR" dirty="0" err="1" smtClean="0"/>
              <a:t>dove</a:t>
            </a:r>
            <a:r>
              <a:rPr lang="pt-BR" dirty="0" smtClean="0"/>
              <a:t> sei?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dirty="0" smtClean="0"/>
              <a:t>Trova </a:t>
            </a:r>
            <a:r>
              <a:rPr lang="pt-BR" dirty="0" err="1" smtClean="0"/>
              <a:t>nei</a:t>
            </a:r>
            <a:r>
              <a:rPr lang="pt-BR" dirty="0" smtClean="0"/>
              <a:t> </a:t>
            </a:r>
            <a:r>
              <a:rPr lang="pt-BR" dirty="0" err="1" smtClean="0"/>
              <a:t>dialoghi</a:t>
            </a:r>
            <a:r>
              <a:rPr lang="pt-BR" dirty="0" smtClean="0"/>
              <a:t> </a:t>
            </a:r>
            <a:r>
              <a:rPr lang="pt-BR" smtClean="0"/>
              <a:t>l´espressione</a:t>
            </a:r>
            <a:r>
              <a:rPr lang="pt-BR" dirty="0" smtClean="0"/>
              <a:t> </a:t>
            </a:r>
            <a:r>
              <a:rPr lang="pt-BR" dirty="0" err="1" smtClean="0"/>
              <a:t>adatta</a:t>
            </a:r>
            <a:r>
              <a:rPr lang="pt-BR" dirty="0" smtClean="0"/>
              <a:t> in </a:t>
            </a:r>
            <a:r>
              <a:rPr lang="pt-BR" dirty="0" err="1" smtClean="0"/>
              <a:t>queste</a:t>
            </a:r>
            <a:r>
              <a:rPr lang="pt-BR" dirty="0" smtClean="0"/>
              <a:t> </a:t>
            </a:r>
            <a:r>
              <a:rPr lang="pt-BR" dirty="0" err="1" smtClean="0"/>
              <a:t>situazioni</a:t>
            </a:r>
            <a:r>
              <a:rPr lang="pt-BR" dirty="0" smtClean="0"/>
              <a:t> (</a:t>
            </a:r>
            <a:r>
              <a:rPr lang="pt-BR" dirty="0" err="1" smtClean="0"/>
              <a:t>formali</a:t>
            </a:r>
            <a:r>
              <a:rPr lang="pt-BR" dirty="0" smtClean="0"/>
              <a:t> e </a:t>
            </a:r>
            <a:r>
              <a:rPr lang="pt-BR" dirty="0" err="1" smtClean="0"/>
              <a:t>informali</a:t>
            </a:r>
            <a:r>
              <a:rPr lang="pt-BR" dirty="0" smtClean="0"/>
              <a:t>).</a:t>
            </a:r>
            <a:endParaRPr lang="pt-BR" dirty="0"/>
          </a:p>
          <a:p>
            <a:r>
              <a:rPr lang="pt-BR" dirty="0" err="1" smtClean="0"/>
              <a:t>Presentare</a:t>
            </a:r>
            <a:r>
              <a:rPr lang="pt-BR" dirty="0" smtClean="0"/>
              <a:t> a </a:t>
            </a:r>
            <a:r>
              <a:rPr lang="pt-BR" dirty="0" err="1" smtClean="0"/>
              <a:t>qualcuno</a:t>
            </a:r>
            <a:r>
              <a:rPr lang="pt-BR" dirty="0" smtClean="0"/>
              <a:t>		: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 err="1" smtClean="0"/>
              <a:t>Essere</a:t>
            </a:r>
            <a:r>
              <a:rPr lang="pt-BR" dirty="0" smtClean="0"/>
              <a:t> </a:t>
            </a:r>
            <a:r>
              <a:rPr lang="pt-BR" dirty="0" err="1" smtClean="0"/>
              <a:t>presentato</a:t>
            </a:r>
            <a:r>
              <a:rPr lang="pt-BR" dirty="0" smtClean="0"/>
              <a:t> a </a:t>
            </a:r>
            <a:r>
              <a:rPr lang="pt-BR" dirty="0" err="1" smtClean="0"/>
              <a:t>qualcuno</a:t>
            </a:r>
            <a:r>
              <a:rPr lang="pt-BR" dirty="0" smtClean="0"/>
              <a:t>	: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 err="1" smtClean="0"/>
              <a:t>Chiedere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provenienza</a:t>
            </a:r>
            <a:r>
              <a:rPr lang="pt-BR" dirty="0" smtClean="0"/>
              <a:t> </a:t>
            </a:r>
            <a:r>
              <a:rPr lang="pt-BR" dirty="0" err="1" smtClean="0"/>
              <a:t>di</a:t>
            </a:r>
            <a:r>
              <a:rPr lang="pt-BR" dirty="0" smtClean="0"/>
              <a:t> </a:t>
            </a:r>
            <a:r>
              <a:rPr lang="pt-BR" dirty="0" err="1" smtClean="0"/>
              <a:t>qualcuno</a:t>
            </a:r>
            <a:r>
              <a:rPr lang="pt-BR" dirty="0" smtClean="0"/>
              <a:t>: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 err="1" smtClean="0"/>
              <a:t>Dire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propria</a:t>
            </a:r>
            <a:r>
              <a:rPr lang="pt-BR" dirty="0" smtClean="0"/>
              <a:t> </a:t>
            </a:r>
            <a:r>
              <a:rPr lang="pt-BR" dirty="0" err="1" smtClean="0"/>
              <a:t>provenienza</a:t>
            </a:r>
            <a:r>
              <a:rPr lang="pt-BR" dirty="0" smtClean="0"/>
              <a:t>		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Grammatica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err="1" smtClean="0"/>
              <a:t>Signor</a:t>
            </a:r>
            <a:r>
              <a:rPr lang="pt-BR" u="sng" dirty="0" smtClean="0"/>
              <a:t>/</a:t>
            </a:r>
            <a:r>
              <a:rPr lang="pt-BR" u="sng" dirty="0" err="1" smtClean="0"/>
              <a:t>signora</a:t>
            </a:r>
            <a:endParaRPr lang="pt-BR" u="sng" dirty="0" smtClean="0"/>
          </a:p>
          <a:p>
            <a:pPr>
              <a:buNone/>
            </a:pPr>
            <a:r>
              <a:rPr lang="pt-BR" dirty="0" err="1" smtClean="0"/>
              <a:t>Esempio</a:t>
            </a:r>
            <a:r>
              <a:rPr lang="pt-BR" dirty="0" smtClean="0"/>
              <a:t>:    </a:t>
            </a:r>
            <a:r>
              <a:rPr lang="pt-BR" dirty="0" err="1" smtClean="0"/>
              <a:t>Buongiorno</a:t>
            </a:r>
            <a:r>
              <a:rPr lang="pt-BR" dirty="0" smtClean="0"/>
              <a:t>, </a:t>
            </a:r>
            <a:r>
              <a:rPr lang="pt-BR" dirty="0" err="1" smtClean="0"/>
              <a:t>signor</a:t>
            </a:r>
            <a:r>
              <a:rPr lang="pt-BR" dirty="0" smtClean="0"/>
              <a:t> Bruni/ </a:t>
            </a:r>
            <a:r>
              <a:rPr lang="pt-BR" dirty="0" err="1" smtClean="0"/>
              <a:t>signora</a:t>
            </a:r>
            <a:r>
              <a:rPr lang="pt-BR" dirty="0" smtClean="0"/>
              <a:t> </a:t>
            </a:r>
            <a:r>
              <a:rPr lang="pt-BR" dirty="0" err="1" smtClean="0"/>
              <a:t>Monfalco</a:t>
            </a:r>
            <a:r>
              <a:rPr lang="pt-BR" dirty="0" smtClean="0"/>
              <a:t>!</a:t>
            </a:r>
          </a:p>
          <a:p>
            <a:pPr>
              <a:buNone/>
            </a:pPr>
            <a:r>
              <a:rPr lang="pt-BR" dirty="0" smtClean="0"/>
              <a:t>(</a:t>
            </a:r>
            <a:r>
              <a:rPr lang="pt-BR" dirty="0" err="1" smtClean="0"/>
              <a:t>non</a:t>
            </a:r>
            <a:r>
              <a:rPr lang="pt-BR" dirty="0" smtClean="0"/>
              <a:t> </a:t>
            </a:r>
            <a:r>
              <a:rPr lang="pt-BR" dirty="0" err="1" smtClean="0"/>
              <a:t>usare</a:t>
            </a:r>
            <a:r>
              <a:rPr lang="pt-BR" dirty="0" smtClean="0"/>
              <a:t> l’ </a:t>
            </a:r>
            <a:r>
              <a:rPr lang="pt-BR" dirty="0" err="1" smtClean="0"/>
              <a:t>articolo</a:t>
            </a:r>
            <a:r>
              <a:rPr lang="pt-BR" dirty="0" smtClean="0"/>
              <a:t> quando ti </a:t>
            </a:r>
            <a:r>
              <a:rPr lang="pt-BR" dirty="0" err="1" smtClean="0"/>
              <a:t>rivolgi</a:t>
            </a:r>
            <a:r>
              <a:rPr lang="pt-BR" dirty="0" smtClean="0"/>
              <a:t> </a:t>
            </a:r>
            <a:r>
              <a:rPr lang="pt-BR" dirty="0" err="1" smtClean="0"/>
              <a:t>direttamente</a:t>
            </a:r>
            <a:r>
              <a:rPr lang="pt-BR" dirty="0" smtClean="0"/>
              <a:t> </a:t>
            </a:r>
            <a:r>
              <a:rPr lang="pt-BR" dirty="0" err="1" smtClean="0"/>
              <a:t>alla</a:t>
            </a:r>
            <a:r>
              <a:rPr lang="pt-BR" dirty="0" smtClean="0"/>
              <a:t> </a:t>
            </a:r>
            <a:r>
              <a:rPr lang="pt-BR" dirty="0" err="1" smtClean="0"/>
              <a:t>persona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Esempio</a:t>
            </a:r>
            <a:r>
              <a:rPr lang="pt-BR" dirty="0" smtClean="0"/>
              <a:t>: </a:t>
            </a:r>
            <a:r>
              <a:rPr lang="pt-BR" dirty="0" err="1" smtClean="0"/>
              <a:t>Signora</a:t>
            </a:r>
            <a:r>
              <a:rPr lang="pt-BR" dirty="0" smtClean="0"/>
              <a:t> </a:t>
            </a:r>
            <a:r>
              <a:rPr lang="pt-BR" dirty="0" err="1" smtClean="0"/>
              <a:t>Monfalco</a:t>
            </a:r>
            <a:r>
              <a:rPr lang="pt-BR" dirty="0" smtClean="0"/>
              <a:t> ... </a:t>
            </a:r>
            <a:r>
              <a:rPr lang="pt-BR" dirty="0" err="1" smtClean="0"/>
              <a:t>il</a:t>
            </a:r>
            <a:r>
              <a:rPr lang="pt-BR" dirty="0" smtClean="0"/>
              <a:t> </a:t>
            </a:r>
            <a:r>
              <a:rPr lang="pt-BR" dirty="0" err="1" smtClean="0"/>
              <a:t>signor</a:t>
            </a:r>
            <a:r>
              <a:rPr lang="pt-BR" dirty="0" smtClean="0"/>
              <a:t> </a:t>
            </a:r>
            <a:r>
              <a:rPr lang="pt-BR" dirty="0" err="1" smtClean="0"/>
              <a:t>Klum</a:t>
            </a:r>
            <a:r>
              <a:rPr lang="pt-BR" dirty="0" smtClean="0"/>
              <a:t>,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collega</a:t>
            </a:r>
            <a:r>
              <a:rPr lang="pt-BR" dirty="0" smtClean="0"/>
              <a:t> di </a:t>
            </a:r>
            <a:r>
              <a:rPr lang="pt-BR" dirty="0" err="1" smtClean="0"/>
              <a:t>Vienna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(usa </a:t>
            </a:r>
            <a:r>
              <a:rPr lang="pt-BR" dirty="0" err="1" smtClean="0"/>
              <a:t>l´articolo</a:t>
            </a:r>
            <a:r>
              <a:rPr lang="pt-BR" dirty="0" smtClean="0"/>
              <a:t> </a:t>
            </a:r>
            <a:r>
              <a:rPr lang="pt-BR" dirty="0" err="1" smtClean="0"/>
              <a:t>negli</a:t>
            </a:r>
            <a:r>
              <a:rPr lang="pt-BR" dirty="0" smtClean="0"/>
              <a:t> </a:t>
            </a:r>
            <a:r>
              <a:rPr lang="pt-BR" dirty="0" err="1" smtClean="0"/>
              <a:t>altri</a:t>
            </a:r>
            <a:r>
              <a:rPr lang="pt-BR" dirty="0" smtClean="0"/>
              <a:t> </a:t>
            </a:r>
            <a:r>
              <a:rPr lang="pt-BR" dirty="0" err="1" smtClean="0"/>
              <a:t>casi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Nazionalità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Indica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nazionalità</a:t>
            </a:r>
            <a:r>
              <a:rPr lang="pt-BR" dirty="0" smtClean="0"/>
              <a:t> di </a:t>
            </a:r>
            <a:r>
              <a:rPr lang="pt-BR" dirty="0" err="1" smtClean="0"/>
              <a:t>queste</a:t>
            </a:r>
            <a:r>
              <a:rPr lang="pt-BR" dirty="0" smtClean="0"/>
              <a:t> </a:t>
            </a:r>
            <a:r>
              <a:rPr lang="pt-BR" dirty="0" err="1" smtClean="0"/>
              <a:t>persone</a:t>
            </a:r>
            <a:r>
              <a:rPr lang="pt-BR" dirty="0" smtClean="0"/>
              <a:t> </a:t>
            </a:r>
            <a:r>
              <a:rPr lang="pt-BR" dirty="0" err="1" smtClean="0"/>
              <a:t>scegliendo</a:t>
            </a:r>
            <a:r>
              <a:rPr lang="pt-BR" dirty="0" smtClean="0"/>
              <a:t> </a:t>
            </a:r>
            <a:r>
              <a:rPr lang="pt-BR" dirty="0" err="1" smtClean="0"/>
              <a:t>tra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quelle</a:t>
            </a:r>
            <a:r>
              <a:rPr lang="pt-BR" dirty="0" smtClean="0"/>
              <a:t> </a:t>
            </a:r>
            <a:r>
              <a:rPr lang="pt-BR" dirty="0" err="1" smtClean="0"/>
              <a:t>della</a:t>
            </a:r>
            <a:r>
              <a:rPr lang="pt-BR" dirty="0" smtClean="0"/>
              <a:t> lista, come </a:t>
            </a:r>
            <a:r>
              <a:rPr lang="pt-BR" dirty="0" err="1" smtClean="0"/>
              <a:t>nell´esempio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Pedro </a:t>
            </a:r>
            <a:r>
              <a:rPr lang="pt-BR" dirty="0" err="1" smtClean="0"/>
              <a:t>Almodovar</a:t>
            </a:r>
            <a:r>
              <a:rPr lang="pt-BR" dirty="0" smtClean="0"/>
              <a:t> è </a:t>
            </a:r>
            <a:r>
              <a:rPr lang="pt-BR" dirty="0" err="1" smtClean="0"/>
              <a:t>spagnolo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Michael </a:t>
            </a:r>
            <a:r>
              <a:rPr lang="pt-BR" dirty="0" err="1" smtClean="0"/>
              <a:t>Haneke</a:t>
            </a:r>
            <a:r>
              <a:rPr lang="pt-BR" dirty="0" smtClean="0"/>
              <a:t> ...</a:t>
            </a:r>
          </a:p>
          <a:p>
            <a:r>
              <a:rPr lang="pt-BR" dirty="0" smtClean="0"/>
              <a:t>Gérard Depardieu ...</a:t>
            </a:r>
          </a:p>
          <a:p>
            <a:r>
              <a:rPr lang="pt-BR" dirty="0" smtClean="0"/>
              <a:t>David Beckham</a:t>
            </a:r>
          </a:p>
          <a:p>
            <a:r>
              <a:rPr lang="pt-BR" dirty="0" smtClean="0"/>
              <a:t>Diego Maradona</a:t>
            </a:r>
          </a:p>
          <a:p>
            <a:r>
              <a:rPr lang="pt-BR" dirty="0" smtClean="0"/>
              <a:t>Monica Bellucci</a:t>
            </a:r>
          </a:p>
          <a:p>
            <a:r>
              <a:rPr lang="pt-BR" dirty="0" smtClean="0"/>
              <a:t>Claudia Schiffer</a:t>
            </a:r>
          </a:p>
          <a:p>
            <a:r>
              <a:rPr lang="pt-BR" dirty="0" smtClean="0"/>
              <a:t>Joanne K. Rowling</a:t>
            </a:r>
          </a:p>
          <a:p>
            <a:r>
              <a:rPr lang="pt-BR" dirty="0" smtClean="0"/>
              <a:t>Juliette Binoche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L´alfabeto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 		B (bi)		C (ci)		D (di)</a:t>
            </a:r>
          </a:p>
          <a:p>
            <a:r>
              <a:rPr lang="pt-BR" sz="2800" dirty="0" smtClean="0"/>
              <a:t>E		F (</a:t>
            </a:r>
            <a:r>
              <a:rPr lang="pt-BR" sz="2800" dirty="0" err="1" smtClean="0"/>
              <a:t>effe</a:t>
            </a:r>
            <a:r>
              <a:rPr lang="pt-BR" sz="2800" dirty="0" smtClean="0"/>
              <a:t>)	G (</a:t>
            </a:r>
            <a:r>
              <a:rPr lang="pt-BR" sz="2800" dirty="0" err="1" smtClean="0"/>
              <a:t>gi</a:t>
            </a:r>
            <a:r>
              <a:rPr lang="pt-BR" sz="2800" dirty="0" smtClean="0"/>
              <a:t>)		H (</a:t>
            </a:r>
            <a:r>
              <a:rPr lang="pt-BR" sz="2800" dirty="0" err="1" smtClean="0"/>
              <a:t>acca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I		L (</a:t>
            </a:r>
            <a:r>
              <a:rPr lang="pt-BR" sz="2800" dirty="0" err="1" smtClean="0"/>
              <a:t>elle</a:t>
            </a:r>
            <a:r>
              <a:rPr lang="pt-BR" sz="2800" dirty="0" smtClean="0"/>
              <a:t>)	M (</a:t>
            </a:r>
            <a:r>
              <a:rPr lang="pt-BR" sz="2800" dirty="0" err="1" smtClean="0"/>
              <a:t>emme</a:t>
            </a:r>
            <a:r>
              <a:rPr lang="pt-BR" sz="2800" dirty="0" smtClean="0"/>
              <a:t>) 	N (</a:t>
            </a:r>
            <a:r>
              <a:rPr lang="pt-BR" sz="2800" dirty="0" err="1" smtClean="0"/>
              <a:t>enne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O		P (</a:t>
            </a:r>
            <a:r>
              <a:rPr lang="pt-BR" sz="2800" dirty="0" err="1" smtClean="0"/>
              <a:t>pi</a:t>
            </a:r>
            <a:r>
              <a:rPr lang="pt-BR" sz="2800" dirty="0" smtClean="0"/>
              <a:t>)		Q (cu)	R (erre)</a:t>
            </a:r>
          </a:p>
          <a:p>
            <a:r>
              <a:rPr lang="pt-BR" sz="2800" dirty="0" smtClean="0"/>
              <a:t>S (esse)	T (ti)		U		V (vi/vu)</a:t>
            </a:r>
          </a:p>
          <a:p>
            <a:r>
              <a:rPr lang="pt-BR" sz="2800" dirty="0" smtClean="0"/>
              <a:t>Z (</a:t>
            </a:r>
            <a:r>
              <a:rPr lang="pt-BR" sz="2800" dirty="0" err="1" smtClean="0"/>
              <a:t>zeta</a:t>
            </a:r>
            <a:r>
              <a:rPr lang="pt-BR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Lettere</a:t>
            </a:r>
            <a:r>
              <a:rPr lang="pt-BR" dirty="0" smtClean="0"/>
              <a:t> </a:t>
            </a:r>
            <a:r>
              <a:rPr lang="pt-BR" dirty="0" err="1" smtClean="0"/>
              <a:t>straniere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J ( i </a:t>
            </a:r>
            <a:r>
              <a:rPr lang="pt-BR" sz="2800" dirty="0" err="1" smtClean="0"/>
              <a:t>lunga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K (</a:t>
            </a:r>
            <a:r>
              <a:rPr lang="pt-BR" sz="2800" dirty="0" err="1" smtClean="0"/>
              <a:t>kappa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W (</a:t>
            </a:r>
            <a:r>
              <a:rPr lang="pt-BR" sz="2800" dirty="0" err="1" smtClean="0"/>
              <a:t>doppia</a:t>
            </a:r>
            <a:r>
              <a:rPr lang="pt-BR" sz="2800" dirty="0" smtClean="0"/>
              <a:t> vu)</a:t>
            </a:r>
          </a:p>
          <a:p>
            <a:r>
              <a:rPr lang="pt-BR" sz="2800" dirty="0" smtClean="0"/>
              <a:t>X (</a:t>
            </a:r>
            <a:r>
              <a:rPr lang="pt-BR" sz="2800" dirty="0" err="1" smtClean="0"/>
              <a:t>ics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Y (</a:t>
            </a:r>
            <a:r>
              <a:rPr lang="pt-BR" sz="2800" dirty="0" err="1" smtClean="0"/>
              <a:t>ipsilon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Spelling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Fate</a:t>
            </a:r>
            <a:r>
              <a:rPr lang="pt-BR" sz="2800" dirty="0" smtClean="0"/>
              <a:t> </a:t>
            </a:r>
            <a:r>
              <a:rPr lang="pt-BR" sz="2800" dirty="0" err="1" smtClean="0"/>
              <a:t>il</a:t>
            </a:r>
            <a:r>
              <a:rPr lang="pt-BR" sz="2800" dirty="0" smtClean="0"/>
              <a:t> dialogo </a:t>
            </a:r>
            <a:r>
              <a:rPr lang="pt-BR" sz="2800" b="1" dirty="0" err="1" smtClean="0"/>
              <a:t>informale</a:t>
            </a:r>
            <a:r>
              <a:rPr lang="pt-BR" sz="2800" dirty="0" smtClean="0"/>
              <a:t>: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a. Come </a:t>
            </a:r>
            <a:r>
              <a:rPr lang="pt-BR" sz="2800" dirty="0" smtClean="0"/>
              <a:t>ti </a:t>
            </a:r>
            <a:r>
              <a:rPr lang="pt-BR" sz="2800" dirty="0" err="1" smtClean="0"/>
              <a:t>chiami</a:t>
            </a:r>
            <a:r>
              <a:rPr lang="pt-BR" sz="2800" dirty="0" smtClean="0"/>
              <a:t>?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b. Come </a:t>
            </a:r>
            <a:r>
              <a:rPr lang="pt-BR" sz="2800" dirty="0" smtClean="0"/>
              <a:t>si </a:t>
            </a:r>
            <a:r>
              <a:rPr lang="pt-BR" sz="2800" dirty="0" err="1" smtClean="0"/>
              <a:t>scrive</a:t>
            </a:r>
            <a:r>
              <a:rPr lang="pt-BR" sz="2800" dirty="0" smtClean="0"/>
              <a:t> ? </a:t>
            </a:r>
          </a:p>
          <a:p>
            <a:pPr>
              <a:buNone/>
            </a:pPr>
            <a:r>
              <a:rPr lang="pt-BR" sz="2800" dirty="0" smtClean="0"/>
              <a:t>c. Tu </a:t>
            </a:r>
            <a:r>
              <a:rPr lang="pt-BR" sz="2800" dirty="0" smtClean="0"/>
              <a:t>sei </a:t>
            </a:r>
            <a:r>
              <a:rPr lang="pt-BR" sz="2800" dirty="0" err="1" smtClean="0"/>
              <a:t>tedesco</a:t>
            </a:r>
            <a:r>
              <a:rPr lang="pt-BR" sz="2800" dirty="0" smtClean="0"/>
              <a:t>/a?</a:t>
            </a:r>
          </a:p>
          <a:p>
            <a:pPr>
              <a:buNone/>
            </a:pPr>
            <a:r>
              <a:rPr lang="pt-BR" sz="2800" dirty="0" smtClean="0"/>
              <a:t>d. Di </a:t>
            </a:r>
            <a:r>
              <a:rPr lang="pt-BR" sz="2800" dirty="0" err="1" smtClean="0"/>
              <a:t>che</a:t>
            </a:r>
            <a:r>
              <a:rPr lang="pt-BR" sz="2800" dirty="0" smtClean="0"/>
              <a:t> </a:t>
            </a:r>
            <a:r>
              <a:rPr lang="pt-BR" sz="2800" dirty="0" err="1" smtClean="0"/>
              <a:t>nazionalità</a:t>
            </a:r>
            <a:r>
              <a:rPr lang="pt-BR" sz="2800" dirty="0" smtClean="0"/>
              <a:t> sei?</a:t>
            </a:r>
          </a:p>
          <a:p>
            <a:pPr>
              <a:buNone/>
            </a:pPr>
            <a:r>
              <a:rPr lang="pt-BR" sz="2800" dirty="0" smtClean="0"/>
              <a:t>e. Di </a:t>
            </a:r>
            <a:r>
              <a:rPr lang="pt-BR" sz="2800" dirty="0" err="1" smtClean="0"/>
              <a:t>dove</a:t>
            </a:r>
            <a:r>
              <a:rPr lang="pt-BR" sz="2800" dirty="0" smtClean="0"/>
              <a:t> sei?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Frasi</a:t>
            </a:r>
            <a:r>
              <a:rPr lang="pt-BR" dirty="0" smtClean="0"/>
              <a:t> e </a:t>
            </a:r>
            <a:r>
              <a:rPr lang="pt-BR" dirty="0" err="1" smtClean="0"/>
              <a:t>domande</a:t>
            </a:r>
            <a:r>
              <a:rPr lang="pt-BR" dirty="0" smtClean="0"/>
              <a:t> </a:t>
            </a:r>
            <a:r>
              <a:rPr lang="pt-BR" dirty="0" err="1" smtClean="0"/>
              <a:t>utile</a:t>
            </a:r>
            <a:r>
              <a:rPr lang="pt-BR" dirty="0" smtClean="0"/>
              <a:t> a </a:t>
            </a:r>
            <a:r>
              <a:rPr lang="pt-BR" dirty="0" err="1" smtClean="0"/>
              <a:t>lezione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 </a:t>
            </a:r>
            <a:r>
              <a:rPr lang="pt-BR" sz="2000" dirty="0" err="1" smtClean="0"/>
              <a:t>Non</a:t>
            </a:r>
            <a:r>
              <a:rPr lang="pt-BR" sz="2000" dirty="0" smtClean="0"/>
              <a:t> </a:t>
            </a:r>
            <a:r>
              <a:rPr lang="pt-BR" sz="2000" dirty="0" err="1" smtClean="0"/>
              <a:t>ho</a:t>
            </a:r>
            <a:r>
              <a:rPr lang="pt-BR" sz="2000" dirty="0" smtClean="0"/>
              <a:t> ancora finito.</a:t>
            </a:r>
          </a:p>
          <a:p>
            <a:r>
              <a:rPr lang="pt-BR" sz="2000" dirty="0" smtClean="0"/>
              <a:t> </a:t>
            </a:r>
            <a:r>
              <a:rPr lang="pt-BR" sz="2000" dirty="0" err="1" smtClean="0"/>
              <a:t>Non</a:t>
            </a:r>
            <a:r>
              <a:rPr lang="pt-BR" sz="2000" dirty="0" smtClean="0"/>
              <a:t> </a:t>
            </a:r>
            <a:r>
              <a:rPr lang="pt-BR" sz="2000" dirty="0" err="1" smtClean="0"/>
              <a:t>lo</a:t>
            </a:r>
            <a:r>
              <a:rPr lang="pt-BR" sz="2000" dirty="0" smtClean="0"/>
              <a:t> </a:t>
            </a:r>
            <a:r>
              <a:rPr lang="pt-BR" sz="2000" dirty="0" err="1" smtClean="0"/>
              <a:t>so</a:t>
            </a:r>
            <a:r>
              <a:rPr lang="pt-BR" sz="2000" dirty="0" smtClean="0"/>
              <a:t>.</a:t>
            </a:r>
          </a:p>
          <a:p>
            <a:r>
              <a:rPr lang="pt-BR" sz="2000" dirty="0" err="1" smtClean="0"/>
              <a:t>Quale</a:t>
            </a:r>
            <a:r>
              <a:rPr lang="pt-BR" sz="2000" dirty="0" smtClean="0"/>
              <a:t> </a:t>
            </a:r>
            <a:r>
              <a:rPr lang="pt-BR" sz="2000" dirty="0" err="1" smtClean="0"/>
              <a:t>esercizio</a:t>
            </a:r>
            <a:r>
              <a:rPr lang="pt-BR" sz="2000" dirty="0" smtClean="0"/>
              <a:t> </a:t>
            </a:r>
            <a:r>
              <a:rPr lang="pt-BR" sz="2000" dirty="0" err="1" smtClean="0"/>
              <a:t>dobbiamo</a:t>
            </a:r>
            <a:r>
              <a:rPr lang="pt-BR" sz="2000" dirty="0" smtClean="0"/>
              <a:t> </a:t>
            </a:r>
            <a:r>
              <a:rPr lang="pt-BR" sz="2000" dirty="0" err="1" smtClean="0"/>
              <a:t>fare</a:t>
            </a:r>
            <a:r>
              <a:rPr lang="pt-BR" sz="2000" dirty="0" smtClean="0"/>
              <a:t>?</a:t>
            </a:r>
          </a:p>
          <a:p>
            <a:r>
              <a:rPr lang="pt-BR" sz="2000" dirty="0" smtClean="0"/>
              <a:t>Mi </a:t>
            </a:r>
            <a:r>
              <a:rPr lang="pt-BR" sz="2000" dirty="0" err="1" smtClean="0"/>
              <a:t>dispiace</a:t>
            </a:r>
            <a:r>
              <a:rPr lang="pt-BR" sz="2000" dirty="0" smtClean="0"/>
              <a:t>,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prossima</a:t>
            </a:r>
            <a:r>
              <a:rPr lang="pt-BR" sz="2000" dirty="0" smtClean="0"/>
              <a:t> volta </a:t>
            </a:r>
            <a:r>
              <a:rPr lang="pt-BR" sz="2000" dirty="0" err="1" smtClean="0"/>
              <a:t>non</a:t>
            </a:r>
            <a:r>
              <a:rPr lang="pt-BR" sz="2000" dirty="0" smtClean="0"/>
              <a:t> posso </a:t>
            </a:r>
            <a:r>
              <a:rPr lang="pt-BR" sz="2000" dirty="0" err="1" smtClean="0"/>
              <a:t>venire</a:t>
            </a:r>
            <a:r>
              <a:rPr lang="pt-BR" sz="2000" dirty="0" smtClean="0"/>
              <a:t>.</a:t>
            </a:r>
          </a:p>
          <a:p>
            <a:r>
              <a:rPr lang="pt-BR" sz="2000" dirty="0" err="1" smtClean="0"/>
              <a:t>Non</a:t>
            </a:r>
            <a:r>
              <a:rPr lang="pt-BR" sz="2000" dirty="0" smtClean="0"/>
              <a:t> </a:t>
            </a:r>
            <a:r>
              <a:rPr lang="pt-BR" sz="2000" dirty="0" err="1" smtClean="0"/>
              <a:t>capisco</a:t>
            </a:r>
            <a:r>
              <a:rPr lang="pt-BR" sz="2000" dirty="0" smtClean="0"/>
              <a:t>/ </a:t>
            </a:r>
            <a:r>
              <a:rPr lang="pt-BR" sz="2000" dirty="0" err="1" smtClean="0"/>
              <a:t>Non</a:t>
            </a:r>
            <a:r>
              <a:rPr lang="pt-BR" sz="2000" dirty="0" smtClean="0"/>
              <a:t> </a:t>
            </a:r>
            <a:r>
              <a:rPr lang="pt-BR" sz="2000" dirty="0" err="1" smtClean="0"/>
              <a:t>ho</a:t>
            </a:r>
            <a:r>
              <a:rPr lang="pt-BR" sz="2000" dirty="0" smtClean="0"/>
              <a:t> </a:t>
            </a:r>
            <a:r>
              <a:rPr lang="pt-BR" sz="2000" dirty="0" err="1" smtClean="0"/>
              <a:t>capito</a:t>
            </a:r>
            <a:r>
              <a:rPr lang="pt-BR" sz="2000" dirty="0" smtClean="0"/>
              <a:t>.</a:t>
            </a:r>
          </a:p>
          <a:p>
            <a:r>
              <a:rPr lang="pt-BR" sz="2000" dirty="0" err="1" smtClean="0"/>
              <a:t>Possiamo</a:t>
            </a:r>
            <a:r>
              <a:rPr lang="pt-BR" sz="2000" dirty="0" smtClean="0"/>
              <a:t> </a:t>
            </a:r>
            <a:r>
              <a:rPr lang="pt-BR" sz="2000" dirty="0" err="1" smtClean="0"/>
              <a:t>ascoltare</a:t>
            </a:r>
            <a:r>
              <a:rPr lang="pt-BR" sz="2000" dirty="0" smtClean="0"/>
              <a:t> </a:t>
            </a:r>
            <a:r>
              <a:rPr lang="pt-BR" sz="2000" dirty="0" err="1" smtClean="0"/>
              <a:t>il</a:t>
            </a:r>
            <a:r>
              <a:rPr lang="pt-BR" sz="2000" dirty="0" smtClean="0"/>
              <a:t> cd </a:t>
            </a:r>
            <a:r>
              <a:rPr lang="pt-BR" sz="2000" dirty="0" err="1" smtClean="0"/>
              <a:t>un</a:t>
            </a:r>
            <a:r>
              <a:rPr lang="pt-BR" sz="2000" dirty="0" smtClean="0"/>
              <a:t> ‘</a:t>
            </a:r>
            <a:r>
              <a:rPr lang="pt-BR" sz="2000" dirty="0" err="1" smtClean="0"/>
              <a:t>altra</a:t>
            </a:r>
            <a:r>
              <a:rPr lang="pt-BR" sz="2000" dirty="0" smtClean="0"/>
              <a:t> volta?</a:t>
            </a:r>
          </a:p>
          <a:p>
            <a:r>
              <a:rPr lang="pt-BR" sz="2000" dirty="0" err="1" smtClean="0"/>
              <a:t>Lo</a:t>
            </a:r>
            <a:r>
              <a:rPr lang="pt-BR" sz="2000" dirty="0" smtClean="0"/>
              <a:t> </a:t>
            </a:r>
            <a:r>
              <a:rPr lang="pt-BR" sz="2000" dirty="0" err="1" smtClean="0"/>
              <a:t>puó</a:t>
            </a:r>
            <a:r>
              <a:rPr lang="pt-BR" sz="2000" dirty="0" smtClean="0"/>
              <a:t>/</a:t>
            </a:r>
            <a:r>
              <a:rPr lang="pt-BR" sz="2000" dirty="0" err="1" smtClean="0"/>
              <a:t>puoi</a:t>
            </a:r>
            <a:r>
              <a:rPr lang="pt-BR" sz="2000" dirty="0" smtClean="0"/>
              <a:t> </a:t>
            </a:r>
            <a:r>
              <a:rPr lang="pt-BR" sz="2000" dirty="0" err="1" smtClean="0"/>
              <a:t>scrivere</a:t>
            </a:r>
            <a:r>
              <a:rPr lang="pt-BR" sz="2000" dirty="0" smtClean="0"/>
              <a:t> </a:t>
            </a:r>
            <a:r>
              <a:rPr lang="pt-BR" sz="2000" dirty="0" err="1" smtClean="0"/>
              <a:t>alla</a:t>
            </a:r>
            <a:r>
              <a:rPr lang="pt-BR" sz="2000" dirty="0" smtClean="0"/>
              <a:t> </a:t>
            </a:r>
            <a:r>
              <a:rPr lang="pt-BR" sz="2000" dirty="0" err="1" smtClean="0"/>
              <a:t>lavagna</a:t>
            </a:r>
            <a:r>
              <a:rPr lang="pt-BR" sz="2000" dirty="0" smtClean="0"/>
              <a:t>?</a:t>
            </a:r>
          </a:p>
          <a:p>
            <a:r>
              <a:rPr lang="pt-BR" sz="2000" dirty="0" err="1" smtClean="0"/>
              <a:t>Puó</a:t>
            </a:r>
            <a:r>
              <a:rPr lang="pt-BR" sz="2000" dirty="0" smtClean="0"/>
              <a:t>/</a:t>
            </a:r>
            <a:r>
              <a:rPr lang="pt-BR" sz="2000" dirty="0" err="1" smtClean="0"/>
              <a:t>Puoi</a:t>
            </a:r>
            <a:r>
              <a:rPr lang="pt-BR" sz="2000" dirty="0" smtClean="0"/>
              <a:t> </a:t>
            </a:r>
            <a:r>
              <a:rPr lang="pt-BR" sz="2000" dirty="0" err="1" smtClean="0"/>
              <a:t>parlare</a:t>
            </a:r>
            <a:r>
              <a:rPr lang="pt-BR" sz="2000" dirty="0" smtClean="0"/>
              <a:t> </a:t>
            </a:r>
            <a:r>
              <a:rPr lang="pt-BR" sz="2000" dirty="0" err="1" smtClean="0"/>
              <a:t>piú</a:t>
            </a:r>
            <a:r>
              <a:rPr lang="pt-BR" sz="2000" dirty="0" smtClean="0"/>
              <a:t> lentamente per </a:t>
            </a:r>
            <a:r>
              <a:rPr lang="pt-BR" sz="2000" dirty="0" err="1" smtClean="0"/>
              <a:t>favore</a:t>
            </a:r>
            <a:r>
              <a:rPr lang="pt-BR" sz="2000" dirty="0" smtClean="0"/>
              <a:t>?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Dialogo </a:t>
            </a:r>
            <a:r>
              <a:rPr lang="pt-BR" dirty="0" err="1" smtClean="0"/>
              <a:t>formale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pt-BR" sz="2800" dirty="0" err="1" smtClean="0"/>
              <a:t>Fate</a:t>
            </a:r>
            <a:r>
              <a:rPr lang="pt-BR" sz="2800" dirty="0" smtClean="0"/>
              <a:t> una </a:t>
            </a:r>
            <a:r>
              <a:rPr lang="pt-BR" sz="2800" dirty="0" err="1" smtClean="0"/>
              <a:t>conversazione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formale</a:t>
            </a:r>
            <a:r>
              <a:rPr lang="pt-BR" sz="2800" dirty="0" smtClean="0"/>
              <a:t>: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chiama</a:t>
            </a:r>
            <a:r>
              <a:rPr lang="pt-BR" sz="2800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scrive</a:t>
            </a:r>
            <a:r>
              <a:rPr lang="pt-BR" sz="2800" dirty="0" smtClean="0"/>
              <a:t>?</a:t>
            </a:r>
            <a:endParaRPr lang="pt-BR" sz="2800" dirty="0" smtClean="0"/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smtClean="0"/>
              <a:t>italiano/a</a:t>
            </a:r>
            <a:r>
              <a:rPr lang="pt-BR" sz="2800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nazionalità</a:t>
            </a:r>
            <a:r>
              <a:rPr lang="pt-BR" sz="2800" dirty="0" smtClean="0"/>
              <a:t> ...?</a:t>
            </a:r>
            <a:endParaRPr lang="pt-BR" sz="2800" dirty="0" smtClean="0"/>
          </a:p>
          <a:p>
            <a:pPr marL="65151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dove</a:t>
            </a:r>
            <a:r>
              <a:rPr lang="pt-BR" sz="2800" dirty="0" smtClean="0"/>
              <a:t> ... ?</a:t>
            </a:r>
            <a:endParaRPr lang="pt-BR" sz="2800" dirty="0" smtClean="0"/>
          </a:p>
          <a:p>
            <a:pPr marL="651510" indent="-514350">
              <a:buAutoNum type="alphaLcPeriod"/>
            </a:pPr>
            <a:endParaRPr lang="pt-BR" dirty="0" smtClean="0"/>
          </a:p>
          <a:p>
            <a:pPr marL="651510" indent="-514350">
              <a:buAutoNum type="alpha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8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 </a:t>
            </a:r>
            <a:r>
              <a:rPr lang="pt-BR" dirty="0" err="1" smtClean="0"/>
              <a:t>comunicare</a:t>
            </a:r>
            <a:r>
              <a:rPr lang="pt-BR" dirty="0" smtClean="0"/>
              <a:t> in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Come si </a:t>
            </a:r>
            <a:r>
              <a:rPr lang="pt-BR" sz="2800" dirty="0" err="1" smtClean="0"/>
              <a:t>dice</a:t>
            </a:r>
            <a:r>
              <a:rPr lang="pt-BR" sz="2800" dirty="0" smtClean="0"/>
              <a:t>?</a:t>
            </a:r>
          </a:p>
          <a:p>
            <a:pPr>
              <a:buNone/>
            </a:pPr>
            <a:r>
              <a:rPr lang="pt-BR" sz="2800" dirty="0" smtClean="0"/>
              <a:t>Che cosa significa?</a:t>
            </a:r>
          </a:p>
          <a:p>
            <a:pPr>
              <a:buNone/>
            </a:pPr>
            <a:r>
              <a:rPr lang="pt-BR" sz="2800" dirty="0" smtClean="0"/>
              <a:t>Come si pronuncia </a:t>
            </a:r>
            <a:r>
              <a:rPr lang="pt-BR" sz="2800" dirty="0" err="1" smtClean="0"/>
              <a:t>questa</a:t>
            </a:r>
            <a:r>
              <a:rPr lang="pt-BR" sz="2800" dirty="0" smtClean="0"/>
              <a:t> parola?</a:t>
            </a:r>
          </a:p>
          <a:p>
            <a:pPr>
              <a:buNone/>
            </a:pPr>
            <a:r>
              <a:rPr lang="pt-BR" sz="2800" dirty="0" smtClean="0"/>
              <a:t>A </a:t>
            </a:r>
            <a:r>
              <a:rPr lang="pt-BR" sz="2800" dirty="0" err="1" smtClean="0"/>
              <a:t>che</a:t>
            </a:r>
            <a:r>
              <a:rPr lang="pt-BR" sz="2800" dirty="0" smtClean="0"/>
              <a:t> pagina?</a:t>
            </a:r>
          </a:p>
          <a:p>
            <a:pPr>
              <a:buNone/>
            </a:pPr>
            <a:r>
              <a:rPr lang="pt-BR" sz="2800" dirty="0" smtClean="0"/>
              <a:t>Come si </a:t>
            </a:r>
            <a:r>
              <a:rPr lang="pt-BR" sz="2800" dirty="0" err="1" smtClean="0"/>
              <a:t>scrive</a:t>
            </a:r>
            <a:r>
              <a:rPr lang="pt-BR" sz="2800" dirty="0" smtClean="0"/>
              <a:t>?</a:t>
            </a:r>
          </a:p>
          <a:p>
            <a:pPr>
              <a:buNone/>
            </a:pPr>
            <a:r>
              <a:rPr lang="pt-BR" sz="2800" dirty="0" smtClean="0"/>
              <a:t>Come, </a:t>
            </a:r>
            <a:r>
              <a:rPr lang="pt-BR" sz="2800" dirty="0" err="1" smtClean="0"/>
              <a:t>scusi</a:t>
            </a:r>
            <a:r>
              <a:rPr lang="pt-BR" sz="2800" dirty="0" smtClean="0"/>
              <a:t>?</a:t>
            </a:r>
          </a:p>
          <a:p>
            <a:pPr>
              <a:buNone/>
            </a:pPr>
            <a:r>
              <a:rPr lang="pt-BR" sz="2800" dirty="0" err="1" smtClean="0"/>
              <a:t>Può</a:t>
            </a:r>
            <a:r>
              <a:rPr lang="pt-BR" sz="2800" dirty="0" smtClean="0"/>
              <a:t> </a:t>
            </a:r>
            <a:r>
              <a:rPr lang="pt-BR" sz="2800" dirty="0" err="1" smtClean="0"/>
              <a:t>ripetere</a:t>
            </a:r>
            <a:r>
              <a:rPr lang="pt-BR" sz="2800" dirty="0" smtClean="0"/>
              <a:t>, per </a:t>
            </a:r>
            <a:r>
              <a:rPr lang="pt-BR" sz="2800" dirty="0" err="1" smtClean="0"/>
              <a:t>favore</a:t>
            </a:r>
            <a:r>
              <a:rPr lang="pt-BR" sz="2800" dirty="0" smtClean="0"/>
              <a:t>?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numeri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1720" y="2132856"/>
            <a:ext cx="6591985" cy="37776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0 	zero		1  uno		2   </a:t>
            </a:r>
            <a:r>
              <a:rPr lang="pt-BR" sz="2400" dirty="0" err="1" smtClean="0"/>
              <a:t>due</a:t>
            </a:r>
            <a:r>
              <a:rPr lang="pt-BR" sz="2400" dirty="0" smtClean="0"/>
              <a:t>	</a:t>
            </a:r>
          </a:p>
          <a:p>
            <a:pPr>
              <a:buNone/>
            </a:pPr>
            <a:r>
              <a:rPr lang="pt-BR" sz="2400" dirty="0" smtClean="0"/>
              <a:t>3   </a:t>
            </a:r>
            <a:r>
              <a:rPr lang="pt-BR" sz="2400" dirty="0" err="1" smtClean="0"/>
              <a:t>tre</a:t>
            </a:r>
            <a:r>
              <a:rPr lang="pt-BR" sz="2400" dirty="0" smtClean="0"/>
              <a:t>		</a:t>
            </a:r>
            <a:r>
              <a:rPr lang="pt-BR" sz="2400" dirty="0" smtClean="0"/>
              <a:t>	4  </a:t>
            </a:r>
            <a:r>
              <a:rPr lang="pt-BR" sz="2400" dirty="0" err="1" smtClean="0"/>
              <a:t>quattro</a:t>
            </a:r>
            <a:r>
              <a:rPr lang="pt-BR" sz="2400" dirty="0" smtClean="0"/>
              <a:t>		5   </a:t>
            </a:r>
            <a:r>
              <a:rPr lang="pt-BR" sz="2400" dirty="0" err="1" smtClean="0"/>
              <a:t>cinque</a:t>
            </a:r>
            <a:r>
              <a:rPr lang="pt-BR" sz="2400" dirty="0" smtClean="0"/>
              <a:t>	</a:t>
            </a:r>
          </a:p>
          <a:p>
            <a:pPr>
              <a:buNone/>
            </a:pPr>
            <a:r>
              <a:rPr lang="pt-BR" sz="2400" dirty="0" smtClean="0"/>
              <a:t>6   sei	  	</a:t>
            </a:r>
            <a:r>
              <a:rPr lang="pt-BR" sz="2400" dirty="0" smtClean="0"/>
              <a:t>	7   sete	</a:t>
            </a:r>
            <a:r>
              <a:rPr lang="pt-BR" sz="2400" dirty="0" smtClean="0"/>
              <a:t>		8  </a:t>
            </a:r>
            <a:r>
              <a:rPr lang="pt-BR" sz="2400" dirty="0" err="1" smtClean="0"/>
              <a:t>otto</a:t>
            </a:r>
            <a:r>
              <a:rPr lang="pt-BR" sz="2400" dirty="0" smtClean="0"/>
              <a:t>	</a:t>
            </a:r>
          </a:p>
          <a:p>
            <a:pPr>
              <a:buNone/>
            </a:pPr>
            <a:r>
              <a:rPr lang="pt-BR" sz="2400" dirty="0" smtClean="0"/>
              <a:t>9   nove		10   </a:t>
            </a:r>
            <a:r>
              <a:rPr lang="pt-BR" sz="2400" dirty="0" err="1" smtClean="0"/>
              <a:t>dieci</a:t>
            </a: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smtClean="0"/>
              <a:t>	11 </a:t>
            </a:r>
            <a:r>
              <a:rPr lang="pt-BR" sz="2400" dirty="0" err="1" smtClean="0"/>
              <a:t>undici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12 </a:t>
            </a:r>
            <a:r>
              <a:rPr lang="pt-BR" sz="2400" dirty="0" err="1" smtClean="0"/>
              <a:t>dodici</a:t>
            </a:r>
            <a:r>
              <a:rPr lang="pt-BR" sz="2400" dirty="0" smtClean="0"/>
              <a:t>		13   </a:t>
            </a:r>
            <a:r>
              <a:rPr lang="pt-BR" sz="2400" dirty="0" err="1" smtClean="0"/>
              <a:t>tredici</a:t>
            </a:r>
            <a:r>
              <a:rPr lang="pt-BR" sz="2400" dirty="0" smtClean="0"/>
              <a:t>		14   </a:t>
            </a:r>
            <a:r>
              <a:rPr lang="pt-BR" sz="2400" dirty="0" err="1" smtClean="0"/>
              <a:t>quattordici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15   </a:t>
            </a:r>
            <a:r>
              <a:rPr lang="pt-BR" sz="2400" dirty="0" err="1" smtClean="0"/>
              <a:t>quindici</a:t>
            </a:r>
            <a:r>
              <a:rPr lang="pt-BR" sz="2400" dirty="0" smtClean="0"/>
              <a:t>	16   </a:t>
            </a:r>
            <a:r>
              <a:rPr lang="pt-BR" sz="2400" dirty="0" err="1" smtClean="0"/>
              <a:t>sedici</a:t>
            </a:r>
            <a:r>
              <a:rPr lang="pt-BR" sz="2400" dirty="0" smtClean="0"/>
              <a:t>		17   </a:t>
            </a:r>
            <a:r>
              <a:rPr lang="pt-BR" sz="2400" dirty="0" err="1" smtClean="0"/>
              <a:t>diciassette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18   </a:t>
            </a:r>
            <a:r>
              <a:rPr lang="pt-BR" sz="2400" dirty="0" err="1" smtClean="0"/>
              <a:t>diciotto</a:t>
            </a:r>
            <a:r>
              <a:rPr lang="pt-BR" sz="2400" dirty="0" smtClean="0"/>
              <a:t>	19   </a:t>
            </a:r>
            <a:r>
              <a:rPr lang="pt-BR" sz="2400" dirty="0" err="1" smtClean="0"/>
              <a:t>diciannove</a:t>
            </a:r>
            <a:r>
              <a:rPr lang="pt-BR" sz="2400" dirty="0" smtClean="0"/>
              <a:t>	20   </a:t>
            </a:r>
            <a:r>
              <a:rPr lang="pt-BR" sz="2400" dirty="0" err="1" smtClean="0"/>
              <a:t>venti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Il telefono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800" dirty="0" smtClean="0"/>
          </a:p>
          <a:p>
            <a:r>
              <a:rPr lang="pt-BR" sz="2800" dirty="0" smtClean="0"/>
              <a:t>Che </a:t>
            </a:r>
            <a:r>
              <a:rPr lang="pt-BR" sz="2800" dirty="0" smtClean="0"/>
              <a:t>numero di telefono </a:t>
            </a:r>
            <a:r>
              <a:rPr lang="pt-BR" sz="2800" dirty="0" err="1" smtClean="0"/>
              <a:t>hai</a:t>
            </a:r>
            <a:r>
              <a:rPr lang="pt-BR" sz="2800" dirty="0" smtClean="0"/>
              <a:t>/ha?</a:t>
            </a:r>
          </a:p>
          <a:p>
            <a:r>
              <a:rPr lang="pt-BR" sz="2800" dirty="0" err="1" smtClean="0"/>
              <a:t>Io</a:t>
            </a:r>
            <a:r>
              <a:rPr lang="pt-BR" sz="2800" dirty="0" smtClean="0"/>
              <a:t> </a:t>
            </a:r>
            <a:r>
              <a:rPr lang="pt-BR" sz="2800" dirty="0" err="1" smtClean="0"/>
              <a:t>ho</a:t>
            </a:r>
            <a:r>
              <a:rPr lang="pt-BR" sz="2800" dirty="0" smtClean="0"/>
              <a:t> ... 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Dialogo </a:t>
            </a:r>
            <a:r>
              <a:rPr lang="pt-BR" dirty="0" err="1" smtClean="0"/>
              <a:t>Informale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/>
              <a:t>c</a:t>
            </a:r>
            <a:r>
              <a:rPr lang="pt-BR" sz="2800" dirty="0" err="1" smtClean="0"/>
              <a:t>hiami</a:t>
            </a:r>
            <a:r>
              <a:rPr lang="pt-BR" sz="2800" dirty="0" smtClean="0"/>
              <a:t>?</a:t>
            </a:r>
          </a:p>
          <a:p>
            <a:pPr marL="51435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/>
              <a:t>s</a:t>
            </a:r>
            <a:r>
              <a:rPr lang="pt-BR" sz="2800" dirty="0" err="1" smtClean="0"/>
              <a:t>crive</a:t>
            </a:r>
            <a:r>
              <a:rPr lang="pt-BR" sz="2800" dirty="0" smtClean="0"/>
              <a:t>?</a:t>
            </a:r>
          </a:p>
          <a:p>
            <a:pPr marL="51435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/>
              <a:t>n</a:t>
            </a:r>
            <a:r>
              <a:rPr lang="pt-BR" sz="2800" dirty="0" err="1" smtClean="0"/>
              <a:t>azionalità</a:t>
            </a:r>
            <a:r>
              <a:rPr lang="pt-BR" sz="2800" dirty="0" smtClean="0"/>
              <a:t> ...?</a:t>
            </a:r>
          </a:p>
          <a:p>
            <a:pPr marL="51435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 err="1" smtClean="0"/>
              <a:t>dove</a:t>
            </a:r>
            <a:r>
              <a:rPr lang="pt-BR" sz="2800" dirty="0" smtClean="0"/>
              <a:t> ...?</a:t>
            </a:r>
          </a:p>
          <a:p>
            <a:pPr marL="514350" indent="-514350">
              <a:buAutoNum type="alphaLcPeriod"/>
            </a:pPr>
            <a:r>
              <a:rPr lang="pt-BR" sz="2800" dirty="0" smtClean="0"/>
              <a:t>... </a:t>
            </a:r>
            <a:r>
              <a:rPr lang="pt-BR" sz="2800" dirty="0"/>
              <a:t>t</a:t>
            </a:r>
            <a:r>
              <a:rPr lang="pt-BR" sz="2800" dirty="0" smtClean="0"/>
              <a:t>elefono ...? </a:t>
            </a:r>
          </a:p>
          <a:p>
            <a:pPr marL="514350" indent="-514350">
              <a:buAutoNum type="alphaL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89799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Dialogo </a:t>
            </a:r>
            <a:r>
              <a:rPr lang="pt-BR" dirty="0" err="1" smtClean="0"/>
              <a:t>formale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Clr>
                <a:srgbClr val="A53010"/>
              </a:buClr>
              <a:buFont typeface="Wingdings 3" charset="2"/>
              <a:buAutoNum type="alphaLcPeriod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... </a:t>
            </a:r>
            <a:r>
              <a:rPr lang="pt-BR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chiama</a:t>
            </a:r>
            <a:r>
              <a:rPr lang="pt-BR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pt-BR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>
              <a:buClr>
                <a:srgbClr val="A53010"/>
              </a:buClr>
              <a:buFont typeface="Wingdings 3" charset="2"/>
              <a:buAutoNum type="alphaLcPeriod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... </a:t>
            </a:r>
            <a:r>
              <a:rPr lang="pt-BR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scrive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 marL="514350" lvl="0" indent="-514350">
              <a:buClr>
                <a:srgbClr val="A53010"/>
              </a:buClr>
              <a:buFont typeface="Wingdings 3" charset="2"/>
              <a:buAutoNum type="alphaLcPeriod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... </a:t>
            </a:r>
            <a:r>
              <a:rPr lang="pt-BR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nazionalità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...?</a:t>
            </a:r>
          </a:p>
          <a:p>
            <a:pPr marL="514350" lvl="0" indent="-514350">
              <a:buClr>
                <a:srgbClr val="A53010"/>
              </a:buClr>
              <a:buFont typeface="Wingdings 3" charset="2"/>
              <a:buAutoNum type="alphaLcPeriod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... </a:t>
            </a:r>
            <a:r>
              <a:rPr lang="pt-BR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dove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...?</a:t>
            </a:r>
          </a:p>
          <a:p>
            <a:pPr marL="514350" lvl="0" indent="-514350">
              <a:buClr>
                <a:srgbClr val="A53010"/>
              </a:buClr>
              <a:buFont typeface="Wingdings 3" charset="2"/>
              <a:buAutoNum type="alphaLcPeriod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... telefono ...?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644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conoscenza</a:t>
            </a:r>
            <a:r>
              <a:rPr lang="pt-BR" dirty="0" smtClean="0"/>
              <a:t> ... per </a:t>
            </a:r>
            <a:r>
              <a:rPr lang="pt-BR" dirty="0" err="1" smtClean="0"/>
              <a:t>errore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Aprite</a:t>
            </a:r>
            <a:r>
              <a:rPr lang="pt-BR" dirty="0" smtClean="0"/>
              <a:t> </a:t>
            </a:r>
            <a:r>
              <a:rPr lang="pt-BR" dirty="0" err="1" smtClean="0"/>
              <a:t>il</a:t>
            </a:r>
            <a:r>
              <a:rPr lang="pt-BR" dirty="0" smtClean="0"/>
              <a:t> libro a pagina16.</a:t>
            </a:r>
          </a:p>
          <a:p>
            <a:pPr>
              <a:buNone/>
            </a:pPr>
            <a:r>
              <a:rPr lang="pt-BR" dirty="0" smtClean="0"/>
              <a:t>Sandro </a:t>
            </a:r>
            <a:r>
              <a:rPr lang="pt-BR" dirty="0" smtClean="0"/>
              <a:t>telefona ad Alice. </a:t>
            </a:r>
            <a:r>
              <a:rPr lang="pt-BR" dirty="0" err="1" smtClean="0"/>
              <a:t>Secondo</a:t>
            </a:r>
            <a:r>
              <a:rPr lang="pt-BR" dirty="0" smtClean="0"/>
              <a:t> te, come</a:t>
            </a:r>
          </a:p>
          <a:p>
            <a:pPr>
              <a:buNone/>
            </a:pPr>
            <a:r>
              <a:rPr lang="pt-BR" dirty="0" err="1" smtClean="0"/>
              <a:t>risponde</a:t>
            </a:r>
            <a:r>
              <a:rPr lang="pt-BR" dirty="0" smtClean="0"/>
              <a:t> Alice:</a:t>
            </a:r>
          </a:p>
          <a:p>
            <a:pPr marL="651510" indent="-514350">
              <a:buAutoNum type="alphaLcPeriod"/>
            </a:pPr>
            <a:r>
              <a:rPr lang="pt-BR" dirty="0" err="1" smtClean="0"/>
              <a:t>Ciao</a:t>
            </a:r>
            <a:r>
              <a:rPr lang="pt-BR" dirty="0" smtClean="0"/>
              <a:t>!</a:t>
            </a:r>
          </a:p>
          <a:p>
            <a:pPr marL="651510" indent="-514350">
              <a:buAutoNum type="alphaLcPeriod"/>
            </a:pPr>
            <a:r>
              <a:rPr lang="pt-BR" dirty="0" smtClean="0"/>
              <a:t>Pronto!</a:t>
            </a:r>
          </a:p>
          <a:p>
            <a:pPr marL="651510" indent="-514350">
              <a:buAutoNum type="alphaLcPeriod"/>
            </a:pPr>
            <a:r>
              <a:rPr lang="pt-BR" dirty="0" err="1" smtClean="0"/>
              <a:t>Buongiorno</a:t>
            </a:r>
            <a:r>
              <a:rPr lang="pt-BR" dirty="0" smtClean="0"/>
              <a:t>!</a:t>
            </a:r>
          </a:p>
          <a:p>
            <a:pPr marL="651510" indent="-514350">
              <a:buNone/>
            </a:pPr>
            <a:endParaRPr lang="pt-BR" dirty="0" smtClean="0"/>
          </a:p>
          <a:p>
            <a:pPr marL="651510" indent="-514350">
              <a:buNone/>
            </a:pPr>
            <a:r>
              <a:rPr lang="pt-BR" dirty="0" err="1" smtClean="0"/>
              <a:t>Ascolta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registrazione</a:t>
            </a:r>
            <a:r>
              <a:rPr lang="pt-BR" dirty="0" smtClean="0"/>
              <a:t>, </a:t>
            </a:r>
            <a:r>
              <a:rPr lang="pt-BR" dirty="0" err="1" smtClean="0"/>
              <a:t>poi</a:t>
            </a:r>
            <a:r>
              <a:rPr lang="pt-BR" dirty="0" smtClean="0"/>
              <a:t> verifica </a:t>
            </a:r>
            <a:r>
              <a:rPr lang="pt-BR" dirty="0" err="1" smtClean="0"/>
              <a:t>la</a:t>
            </a:r>
            <a:r>
              <a:rPr lang="pt-BR" dirty="0" smtClean="0"/>
              <a:t> tua</a:t>
            </a:r>
          </a:p>
          <a:p>
            <a:pPr marL="651510" indent="-514350">
              <a:buNone/>
            </a:pPr>
            <a:r>
              <a:rPr lang="pt-BR" dirty="0" err="1" smtClean="0"/>
              <a:t>risposta</a:t>
            </a:r>
            <a:r>
              <a:rPr lang="pt-BR" dirty="0" smtClean="0"/>
              <a:t> e </a:t>
            </a:r>
            <a:r>
              <a:rPr lang="pt-BR" dirty="0" err="1" smtClean="0"/>
              <a:t>risponde</a:t>
            </a:r>
            <a:r>
              <a:rPr lang="pt-BR" dirty="0" smtClean="0"/>
              <a:t> </a:t>
            </a:r>
            <a:r>
              <a:rPr lang="pt-BR" dirty="0" err="1" smtClean="0"/>
              <a:t>altre</a:t>
            </a:r>
            <a:r>
              <a:rPr lang="pt-BR" dirty="0" smtClean="0"/>
              <a:t> </a:t>
            </a:r>
            <a:r>
              <a:rPr lang="pt-BR" dirty="0" err="1" smtClean="0"/>
              <a:t>domande</a:t>
            </a:r>
            <a:r>
              <a:rPr lang="pt-BR" dirty="0" smtClean="0"/>
              <a:t>.</a:t>
            </a:r>
          </a:p>
          <a:p>
            <a:pPr marL="651510" indent="-514350">
              <a:buNone/>
            </a:pPr>
            <a:endParaRPr lang="pt-BR" dirty="0" smtClean="0"/>
          </a:p>
          <a:p>
            <a:pPr marL="651510" indent="-514350"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conoscenza</a:t>
            </a:r>
            <a:r>
              <a:rPr lang="pt-BR" dirty="0" smtClean="0"/>
              <a:t> ... per </a:t>
            </a:r>
            <a:r>
              <a:rPr lang="pt-BR" dirty="0" err="1" smtClean="0"/>
              <a:t>errore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Sandro </a:t>
            </a:r>
            <a:r>
              <a:rPr lang="pt-BR" dirty="0" err="1" smtClean="0"/>
              <a:t>vuole</a:t>
            </a:r>
            <a:r>
              <a:rPr lang="pt-BR" dirty="0" smtClean="0"/>
              <a:t> ...</a:t>
            </a:r>
          </a:p>
          <a:p>
            <a:pPr marL="651510" indent="-514350">
              <a:buAutoNum type="alphaLcPeriod"/>
            </a:pPr>
            <a:r>
              <a:rPr lang="pt-BR" dirty="0" smtClean="0"/>
              <a:t>Il numero di telefono di casa di Martina.</a:t>
            </a:r>
          </a:p>
          <a:p>
            <a:pPr marL="651510" indent="-514350">
              <a:buAutoNum type="alphaLcPeriod"/>
            </a:pPr>
            <a:r>
              <a:rPr lang="pt-BR" dirty="0" smtClean="0"/>
              <a:t>Il numero di </a:t>
            </a:r>
            <a:r>
              <a:rPr lang="pt-BR" dirty="0" err="1" smtClean="0"/>
              <a:t>cellulare</a:t>
            </a:r>
            <a:r>
              <a:rPr lang="pt-BR" dirty="0" smtClean="0"/>
              <a:t> di Martina.</a:t>
            </a:r>
          </a:p>
          <a:p>
            <a:pPr marL="651510" indent="-514350">
              <a:buAutoNum type="alphaLcPeriod"/>
            </a:pPr>
            <a:endParaRPr lang="pt-BR" dirty="0" smtClean="0"/>
          </a:p>
          <a:p>
            <a:pPr marL="651510" indent="-514350">
              <a:buNone/>
            </a:pPr>
            <a:r>
              <a:rPr lang="pt-BR" dirty="0" smtClean="0"/>
              <a:t>Che numero ha Martina?</a:t>
            </a:r>
          </a:p>
          <a:p>
            <a:pPr marL="651510" indent="-514350">
              <a:buNone/>
            </a:pPr>
            <a:r>
              <a:rPr lang="pt-BR" dirty="0" smtClean="0"/>
              <a:t>338 77 66 827</a:t>
            </a:r>
          </a:p>
          <a:p>
            <a:pPr marL="651510" indent="-514350">
              <a:buNone/>
            </a:pPr>
            <a:r>
              <a:rPr lang="pt-BR" dirty="0" smtClean="0"/>
              <a:t>338 76 76 827</a:t>
            </a:r>
          </a:p>
          <a:p>
            <a:pPr marL="651510" indent="-514350">
              <a:buNone/>
            </a:pPr>
            <a:r>
              <a:rPr lang="pt-BR" dirty="0" smtClean="0"/>
              <a:t>338 66 67 087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conoscenza</a:t>
            </a:r>
            <a:r>
              <a:rPr lang="pt-BR" dirty="0" smtClean="0"/>
              <a:t> ... per </a:t>
            </a:r>
            <a:r>
              <a:rPr lang="pt-BR" dirty="0" err="1" smtClean="0"/>
              <a:t>errore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Sandro </a:t>
            </a:r>
            <a:r>
              <a:rPr lang="pt-BR" dirty="0" err="1" smtClean="0"/>
              <a:t>chiama</a:t>
            </a:r>
            <a:r>
              <a:rPr lang="pt-BR" dirty="0" smtClean="0"/>
              <a:t> Martina, ma </a:t>
            </a:r>
            <a:r>
              <a:rPr lang="pt-BR" dirty="0" err="1" smtClean="0"/>
              <a:t>apparentemente</a:t>
            </a:r>
            <a:r>
              <a:rPr lang="pt-BR" dirty="0" smtClean="0"/>
              <a:t> lei</a:t>
            </a:r>
          </a:p>
          <a:p>
            <a:pPr>
              <a:buNone/>
            </a:pPr>
            <a:r>
              <a:rPr lang="pt-BR" dirty="0" err="1" smtClean="0"/>
              <a:t>non</a:t>
            </a:r>
            <a:r>
              <a:rPr lang="pt-BR" dirty="0" smtClean="0"/>
              <a:t> </a:t>
            </a:r>
            <a:r>
              <a:rPr lang="pt-BR" dirty="0" err="1" smtClean="0"/>
              <a:t>lo</a:t>
            </a:r>
            <a:r>
              <a:rPr lang="pt-BR" dirty="0" smtClean="0"/>
              <a:t> </a:t>
            </a:r>
            <a:r>
              <a:rPr lang="pt-BR" dirty="0" err="1" smtClean="0"/>
              <a:t>riconosce</a:t>
            </a:r>
            <a:r>
              <a:rPr lang="pt-BR" dirty="0" smtClean="0"/>
              <a:t>. </a:t>
            </a:r>
            <a:r>
              <a:rPr lang="pt-BR" dirty="0" err="1" smtClean="0"/>
              <a:t>Perché</a:t>
            </a:r>
            <a:r>
              <a:rPr lang="pt-BR" dirty="0" smtClean="0"/>
              <a:t>?</a:t>
            </a:r>
          </a:p>
          <a:p>
            <a:pPr marL="651510" indent="-514350">
              <a:buAutoNum type="alphaLcPeriod"/>
            </a:pPr>
            <a:r>
              <a:rPr lang="pt-BR" dirty="0" smtClean="0"/>
              <a:t>Martina </a:t>
            </a:r>
            <a:r>
              <a:rPr lang="pt-BR" dirty="0" err="1" smtClean="0"/>
              <a:t>non</a:t>
            </a:r>
            <a:r>
              <a:rPr lang="pt-BR" dirty="0" smtClean="0"/>
              <a:t> </a:t>
            </a:r>
            <a:r>
              <a:rPr lang="pt-BR" dirty="0" err="1" smtClean="0"/>
              <a:t>riconosce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voce</a:t>
            </a:r>
            <a:r>
              <a:rPr lang="pt-BR" dirty="0" smtClean="0"/>
              <a:t> di Sandro.</a:t>
            </a:r>
          </a:p>
          <a:p>
            <a:pPr marL="651510" indent="-514350">
              <a:buAutoNum type="alphaLcPeriod"/>
            </a:pPr>
            <a:r>
              <a:rPr lang="pt-BR" dirty="0" smtClean="0"/>
              <a:t>Martina </a:t>
            </a:r>
            <a:r>
              <a:rPr lang="pt-BR" dirty="0" err="1" smtClean="0"/>
              <a:t>non</a:t>
            </a:r>
            <a:r>
              <a:rPr lang="pt-BR" dirty="0" smtClean="0"/>
              <a:t> </a:t>
            </a:r>
            <a:r>
              <a:rPr lang="pt-BR" dirty="0" err="1" smtClean="0"/>
              <a:t>vuole</a:t>
            </a:r>
            <a:r>
              <a:rPr lang="pt-BR" dirty="0" smtClean="0"/>
              <a:t> </a:t>
            </a:r>
            <a:r>
              <a:rPr lang="pt-BR" dirty="0" err="1" smtClean="0"/>
              <a:t>parlare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Sandro,</a:t>
            </a:r>
          </a:p>
          <a:p>
            <a:pPr marL="651510" indent="-514350">
              <a:buAutoNum type="alphaLcPeriod"/>
            </a:pPr>
            <a:r>
              <a:rPr lang="pt-BR" dirty="0" smtClean="0"/>
              <a:t>La </a:t>
            </a:r>
            <a:r>
              <a:rPr lang="pt-BR" dirty="0" err="1" smtClean="0"/>
              <a:t>donna</a:t>
            </a:r>
            <a:r>
              <a:rPr lang="pt-BR" dirty="0" smtClean="0"/>
              <a:t> </a:t>
            </a:r>
            <a:r>
              <a:rPr lang="pt-BR" dirty="0" err="1" smtClean="0"/>
              <a:t>che</a:t>
            </a:r>
            <a:r>
              <a:rPr lang="pt-BR" dirty="0" smtClean="0"/>
              <a:t> </a:t>
            </a:r>
            <a:r>
              <a:rPr lang="pt-BR" dirty="0" err="1" smtClean="0"/>
              <a:t>risponde</a:t>
            </a:r>
            <a:r>
              <a:rPr lang="pt-BR" dirty="0" smtClean="0"/>
              <a:t> </a:t>
            </a:r>
            <a:r>
              <a:rPr lang="pt-BR" dirty="0" err="1" smtClean="0"/>
              <a:t>non</a:t>
            </a:r>
            <a:r>
              <a:rPr lang="pt-BR" dirty="0" smtClean="0"/>
              <a:t> è Martina.</a:t>
            </a:r>
          </a:p>
          <a:p>
            <a:pPr marL="651510" indent="-514350">
              <a:buAutoNum type="alphaLcPeriod"/>
            </a:pPr>
            <a:endParaRPr lang="pt-BR" dirty="0" smtClean="0"/>
          </a:p>
          <a:p>
            <a:pPr marL="651510" indent="-514350">
              <a:buNone/>
            </a:pPr>
            <a:r>
              <a:rPr lang="pt-BR" dirty="0" smtClean="0"/>
              <a:t>Che numero ha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donna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Una </a:t>
            </a:r>
            <a:r>
              <a:rPr lang="pt-BR" dirty="0" err="1" smtClean="0"/>
              <a:t>conoscenza</a:t>
            </a:r>
            <a:r>
              <a:rPr lang="pt-BR" dirty="0" smtClean="0"/>
              <a:t> ... per </a:t>
            </a:r>
            <a:r>
              <a:rPr lang="pt-BR" dirty="0" err="1" smtClean="0"/>
              <a:t>errore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A: Pronto!</a:t>
            </a:r>
          </a:p>
          <a:p>
            <a:pPr>
              <a:buNone/>
            </a:pPr>
            <a:r>
              <a:rPr lang="pt-BR" dirty="0" smtClean="0"/>
              <a:t>B: </a:t>
            </a:r>
            <a:r>
              <a:rPr lang="pt-BR" dirty="0" err="1" smtClean="0"/>
              <a:t>Ciao</a:t>
            </a:r>
            <a:r>
              <a:rPr lang="pt-BR" dirty="0" smtClean="0"/>
              <a:t>, Alice! Sono Sandro.</a:t>
            </a:r>
          </a:p>
          <a:p>
            <a:pPr>
              <a:buNone/>
            </a:pPr>
            <a:r>
              <a:rPr lang="pt-BR" dirty="0" smtClean="0"/>
              <a:t>A: </a:t>
            </a:r>
            <a:r>
              <a:rPr lang="pt-BR" dirty="0" err="1" smtClean="0"/>
              <a:t>Ciao</a:t>
            </a:r>
            <a:r>
              <a:rPr lang="pt-BR" dirty="0" smtClean="0"/>
              <a:t>, </a:t>
            </a:r>
            <a:r>
              <a:rPr lang="pt-BR" dirty="0" err="1" smtClean="0"/>
              <a:t>dimmi</a:t>
            </a:r>
            <a:r>
              <a:rPr lang="pt-BR" dirty="0" smtClean="0"/>
              <a:t>!</a:t>
            </a:r>
          </a:p>
          <a:p>
            <a:pPr>
              <a:buNone/>
            </a:pPr>
            <a:r>
              <a:rPr lang="pt-BR" dirty="0" smtClean="0"/>
              <a:t>B: Senti, per caso </a:t>
            </a:r>
            <a:r>
              <a:rPr lang="pt-BR" dirty="0" err="1" smtClean="0"/>
              <a:t>hai</a:t>
            </a:r>
            <a:r>
              <a:rPr lang="pt-BR" dirty="0" smtClean="0"/>
              <a:t> </a:t>
            </a:r>
            <a:r>
              <a:rPr lang="pt-BR" dirty="0" err="1" smtClean="0"/>
              <a:t>il</a:t>
            </a:r>
            <a:r>
              <a:rPr lang="pt-BR" dirty="0" smtClean="0"/>
              <a:t> numero di </a:t>
            </a:r>
            <a:r>
              <a:rPr lang="pt-BR" dirty="0" err="1" smtClean="0"/>
              <a:t>cellulare</a:t>
            </a:r>
            <a:r>
              <a:rPr lang="pt-BR" dirty="0" smtClean="0"/>
              <a:t> di Martina? Sai, </a:t>
            </a:r>
            <a:r>
              <a:rPr lang="pt-BR" dirty="0" err="1" smtClean="0"/>
              <a:t>le</a:t>
            </a:r>
            <a:r>
              <a:rPr lang="pt-BR" dirty="0" smtClean="0"/>
              <a:t> devo </a:t>
            </a:r>
            <a:r>
              <a:rPr lang="pt-BR" dirty="0" err="1" smtClean="0"/>
              <a:t>chiedere</a:t>
            </a:r>
            <a:r>
              <a:rPr lang="pt-BR" dirty="0" smtClean="0"/>
              <a:t> una cosa.</a:t>
            </a:r>
          </a:p>
          <a:p>
            <a:pPr>
              <a:buNone/>
            </a:pPr>
            <a:r>
              <a:rPr lang="pt-BR" dirty="0" smtClean="0"/>
              <a:t>A: </a:t>
            </a:r>
            <a:r>
              <a:rPr lang="pt-BR" dirty="0" err="1" smtClean="0"/>
              <a:t>Sì</a:t>
            </a:r>
            <a:r>
              <a:rPr lang="pt-BR" dirty="0" smtClean="0"/>
              <a:t>, </a:t>
            </a:r>
            <a:r>
              <a:rPr lang="pt-BR" dirty="0" err="1" smtClean="0"/>
              <a:t>sì</a:t>
            </a:r>
            <a:r>
              <a:rPr lang="pt-BR" dirty="0" smtClean="0"/>
              <a:t>, certo. </a:t>
            </a:r>
            <a:r>
              <a:rPr lang="pt-BR" dirty="0" err="1" smtClean="0"/>
              <a:t>Aspetta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attimo</a:t>
            </a:r>
            <a:r>
              <a:rPr lang="pt-BR" dirty="0" smtClean="0"/>
              <a:t>... </a:t>
            </a:r>
            <a:r>
              <a:rPr lang="pt-BR" dirty="0" err="1" smtClean="0"/>
              <a:t>Allora</a:t>
            </a:r>
            <a:r>
              <a:rPr lang="pt-BR" dirty="0" smtClean="0"/>
              <a:t>, 338 76 76 827.</a:t>
            </a:r>
          </a:p>
          <a:p>
            <a:pPr>
              <a:buNone/>
            </a:pPr>
            <a:r>
              <a:rPr lang="pt-BR" dirty="0" smtClean="0"/>
              <a:t>B: ... 827 . Oh, </a:t>
            </a:r>
            <a:r>
              <a:rPr lang="pt-BR" dirty="0" err="1" smtClean="0"/>
              <a:t>grazie</a:t>
            </a:r>
            <a:r>
              <a:rPr lang="pt-BR" dirty="0" smtClean="0"/>
              <a:t>, </a:t>
            </a:r>
            <a:r>
              <a:rPr lang="pt-BR" dirty="0" err="1" smtClean="0"/>
              <a:t>eh</a:t>
            </a:r>
            <a:r>
              <a:rPr lang="pt-BR" dirty="0" smtClean="0"/>
              <a:t>! Ci </a:t>
            </a:r>
            <a:r>
              <a:rPr lang="pt-BR" dirty="0" err="1" smtClean="0"/>
              <a:t>vediamo</a:t>
            </a:r>
            <a:r>
              <a:rPr lang="pt-BR" dirty="0" smtClean="0"/>
              <a:t> </a:t>
            </a:r>
            <a:r>
              <a:rPr lang="pt-BR" dirty="0" err="1" smtClean="0"/>
              <a:t>domani</a:t>
            </a:r>
            <a:r>
              <a:rPr lang="pt-BR" dirty="0" smtClean="0"/>
              <a:t> </a:t>
            </a:r>
            <a:r>
              <a:rPr lang="pt-BR" dirty="0" err="1" smtClean="0"/>
              <a:t>sera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A: </a:t>
            </a:r>
            <a:r>
              <a:rPr lang="pt-BR" dirty="0" err="1" smtClean="0"/>
              <a:t>Sì</a:t>
            </a:r>
            <a:r>
              <a:rPr lang="pt-BR" dirty="0" smtClean="0"/>
              <a:t>, </a:t>
            </a:r>
            <a:r>
              <a:rPr lang="pt-BR" dirty="0" err="1" smtClean="0"/>
              <a:t>sì</a:t>
            </a:r>
            <a:r>
              <a:rPr lang="pt-BR" dirty="0" smtClean="0"/>
              <a:t>, </a:t>
            </a:r>
            <a:r>
              <a:rPr lang="pt-BR" dirty="0" err="1" smtClean="0"/>
              <a:t>ciao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Cosa </a:t>
            </a:r>
            <a:r>
              <a:rPr lang="pt-BR" dirty="0" err="1" smtClean="0"/>
              <a:t>dice</a:t>
            </a:r>
            <a:r>
              <a:rPr lang="pt-BR" dirty="0" smtClean="0"/>
              <a:t> </a:t>
            </a:r>
            <a:r>
              <a:rPr lang="pt-BR" dirty="0" err="1" smtClean="0"/>
              <a:t>l´insegnante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 smtClean="0"/>
              <a:t>Avete</a:t>
            </a:r>
            <a:r>
              <a:rPr lang="pt-BR" sz="2000" dirty="0" smtClean="0"/>
              <a:t> finito?</a:t>
            </a:r>
          </a:p>
          <a:p>
            <a:r>
              <a:rPr lang="pt-BR" sz="2000" dirty="0" err="1" smtClean="0"/>
              <a:t>Può</a:t>
            </a:r>
            <a:r>
              <a:rPr lang="pt-BR" sz="2000" dirty="0" smtClean="0"/>
              <a:t>/</a:t>
            </a:r>
            <a:r>
              <a:rPr lang="pt-BR" sz="2000" dirty="0" err="1" smtClean="0"/>
              <a:t>Puoi</a:t>
            </a:r>
            <a:r>
              <a:rPr lang="pt-BR" sz="2000" dirty="0" smtClean="0"/>
              <a:t> </a:t>
            </a:r>
            <a:r>
              <a:rPr lang="pt-BR" sz="2000" dirty="0" err="1" smtClean="0"/>
              <a:t>leggere</a:t>
            </a:r>
            <a:r>
              <a:rPr lang="pt-BR" sz="2000" dirty="0" smtClean="0"/>
              <a:t>, per </a:t>
            </a:r>
            <a:r>
              <a:rPr lang="pt-BR" sz="2000" dirty="0" err="1" smtClean="0"/>
              <a:t>favore</a:t>
            </a:r>
            <a:r>
              <a:rPr lang="pt-BR" sz="2000" dirty="0" smtClean="0"/>
              <a:t>?</a:t>
            </a:r>
          </a:p>
          <a:p>
            <a:r>
              <a:rPr lang="pt-BR" sz="2000" dirty="0" err="1" smtClean="0"/>
              <a:t>Capite</a:t>
            </a:r>
            <a:r>
              <a:rPr lang="pt-BR" sz="2000" dirty="0" smtClean="0"/>
              <a:t>? </a:t>
            </a:r>
            <a:r>
              <a:rPr lang="pt-BR" sz="2000" dirty="0" err="1" smtClean="0"/>
              <a:t>Avete</a:t>
            </a:r>
            <a:r>
              <a:rPr lang="pt-BR" sz="2000" dirty="0" smtClean="0"/>
              <a:t> </a:t>
            </a:r>
            <a:r>
              <a:rPr lang="pt-BR" sz="2000" dirty="0" err="1" smtClean="0"/>
              <a:t>capito</a:t>
            </a:r>
            <a:r>
              <a:rPr lang="pt-BR" sz="2000" dirty="0" smtClean="0"/>
              <a:t>?</a:t>
            </a:r>
          </a:p>
          <a:p>
            <a:r>
              <a:rPr lang="pt-BR" sz="2000" dirty="0" err="1" smtClean="0"/>
              <a:t>`E</a:t>
            </a:r>
            <a:r>
              <a:rPr lang="pt-BR" sz="2000" dirty="0" smtClean="0"/>
              <a:t> </a:t>
            </a:r>
            <a:r>
              <a:rPr lang="pt-BR" sz="2000" dirty="0" err="1" smtClean="0"/>
              <a:t>chiaro</a:t>
            </a:r>
            <a:r>
              <a:rPr lang="pt-BR" sz="2000" dirty="0" smtClean="0"/>
              <a:t>?</a:t>
            </a:r>
          </a:p>
          <a:p>
            <a:r>
              <a:rPr lang="pt-BR" sz="2000" dirty="0" err="1" smtClean="0"/>
              <a:t>Aprite</a:t>
            </a:r>
            <a:r>
              <a:rPr lang="pt-BR" sz="2000" dirty="0" smtClean="0"/>
              <a:t> </a:t>
            </a:r>
            <a:r>
              <a:rPr lang="pt-BR" sz="2000" dirty="0" err="1" smtClean="0"/>
              <a:t>il</a:t>
            </a:r>
            <a:r>
              <a:rPr lang="pt-BR" sz="2000" dirty="0" smtClean="0"/>
              <a:t> </a:t>
            </a:r>
            <a:r>
              <a:rPr lang="pt-BR" sz="2000" dirty="0" err="1" smtClean="0"/>
              <a:t>libro</a:t>
            </a:r>
            <a:r>
              <a:rPr lang="pt-BR" sz="2000" dirty="0" smtClean="0"/>
              <a:t> a pagina ...</a:t>
            </a:r>
          </a:p>
          <a:p>
            <a:r>
              <a:rPr lang="pt-BR" sz="2000" dirty="0" smtClean="0"/>
              <a:t>Ci </a:t>
            </a:r>
            <a:r>
              <a:rPr lang="pt-BR" sz="2000" dirty="0" err="1" smtClean="0"/>
              <a:t>vediamo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prossima</a:t>
            </a:r>
            <a:r>
              <a:rPr lang="pt-BR" sz="2000" dirty="0" smtClean="0"/>
              <a:t> </a:t>
            </a:r>
            <a:r>
              <a:rPr lang="pt-BR" sz="2000" dirty="0" err="1" smtClean="0"/>
              <a:t>settimana</a:t>
            </a:r>
            <a:r>
              <a:rPr lang="pt-BR" sz="2000" dirty="0" smtClean="0"/>
              <a:t>!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Una </a:t>
            </a:r>
            <a:r>
              <a:rPr lang="pt-BR" dirty="0" err="1" smtClean="0"/>
              <a:t>conocenza</a:t>
            </a:r>
            <a:r>
              <a:rPr lang="pt-BR" dirty="0" smtClean="0"/>
              <a:t> ... per </a:t>
            </a:r>
            <a:r>
              <a:rPr lang="pt-BR" dirty="0" err="1" smtClean="0"/>
              <a:t>errore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A: Pronto!</a:t>
            </a:r>
          </a:p>
          <a:p>
            <a:pPr>
              <a:buNone/>
            </a:pPr>
            <a:r>
              <a:rPr lang="pt-BR" dirty="0" smtClean="0"/>
              <a:t>B: </a:t>
            </a:r>
            <a:r>
              <a:rPr lang="pt-BR" dirty="0" err="1" smtClean="0"/>
              <a:t>Ehi</a:t>
            </a:r>
            <a:r>
              <a:rPr lang="pt-BR" dirty="0" smtClean="0"/>
              <a:t>, </a:t>
            </a:r>
            <a:r>
              <a:rPr lang="pt-BR" dirty="0" err="1" smtClean="0"/>
              <a:t>bella</a:t>
            </a:r>
            <a:r>
              <a:rPr lang="pt-BR" dirty="0" smtClean="0"/>
              <a:t>! Sono Sandro.</a:t>
            </a:r>
          </a:p>
          <a:p>
            <a:pPr>
              <a:buNone/>
            </a:pPr>
            <a:r>
              <a:rPr lang="pt-BR" dirty="0" smtClean="0"/>
              <a:t>A: Sandro?</a:t>
            </a:r>
          </a:p>
          <a:p>
            <a:pPr>
              <a:buNone/>
            </a:pPr>
            <a:r>
              <a:rPr lang="pt-BR" dirty="0" smtClean="0"/>
              <a:t>B: E dai! Sono Sandro!</a:t>
            </a:r>
          </a:p>
          <a:p>
            <a:pPr>
              <a:buNone/>
            </a:pPr>
            <a:r>
              <a:rPr lang="pt-BR" dirty="0" smtClean="0"/>
              <a:t>A:Come, </a:t>
            </a:r>
            <a:r>
              <a:rPr lang="pt-BR" dirty="0" err="1" smtClean="0"/>
              <a:t>scusa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B:Martina? Sono Sandro, Sandro Cavalleri!</a:t>
            </a:r>
          </a:p>
          <a:p>
            <a:pPr>
              <a:buNone/>
            </a:pPr>
            <a:r>
              <a:rPr lang="pt-BR" dirty="0" smtClean="0"/>
              <a:t>A: No, guarda, </a:t>
            </a:r>
            <a:r>
              <a:rPr lang="pt-BR" dirty="0" err="1" smtClean="0"/>
              <a:t>hai</a:t>
            </a:r>
            <a:r>
              <a:rPr lang="pt-BR" dirty="0" smtClean="0"/>
              <a:t> </a:t>
            </a:r>
            <a:r>
              <a:rPr lang="pt-BR" dirty="0" err="1" smtClean="0"/>
              <a:t>sbagliato</a:t>
            </a:r>
            <a:r>
              <a:rPr lang="pt-BR" dirty="0" smtClean="0"/>
              <a:t> numero.</a:t>
            </a:r>
          </a:p>
          <a:p>
            <a:pPr>
              <a:buNone/>
            </a:pPr>
            <a:r>
              <a:rPr lang="pt-BR" dirty="0" smtClean="0"/>
              <a:t>B: Ah! Ma </a:t>
            </a:r>
            <a:r>
              <a:rPr lang="pt-BR" dirty="0" err="1" smtClean="0"/>
              <a:t>allora</a:t>
            </a:r>
            <a:r>
              <a:rPr lang="pt-BR" dirty="0" smtClean="0"/>
              <a:t>, </a:t>
            </a:r>
            <a:r>
              <a:rPr lang="pt-BR" dirty="0" err="1" smtClean="0"/>
              <a:t>scusa</a:t>
            </a:r>
            <a:r>
              <a:rPr lang="pt-BR" dirty="0" smtClean="0"/>
              <a:t>, ma tu </a:t>
            </a:r>
            <a:r>
              <a:rPr lang="pt-BR" dirty="0" err="1" smtClean="0"/>
              <a:t>che</a:t>
            </a:r>
            <a:r>
              <a:rPr lang="pt-BR" dirty="0" smtClean="0"/>
              <a:t> numero </a:t>
            </a:r>
            <a:r>
              <a:rPr lang="pt-BR" dirty="0" err="1" smtClean="0"/>
              <a:t>hai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A: </a:t>
            </a:r>
            <a:r>
              <a:rPr lang="pt-BR" dirty="0" err="1" smtClean="0"/>
              <a:t>Allora</a:t>
            </a:r>
            <a:r>
              <a:rPr lang="pt-BR" dirty="0" smtClean="0"/>
              <a:t>, </a:t>
            </a:r>
            <a:r>
              <a:rPr lang="pt-BR" dirty="0" err="1" smtClean="0"/>
              <a:t>ho</a:t>
            </a:r>
            <a:r>
              <a:rPr lang="pt-BR" dirty="0" smtClean="0"/>
              <a:t> </a:t>
            </a:r>
            <a:r>
              <a:rPr lang="pt-BR" dirty="0" err="1" smtClean="0"/>
              <a:t>fatto</a:t>
            </a:r>
            <a:r>
              <a:rPr lang="pt-BR" dirty="0" smtClean="0"/>
              <a:t> </a:t>
            </a:r>
            <a:r>
              <a:rPr lang="pt-BR" dirty="0" err="1" smtClean="0"/>
              <a:t>il</a:t>
            </a:r>
            <a:r>
              <a:rPr lang="pt-BR" dirty="0" smtClean="0"/>
              <a:t> 338 76 76 827.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Una </a:t>
            </a:r>
            <a:r>
              <a:rPr lang="pt-BR" dirty="0" err="1" smtClean="0"/>
              <a:t>conocenza</a:t>
            </a:r>
            <a:r>
              <a:rPr lang="pt-BR" dirty="0" smtClean="0"/>
              <a:t> ... per </a:t>
            </a:r>
            <a:r>
              <a:rPr lang="pt-BR" dirty="0" err="1" smtClean="0"/>
              <a:t>errore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B:Ah, </a:t>
            </a:r>
            <a:r>
              <a:rPr lang="pt-BR" dirty="0" err="1" smtClean="0"/>
              <a:t>beh</a:t>
            </a:r>
            <a:r>
              <a:rPr lang="pt-BR" dirty="0" smtClean="0"/>
              <a:t>, è </a:t>
            </a:r>
            <a:r>
              <a:rPr lang="pt-BR" dirty="0" err="1" smtClean="0"/>
              <a:t>chiaro</a:t>
            </a:r>
            <a:r>
              <a:rPr lang="pt-BR" dirty="0" smtClean="0"/>
              <a:t>: </a:t>
            </a:r>
            <a:r>
              <a:rPr lang="pt-BR" dirty="0" err="1" smtClean="0"/>
              <a:t>invece</a:t>
            </a:r>
            <a:r>
              <a:rPr lang="pt-BR" dirty="0" smtClean="0"/>
              <a:t> di 76 76 , </a:t>
            </a:r>
            <a:r>
              <a:rPr lang="pt-BR" dirty="0" err="1" smtClean="0"/>
              <a:t>hai</a:t>
            </a:r>
            <a:r>
              <a:rPr lang="pt-BR" dirty="0" smtClean="0"/>
              <a:t> </a:t>
            </a:r>
            <a:r>
              <a:rPr lang="pt-BR" dirty="0" err="1" smtClean="0"/>
              <a:t>fatto</a:t>
            </a:r>
            <a:r>
              <a:rPr lang="pt-BR" dirty="0" smtClean="0"/>
              <a:t> 77 66.</a:t>
            </a:r>
          </a:p>
          <a:p>
            <a:pPr>
              <a:buNone/>
            </a:pPr>
            <a:r>
              <a:rPr lang="pt-BR" dirty="0" smtClean="0"/>
              <a:t>A:Ah, </a:t>
            </a:r>
            <a:r>
              <a:rPr lang="pt-BR" dirty="0" err="1" smtClean="0"/>
              <a:t>sì</a:t>
            </a:r>
            <a:r>
              <a:rPr lang="pt-BR" dirty="0" smtClean="0"/>
              <a:t>, </a:t>
            </a:r>
            <a:r>
              <a:rPr lang="pt-BR" dirty="0" err="1" smtClean="0"/>
              <a:t>eh</a:t>
            </a:r>
            <a:r>
              <a:rPr lang="pt-BR" dirty="0" smtClean="0"/>
              <a:t> </a:t>
            </a:r>
            <a:r>
              <a:rPr lang="pt-BR" dirty="0" err="1" smtClean="0"/>
              <a:t>sì</a:t>
            </a:r>
            <a:r>
              <a:rPr lang="pt-BR" dirty="0" smtClean="0"/>
              <a:t>, </a:t>
            </a:r>
            <a:r>
              <a:rPr lang="pt-BR" dirty="0" err="1" smtClean="0"/>
              <a:t>scusa</a:t>
            </a:r>
            <a:r>
              <a:rPr lang="pt-BR" dirty="0" smtClean="0"/>
              <a:t>, è </a:t>
            </a:r>
            <a:r>
              <a:rPr lang="pt-BR" dirty="0" err="1" smtClean="0"/>
              <a:t>possibile</a:t>
            </a:r>
            <a:r>
              <a:rPr lang="pt-BR" dirty="0" smtClean="0"/>
              <a:t>, </a:t>
            </a:r>
            <a:r>
              <a:rPr lang="pt-BR" dirty="0" err="1" smtClean="0"/>
              <a:t>allora</a:t>
            </a:r>
            <a:r>
              <a:rPr lang="pt-BR" dirty="0" smtClean="0"/>
              <a:t> </a:t>
            </a:r>
            <a:r>
              <a:rPr lang="pt-BR" dirty="0" err="1" smtClean="0"/>
              <a:t>ho</a:t>
            </a:r>
            <a:r>
              <a:rPr lang="pt-BR" dirty="0" smtClean="0"/>
              <a:t> </a:t>
            </a:r>
            <a:r>
              <a:rPr lang="pt-BR" dirty="0" err="1" smtClean="0"/>
              <a:t>sbagliato</a:t>
            </a:r>
            <a:r>
              <a:rPr lang="pt-BR" dirty="0" smtClean="0"/>
              <a:t> numero. </a:t>
            </a:r>
            <a:r>
              <a:rPr lang="pt-BR" dirty="0" err="1" smtClean="0"/>
              <a:t>Beh</a:t>
            </a:r>
            <a:r>
              <a:rPr lang="pt-BR" dirty="0" smtClean="0"/>
              <a:t>, ma </a:t>
            </a:r>
            <a:r>
              <a:rPr lang="pt-BR" dirty="0" err="1" smtClean="0"/>
              <a:t>aspetta</a:t>
            </a:r>
            <a:r>
              <a:rPr lang="pt-BR" dirty="0" smtClean="0"/>
              <a:t> ... Tu </a:t>
            </a:r>
            <a:r>
              <a:rPr lang="pt-BR" dirty="0" err="1" smtClean="0"/>
              <a:t>non</a:t>
            </a:r>
            <a:r>
              <a:rPr lang="pt-BR" dirty="0" smtClean="0"/>
              <a:t> sei di Roma, vero?</a:t>
            </a:r>
          </a:p>
          <a:p>
            <a:pPr>
              <a:buNone/>
            </a:pPr>
            <a:r>
              <a:rPr lang="pt-BR" dirty="0" smtClean="0"/>
              <a:t>B: No, sono di </a:t>
            </a:r>
            <a:r>
              <a:rPr lang="pt-BR" dirty="0" err="1" smtClean="0"/>
              <a:t>Brescia</a:t>
            </a:r>
            <a:r>
              <a:rPr lang="pt-BR" dirty="0" smtClean="0"/>
              <a:t>, </a:t>
            </a:r>
            <a:r>
              <a:rPr lang="pt-BR" dirty="0" err="1" smtClean="0"/>
              <a:t>perchè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A:Ah, di </a:t>
            </a:r>
            <a:r>
              <a:rPr lang="pt-BR" dirty="0" err="1" smtClean="0"/>
              <a:t>Brescia</a:t>
            </a:r>
            <a:r>
              <a:rPr lang="pt-BR" dirty="0" smtClean="0"/>
              <a:t>! No ... </a:t>
            </a:r>
            <a:r>
              <a:rPr lang="pt-BR" dirty="0" err="1" smtClean="0"/>
              <a:t>così</a:t>
            </a:r>
            <a:r>
              <a:rPr lang="pt-BR" dirty="0" smtClean="0"/>
              <a:t> ... </a:t>
            </a:r>
            <a:r>
              <a:rPr lang="pt-BR" dirty="0" err="1" smtClean="0"/>
              <a:t>Niente</a:t>
            </a:r>
            <a:r>
              <a:rPr lang="pt-BR" dirty="0" smtClean="0"/>
              <a:t> ... E come ti </a:t>
            </a:r>
            <a:r>
              <a:rPr lang="pt-BR" dirty="0" err="1" smtClean="0"/>
              <a:t>chiami</a:t>
            </a:r>
            <a:r>
              <a:rPr lang="pt-BR" dirty="0" smtClean="0"/>
              <a:t>?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Grammatica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err="1" smtClean="0"/>
              <a:t>Avere</a:t>
            </a:r>
            <a:endParaRPr lang="pt-BR" sz="2800" b="1" dirty="0" smtClean="0"/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 smtClean="0"/>
              <a:t>(</a:t>
            </a:r>
            <a:r>
              <a:rPr lang="pt-BR" sz="2800" dirty="0" err="1" smtClean="0"/>
              <a:t>io</a:t>
            </a:r>
            <a:r>
              <a:rPr lang="pt-BR" sz="2800" dirty="0" smtClean="0"/>
              <a:t>)			</a:t>
            </a:r>
            <a:r>
              <a:rPr lang="pt-BR" sz="2800" dirty="0" err="1" smtClean="0"/>
              <a:t>ho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(tu)			</a:t>
            </a:r>
            <a:r>
              <a:rPr lang="pt-BR" sz="2800" dirty="0" err="1" smtClean="0"/>
              <a:t>hai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(</a:t>
            </a:r>
            <a:r>
              <a:rPr lang="pt-BR" sz="2800" dirty="0" err="1" smtClean="0"/>
              <a:t>lui</a:t>
            </a:r>
            <a:r>
              <a:rPr lang="pt-BR" sz="2800" dirty="0" smtClean="0"/>
              <a:t>,lei,Lei)	ha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Maschile</a:t>
            </a:r>
            <a:r>
              <a:rPr lang="pt-BR" dirty="0" smtClean="0"/>
              <a:t> o </a:t>
            </a:r>
            <a:r>
              <a:rPr lang="pt-BR" dirty="0" err="1" smtClean="0"/>
              <a:t>femminile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53010"/>
              </a:buClr>
              <a:buNone/>
            </a:pP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Quali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 parole sono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maschili?Quali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femminilli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Inseriscile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nella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tabella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 :</a:t>
            </a:r>
            <a:r>
              <a:rPr lang="pt-B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vino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macchina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telefono,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stazione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mare, opera,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direttore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museo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voce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gelato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caffè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pasta,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piazza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signora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treno, numero,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cellulare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buNone/>
            </a:pPr>
            <a:r>
              <a:rPr lang="pt-BR" dirty="0" smtClean="0"/>
              <a:t>                   IL                                              LA</a:t>
            </a:r>
          </a:p>
          <a:p>
            <a:pPr marL="0" indent="0">
              <a:buNone/>
            </a:pPr>
            <a:r>
              <a:rPr lang="pt-BR" dirty="0" smtClean="0"/>
              <a:t>_______________________		________________________</a:t>
            </a:r>
          </a:p>
          <a:p>
            <a:pPr marL="0" indent="0">
              <a:buNone/>
            </a:pPr>
            <a:r>
              <a:rPr lang="pt-BR" dirty="0" smtClean="0"/>
              <a:t>_______________________		________________________</a:t>
            </a:r>
          </a:p>
          <a:p>
            <a:pPr marL="0" indent="0">
              <a:buNone/>
            </a:pPr>
            <a:r>
              <a:rPr lang="pt-BR" dirty="0" smtClean="0"/>
              <a:t>_______________________		________________________</a:t>
            </a:r>
          </a:p>
          <a:p>
            <a:pPr marL="0" indent="0">
              <a:buNone/>
            </a:pPr>
            <a:r>
              <a:rPr lang="pt-BR" dirty="0" smtClean="0"/>
              <a:t>_______________________		________________________</a:t>
            </a:r>
          </a:p>
          <a:p>
            <a:pPr marL="0" indent="0">
              <a:buNone/>
            </a:pPr>
            <a:r>
              <a:rPr lang="pt-BR" dirty="0" smtClean="0"/>
              <a:t>_______________________		________________________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9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Gli</a:t>
            </a:r>
            <a:r>
              <a:rPr lang="pt-BR" dirty="0" smtClean="0"/>
              <a:t> </a:t>
            </a:r>
            <a:r>
              <a:rPr lang="pt-BR" dirty="0" err="1" smtClean="0"/>
              <a:t>articoli</a:t>
            </a:r>
            <a:r>
              <a:rPr lang="pt-BR" dirty="0" smtClean="0"/>
              <a:t> </a:t>
            </a:r>
            <a:r>
              <a:rPr lang="pt-BR" dirty="0" err="1" smtClean="0"/>
              <a:t>determinativi</a:t>
            </a:r>
            <a:r>
              <a:rPr lang="pt-BR" dirty="0" smtClean="0"/>
              <a:t>: </a:t>
            </a:r>
            <a:r>
              <a:rPr lang="pt-BR" dirty="0" err="1" smtClean="0"/>
              <a:t>la</a:t>
            </a:r>
            <a:r>
              <a:rPr lang="pt-BR" dirty="0" smtClean="0"/>
              <a:t> forma </a:t>
            </a:r>
            <a:r>
              <a:rPr lang="pt-BR" dirty="0" err="1" smtClean="0"/>
              <a:t>singolare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BR" i="1" dirty="0" smtClean="0"/>
              <a:t>Parole </a:t>
            </a:r>
            <a:r>
              <a:rPr lang="pt-BR" i="1" dirty="0" err="1" smtClean="0"/>
              <a:t>maschili</a:t>
            </a:r>
            <a:r>
              <a:rPr lang="pt-BR" dirty="0" smtClean="0"/>
              <a:t>: </a:t>
            </a:r>
            <a:r>
              <a:rPr lang="pt-BR" dirty="0" err="1" smtClean="0"/>
              <a:t>il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/>
              <a:t>e</a:t>
            </a:r>
            <a:r>
              <a:rPr lang="pt-BR" dirty="0" err="1" smtClean="0"/>
              <a:t>sempio</a:t>
            </a:r>
            <a:r>
              <a:rPr lang="pt-BR" dirty="0" smtClean="0"/>
              <a:t>: Il </a:t>
            </a:r>
            <a:r>
              <a:rPr lang="pt-BR" dirty="0" err="1" smtClean="0"/>
              <a:t>gelato</a:t>
            </a:r>
            <a:r>
              <a:rPr lang="pt-BR" dirty="0" smtClean="0"/>
              <a:t>, </a:t>
            </a:r>
            <a:r>
              <a:rPr lang="pt-BR" dirty="0" err="1" smtClean="0"/>
              <a:t>l´impiegato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i="1" dirty="0" smtClean="0"/>
              <a:t>Parole </a:t>
            </a:r>
            <a:r>
              <a:rPr lang="pt-BR" i="1" dirty="0" err="1" smtClean="0"/>
              <a:t>femminili</a:t>
            </a:r>
            <a:r>
              <a:rPr lang="pt-BR" dirty="0" smtClean="0"/>
              <a:t>: </a:t>
            </a:r>
            <a:r>
              <a:rPr lang="pt-BR" dirty="0" err="1" smtClean="0"/>
              <a:t>la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e</a:t>
            </a:r>
            <a:r>
              <a:rPr lang="pt-BR" dirty="0" err="1" smtClean="0"/>
              <a:t>sempio</a:t>
            </a:r>
            <a:r>
              <a:rPr lang="pt-BR" dirty="0" smtClean="0"/>
              <a:t>: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piazza</a:t>
            </a:r>
            <a:r>
              <a:rPr lang="pt-BR" dirty="0" smtClean="0"/>
              <a:t>, </a:t>
            </a:r>
            <a:r>
              <a:rPr lang="pt-BR" dirty="0" err="1" smtClean="0"/>
              <a:t>l´opera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Font typeface="Arial" charset="0"/>
              <a:buChar char="•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Culture</a:t>
            </a:r>
            <a:r>
              <a:rPr lang="pt-BR" dirty="0" smtClean="0"/>
              <a:t> a confronto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err="1" smtClean="0"/>
              <a:t>Aprite</a:t>
            </a:r>
            <a:r>
              <a:rPr lang="pt-BR" dirty="0" smtClean="0"/>
              <a:t> </a:t>
            </a:r>
            <a:r>
              <a:rPr lang="pt-BR" dirty="0" err="1" smtClean="0"/>
              <a:t>il</a:t>
            </a:r>
            <a:r>
              <a:rPr lang="pt-BR" dirty="0" smtClean="0"/>
              <a:t> libro a pagina 18.</a:t>
            </a:r>
          </a:p>
          <a:p>
            <a:pPr algn="just">
              <a:buNone/>
            </a:pPr>
            <a:r>
              <a:rPr lang="pt-BR" dirty="0" smtClean="0"/>
              <a:t>Guarda </a:t>
            </a:r>
            <a:r>
              <a:rPr lang="pt-BR" dirty="0" err="1" smtClean="0"/>
              <a:t>le</a:t>
            </a:r>
            <a:r>
              <a:rPr lang="pt-BR" dirty="0" smtClean="0"/>
              <a:t> </a:t>
            </a:r>
            <a:r>
              <a:rPr lang="pt-BR" dirty="0" err="1" smtClean="0"/>
              <a:t>fotografie</a:t>
            </a:r>
            <a:r>
              <a:rPr lang="pt-BR" dirty="0" smtClean="0"/>
              <a:t> e </a:t>
            </a:r>
            <a:r>
              <a:rPr lang="pt-BR" dirty="0" err="1" smtClean="0"/>
              <a:t>associale</a:t>
            </a:r>
            <a:r>
              <a:rPr lang="pt-BR" dirty="0" smtClean="0"/>
              <a:t> </a:t>
            </a:r>
            <a:r>
              <a:rPr lang="pt-BR" dirty="0" err="1" smtClean="0"/>
              <a:t>alla</a:t>
            </a:r>
            <a:r>
              <a:rPr lang="pt-BR" dirty="0" smtClean="0"/>
              <a:t> </a:t>
            </a:r>
            <a:r>
              <a:rPr lang="pt-BR" dirty="0" err="1" smtClean="0"/>
              <a:t>regione</a:t>
            </a:r>
            <a:r>
              <a:rPr lang="pt-BR" dirty="0" smtClean="0"/>
              <a:t> </a:t>
            </a:r>
            <a:r>
              <a:rPr lang="pt-BR" dirty="0" err="1" smtClean="0"/>
              <a:t>corrispondente</a:t>
            </a:r>
            <a:r>
              <a:rPr lang="pt-BR" dirty="0" smtClean="0"/>
              <a:t> (</a:t>
            </a:r>
            <a:r>
              <a:rPr lang="pt-BR" dirty="0" err="1" smtClean="0"/>
              <a:t>puoi</a:t>
            </a:r>
            <a:r>
              <a:rPr lang="pt-BR" dirty="0" smtClean="0"/>
              <a:t> </a:t>
            </a:r>
            <a:r>
              <a:rPr lang="pt-BR" dirty="0" err="1" smtClean="0"/>
              <a:t>sceglierne</a:t>
            </a:r>
            <a:r>
              <a:rPr lang="pt-BR" dirty="0" smtClean="0"/>
              <a:t> </a:t>
            </a:r>
            <a:r>
              <a:rPr lang="pt-BR" dirty="0" err="1" smtClean="0"/>
              <a:t>più</a:t>
            </a:r>
            <a:r>
              <a:rPr lang="pt-BR" dirty="0" smtClean="0"/>
              <a:t> di una). </a:t>
            </a:r>
            <a:r>
              <a:rPr lang="pt-BR" dirty="0" err="1" smtClean="0"/>
              <a:t>Poi</a:t>
            </a:r>
            <a:r>
              <a:rPr lang="pt-BR" dirty="0" smtClean="0"/>
              <a:t> </a:t>
            </a:r>
            <a:r>
              <a:rPr lang="pt-BR" dirty="0" err="1" smtClean="0"/>
              <a:t>confrontati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compagno</a:t>
            </a:r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Studio </a:t>
            </a:r>
            <a:r>
              <a:rPr lang="pt-BR" dirty="0" err="1" smtClean="0"/>
              <a:t>l´italiano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Quando </a:t>
            </a:r>
            <a:r>
              <a:rPr lang="pt-BR" dirty="0" err="1" smtClean="0"/>
              <a:t>pensi</a:t>
            </a:r>
            <a:r>
              <a:rPr lang="pt-BR" dirty="0" smtClean="0"/>
              <a:t> </a:t>
            </a:r>
            <a:r>
              <a:rPr lang="pt-BR" dirty="0" err="1" smtClean="0"/>
              <a:t>all´italiano</a:t>
            </a:r>
            <a:r>
              <a:rPr lang="pt-BR" dirty="0" smtClean="0"/>
              <a:t>, </a:t>
            </a:r>
            <a:r>
              <a:rPr lang="pt-BR" dirty="0" err="1" smtClean="0"/>
              <a:t>che</a:t>
            </a:r>
            <a:r>
              <a:rPr lang="pt-BR" dirty="0" smtClean="0"/>
              <a:t> cosa ti </a:t>
            </a:r>
            <a:r>
              <a:rPr lang="pt-BR" dirty="0" err="1" smtClean="0"/>
              <a:t>viene</a:t>
            </a:r>
            <a:r>
              <a:rPr lang="pt-BR" dirty="0" smtClean="0"/>
              <a:t> in mente? Che parole </a:t>
            </a:r>
            <a:r>
              <a:rPr lang="pt-BR" dirty="0" err="1" smtClean="0"/>
              <a:t>conosci</a:t>
            </a:r>
            <a:r>
              <a:rPr lang="pt-BR" dirty="0" smtClean="0"/>
              <a:t>?</a:t>
            </a:r>
          </a:p>
          <a:p>
            <a:pPr>
              <a:buNone/>
            </a:pPr>
            <a:r>
              <a:rPr lang="pt-BR" dirty="0" smtClean="0"/>
              <a:t>Per me </a:t>
            </a:r>
            <a:r>
              <a:rPr lang="pt-BR" dirty="0" err="1" smtClean="0"/>
              <a:t>l´Italia</a:t>
            </a:r>
            <a:r>
              <a:rPr lang="pt-BR" dirty="0" smtClean="0"/>
              <a:t> è 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Cose d´</a:t>
            </a:r>
            <a:r>
              <a:rPr lang="pt-BR" dirty="0" err="1" smtClean="0"/>
              <a:t>Italia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100" dirty="0" smtClean="0"/>
              <a:t>Pasta				 </a:t>
            </a:r>
          </a:p>
          <a:p>
            <a:r>
              <a:rPr lang="pt-BR" sz="2100" dirty="0" err="1" smtClean="0"/>
              <a:t>Mare</a:t>
            </a:r>
            <a:endParaRPr lang="pt-BR" sz="2100" dirty="0" smtClean="0"/>
          </a:p>
          <a:p>
            <a:r>
              <a:rPr lang="pt-BR" sz="2100" dirty="0" smtClean="0"/>
              <a:t>Opera</a:t>
            </a:r>
          </a:p>
          <a:p>
            <a:r>
              <a:rPr lang="pt-BR" sz="2100" dirty="0" smtClean="0"/>
              <a:t>Albergo</a:t>
            </a:r>
          </a:p>
          <a:p>
            <a:r>
              <a:rPr lang="pt-BR" sz="2100" dirty="0" err="1" smtClean="0"/>
              <a:t>Gelato</a:t>
            </a:r>
            <a:endParaRPr lang="pt-BR" sz="2100" dirty="0" smtClean="0"/>
          </a:p>
          <a:p>
            <a:r>
              <a:rPr lang="pt-BR" sz="2100" dirty="0" err="1" smtClean="0"/>
              <a:t>Vino</a:t>
            </a:r>
            <a:endParaRPr lang="pt-BR" sz="2100" dirty="0" smtClean="0"/>
          </a:p>
          <a:p>
            <a:r>
              <a:rPr lang="pt-BR" sz="2100" dirty="0" err="1" smtClean="0"/>
              <a:t>Museo</a:t>
            </a:r>
            <a:endParaRPr lang="pt-BR" sz="2100" dirty="0" smtClean="0"/>
          </a:p>
          <a:p>
            <a:r>
              <a:rPr lang="pt-BR" sz="2100" dirty="0" err="1" smtClean="0"/>
              <a:t>Stazione</a:t>
            </a:r>
            <a:endParaRPr lang="pt-BR" sz="2100" dirty="0" smtClean="0"/>
          </a:p>
          <a:p>
            <a:r>
              <a:rPr lang="pt-BR" sz="2100" dirty="0" err="1" smtClean="0"/>
              <a:t>Piazza</a:t>
            </a:r>
            <a:endParaRPr lang="pt-BR" sz="2100" dirty="0" smtClean="0"/>
          </a:p>
          <a:p>
            <a:r>
              <a:rPr lang="pt-BR" sz="2100" dirty="0" err="1" smtClean="0"/>
              <a:t>Mercato</a:t>
            </a:r>
            <a:endParaRPr lang="pt-BR" sz="2100" dirty="0" smtClean="0"/>
          </a:p>
          <a:p>
            <a:r>
              <a:rPr lang="pt-BR" sz="2100" dirty="0" err="1" smtClean="0"/>
              <a:t>Macchina</a:t>
            </a:r>
            <a:endParaRPr lang="pt-BR" sz="2100" dirty="0" smtClean="0"/>
          </a:p>
          <a:p>
            <a:r>
              <a:rPr lang="pt-BR" sz="2100" dirty="0" smtClean="0"/>
              <a:t>Treno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Ordina</a:t>
            </a:r>
            <a:r>
              <a:rPr lang="pt-BR" dirty="0" smtClean="0"/>
              <a:t> </a:t>
            </a:r>
            <a:r>
              <a:rPr lang="pt-BR" dirty="0" err="1" smtClean="0"/>
              <a:t>le</a:t>
            </a:r>
            <a:r>
              <a:rPr lang="pt-BR" dirty="0" smtClean="0"/>
              <a:t> parole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pt-BR" dirty="0"/>
          </a:p>
          <a:p>
            <a:endParaRPr lang="pt-BR" dirty="0" smtClean="0"/>
          </a:p>
          <a:p>
            <a:pPr marL="13716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82869"/>
              </p:ext>
            </p:extLst>
          </p:nvPr>
        </p:nvGraphicFramePr>
        <p:xfrm>
          <a:off x="1547664" y="2200992"/>
          <a:ext cx="6072336" cy="259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84">
                  <a:extLst>
                    <a:ext uri="{9D8B030D-6E8A-4147-A177-3AD203B41FA5}">
                      <a16:colId xmlns:a16="http://schemas.microsoft.com/office/drawing/2014/main" val="1124790553"/>
                    </a:ext>
                  </a:extLst>
                </a:gridCol>
                <a:gridCol w="1518084">
                  <a:extLst>
                    <a:ext uri="{9D8B030D-6E8A-4147-A177-3AD203B41FA5}">
                      <a16:colId xmlns:a16="http://schemas.microsoft.com/office/drawing/2014/main" val="3793644214"/>
                    </a:ext>
                  </a:extLst>
                </a:gridCol>
                <a:gridCol w="1518084">
                  <a:extLst>
                    <a:ext uri="{9D8B030D-6E8A-4147-A177-3AD203B41FA5}">
                      <a16:colId xmlns:a16="http://schemas.microsoft.com/office/drawing/2014/main" val="2708388802"/>
                    </a:ext>
                  </a:extLst>
                </a:gridCol>
                <a:gridCol w="1518084">
                  <a:extLst>
                    <a:ext uri="{9D8B030D-6E8A-4147-A177-3AD203B41FA5}">
                      <a16:colId xmlns:a16="http://schemas.microsoft.com/office/drawing/2014/main" val="2947628926"/>
                    </a:ext>
                  </a:extLst>
                </a:gridCol>
              </a:tblGrid>
              <a:tr h="63620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Cibo e </a:t>
                      </a:r>
                      <a:r>
                        <a:rPr lang="pt-BR" dirty="0" err="1" smtClean="0"/>
                        <a:t>bevande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Trasporti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libero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Vacanze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62261"/>
                  </a:ext>
                </a:extLst>
              </a:tr>
              <a:tr h="3685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42618"/>
                  </a:ext>
                </a:extLst>
              </a:tr>
              <a:tr h="3685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92528"/>
                  </a:ext>
                </a:extLst>
              </a:tr>
              <a:tr h="3685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6131"/>
                  </a:ext>
                </a:extLst>
              </a:tr>
              <a:tr h="85029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809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Ordina</a:t>
            </a:r>
            <a:r>
              <a:rPr lang="pt-BR" dirty="0" smtClean="0"/>
              <a:t> </a:t>
            </a:r>
            <a:r>
              <a:rPr lang="pt-BR" dirty="0" err="1" smtClean="0"/>
              <a:t>le</a:t>
            </a:r>
            <a:r>
              <a:rPr lang="pt-BR" dirty="0" smtClean="0"/>
              <a:t> parole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pt-BR" dirty="0" smtClean="0"/>
          </a:p>
          <a:p>
            <a:pPr marL="13716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0528"/>
              </p:ext>
            </p:extLst>
          </p:nvPr>
        </p:nvGraphicFramePr>
        <p:xfrm>
          <a:off x="1524000" y="13970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367680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748125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01702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314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Cibo e </a:t>
                      </a:r>
                      <a:r>
                        <a:rPr lang="pt-BR" dirty="0" err="1" smtClean="0"/>
                        <a:t>bevande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Trasporti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libero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Vacanze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Stazione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Museo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Gelato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78865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92498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939456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02529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357235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5957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Cibo e </a:t>
                      </a:r>
                      <a:r>
                        <a:rPr lang="pt-BR" dirty="0" err="1" smtClean="0"/>
                        <a:t>bevande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Trasporti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libero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Vacanze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9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Stazione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Museo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Gelato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Treno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Piazza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Albergo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Mercato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764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pt-BR" sz="2800" dirty="0" smtClean="0"/>
              <a:t>Lavora </a:t>
            </a:r>
            <a:r>
              <a:rPr lang="pt-BR" sz="2800" dirty="0" err="1" smtClean="0"/>
              <a:t>con</a:t>
            </a:r>
            <a:r>
              <a:rPr lang="pt-BR" sz="2800" dirty="0" smtClean="0"/>
              <a:t> </a:t>
            </a:r>
            <a:r>
              <a:rPr lang="pt-BR" sz="2800" dirty="0" err="1" smtClean="0"/>
              <a:t>alcuni</a:t>
            </a:r>
            <a:r>
              <a:rPr lang="pt-BR" sz="2800" dirty="0" smtClean="0"/>
              <a:t> </a:t>
            </a:r>
            <a:r>
              <a:rPr lang="pt-BR" sz="2800" dirty="0" err="1" smtClean="0"/>
              <a:t>compagni</a:t>
            </a:r>
            <a:r>
              <a:rPr lang="pt-BR" sz="2800" dirty="0" smtClean="0"/>
              <a:t>. </a:t>
            </a:r>
            <a:r>
              <a:rPr lang="pt-BR" sz="2800" dirty="0" err="1" smtClean="0"/>
              <a:t>Quali</a:t>
            </a:r>
            <a:r>
              <a:rPr lang="pt-BR" sz="2800" dirty="0" smtClean="0"/>
              <a:t> </a:t>
            </a:r>
            <a:r>
              <a:rPr lang="pt-BR" sz="2800" dirty="0" err="1" smtClean="0"/>
              <a:t>altre</a:t>
            </a:r>
            <a:r>
              <a:rPr lang="pt-BR" sz="2800" dirty="0" smtClean="0"/>
              <a:t> parole </a:t>
            </a:r>
            <a:r>
              <a:rPr lang="pt-BR" sz="2800" dirty="0" err="1" smtClean="0"/>
              <a:t>italiane</a:t>
            </a:r>
            <a:r>
              <a:rPr lang="pt-BR" sz="2800" dirty="0" smtClean="0"/>
              <a:t> </a:t>
            </a:r>
            <a:r>
              <a:rPr lang="pt-BR" sz="2800" dirty="0" err="1" smtClean="0"/>
              <a:t>conoscete</a:t>
            </a:r>
            <a:r>
              <a:rPr lang="pt-BR" sz="2800" dirty="0" smtClean="0"/>
              <a:t>? </a:t>
            </a:r>
            <a:r>
              <a:rPr lang="pt-BR" sz="2800" dirty="0" err="1" smtClean="0"/>
              <a:t>Completate</a:t>
            </a:r>
            <a:r>
              <a:rPr lang="pt-BR" sz="2800" dirty="0" smtClean="0"/>
              <a:t> </a:t>
            </a:r>
            <a:r>
              <a:rPr lang="pt-BR" sz="2800" dirty="0" err="1" smtClean="0"/>
              <a:t>la</a:t>
            </a:r>
            <a:r>
              <a:rPr lang="pt-BR" sz="2800" dirty="0" smtClean="0"/>
              <a:t> </a:t>
            </a:r>
            <a:r>
              <a:rPr lang="pt-BR" sz="2800" dirty="0" err="1" smtClean="0"/>
              <a:t>tabella</a:t>
            </a:r>
            <a:r>
              <a:rPr lang="pt-BR" sz="2800" dirty="0" smtClean="0"/>
              <a:t> </a:t>
            </a:r>
            <a:r>
              <a:rPr lang="pt-BR" sz="2800" dirty="0" err="1" smtClean="0"/>
              <a:t>con</a:t>
            </a:r>
            <a:r>
              <a:rPr lang="pt-BR" sz="2800" dirty="0" smtClean="0"/>
              <a:t> </a:t>
            </a:r>
            <a:r>
              <a:rPr lang="pt-BR" sz="2800" dirty="0" err="1" smtClean="0"/>
              <a:t>nuove</a:t>
            </a:r>
            <a:r>
              <a:rPr lang="pt-BR" sz="2800" dirty="0" smtClean="0"/>
              <a:t> parole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7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00C7F25AED284BA965C7D730896B75" ma:contentTypeVersion="4" ma:contentTypeDescription="Crie um novo documento." ma:contentTypeScope="" ma:versionID="3d7c03377319cee8935d41705062fa61">
  <xsd:schema xmlns:xsd="http://www.w3.org/2001/XMLSchema" xmlns:xs="http://www.w3.org/2001/XMLSchema" xmlns:p="http://schemas.microsoft.com/office/2006/metadata/properties" xmlns:ns2="2ac4fadb-cd2f-45be-8899-584c6e4d6102" xmlns:ns3="4f43a8fe-ee79-49da-bb02-ad71579038c0" targetNamespace="http://schemas.microsoft.com/office/2006/metadata/properties" ma:root="true" ma:fieldsID="f6752bbe9a37153e49fa749ebe4f7733" ns2:_="" ns3:_="">
    <xsd:import namespace="2ac4fadb-cd2f-45be-8899-584c6e4d6102"/>
    <xsd:import namespace="4f43a8fe-ee79-49da-bb02-ad7157903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4fadb-cd2f-45be-8899-584c6e4d61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3a8fe-ee79-49da-bb02-ad71579038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545329-9E86-4978-B1CC-E5106B4400BF}"/>
</file>

<file path=customXml/itemProps2.xml><?xml version="1.0" encoding="utf-8"?>
<ds:datastoreItem xmlns:ds="http://schemas.openxmlformats.org/officeDocument/2006/customXml" ds:itemID="{52F27FCB-3F5D-4878-A946-B3BCA2207DDD}"/>
</file>

<file path=customXml/itemProps3.xml><?xml version="1.0" encoding="utf-8"?>
<ds:datastoreItem xmlns:ds="http://schemas.openxmlformats.org/officeDocument/2006/customXml" ds:itemID="{BD0B1875-D2A9-4807-BA5E-3E332C67843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2844</TotalTime>
  <Words>1409</Words>
  <Application>Microsoft Office PowerPoint</Application>
  <PresentationFormat>Apresentação na tela (4:3)</PresentationFormat>
  <Paragraphs>344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Wingdings 3</vt:lpstr>
      <vt:lpstr>Cacho</vt:lpstr>
      <vt:lpstr>CORSO DI ITALIANO </vt:lpstr>
      <vt:lpstr>CORSO DI ITALIANO</vt:lpstr>
      <vt:lpstr>Frasi e domande utile a lezione</vt:lpstr>
      <vt:lpstr>Cosa dice l´insegnante?</vt:lpstr>
      <vt:lpstr>Studio l´italiano!</vt:lpstr>
      <vt:lpstr>Cose d´Italia</vt:lpstr>
      <vt:lpstr>Ordina le parole </vt:lpstr>
      <vt:lpstr>Ordina le parole</vt:lpstr>
      <vt:lpstr>Parole</vt:lpstr>
      <vt:lpstr>Io sono ...</vt:lpstr>
      <vt:lpstr>Io sono ... </vt:lpstr>
      <vt:lpstr>Io sono ...</vt:lpstr>
      <vt:lpstr>Grammatica</vt:lpstr>
      <vt:lpstr>I saluti </vt:lpstr>
      <vt:lpstr>I saluti </vt:lpstr>
      <vt:lpstr>Nazionalità</vt:lpstr>
      <vt:lpstr>Nazionalità</vt:lpstr>
      <vt:lpstr>Dialogo formale</vt:lpstr>
      <vt:lpstr>Parliamo</vt:lpstr>
      <vt:lpstr>Di dove sei?</vt:lpstr>
      <vt:lpstr>Di dove sei?</vt:lpstr>
      <vt:lpstr>Formale</vt:lpstr>
      <vt:lpstr>Di dove sei?</vt:lpstr>
      <vt:lpstr>Di dove sei?</vt:lpstr>
      <vt:lpstr>Grammatica</vt:lpstr>
      <vt:lpstr>Nazionalità</vt:lpstr>
      <vt:lpstr>L´alfabeto</vt:lpstr>
      <vt:lpstr>Lettere straniere</vt:lpstr>
      <vt:lpstr>Spelling</vt:lpstr>
      <vt:lpstr>Dialogo formale</vt:lpstr>
      <vt:lpstr>Per comunicare in classe</vt:lpstr>
      <vt:lpstr>I numeri</vt:lpstr>
      <vt:lpstr>Il telefono</vt:lpstr>
      <vt:lpstr>Dialogo Informale</vt:lpstr>
      <vt:lpstr>Dialogo formale</vt:lpstr>
      <vt:lpstr>Uma conoscenza ... per errore</vt:lpstr>
      <vt:lpstr>Uma conoscenza ... per errore</vt:lpstr>
      <vt:lpstr>Uma conoscenza ... per errore </vt:lpstr>
      <vt:lpstr>Una conoscenza ... per errore</vt:lpstr>
      <vt:lpstr>Una conocenza ... per errore  </vt:lpstr>
      <vt:lpstr>Una conocenza ... per errore  </vt:lpstr>
      <vt:lpstr>Grammatica</vt:lpstr>
      <vt:lpstr>Maschile o femminile?</vt:lpstr>
      <vt:lpstr>Gli articoli determinativi: la forma singolare</vt:lpstr>
      <vt:lpstr>Culture a confronto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ITALIANO</dc:title>
  <dc:creator>EGON</dc:creator>
  <cp:lastModifiedBy>Professores</cp:lastModifiedBy>
  <cp:revision>200</cp:revision>
  <dcterms:created xsi:type="dcterms:W3CDTF">2012-10-05T00:55:13Z</dcterms:created>
  <dcterms:modified xsi:type="dcterms:W3CDTF">2022-10-06T16:26:24Z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0x0101005500C7F25AED284BA965C7D730896B75</vt:lpwstr>
  </property>
</Properties>
</file>