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sldIdLst>
    <p:sldId id="256" r:id="rId5"/>
    <p:sldId id="259" r:id="rId6"/>
    <p:sldId id="260" r:id="rId7"/>
    <p:sldId id="262" r:id="rId8"/>
    <p:sldId id="263" r:id="rId9"/>
    <p:sldId id="264" r:id="rId10"/>
    <p:sldId id="276" r:id="rId11"/>
    <p:sldId id="272" r:id="rId12"/>
    <p:sldId id="274" r:id="rId13"/>
    <p:sldId id="278" r:id="rId14"/>
    <p:sldId id="267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E447FB-CAA9-1CCF-073E-8909D8DD2C02}" v="329" dt="2021-03-01T12:53:19.020"/>
    <p1510:client id="{0C2AAA22-065C-2FAC-03DB-C3274F5E2315}" v="886" dt="2021-08-18T14:53:58.097"/>
    <p1510:client id="{B224624B-CA2D-64BC-E25E-F58E74E498E1}" v="1180" dt="2020-08-31T12:53:51.508"/>
    <p1510:client id="{0E8AA7F6-9486-FE23-CD02-F81B49241E18}" v="153" dt="2020-08-29T12:23:15.336"/>
    <p1510:client id="{B1B1252D-B829-DA4B-810F-EFA5A2604B86}" v="1272" dt="2020-05-10T17:11:34.490"/>
    <p1510:client id="{9DAF4024-435F-ADE0-B5C1-7736C7BDEAFB}" v="83" dt="2022-03-02T13:01:54.417"/>
    <p1510:client id="{CABD3665-22A0-09C4-1272-8AE0A352B3FB}" v="4" dt="2020-06-02T19:23:13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9D99B-E575-4171-B401-9F3E804EDC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B9484D3-8D7F-4DF6-A2E4-5B9AED7A24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Desde... hasta … = De... a...</a:t>
          </a:r>
        </a:p>
      </dgm:t>
    </dgm:pt>
    <dgm:pt modelId="{F3587F2C-EBB7-40E3-925B-E5111CB8A4DB}" type="parTrans" cxnId="{CB3F11EF-CF39-48DF-A7D0-44B05B87E851}">
      <dgm:prSet/>
      <dgm:spPr/>
      <dgm:t>
        <a:bodyPr/>
        <a:lstStyle/>
        <a:p>
          <a:endParaRPr lang="en-US"/>
        </a:p>
      </dgm:t>
    </dgm:pt>
    <dgm:pt modelId="{405B03A2-62B8-4A3A-9CD1-558945734FF7}" type="sibTrans" cxnId="{CB3F11EF-CF39-48DF-A7D0-44B05B87E851}">
      <dgm:prSet/>
      <dgm:spPr/>
      <dgm:t>
        <a:bodyPr/>
        <a:lstStyle/>
        <a:p>
          <a:endParaRPr lang="en-US"/>
        </a:p>
      </dgm:t>
    </dgm:pt>
    <dgm:pt modelId="{9E54A2EF-CC16-43D2-B1E5-148E1C6F90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Desde Madrid hasta Barcelona</a:t>
          </a:r>
          <a:r>
            <a:rPr lang="en-US">
              <a:latin typeface="Calibri Light" panose="020F0302020204030204"/>
            </a:rPr>
            <a:t> </a:t>
          </a:r>
          <a:r>
            <a:rPr lang="en-US"/>
            <a:t>=</a:t>
          </a:r>
          <a:r>
            <a:rPr lang="en-US">
              <a:latin typeface="Calibri Light" panose="020F0302020204030204"/>
            </a:rPr>
            <a:t> </a:t>
          </a:r>
          <a:r>
            <a:rPr lang="en-US"/>
            <a:t>De Madrid a Barcelona</a:t>
          </a:r>
          <a:endParaRPr lang="en-US">
            <a:latin typeface="Calibri Light" panose="020F0302020204030204"/>
          </a:endParaRPr>
        </a:p>
      </dgm:t>
    </dgm:pt>
    <dgm:pt modelId="{87ED2DE1-7133-4117-840D-5B3266AE9575}" type="parTrans" cxnId="{5A56F7B2-ADFA-4A64-985A-9BA60F22128B}">
      <dgm:prSet/>
      <dgm:spPr/>
      <dgm:t>
        <a:bodyPr/>
        <a:lstStyle/>
        <a:p>
          <a:endParaRPr lang="en-US"/>
        </a:p>
      </dgm:t>
    </dgm:pt>
    <dgm:pt modelId="{155C672F-9477-407D-A81F-27DA6BA3572D}" type="sibTrans" cxnId="{5A56F7B2-ADFA-4A64-985A-9BA60F22128B}">
      <dgm:prSet/>
      <dgm:spPr/>
      <dgm:t>
        <a:bodyPr/>
        <a:lstStyle/>
        <a:p>
          <a:endParaRPr lang="en-US"/>
        </a:p>
      </dgm:t>
    </dgm:pt>
    <dgm:pt modelId="{F3A9822F-C1E3-4960-985E-38B51A343B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Desde São Paulo hasta Rio de Janeiro= De São Paulo a Rio de Janeiro</a:t>
          </a:r>
        </a:p>
      </dgm:t>
    </dgm:pt>
    <dgm:pt modelId="{AD59BF30-DEAD-447E-8690-9A43B6E58CF4}" type="parTrans" cxnId="{EEDB92FA-D5AD-4361-B1DD-80374BA12257}">
      <dgm:prSet/>
      <dgm:spPr/>
      <dgm:t>
        <a:bodyPr/>
        <a:lstStyle/>
        <a:p>
          <a:endParaRPr lang="en-US"/>
        </a:p>
      </dgm:t>
    </dgm:pt>
    <dgm:pt modelId="{1E3376D9-53C6-48CB-B8EC-D151A7DFF54B}" type="sibTrans" cxnId="{EEDB92FA-D5AD-4361-B1DD-80374BA12257}">
      <dgm:prSet/>
      <dgm:spPr/>
      <dgm:t>
        <a:bodyPr/>
        <a:lstStyle/>
        <a:p>
          <a:endParaRPr lang="en-US"/>
        </a:p>
      </dgm:t>
    </dgm:pt>
    <dgm:pt modelId="{90F630E3-748B-450E-9CBB-AC7FA1C1C389}" type="pres">
      <dgm:prSet presAssocID="{EAB9D99B-E575-4171-B401-9F3E804EDC16}" presName="root" presStyleCnt="0">
        <dgm:presLayoutVars>
          <dgm:dir/>
          <dgm:resizeHandles val="exact"/>
        </dgm:presLayoutVars>
      </dgm:prSet>
      <dgm:spPr/>
    </dgm:pt>
    <dgm:pt modelId="{70BA19B2-A364-48AC-B146-355B5B5CB917}" type="pres">
      <dgm:prSet presAssocID="{5B9484D3-8D7F-4DF6-A2E4-5B9AED7A244B}" presName="compNode" presStyleCnt="0"/>
      <dgm:spPr/>
    </dgm:pt>
    <dgm:pt modelId="{69453448-E523-4D9C-8D2F-55C2A8E79BED}" type="pres">
      <dgm:prSet presAssocID="{5B9484D3-8D7F-4DF6-A2E4-5B9AED7A244B}" presName="bgRect" presStyleLbl="bgShp" presStyleIdx="0" presStyleCnt="3"/>
      <dgm:spPr/>
    </dgm:pt>
    <dgm:pt modelId="{DC1502D6-C0F1-495C-8500-FA4C6E9D3C58}" type="pres">
      <dgm:prSet presAssocID="{5B9484D3-8D7F-4DF6-A2E4-5B9AED7A24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D5E6A30-F31D-443D-8283-C205AF46DB43}" type="pres">
      <dgm:prSet presAssocID="{5B9484D3-8D7F-4DF6-A2E4-5B9AED7A244B}" presName="spaceRect" presStyleCnt="0"/>
      <dgm:spPr/>
    </dgm:pt>
    <dgm:pt modelId="{E0CBD613-2436-48D6-BDCB-196CD7A7B37C}" type="pres">
      <dgm:prSet presAssocID="{5B9484D3-8D7F-4DF6-A2E4-5B9AED7A244B}" presName="parTx" presStyleLbl="revTx" presStyleIdx="0" presStyleCnt="3">
        <dgm:presLayoutVars>
          <dgm:chMax val="0"/>
          <dgm:chPref val="0"/>
        </dgm:presLayoutVars>
      </dgm:prSet>
      <dgm:spPr/>
    </dgm:pt>
    <dgm:pt modelId="{62B3A86E-B5AF-453D-89F4-E928C12EA9F8}" type="pres">
      <dgm:prSet presAssocID="{405B03A2-62B8-4A3A-9CD1-558945734FF7}" presName="sibTrans" presStyleCnt="0"/>
      <dgm:spPr/>
    </dgm:pt>
    <dgm:pt modelId="{5003B122-151E-4FEE-B22E-900BE3A18480}" type="pres">
      <dgm:prSet presAssocID="{9E54A2EF-CC16-43D2-B1E5-148E1C6F90D3}" presName="compNode" presStyleCnt="0"/>
      <dgm:spPr/>
    </dgm:pt>
    <dgm:pt modelId="{6A9092AA-A9D0-43F5-B65F-D544F10550A5}" type="pres">
      <dgm:prSet presAssocID="{9E54A2EF-CC16-43D2-B1E5-148E1C6F90D3}" presName="bgRect" presStyleLbl="bgShp" presStyleIdx="1" presStyleCnt="3"/>
      <dgm:spPr/>
    </dgm:pt>
    <dgm:pt modelId="{5BA7A561-B7D9-428E-815F-40F33E0430FA}" type="pres">
      <dgm:prSet presAssocID="{9E54A2EF-CC16-43D2-B1E5-148E1C6F90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6C45E1A-17C0-4753-971F-324E9493BE0E}" type="pres">
      <dgm:prSet presAssocID="{9E54A2EF-CC16-43D2-B1E5-148E1C6F90D3}" presName="spaceRect" presStyleCnt="0"/>
      <dgm:spPr/>
    </dgm:pt>
    <dgm:pt modelId="{4F0E8903-7CEA-4562-947D-39C2670014E6}" type="pres">
      <dgm:prSet presAssocID="{9E54A2EF-CC16-43D2-B1E5-148E1C6F90D3}" presName="parTx" presStyleLbl="revTx" presStyleIdx="1" presStyleCnt="3">
        <dgm:presLayoutVars>
          <dgm:chMax val="0"/>
          <dgm:chPref val="0"/>
        </dgm:presLayoutVars>
      </dgm:prSet>
      <dgm:spPr/>
    </dgm:pt>
    <dgm:pt modelId="{8996B8AE-47C7-46B2-8968-F1762F11C8AA}" type="pres">
      <dgm:prSet presAssocID="{155C672F-9477-407D-A81F-27DA6BA3572D}" presName="sibTrans" presStyleCnt="0"/>
      <dgm:spPr/>
    </dgm:pt>
    <dgm:pt modelId="{98839643-A234-420B-8062-DB30E02B97CD}" type="pres">
      <dgm:prSet presAssocID="{F3A9822F-C1E3-4960-985E-38B51A343BEA}" presName="compNode" presStyleCnt="0"/>
      <dgm:spPr/>
    </dgm:pt>
    <dgm:pt modelId="{27010724-DB00-43F1-BD21-2C223C392F8E}" type="pres">
      <dgm:prSet presAssocID="{F3A9822F-C1E3-4960-985E-38B51A343BEA}" presName="bgRect" presStyleLbl="bgShp" presStyleIdx="2" presStyleCnt="3"/>
      <dgm:spPr/>
    </dgm:pt>
    <dgm:pt modelId="{D434EDAA-D07C-48B6-8A55-B7A54698A14A}" type="pres">
      <dgm:prSet presAssocID="{F3A9822F-C1E3-4960-985E-38B51A343B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1DD90F52-9CAD-402B-A120-44C8813E6698}" type="pres">
      <dgm:prSet presAssocID="{F3A9822F-C1E3-4960-985E-38B51A343BEA}" presName="spaceRect" presStyleCnt="0"/>
      <dgm:spPr/>
    </dgm:pt>
    <dgm:pt modelId="{D5F772F9-479E-42F1-BCBD-61B8EC997852}" type="pres">
      <dgm:prSet presAssocID="{F3A9822F-C1E3-4960-985E-38B51A343BE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CDFF716-D3CB-4DA6-A921-63ADE85DB3B5}" type="presOf" srcId="{5B9484D3-8D7F-4DF6-A2E4-5B9AED7A244B}" destId="{E0CBD613-2436-48D6-BDCB-196CD7A7B37C}" srcOrd="0" destOrd="0" presId="urn:microsoft.com/office/officeart/2018/2/layout/IconVerticalSolidList"/>
    <dgm:cxn modelId="{02EBA97B-8E4F-4A88-BDF5-C0B227C4A2CF}" type="presOf" srcId="{9E54A2EF-CC16-43D2-B1E5-148E1C6F90D3}" destId="{4F0E8903-7CEA-4562-947D-39C2670014E6}" srcOrd="0" destOrd="0" presId="urn:microsoft.com/office/officeart/2018/2/layout/IconVerticalSolidList"/>
    <dgm:cxn modelId="{5A56F7B2-ADFA-4A64-985A-9BA60F22128B}" srcId="{EAB9D99B-E575-4171-B401-9F3E804EDC16}" destId="{9E54A2EF-CC16-43D2-B1E5-148E1C6F90D3}" srcOrd="1" destOrd="0" parTransId="{87ED2DE1-7133-4117-840D-5B3266AE9575}" sibTransId="{155C672F-9477-407D-A81F-27DA6BA3572D}"/>
    <dgm:cxn modelId="{81C361BC-168F-43FC-86EE-7CECA776B734}" type="presOf" srcId="{F3A9822F-C1E3-4960-985E-38B51A343BEA}" destId="{D5F772F9-479E-42F1-BCBD-61B8EC997852}" srcOrd="0" destOrd="0" presId="urn:microsoft.com/office/officeart/2018/2/layout/IconVerticalSolidList"/>
    <dgm:cxn modelId="{88A799E6-F34D-41DF-834A-95AC2C49BB08}" type="presOf" srcId="{EAB9D99B-E575-4171-B401-9F3E804EDC16}" destId="{90F630E3-748B-450E-9CBB-AC7FA1C1C389}" srcOrd="0" destOrd="0" presId="urn:microsoft.com/office/officeart/2018/2/layout/IconVerticalSolidList"/>
    <dgm:cxn modelId="{CB3F11EF-CF39-48DF-A7D0-44B05B87E851}" srcId="{EAB9D99B-E575-4171-B401-9F3E804EDC16}" destId="{5B9484D3-8D7F-4DF6-A2E4-5B9AED7A244B}" srcOrd="0" destOrd="0" parTransId="{F3587F2C-EBB7-40E3-925B-E5111CB8A4DB}" sibTransId="{405B03A2-62B8-4A3A-9CD1-558945734FF7}"/>
    <dgm:cxn modelId="{EEDB92FA-D5AD-4361-B1DD-80374BA12257}" srcId="{EAB9D99B-E575-4171-B401-9F3E804EDC16}" destId="{F3A9822F-C1E3-4960-985E-38B51A343BEA}" srcOrd="2" destOrd="0" parTransId="{AD59BF30-DEAD-447E-8690-9A43B6E58CF4}" sibTransId="{1E3376D9-53C6-48CB-B8EC-D151A7DFF54B}"/>
    <dgm:cxn modelId="{22CCD52C-7453-42F9-B222-D731FE39472D}" type="presParOf" srcId="{90F630E3-748B-450E-9CBB-AC7FA1C1C389}" destId="{70BA19B2-A364-48AC-B146-355B5B5CB917}" srcOrd="0" destOrd="0" presId="urn:microsoft.com/office/officeart/2018/2/layout/IconVerticalSolidList"/>
    <dgm:cxn modelId="{21EE0F6E-17D5-4500-8DE7-5F5B6F5D4E88}" type="presParOf" srcId="{70BA19B2-A364-48AC-B146-355B5B5CB917}" destId="{69453448-E523-4D9C-8D2F-55C2A8E79BED}" srcOrd="0" destOrd="0" presId="urn:microsoft.com/office/officeart/2018/2/layout/IconVerticalSolidList"/>
    <dgm:cxn modelId="{D54B09AD-EFF0-4FAC-AB63-4177CD67EF89}" type="presParOf" srcId="{70BA19B2-A364-48AC-B146-355B5B5CB917}" destId="{DC1502D6-C0F1-495C-8500-FA4C6E9D3C58}" srcOrd="1" destOrd="0" presId="urn:microsoft.com/office/officeart/2018/2/layout/IconVerticalSolidList"/>
    <dgm:cxn modelId="{8B87B453-2F51-40E9-B2D8-9171AB9B933A}" type="presParOf" srcId="{70BA19B2-A364-48AC-B146-355B5B5CB917}" destId="{7D5E6A30-F31D-443D-8283-C205AF46DB43}" srcOrd="2" destOrd="0" presId="urn:microsoft.com/office/officeart/2018/2/layout/IconVerticalSolidList"/>
    <dgm:cxn modelId="{05551757-7226-45FB-842B-483AD25E0736}" type="presParOf" srcId="{70BA19B2-A364-48AC-B146-355B5B5CB917}" destId="{E0CBD613-2436-48D6-BDCB-196CD7A7B37C}" srcOrd="3" destOrd="0" presId="urn:microsoft.com/office/officeart/2018/2/layout/IconVerticalSolidList"/>
    <dgm:cxn modelId="{F32C2457-C48D-440E-93AA-5639C1C0D3F6}" type="presParOf" srcId="{90F630E3-748B-450E-9CBB-AC7FA1C1C389}" destId="{62B3A86E-B5AF-453D-89F4-E928C12EA9F8}" srcOrd="1" destOrd="0" presId="urn:microsoft.com/office/officeart/2018/2/layout/IconVerticalSolidList"/>
    <dgm:cxn modelId="{65750DCB-C96D-440E-9533-07A0449C962B}" type="presParOf" srcId="{90F630E3-748B-450E-9CBB-AC7FA1C1C389}" destId="{5003B122-151E-4FEE-B22E-900BE3A18480}" srcOrd="2" destOrd="0" presId="urn:microsoft.com/office/officeart/2018/2/layout/IconVerticalSolidList"/>
    <dgm:cxn modelId="{A5E730DD-25B3-4C2F-8D0F-9CBF3381AAA9}" type="presParOf" srcId="{5003B122-151E-4FEE-B22E-900BE3A18480}" destId="{6A9092AA-A9D0-43F5-B65F-D544F10550A5}" srcOrd="0" destOrd="0" presId="urn:microsoft.com/office/officeart/2018/2/layout/IconVerticalSolidList"/>
    <dgm:cxn modelId="{D228AB7D-5E47-4A8A-AA4C-FCC3E2890CA6}" type="presParOf" srcId="{5003B122-151E-4FEE-B22E-900BE3A18480}" destId="{5BA7A561-B7D9-428E-815F-40F33E0430FA}" srcOrd="1" destOrd="0" presId="urn:microsoft.com/office/officeart/2018/2/layout/IconVerticalSolidList"/>
    <dgm:cxn modelId="{EDAAA04C-DBAA-4F8C-ABC9-88046170C13D}" type="presParOf" srcId="{5003B122-151E-4FEE-B22E-900BE3A18480}" destId="{C6C45E1A-17C0-4753-971F-324E9493BE0E}" srcOrd="2" destOrd="0" presId="urn:microsoft.com/office/officeart/2018/2/layout/IconVerticalSolidList"/>
    <dgm:cxn modelId="{8CCE807B-AE50-4E24-B02D-55881EA83B08}" type="presParOf" srcId="{5003B122-151E-4FEE-B22E-900BE3A18480}" destId="{4F0E8903-7CEA-4562-947D-39C2670014E6}" srcOrd="3" destOrd="0" presId="urn:microsoft.com/office/officeart/2018/2/layout/IconVerticalSolidList"/>
    <dgm:cxn modelId="{F7870ABF-7AF9-4A50-BAC9-7E3D1E97B054}" type="presParOf" srcId="{90F630E3-748B-450E-9CBB-AC7FA1C1C389}" destId="{8996B8AE-47C7-46B2-8968-F1762F11C8AA}" srcOrd="3" destOrd="0" presId="urn:microsoft.com/office/officeart/2018/2/layout/IconVerticalSolidList"/>
    <dgm:cxn modelId="{0F01305A-2B5F-4C19-AB05-E683651C70A1}" type="presParOf" srcId="{90F630E3-748B-450E-9CBB-AC7FA1C1C389}" destId="{98839643-A234-420B-8062-DB30E02B97CD}" srcOrd="4" destOrd="0" presId="urn:microsoft.com/office/officeart/2018/2/layout/IconVerticalSolidList"/>
    <dgm:cxn modelId="{F2C008AE-D5FA-48F9-9E0D-9117275AB103}" type="presParOf" srcId="{98839643-A234-420B-8062-DB30E02B97CD}" destId="{27010724-DB00-43F1-BD21-2C223C392F8E}" srcOrd="0" destOrd="0" presId="urn:microsoft.com/office/officeart/2018/2/layout/IconVerticalSolidList"/>
    <dgm:cxn modelId="{FF12D1EB-63D7-442A-AA1E-61F7ED73ABF9}" type="presParOf" srcId="{98839643-A234-420B-8062-DB30E02B97CD}" destId="{D434EDAA-D07C-48B6-8A55-B7A54698A14A}" srcOrd="1" destOrd="0" presId="urn:microsoft.com/office/officeart/2018/2/layout/IconVerticalSolidList"/>
    <dgm:cxn modelId="{AF81B375-D7D5-4A5C-B4F5-1B3760B445BE}" type="presParOf" srcId="{98839643-A234-420B-8062-DB30E02B97CD}" destId="{1DD90F52-9CAD-402B-A120-44C8813E6698}" srcOrd="2" destOrd="0" presId="urn:microsoft.com/office/officeart/2018/2/layout/IconVerticalSolidList"/>
    <dgm:cxn modelId="{2F74C764-41AD-4352-A8D8-E5299A8B2CD9}" type="presParOf" srcId="{98839643-A234-420B-8062-DB30E02B97CD}" destId="{D5F772F9-479E-42F1-BCBD-61B8EC9978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3448-E523-4D9C-8D2F-55C2A8E79BED}">
      <dsp:nvSpPr>
        <dsp:cNvPr id="0" name=""/>
        <dsp:cNvSpPr/>
      </dsp:nvSpPr>
      <dsp:spPr>
        <a:xfrm>
          <a:off x="0" y="690"/>
          <a:ext cx="7541078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502D6-C0F1-495C-8500-FA4C6E9D3C58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BD613-2436-48D6-BDCB-196CD7A7B37C}">
      <dsp:nvSpPr>
        <dsp:cNvPr id="0" name=""/>
        <dsp:cNvSpPr/>
      </dsp:nvSpPr>
      <dsp:spPr>
        <a:xfrm>
          <a:off x="1866111" y="690"/>
          <a:ext cx="5674966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Desde... hasta … = De... a...</a:t>
          </a:r>
        </a:p>
      </dsp:txBody>
      <dsp:txXfrm>
        <a:off x="1866111" y="690"/>
        <a:ext cx="5674966" cy="1615680"/>
      </dsp:txXfrm>
    </dsp:sp>
    <dsp:sp modelId="{6A9092AA-A9D0-43F5-B65F-D544F10550A5}">
      <dsp:nvSpPr>
        <dsp:cNvPr id="0" name=""/>
        <dsp:cNvSpPr/>
      </dsp:nvSpPr>
      <dsp:spPr>
        <a:xfrm>
          <a:off x="0" y="2020291"/>
          <a:ext cx="7541078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7A561-B7D9-428E-815F-40F33E0430FA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E8903-7CEA-4562-947D-39C2670014E6}">
      <dsp:nvSpPr>
        <dsp:cNvPr id="0" name=""/>
        <dsp:cNvSpPr/>
      </dsp:nvSpPr>
      <dsp:spPr>
        <a:xfrm>
          <a:off x="1866111" y="2020291"/>
          <a:ext cx="5674966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Desde Madrid hasta Barcelona</a:t>
          </a:r>
          <a:r>
            <a:rPr lang="en-US" sz="2500" kern="1200">
              <a:latin typeface="Calibri Light" panose="020F0302020204030204"/>
            </a:rPr>
            <a:t> </a:t>
          </a:r>
          <a:r>
            <a:rPr lang="en-US" sz="2500" kern="1200"/>
            <a:t>=</a:t>
          </a:r>
          <a:r>
            <a:rPr lang="en-US" sz="2500" kern="1200">
              <a:latin typeface="Calibri Light" panose="020F0302020204030204"/>
            </a:rPr>
            <a:t> </a:t>
          </a:r>
          <a:r>
            <a:rPr lang="en-US" sz="2500" kern="1200"/>
            <a:t>De Madrid a Barcelona</a:t>
          </a:r>
          <a:endParaRPr lang="en-US" sz="2500" kern="1200">
            <a:latin typeface="Calibri Light" panose="020F0302020204030204"/>
          </a:endParaRPr>
        </a:p>
      </dsp:txBody>
      <dsp:txXfrm>
        <a:off x="1866111" y="2020291"/>
        <a:ext cx="5674966" cy="1615680"/>
      </dsp:txXfrm>
    </dsp:sp>
    <dsp:sp modelId="{27010724-DB00-43F1-BD21-2C223C392F8E}">
      <dsp:nvSpPr>
        <dsp:cNvPr id="0" name=""/>
        <dsp:cNvSpPr/>
      </dsp:nvSpPr>
      <dsp:spPr>
        <a:xfrm>
          <a:off x="0" y="4039891"/>
          <a:ext cx="7541078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4EDAA-D07C-48B6-8A55-B7A54698A14A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772F9-479E-42F1-BCBD-61B8EC997852}">
      <dsp:nvSpPr>
        <dsp:cNvPr id="0" name=""/>
        <dsp:cNvSpPr/>
      </dsp:nvSpPr>
      <dsp:spPr>
        <a:xfrm>
          <a:off x="1866111" y="4039891"/>
          <a:ext cx="5674966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Desde São Paulo hasta Rio de Janeiro= De São Paulo a Rio de Janeiro</a:t>
          </a:r>
        </a:p>
      </dsp:txBody>
      <dsp:txXfrm>
        <a:off x="1866111" y="4039891"/>
        <a:ext cx="5674966" cy="161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2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2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9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3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8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5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9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  <a:cs typeface="Calibri Light"/>
              </a:rPr>
              <a:t>UN VIAJE EN COCHE</a:t>
            </a: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080808"/>
                </a:solidFill>
                <a:cs typeface="Calibri"/>
              </a:rPr>
              <a:t>Verbos y numerales de 10.000 hasta 100.000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Diagrama&#10;&#10;Descripción generada automáticamente">
            <a:extLst>
              <a:ext uri="{FF2B5EF4-FFF2-40B4-BE49-F238E27FC236}">
                <a16:creationId xmlns:a16="http://schemas.microsoft.com/office/drawing/2014/main" id="{4F3F5BED-539A-4E2A-A115-4D572B8A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9" y="58918"/>
            <a:ext cx="11822636" cy="71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6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CF5B-6DC6-42BF-B8E2-322E7F7E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¿</a:t>
            </a:r>
            <a:r>
              <a:rPr lang="en-US" dirty="0" err="1">
                <a:cs typeface="Calibri Light"/>
              </a:rPr>
              <a:t>Te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acuerdas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los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numerales</a:t>
            </a:r>
            <a:r>
              <a:rPr lang="en-US" dirty="0">
                <a:cs typeface="Calibri Light"/>
              </a:rPr>
              <a:t>?</a:t>
            </a:r>
            <a:br>
              <a:rPr lang="en-US" dirty="0">
                <a:cs typeface="Calibri Light"/>
              </a:rPr>
            </a:b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88B23-8ACD-4D1D-A8D8-DE03F9AC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630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B481730-C93B-45BD-A953-B6638E5E55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748269"/>
          <a:ext cx="10905067" cy="536146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89219">
                  <a:extLst>
                    <a:ext uri="{9D8B030D-6E8A-4147-A177-3AD203B41FA5}">
                      <a16:colId xmlns:a16="http://schemas.microsoft.com/office/drawing/2014/main" val="3704373923"/>
                    </a:ext>
                  </a:extLst>
                </a:gridCol>
                <a:gridCol w="4715848">
                  <a:extLst>
                    <a:ext uri="{9D8B030D-6E8A-4147-A177-3AD203B41FA5}">
                      <a16:colId xmlns:a16="http://schemas.microsoft.com/office/drawing/2014/main" val="1677341708"/>
                    </a:ext>
                  </a:extLst>
                </a:gridCol>
              </a:tblGrid>
              <a:tr h="89369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Numerales</a:t>
                      </a:r>
                      <a:endParaRPr lang="en-US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352396" marR="211438" marT="211438" marB="21143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97946"/>
                  </a:ext>
                </a:extLst>
              </a:tr>
              <a:tr h="744629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1000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352396" marR="183246" marT="183246" marB="1832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Mil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352396" marR="183246" marT="183246" marB="183246" anchor="ctr"/>
                </a:tc>
                <a:extLst>
                  <a:ext uri="{0D108BD9-81ED-4DB2-BD59-A6C34878D82A}">
                    <a16:rowId xmlns:a16="http://schemas.microsoft.com/office/drawing/2014/main" val="3135815070"/>
                  </a:ext>
                </a:extLst>
              </a:tr>
              <a:tr h="744629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10.000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352396" marR="183246" marT="183246" marB="1832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Diez mil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352396" marR="183246" marT="183246" marB="183246" anchor="ctr"/>
                </a:tc>
                <a:extLst>
                  <a:ext uri="{0D108BD9-81ED-4DB2-BD59-A6C34878D82A}">
                    <a16:rowId xmlns:a16="http://schemas.microsoft.com/office/drawing/2014/main" val="3045198274"/>
                  </a:ext>
                </a:extLst>
              </a:tr>
              <a:tr h="744629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100.000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352396" marR="183246" marT="183246" marB="1832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Cien mil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352396" marR="183246" marT="183246" marB="183246" anchor="ctr"/>
                </a:tc>
                <a:extLst>
                  <a:ext uri="{0D108BD9-81ED-4DB2-BD59-A6C34878D82A}">
                    <a16:rowId xmlns:a16="http://schemas.microsoft.com/office/drawing/2014/main" val="3899453569"/>
                  </a:ext>
                </a:extLst>
              </a:tr>
              <a:tr h="744629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1.000.000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352396" marR="183246" marT="183246" marB="1832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Un millón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352396" marR="183246" marT="183246" marB="183246" anchor="ctr"/>
                </a:tc>
                <a:extLst>
                  <a:ext uri="{0D108BD9-81ED-4DB2-BD59-A6C34878D82A}">
                    <a16:rowId xmlns:a16="http://schemas.microsoft.com/office/drawing/2014/main" val="1998517139"/>
                  </a:ext>
                </a:extLst>
              </a:tr>
              <a:tr h="744629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1.000.000.000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352396" marR="183246" marT="183246" marB="1832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Mil millones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352396" marR="183246" marT="183246" marB="183246" anchor="ctr"/>
                </a:tc>
                <a:extLst>
                  <a:ext uri="{0D108BD9-81ED-4DB2-BD59-A6C34878D82A}">
                    <a16:rowId xmlns:a16="http://schemas.microsoft.com/office/drawing/2014/main" val="289394462"/>
                  </a:ext>
                </a:extLst>
              </a:tr>
              <a:tr h="744629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1.000.000.000.000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352396" marR="183246" marT="183246" marB="1832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Un billón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352396" marR="183246" marT="183246" marB="183246" anchor="ctr"/>
                </a:tc>
                <a:extLst>
                  <a:ext uri="{0D108BD9-81ED-4DB2-BD59-A6C34878D82A}">
                    <a16:rowId xmlns:a16="http://schemas.microsoft.com/office/drawing/2014/main" val="33502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23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823D-E03C-409A-933A-17FF55CD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Escribe </a:t>
            </a:r>
            <a:r>
              <a:rPr lang="en-US" dirty="0" err="1">
                <a:cs typeface="Calibri Light"/>
              </a:rPr>
              <a:t>en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letras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los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siguiente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numerales</a:t>
            </a:r>
            <a:r>
              <a:rPr lang="en-US" dirty="0">
                <a:cs typeface="Calibri Light"/>
              </a:rPr>
              <a:t>: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6DB18-5735-4195-A351-E08876455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2020 (dos mil </a:t>
            </a:r>
            <a:r>
              <a:rPr lang="en-US" dirty="0" err="1">
                <a:cs typeface="Calibri"/>
              </a:rPr>
              <a:t>veinte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2021 </a:t>
            </a:r>
          </a:p>
          <a:p>
            <a:r>
              <a:rPr lang="en-US" dirty="0">
                <a:cs typeface="Calibri"/>
              </a:rPr>
              <a:t>56.000 </a:t>
            </a:r>
          </a:p>
          <a:p>
            <a:r>
              <a:rPr lang="en-US" dirty="0">
                <a:cs typeface="Calibri"/>
              </a:rPr>
              <a:t>97.000 </a:t>
            </a:r>
          </a:p>
          <a:p>
            <a:r>
              <a:rPr lang="en-US" dirty="0">
                <a:cs typeface="Calibri"/>
              </a:rPr>
              <a:t>68.000 </a:t>
            </a:r>
          </a:p>
          <a:p>
            <a:r>
              <a:rPr lang="en-US" dirty="0">
                <a:cs typeface="Calibri"/>
              </a:rPr>
              <a:t>89.000 </a:t>
            </a:r>
          </a:p>
          <a:p>
            <a:r>
              <a:rPr lang="en-US" dirty="0">
                <a:cs typeface="Calibri"/>
              </a:rPr>
              <a:t>79.401 </a:t>
            </a:r>
          </a:p>
          <a:p>
            <a:r>
              <a:rPr lang="en-US" dirty="0">
                <a:cs typeface="Calibri"/>
              </a:rPr>
              <a:t>67.605 </a:t>
            </a:r>
          </a:p>
          <a:p>
            <a:r>
              <a:rPr lang="en-US" dirty="0">
                <a:cs typeface="Calibri"/>
              </a:rPr>
              <a:t>48.421</a:t>
            </a:r>
          </a:p>
          <a:p>
            <a:r>
              <a:rPr lang="en-US" dirty="0">
                <a:cs typeface="Calibri"/>
              </a:rPr>
              <a:t>1.456.300 </a:t>
            </a:r>
          </a:p>
          <a:p>
            <a:r>
              <a:rPr lang="en-US" dirty="0">
                <a:cs typeface="Calibri"/>
              </a:rPr>
              <a:t>1.456.321.200 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01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A813B-0D91-4FB2-96CA-1C63850D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Verbos</a:t>
            </a:r>
            <a:b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</a:br>
            <a:br>
              <a:rPr lang="en-US" sz="4000" dirty="0">
                <a:ea typeface="+mj-lt"/>
                <a:cs typeface="+mj-lt"/>
              </a:rPr>
            </a:br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(ir / s</a:t>
            </a:r>
            <a:r>
              <a:rPr lang="en-US" sz="4000">
                <a:solidFill>
                  <a:srgbClr val="FF0000"/>
                </a:solidFill>
                <a:ea typeface="+mj-lt"/>
                <a:cs typeface="+mj-lt"/>
              </a:rPr>
              <a:t>e</a:t>
            </a:r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guir)</a:t>
            </a:r>
            <a:b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000">
                <a:solidFill>
                  <a:srgbClr val="FFFFFF"/>
                </a:solidFill>
                <a:cs typeface="Calibri Light"/>
              </a:rPr>
              <a:t>irregulares</a:t>
            </a:r>
            <a:br>
              <a:rPr lang="en-US" sz="4000" dirty="0">
                <a:solidFill>
                  <a:srgbClr val="FFFFFF"/>
                </a:solidFill>
                <a:cs typeface="Calibri Light"/>
              </a:rPr>
            </a:br>
            <a:endParaRPr lang="en-US" sz="4000" dirty="0">
              <a:solidFill>
                <a:srgbClr val="FFFFFF"/>
              </a:solidFill>
              <a:cs typeface="Calibri Light"/>
            </a:endParaRPr>
          </a:p>
          <a:p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57AB-5E20-4CEC-AA28-DCEDEF67E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Voy</a:t>
            </a:r>
            <a:endParaRPr lang="en-US" sz="2000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Vas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Va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Vamos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Vais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Van</a:t>
            </a:r>
            <a:endParaRPr lang="en-US" sz="2000">
              <a:cs typeface="Calibri" panose="020F0502020204030204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C6FEF-C22F-4ECB-B108-310B12476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S</a:t>
            </a:r>
            <a:r>
              <a:rPr lang="en-US" sz="2000">
                <a:solidFill>
                  <a:srgbClr val="FF0000"/>
                </a:solidFill>
                <a:cs typeface="Calibri"/>
              </a:rPr>
              <a:t>i</a:t>
            </a:r>
            <a:r>
              <a:rPr lang="en-US" sz="2000">
                <a:cs typeface="Calibri"/>
              </a:rPr>
              <a:t>g</a:t>
            </a:r>
            <a:r>
              <a:rPr lang="en-US" sz="2000">
                <a:solidFill>
                  <a:srgbClr val="FF0000"/>
                </a:solidFill>
                <a:cs typeface="Calibri"/>
              </a:rPr>
              <a:t>o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S</a:t>
            </a:r>
            <a:r>
              <a:rPr lang="en-US" sz="2000">
                <a:solidFill>
                  <a:srgbClr val="FF0000"/>
                </a:solidFill>
                <a:cs typeface="Calibri"/>
              </a:rPr>
              <a:t>i</a:t>
            </a:r>
            <a:r>
              <a:rPr lang="en-US" sz="2000">
                <a:cs typeface="Calibri"/>
              </a:rPr>
              <a:t>gu</a:t>
            </a:r>
            <a:r>
              <a:rPr lang="en-US" sz="2000">
                <a:solidFill>
                  <a:srgbClr val="FF0000"/>
                </a:solidFill>
                <a:cs typeface="Calibri"/>
              </a:rPr>
              <a:t>es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S</a:t>
            </a:r>
            <a:r>
              <a:rPr lang="en-US" sz="2000">
                <a:solidFill>
                  <a:srgbClr val="FF0000"/>
                </a:solidFill>
                <a:cs typeface="Calibri"/>
              </a:rPr>
              <a:t>i</a:t>
            </a:r>
            <a:r>
              <a:rPr lang="en-US" sz="2000">
                <a:cs typeface="Calibri"/>
              </a:rPr>
              <a:t>gu</a:t>
            </a:r>
            <a:r>
              <a:rPr lang="en-US" sz="2000">
                <a:solidFill>
                  <a:srgbClr val="FF0000"/>
                </a:solidFill>
                <a:cs typeface="Calibri"/>
              </a:rPr>
              <a:t>e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Segu</a:t>
            </a:r>
            <a:r>
              <a:rPr lang="en-US" sz="2000">
                <a:solidFill>
                  <a:srgbClr val="FF0000"/>
                </a:solidFill>
                <a:cs typeface="Calibri"/>
              </a:rPr>
              <a:t>imos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Segu</a:t>
            </a:r>
            <a:r>
              <a:rPr lang="en-US" sz="2000">
                <a:solidFill>
                  <a:srgbClr val="FF0000"/>
                </a:solidFill>
                <a:cs typeface="Calibri"/>
              </a:rPr>
              <a:t>ís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S</a:t>
            </a:r>
            <a:r>
              <a:rPr lang="en-US" sz="2000">
                <a:solidFill>
                  <a:srgbClr val="FF0000"/>
                </a:solidFill>
                <a:cs typeface="Calibri"/>
              </a:rPr>
              <a:t>i</a:t>
            </a:r>
            <a:r>
              <a:rPr lang="en-US" sz="2000">
                <a:cs typeface="Calibri"/>
              </a:rPr>
              <a:t>gu</a:t>
            </a:r>
            <a:r>
              <a:rPr lang="en-US" sz="2000">
                <a:solidFill>
                  <a:srgbClr val="FF0000"/>
                </a:solidFill>
                <a:cs typeface="Calibri"/>
              </a:rPr>
              <a:t>en</a:t>
            </a: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266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E657B-4351-441A-90D8-9D95BF0C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  <a:cs typeface="Calibri Light"/>
              </a:rPr>
              <a:t>Medios de transporte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B1D9-CAFE-410B-877A-ECC1EAA68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4536" y="640080"/>
            <a:ext cx="5053066" cy="2546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Ir </a:t>
            </a:r>
            <a:r>
              <a:rPr lang="en-US" sz="2000">
                <a:solidFill>
                  <a:srgbClr val="FF0000"/>
                </a:solidFill>
                <a:cs typeface="Calibri"/>
              </a:rPr>
              <a:t>en</a:t>
            </a:r>
            <a:r>
              <a:rPr lang="en-US" sz="2000">
                <a:cs typeface="Calibri"/>
              </a:rPr>
              <a:t>...</a:t>
            </a:r>
          </a:p>
          <a:p>
            <a:r>
              <a:rPr lang="en-US" sz="2000">
                <a:cs typeface="Calibri"/>
              </a:rPr>
              <a:t>coche</a:t>
            </a:r>
          </a:p>
          <a:p>
            <a:r>
              <a:rPr lang="en-US" sz="2000">
                <a:cs typeface="Calibri"/>
              </a:rPr>
              <a:t>avión</a:t>
            </a:r>
          </a:p>
          <a:p>
            <a:r>
              <a:rPr lang="en-US" sz="2000">
                <a:cs typeface="Calibri"/>
              </a:rPr>
              <a:t>tren</a:t>
            </a:r>
          </a:p>
          <a:p>
            <a:r>
              <a:rPr lang="en-US" sz="2000">
                <a:cs typeface="Calibri"/>
              </a:rPr>
              <a:t>metro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autobús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22C03-121A-4E75-A417-FAA6AEC32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204" y="3671315"/>
            <a:ext cx="5057398" cy="25466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Ir </a:t>
            </a:r>
            <a:r>
              <a:rPr lang="en-US" sz="2000">
                <a:solidFill>
                  <a:srgbClr val="FF0000"/>
                </a:solidFill>
                <a:cs typeface="Calibri"/>
              </a:rPr>
              <a:t>a</a:t>
            </a:r>
            <a:r>
              <a:rPr lang="en-US" sz="2000">
                <a:cs typeface="Calibri"/>
              </a:rPr>
              <a:t>...</a:t>
            </a:r>
          </a:p>
          <a:p>
            <a:r>
              <a:rPr lang="en-US" sz="2000">
                <a:cs typeface="Calibri"/>
              </a:rPr>
              <a:t>pie</a:t>
            </a:r>
          </a:p>
          <a:p>
            <a:r>
              <a:rPr lang="en-US" sz="2000">
                <a:cs typeface="Calibri"/>
              </a:rPr>
              <a:t>caballo</a:t>
            </a: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637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39B6C-66BA-4822-8E9C-5FBDFF04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>
                <a:cs typeface="Calibri Light"/>
              </a:rPr>
              <a:t>T</a:t>
            </a:r>
            <a:r>
              <a:rPr lang="en-US" sz="6600">
                <a:solidFill>
                  <a:srgbClr val="FF0000"/>
                </a:solidFill>
                <a:cs typeface="Calibri Light"/>
              </a:rPr>
              <a:t>e</a:t>
            </a:r>
            <a:r>
              <a:rPr lang="en-US" sz="6600">
                <a:cs typeface="Calibri Light"/>
              </a:rPr>
              <a:t>ner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048C-F100-4AE7-87CB-EEF20B737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/>
              </a:rPr>
              <a:t>Ten</a:t>
            </a:r>
            <a:r>
              <a:rPr lang="en-US" sz="2400">
                <a:solidFill>
                  <a:schemeClr val="accent6"/>
                </a:solidFill>
                <a:cs typeface="Calibri"/>
              </a:rPr>
              <a:t>g</a:t>
            </a:r>
            <a:r>
              <a:rPr lang="en-US" sz="2400">
                <a:solidFill>
                  <a:srgbClr val="FF0000"/>
                </a:solidFill>
                <a:cs typeface="Calibri"/>
              </a:rPr>
              <a:t>o</a:t>
            </a:r>
          </a:p>
          <a:p>
            <a:pPr marL="0" indent="0">
              <a:buNone/>
            </a:pPr>
            <a:r>
              <a:rPr lang="en-US" sz="2400">
                <a:cs typeface="Calibri"/>
              </a:rPr>
              <a:t>T</a:t>
            </a:r>
            <a:r>
              <a:rPr lang="en-US" sz="2400">
                <a:solidFill>
                  <a:srgbClr val="FF0000"/>
                </a:solidFill>
                <a:cs typeface="Calibri"/>
              </a:rPr>
              <a:t>ie</a:t>
            </a:r>
            <a:r>
              <a:rPr lang="en-US" sz="2400">
                <a:cs typeface="Calibri"/>
              </a:rPr>
              <a:t>n</a:t>
            </a:r>
            <a:r>
              <a:rPr lang="en-US" sz="2400">
                <a:solidFill>
                  <a:srgbClr val="FF0000"/>
                </a:solidFill>
                <a:cs typeface="Calibri"/>
              </a:rPr>
              <a:t>es</a:t>
            </a:r>
          </a:p>
          <a:p>
            <a:pPr marL="0" indent="0">
              <a:buNone/>
            </a:pPr>
            <a:r>
              <a:rPr lang="en-US" sz="2400">
                <a:cs typeface="Calibri"/>
              </a:rPr>
              <a:t>T</a:t>
            </a:r>
            <a:r>
              <a:rPr lang="en-US" sz="2400">
                <a:solidFill>
                  <a:srgbClr val="FF0000"/>
                </a:solidFill>
                <a:cs typeface="Calibri"/>
              </a:rPr>
              <a:t>ie</a:t>
            </a:r>
            <a:r>
              <a:rPr lang="en-US" sz="2400">
                <a:cs typeface="Calibri"/>
              </a:rPr>
              <a:t>n</a:t>
            </a:r>
            <a:r>
              <a:rPr lang="en-US" sz="2400">
                <a:solidFill>
                  <a:srgbClr val="FF0000"/>
                </a:solidFill>
                <a:cs typeface="Calibri"/>
              </a:rPr>
              <a:t>e</a:t>
            </a:r>
          </a:p>
          <a:p>
            <a:pPr marL="0" indent="0">
              <a:buNone/>
            </a:pPr>
            <a:r>
              <a:rPr lang="en-US" sz="2400">
                <a:cs typeface="Calibri"/>
              </a:rPr>
              <a:t>Ten</a:t>
            </a:r>
            <a:r>
              <a:rPr lang="en-US" sz="2400">
                <a:solidFill>
                  <a:srgbClr val="FF0000"/>
                </a:solidFill>
                <a:cs typeface="Calibri"/>
              </a:rPr>
              <a:t>emos</a:t>
            </a:r>
          </a:p>
          <a:p>
            <a:pPr marL="0" indent="0">
              <a:buNone/>
            </a:pPr>
            <a:r>
              <a:rPr lang="en-US" sz="2400">
                <a:cs typeface="Calibri"/>
              </a:rPr>
              <a:t>Ten</a:t>
            </a:r>
            <a:r>
              <a:rPr lang="en-US" sz="2400">
                <a:solidFill>
                  <a:srgbClr val="FF0000"/>
                </a:solidFill>
                <a:cs typeface="Calibri"/>
              </a:rPr>
              <a:t>éis</a:t>
            </a:r>
          </a:p>
          <a:p>
            <a:pPr marL="0" indent="0">
              <a:buNone/>
            </a:pPr>
            <a:r>
              <a:rPr lang="en-US" sz="2400">
                <a:cs typeface="Calibri"/>
              </a:rPr>
              <a:t>T</a:t>
            </a:r>
            <a:r>
              <a:rPr lang="en-US" sz="2400">
                <a:solidFill>
                  <a:srgbClr val="FF0000"/>
                </a:solidFill>
                <a:cs typeface="Calibri"/>
              </a:rPr>
              <a:t>ie</a:t>
            </a:r>
            <a:r>
              <a:rPr lang="en-US" sz="2400">
                <a:cs typeface="Calibri"/>
              </a:rPr>
              <a:t>n</a:t>
            </a:r>
            <a:r>
              <a:rPr lang="en-US" sz="2400">
                <a:solidFill>
                  <a:srgbClr val="FF0000"/>
                </a:solidFill>
                <a:cs typeface="Calibri"/>
              </a:rPr>
              <a:t>en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40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67683-4C23-4D08-B757-AF38412A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Preposiciones 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FAAC479-81A8-4490-93C7-7BBE9F137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309283"/>
              </p:ext>
            </p:extLst>
          </p:nvPr>
        </p:nvGraphicFramePr>
        <p:xfrm>
          <a:off x="4650922" y="554718"/>
          <a:ext cx="7541078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403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6589-DE1A-4D2B-9783-D4539D2A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4" y="525439"/>
            <a:ext cx="3336545" cy="165761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0000"/>
                </a:solidFill>
                <a:cs typeface="Calibri Light"/>
              </a:rPr>
              <a:t>Indicar Direcciones</a:t>
            </a:r>
          </a:p>
        </p:txBody>
      </p:sp>
      <p:pic>
        <p:nvPicPr>
          <p:cNvPr id="4" name="Graphic 4" descr="Arrow Up">
            <a:extLst>
              <a:ext uri="{FF2B5EF4-FFF2-40B4-BE49-F238E27FC236}">
                <a16:creationId xmlns:a16="http://schemas.microsoft.com/office/drawing/2014/main" id="{5C0E8F72-805E-43CB-B2C3-F740ED01A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261" y="375320"/>
            <a:ext cx="3848658" cy="3848658"/>
          </a:xfrm>
          <a:prstGeom prst="rect">
            <a:avLst/>
          </a:prstGeom>
        </p:spPr>
      </p:pic>
      <p:pic>
        <p:nvPicPr>
          <p:cNvPr id="12" name="Graphic 12" descr="Books">
            <a:extLst>
              <a:ext uri="{FF2B5EF4-FFF2-40B4-BE49-F238E27FC236}">
                <a16:creationId xmlns:a16="http://schemas.microsoft.com/office/drawing/2014/main" id="{99AC3777-FC0D-477A-940D-E7DC9F06E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1706" y="375320"/>
            <a:ext cx="1657612" cy="1657612"/>
          </a:xfrm>
          <a:prstGeom prst="rect">
            <a:avLst/>
          </a:prstGeom>
        </p:spPr>
      </p:pic>
      <p:pic>
        <p:nvPicPr>
          <p:cNvPr id="10" name="Graphic 10" descr="Add">
            <a:extLst>
              <a:ext uri="{FF2B5EF4-FFF2-40B4-BE49-F238E27FC236}">
                <a16:creationId xmlns:a16="http://schemas.microsoft.com/office/drawing/2014/main" id="{857AEE52-37A1-41F1-8454-6A8C107AFB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7111" y="2424609"/>
            <a:ext cx="1799367" cy="1799367"/>
          </a:xfrm>
          <a:prstGeom prst="rect">
            <a:avLst/>
          </a:prstGeom>
        </p:spPr>
      </p:pic>
      <p:pic>
        <p:nvPicPr>
          <p:cNvPr id="6" name="Graphic 6" descr="Back">
            <a:extLst>
              <a:ext uri="{FF2B5EF4-FFF2-40B4-BE49-F238E27FC236}">
                <a16:creationId xmlns:a16="http://schemas.microsoft.com/office/drawing/2014/main" id="{3CDD14B4-F0E1-4272-8D4D-BD846F01A1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076" y="4911833"/>
            <a:ext cx="1448019" cy="1448019"/>
          </a:xfrm>
          <a:prstGeom prst="rect">
            <a:avLst/>
          </a:prstGeom>
        </p:spPr>
      </p:pic>
      <p:pic>
        <p:nvPicPr>
          <p:cNvPr id="8" name="Graphic 8" descr="Back">
            <a:extLst>
              <a:ext uri="{FF2B5EF4-FFF2-40B4-BE49-F238E27FC236}">
                <a16:creationId xmlns:a16="http://schemas.microsoft.com/office/drawing/2014/main" id="{13F52073-1BFE-4BD2-B92B-F475107E26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61748" y="4911833"/>
            <a:ext cx="1448024" cy="1448024"/>
          </a:xfrm>
          <a:prstGeom prst="rect">
            <a:avLst/>
          </a:prstGeom>
        </p:spPr>
      </p:pic>
      <p:pic>
        <p:nvPicPr>
          <p:cNvPr id="14" name="Graphic 12" descr="Books">
            <a:extLst>
              <a:ext uri="{FF2B5EF4-FFF2-40B4-BE49-F238E27FC236}">
                <a16:creationId xmlns:a16="http://schemas.microsoft.com/office/drawing/2014/main" id="{C834C9C4-4599-4BE5-8077-570A30435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0417" y="5386676"/>
            <a:ext cx="886912" cy="973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E7323-2F7A-418D-BE9F-2D9133C56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4" y="2274491"/>
            <a:ext cx="3336546" cy="390247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b="1">
                <a:cs typeface="Calibri"/>
              </a:rPr>
              <a:t>Seguir   todo recto</a:t>
            </a: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r>
              <a:rPr lang="en-US" sz="2000" b="1">
                <a:cs typeface="Calibri"/>
              </a:rPr>
              <a:t>Girar a la izquierda </a:t>
            </a:r>
            <a:endParaRPr lang="en-US" sz="2000" b="1" dirty="0">
              <a:cs typeface="Calibri"/>
            </a:endParaRPr>
          </a:p>
          <a:p>
            <a:r>
              <a:rPr lang="en-US" sz="2000" b="1" dirty="0">
                <a:cs typeface="Calibri"/>
              </a:rPr>
              <a:t>      </a:t>
            </a:r>
            <a:endParaRPr lang="en-US" b="1">
              <a:cs typeface="Calibri"/>
            </a:endParaRPr>
          </a:p>
          <a:p>
            <a:r>
              <a:rPr lang="en-US" sz="2000" b="1">
                <a:cs typeface="Calibri"/>
              </a:rPr>
              <a:t>Girar a la derecha</a:t>
            </a:r>
            <a:endParaRPr lang="en-US" sz="2000" b="1" dirty="0">
              <a:cs typeface="Calibri"/>
            </a:endParaRPr>
          </a:p>
          <a:p>
            <a:r>
              <a:rPr lang="en-US" sz="2000" b="1" dirty="0">
                <a:cs typeface="Calibri"/>
              </a:rPr>
              <a:t>          </a:t>
            </a:r>
            <a:endParaRPr lang="en-US" b="1">
              <a:cs typeface="Calibri"/>
            </a:endParaRPr>
          </a:p>
          <a:p>
            <a:r>
              <a:rPr lang="en-US" sz="2000" b="1">
                <a:cs typeface="Calibri"/>
              </a:rPr>
              <a:t>Cerca de  </a:t>
            </a:r>
            <a:endParaRPr lang="en-US" sz="2000" b="1" dirty="0">
              <a:cs typeface="Calibri"/>
            </a:endParaRPr>
          </a:p>
          <a:p>
            <a:r>
              <a:rPr lang="en-US" sz="2000" b="1" dirty="0">
                <a:cs typeface="Calibri"/>
              </a:rPr>
              <a:t>                                 </a:t>
            </a:r>
            <a:endParaRPr lang="en-US" b="1">
              <a:cs typeface="Calibri"/>
            </a:endParaRPr>
          </a:p>
          <a:p>
            <a:r>
              <a:rPr lang="en-US" sz="2000" b="1">
                <a:cs typeface="Calibri"/>
              </a:rPr>
              <a:t>Lejos de </a:t>
            </a: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r>
              <a:rPr lang="en-US" sz="2000" b="1">
                <a:cs typeface="Calibri"/>
              </a:rPr>
              <a:t>Cruce  </a:t>
            </a:r>
            <a:endParaRPr lang="en-US" b="1">
              <a:cs typeface="Calibri"/>
            </a:endParaRPr>
          </a:p>
          <a:p>
            <a:endParaRPr lang="en-US" sz="2000" b="1" dirty="0">
              <a:cs typeface="Calibri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6858001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218591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6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2" descr="Imagen que contiene Forma&#10;&#10;Descripción generada automáticamente">
            <a:extLst>
              <a:ext uri="{FF2B5EF4-FFF2-40B4-BE49-F238E27FC236}">
                <a16:creationId xmlns:a16="http://schemas.microsoft.com/office/drawing/2014/main" id="{D8ACC037-6C62-45AB-82E6-81165D09A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1" r="-1" b="699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4D61-9A58-456E-9770-A297F801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08385-1A24-49C9-91C8-83827075E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¿Hay una </a:t>
            </a:r>
            <a:r>
              <a:rPr lang="en-US" err="1">
                <a:cs typeface="Calibri"/>
              </a:rPr>
              <a:t>farmacia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cerca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>
                <a:cs typeface="Calibri"/>
              </a:rPr>
              <a:t>de </a:t>
            </a:r>
            <a:r>
              <a:rPr lang="en-US" err="1">
                <a:cs typeface="Calibri"/>
              </a:rPr>
              <a:t>aquí</a:t>
            </a:r>
            <a:r>
              <a:rPr lang="en-US" dirty="0">
                <a:cs typeface="Calibri"/>
              </a:rPr>
              <a:t>?</a:t>
            </a:r>
          </a:p>
          <a:p>
            <a:r>
              <a:rPr lang="en-US" err="1">
                <a:cs typeface="Calibri"/>
              </a:rPr>
              <a:t>Sí</a:t>
            </a:r>
            <a:r>
              <a:rPr lang="en-US" dirty="0">
                <a:cs typeface="Calibri"/>
              </a:rPr>
              <a:t>, hay una </a:t>
            </a:r>
            <a:r>
              <a:rPr lang="en-US" err="1">
                <a:cs typeface="Calibri"/>
              </a:rPr>
              <a:t>muy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cerca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 dirty="0">
                <a:cs typeface="Calibri"/>
              </a:rPr>
              <a:t> la </a:t>
            </a:r>
            <a:r>
              <a:rPr lang="en-US" err="1">
                <a:cs typeface="Calibri"/>
              </a:rPr>
              <a:t>calle</a:t>
            </a:r>
            <a:r>
              <a:rPr lang="en-US" dirty="0">
                <a:cs typeface="Calibri"/>
              </a:rPr>
              <a:t> Zamora.</a:t>
            </a:r>
          </a:p>
          <a:p>
            <a:r>
              <a:rPr lang="en-US" dirty="0">
                <a:cs typeface="Calibri"/>
              </a:rPr>
              <a:t>¿Dónde </a:t>
            </a:r>
            <a:r>
              <a:rPr lang="en-US" dirty="0" err="1">
                <a:cs typeface="Calibri"/>
              </a:rPr>
              <a:t>queda</a:t>
            </a:r>
            <a:r>
              <a:rPr lang="en-US" dirty="0">
                <a:cs typeface="Calibri"/>
              </a:rPr>
              <a:t> la av. </a:t>
            </a:r>
            <a:r>
              <a:rPr lang="en-US" dirty="0" err="1">
                <a:cs typeface="Calibri"/>
              </a:rPr>
              <a:t>Paulista</a:t>
            </a:r>
            <a:r>
              <a:rPr lang="en-US" dirty="0">
                <a:cs typeface="Calibri"/>
              </a:rPr>
              <a:t>?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Sigues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todo</a:t>
            </a:r>
            <a:r>
              <a:rPr lang="en-US" dirty="0">
                <a:cs typeface="Calibri"/>
              </a:rPr>
              <a:t> recto hasta </a:t>
            </a:r>
            <a:r>
              <a:rPr lang="en-US" err="1">
                <a:cs typeface="Calibri"/>
              </a:rPr>
              <a:t>el</a:t>
            </a:r>
            <a:r>
              <a:rPr lang="en-US" dirty="0">
                <a:cs typeface="Calibri"/>
              </a:rPr>
              <a:t> final de la </a:t>
            </a:r>
            <a:r>
              <a:rPr lang="en-US" err="1">
                <a:cs typeface="Calibri"/>
              </a:rPr>
              <a:t>calle</a:t>
            </a:r>
            <a:r>
              <a:rPr lang="en-US" dirty="0">
                <a:cs typeface="Calibri"/>
              </a:rPr>
              <a:t> Consolação, </a:t>
            </a:r>
            <a:r>
              <a:rPr lang="en-US" err="1">
                <a:cs typeface="Calibri"/>
              </a:rPr>
              <a:t>depués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solidFill>
                  <a:srgbClr val="FF0000"/>
                </a:solidFill>
                <a:cs typeface="Calibri"/>
              </a:rPr>
              <a:t>gires</a:t>
            </a:r>
            <a:r>
              <a:rPr lang="en-US" dirty="0">
                <a:cs typeface="Calibri"/>
              </a:rPr>
              <a:t> a la </a:t>
            </a:r>
            <a:r>
              <a:rPr lang="en-US" err="1">
                <a:cs typeface="Calibri"/>
              </a:rPr>
              <a:t>izquierda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De São Paulo a Rio de Janeiro. En </a:t>
            </a:r>
            <a:r>
              <a:rPr lang="en-US" err="1">
                <a:cs typeface="Calibri"/>
              </a:rPr>
              <a:t>coche</a:t>
            </a:r>
            <a:r>
              <a:rPr lang="en-US" dirty="0">
                <a:cs typeface="Calibri"/>
              </a:rPr>
              <a:t> </a:t>
            </a:r>
            <a:r>
              <a:rPr lang="en-US">
                <a:cs typeface="Calibri"/>
              </a:rPr>
              <a:t>llevan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cuatro</a:t>
            </a:r>
            <a:r>
              <a:rPr lang="en-US" dirty="0">
                <a:cs typeface="Calibri"/>
              </a:rPr>
              <a:t> horas.</a:t>
            </a:r>
          </a:p>
          <a:p>
            <a:r>
              <a:rPr lang="en-US" dirty="0" err="1">
                <a:cs typeface="Calibri"/>
              </a:rPr>
              <a:t>Desde</a:t>
            </a:r>
            <a:r>
              <a:rPr lang="en-US" dirty="0">
                <a:cs typeface="Calibri"/>
              </a:rPr>
              <a:t> </a:t>
            </a:r>
            <a:r>
              <a:rPr lang="en-US" dirty="0">
                <a:ea typeface="+mn-lt"/>
                <a:cs typeface="+mn-lt"/>
              </a:rPr>
              <a:t>São Paulo hasta Rio de Janeiro...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017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40B6-FEF8-43FE-98F5-AEC81783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Comisaría</a:t>
            </a:r>
            <a:r>
              <a:rPr lang="en-US" dirty="0">
                <a:ea typeface="+mj-lt"/>
                <a:cs typeface="+mj-lt"/>
              </a:rPr>
              <a:t> / </a:t>
            </a:r>
            <a:r>
              <a:rPr lang="en-US" dirty="0" err="1">
                <a:ea typeface="+mj-lt"/>
                <a:cs typeface="+mj-lt"/>
              </a:rPr>
              <a:t>farmacia</a:t>
            </a:r>
            <a:r>
              <a:rPr lang="en-US" dirty="0">
                <a:ea typeface="+mj-lt"/>
                <a:cs typeface="+mj-lt"/>
              </a:rPr>
              <a:t> / </a:t>
            </a:r>
            <a:r>
              <a:rPr lang="en-US" dirty="0" err="1">
                <a:ea typeface="+mj-lt"/>
                <a:cs typeface="+mj-lt"/>
              </a:rPr>
              <a:t>supermercado</a:t>
            </a:r>
            <a:r>
              <a:rPr lang="en-US" dirty="0">
                <a:ea typeface="+mj-lt"/>
                <a:cs typeface="+mj-lt"/>
              </a:rPr>
              <a:t> / </a:t>
            </a:r>
            <a:r>
              <a:rPr lang="en-US" dirty="0" err="1">
                <a:ea typeface="+mj-lt"/>
                <a:cs typeface="+mj-lt"/>
              </a:rPr>
              <a:t>panadería</a:t>
            </a:r>
            <a:r>
              <a:rPr lang="en-US" dirty="0">
                <a:ea typeface="+mj-lt"/>
                <a:cs typeface="+mj-lt"/>
              </a:rPr>
              <a:t> / </a:t>
            </a:r>
            <a:r>
              <a:rPr lang="en-US" dirty="0" err="1">
                <a:ea typeface="+mj-lt"/>
                <a:cs typeface="+mj-lt"/>
              </a:rPr>
              <a:t>librería</a:t>
            </a:r>
            <a:r>
              <a:rPr lang="en-US" dirty="0">
                <a:ea typeface="+mj-lt"/>
                <a:cs typeface="+mj-lt"/>
              </a:rPr>
              <a:t> / tienda de </a:t>
            </a:r>
            <a:r>
              <a:rPr lang="en-US" dirty="0" err="1">
                <a:ea typeface="+mj-lt"/>
                <a:cs typeface="+mj-lt"/>
              </a:rPr>
              <a:t>ropas</a:t>
            </a:r>
            <a:r>
              <a:rPr lang="en-US" dirty="0">
                <a:ea typeface="+mj-lt"/>
                <a:cs typeface="+mj-lt"/>
              </a:rPr>
              <a:t> / </a:t>
            </a:r>
            <a:r>
              <a:rPr lang="en-US" dirty="0" err="1">
                <a:ea typeface="+mj-lt"/>
                <a:cs typeface="+mj-lt"/>
              </a:rPr>
              <a:t>ferretería</a:t>
            </a:r>
            <a:r>
              <a:rPr lang="en-US" dirty="0">
                <a:ea typeface="+mj-lt"/>
                <a:cs typeface="+mj-lt"/>
              </a:rPr>
              <a:t>.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29702-3309-4968-A1EA-9609D0C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¿Hay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farmacia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cerca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aquí</a:t>
            </a:r>
            <a:r>
              <a:rPr lang="en-US" dirty="0">
                <a:cs typeface="Calibri"/>
              </a:rPr>
              <a:t>?</a:t>
            </a:r>
          </a:p>
          <a:p>
            <a:r>
              <a:rPr lang="en-US" dirty="0" err="1">
                <a:cs typeface="Calibri"/>
              </a:rPr>
              <a:t>Sí</a:t>
            </a:r>
            <a:r>
              <a:rPr lang="en-US" dirty="0">
                <a:cs typeface="Calibri"/>
              </a:rPr>
              <a:t> hay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 a la </a:t>
            </a:r>
            <a:r>
              <a:rPr lang="en-US" dirty="0" err="1">
                <a:cs typeface="Calibri"/>
              </a:rPr>
              <a:t>derecha</a:t>
            </a:r>
            <a:r>
              <a:rPr lang="en-US" dirty="0">
                <a:cs typeface="Calibri"/>
              </a:rPr>
              <a:t> de la </a:t>
            </a:r>
            <a:r>
              <a:rPr lang="en-US" dirty="0" err="1">
                <a:cs typeface="Calibri"/>
              </a:rPr>
              <a:t>panadería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690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CD5187078F22B47A17BEECF1688EA7C" ma:contentTypeVersion="3" ma:contentTypeDescription="Crie um novo documento." ma:contentTypeScope="" ma:versionID="bf84dd7a77ce94eb27b371b0be4207dc">
  <xsd:schema xmlns:xsd="http://www.w3.org/2001/XMLSchema" xmlns:xs="http://www.w3.org/2001/XMLSchema" xmlns:p="http://schemas.microsoft.com/office/2006/metadata/properties" xmlns:ns2="c9412316-4ae2-4b89-a329-15b8497771d3" targetNamespace="http://schemas.microsoft.com/office/2006/metadata/properties" ma:root="true" ma:fieldsID="c3b65a791417463d0b121245cc4b80c9" ns2:_="">
    <xsd:import namespace="c9412316-4ae2-4b89-a329-15b8497771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12316-4ae2-4b89-a329-15b8497771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44CAAE-4DE6-4C7E-B0CF-607EAB2F42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6CF32D3-14B2-4760-B5DA-DE7A8CC0137E}"/>
</file>

<file path=customXml/itemProps3.xml><?xml version="1.0" encoding="utf-8"?>
<ds:datastoreItem xmlns:ds="http://schemas.openxmlformats.org/officeDocument/2006/customXml" ds:itemID="{91A82633-0726-41DF-BE55-D0174D37C9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348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Office Theme</vt:lpstr>
      <vt:lpstr>UN VIAJE EN COCHE</vt:lpstr>
      <vt:lpstr>Verbos  (ir / seguir) irregulares  </vt:lpstr>
      <vt:lpstr>Medios de transporte</vt:lpstr>
      <vt:lpstr>Tener</vt:lpstr>
      <vt:lpstr>Preposiciones </vt:lpstr>
      <vt:lpstr>Indicar Direcciones</vt:lpstr>
      <vt:lpstr>Apresentação do PowerPoint</vt:lpstr>
      <vt:lpstr>Apresentação do PowerPoint</vt:lpstr>
      <vt:lpstr>Comisaría / farmacia / supermercado / panadería / librería / tienda de ropas / ferretería.</vt:lpstr>
      <vt:lpstr>Apresentação do PowerPoint</vt:lpstr>
      <vt:lpstr>¿Te acuerdas de los numerales? </vt:lpstr>
      <vt:lpstr>Apresentação do PowerPoint</vt:lpstr>
      <vt:lpstr>Escribe en letras los siguiente numerales: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Professores</cp:lastModifiedBy>
  <cp:revision>712</cp:revision>
  <dcterms:created xsi:type="dcterms:W3CDTF">2020-05-09T21:15:22Z</dcterms:created>
  <dcterms:modified xsi:type="dcterms:W3CDTF">2023-03-15T15:25:00Z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0x0101002CD5187078F22B47A17BEECF1688EA7C</vt:lpwstr>
  </property>
</Properties>
</file>