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4"/>
  </p:sldMasterIdLst>
  <p:sldIdLst>
    <p:sldId id="256" r:id="rId5"/>
    <p:sldId id="274" r:id="rId6"/>
    <p:sldId id="268" r:id="rId7"/>
    <p:sldId id="277" r:id="rId8"/>
    <p:sldId id="271" r:id="rId9"/>
    <p:sldId id="279" r:id="rId10"/>
    <p:sldId id="266" r:id="rId11"/>
    <p:sldId id="27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9B59F-7075-0000-9E64-9866CCBBB1C2}" v="50" dt="2021-03-19T12:09:45.244"/>
    <p1510:client id="{07DDF3C9-0FFB-A5A6-43AE-67223BCEDC5D}" v="6" dt="2023-03-29T14:42:54.059"/>
    <p1510:client id="{1665F7A2-8426-FE58-1281-F8BAED20C804}" v="413" dt="2021-03-22T12:56:15.974"/>
    <p1510:client id="{25BA5912-B134-93DC-AF02-7DEEE89EEDE5}" v="227" dt="2020-06-17T01:27:03.139"/>
    <p1510:client id="{48A5040B-82F5-86D1-1C17-D0F3E86557B8}" v="840" dt="2020-06-23T11:18:43.047"/>
    <p1510:client id="{5A9B9176-343E-21D8-98E2-109490EFADD2}" v="896" dt="2020-06-24T01:00:19.767"/>
    <p1510:client id="{81CC2C54-C0E4-A7C9-8F7A-1B6ACA6978BE}" v="106" dt="2020-06-23T12:15:44.093"/>
    <p1510:client id="{A8930634-110C-4956-8DFD-A13D7145D5E6}" v="328" dt="2021-09-13T13:03:48.342"/>
    <p1510:client id="{EA396986-8092-DA77-16B7-061ED1584241}" v="195" dt="2021-03-20T14:44:41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3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5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4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4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Una </a:t>
            </a:r>
            <a:r>
              <a:rPr lang="en-US" dirty="0" err="1">
                <a:cs typeface="Calibri Light"/>
              </a:rPr>
              <a:t>visita</a:t>
            </a:r>
            <a:r>
              <a:rPr lang="en-US" dirty="0">
                <a:cs typeface="Calibri Light"/>
              </a:rPr>
              <a:t> en la </a:t>
            </a:r>
            <a:r>
              <a:rPr lang="en-US" dirty="0" err="1">
                <a:cs typeface="Calibri Light"/>
              </a:rPr>
              <a:t>fábrica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Preposiciones y Adverbios de </a:t>
            </a:r>
            <a:r>
              <a:rPr lang="en-US" err="1">
                <a:cs typeface="Calibri"/>
              </a:rPr>
              <a:t>lugar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36B3-3D93-469A-92C1-49EE68E6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cs typeface="Calibri Light"/>
              </a:rPr>
              <a:t>1. debajo</a:t>
            </a:r>
            <a:br>
              <a:rPr lang="en-US" sz="2800" dirty="0">
                <a:cs typeface="Calibri Light"/>
              </a:rPr>
            </a:br>
            <a:r>
              <a:rPr lang="en-US" sz="2800" dirty="0">
                <a:cs typeface="Calibri Light"/>
              </a:rPr>
              <a:t>2. Detrás</a:t>
            </a:r>
            <a:br>
              <a:rPr lang="en-US" sz="2800" dirty="0">
                <a:cs typeface="Calibri Light"/>
              </a:rPr>
            </a:br>
            <a:r>
              <a:rPr lang="en-US" sz="2800" dirty="0">
                <a:cs typeface="Calibri Light"/>
              </a:rPr>
              <a:t>3. Encima</a:t>
            </a:r>
            <a:br>
              <a:rPr lang="en-US" sz="2800" dirty="0">
                <a:cs typeface="Calibri Light"/>
              </a:rPr>
            </a:br>
            <a:r>
              <a:rPr lang="en-US" sz="2800">
                <a:cs typeface="Calibri Light"/>
              </a:rPr>
              <a:t>4. Enfrente</a:t>
            </a:r>
            <a:br>
              <a:rPr lang="en-US" sz="2800" dirty="0">
                <a:cs typeface="Calibri Light"/>
              </a:rPr>
            </a:br>
            <a:r>
              <a:rPr lang="en-US" sz="2800">
                <a:cs typeface="Calibri Light"/>
              </a:rPr>
              <a:t>5. En el/dentro</a:t>
            </a:r>
            <a:endParaRPr lang="en-US" sz="2800" dirty="0">
              <a:cs typeface="Calibri Light"/>
            </a:endParaRPr>
          </a:p>
        </p:txBody>
      </p:sp>
      <p:pic>
        <p:nvPicPr>
          <p:cNvPr id="5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D2934D-7B8A-42A8-A355-C404E999E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91" r="1" b="3845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F235FE-60FE-4B15-ACD8-B97BC1B9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32" y="973054"/>
            <a:ext cx="7806489" cy="47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7273-2E95-429A-8733-8021C9F3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cs typeface="Calibri Light"/>
              </a:rPr>
              <a:t>Adverbios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 de </a:t>
            </a:r>
            <a:r>
              <a:rPr lang="en-US" dirty="0" err="1">
                <a:solidFill>
                  <a:srgbClr val="FF0000"/>
                </a:solidFill>
                <a:cs typeface="Calibri Light"/>
              </a:rPr>
              <a:t>lugar</a:t>
            </a:r>
            <a:r>
              <a:rPr lang="en-US" dirty="0">
                <a:solidFill>
                  <a:srgbClr val="FF0000"/>
                </a:solidFill>
                <a:cs typeface="Calibri Light"/>
              </a:rPr>
              <a:t>:</a:t>
            </a:r>
            <a:endParaRPr lang="en-US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DA1-BF27-4F25-ACC9-0E8A1497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3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r>
              <a:rPr lang="en-US">
                <a:ea typeface="+mn-lt"/>
                <a:cs typeface="+mn-lt"/>
              </a:rPr>
              <a:t>- Me </a:t>
            </a:r>
            <a:r>
              <a:rPr lang="en-US" err="1">
                <a:ea typeface="+mn-lt"/>
                <a:cs typeface="+mn-lt"/>
              </a:rPr>
              <a:t>quedo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aquí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porque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err="1">
                <a:ea typeface="+mn-lt"/>
                <a:cs typeface="+mn-lt"/>
              </a:rPr>
              <a:t>quiero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ir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allí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Aquí - cerca     Allí - lejos</a:t>
            </a:r>
          </a:p>
          <a:p>
            <a:pPr algn="just">
              <a:buNone/>
            </a:pPr>
            <a:r>
              <a:rPr lang="en-US">
                <a:ea typeface="+mn-lt"/>
                <a:cs typeface="+mn-lt"/>
              </a:rPr>
              <a:t>- Las </a:t>
            </a:r>
            <a:r>
              <a:rPr lang="en-US" err="1">
                <a:ea typeface="+mn-lt"/>
                <a:cs typeface="+mn-lt"/>
              </a:rPr>
              <a:t>niñas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prefieren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jugar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ahí</a:t>
            </a:r>
            <a:r>
              <a:rPr lang="en-US" dirty="0">
                <a:ea typeface="+mn-lt"/>
                <a:cs typeface="+mn-lt"/>
              </a:rPr>
              <a:t> y no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aquí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Ahí - más o menos cerca      aquí - cerca</a:t>
            </a:r>
          </a:p>
          <a:p>
            <a:pPr algn="just">
              <a:buNone/>
            </a:pPr>
            <a:r>
              <a:rPr lang="en-US">
                <a:ea typeface="+mn-lt"/>
                <a:cs typeface="+mn-lt"/>
              </a:rPr>
              <a:t>- Cuando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llegó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allí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era </a:t>
            </a:r>
            <a:r>
              <a:rPr lang="en-US" err="1">
                <a:ea typeface="+mn-lt"/>
                <a:cs typeface="+mn-lt"/>
              </a:rPr>
              <a:t>muy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tarde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Allí - lejos</a:t>
            </a:r>
          </a:p>
          <a:p>
            <a:pPr algn="just">
              <a:buNone/>
            </a:pPr>
            <a:r>
              <a:rPr lang="en-US">
                <a:ea typeface="+mn-lt"/>
                <a:cs typeface="+mn-lt"/>
              </a:rPr>
              <a:t>- Si no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bajas</a:t>
            </a:r>
            <a:r>
              <a:rPr lang="en-US" dirty="0">
                <a:ea typeface="+mn-lt"/>
                <a:cs typeface="+mn-lt"/>
              </a:rPr>
              <a:t> de </a:t>
            </a:r>
            <a:r>
              <a:rPr lang="en-US" b="1" err="1">
                <a:ea typeface="+mn-lt"/>
                <a:cs typeface="+mn-lt"/>
              </a:rPr>
              <a:t>ahí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 dirty="0">
                <a:ea typeface="+mn-lt"/>
                <a:cs typeface="+mn-lt"/>
              </a:rPr>
              <a:t> vas a </a:t>
            </a:r>
            <a:r>
              <a:rPr lang="en-US" err="1">
                <a:ea typeface="+mn-lt"/>
                <a:cs typeface="+mn-lt"/>
              </a:rPr>
              <a:t>caer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Ahí - más o menos cerca</a:t>
            </a:r>
          </a:p>
          <a:p>
            <a:pPr algn="just">
              <a:buNone/>
            </a:pPr>
            <a:r>
              <a:rPr lang="en-US">
                <a:ea typeface="+mn-lt"/>
                <a:cs typeface="+mn-lt"/>
              </a:rPr>
              <a:t>- Voy </a:t>
            </a:r>
            <a:r>
              <a:rPr lang="en-US" err="1">
                <a:ea typeface="+mn-lt"/>
                <a:cs typeface="+mn-lt"/>
              </a:rPr>
              <a:t>hacia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allá</a:t>
            </a:r>
            <a:r>
              <a:rPr lang="en-US">
                <a:ea typeface="+mn-lt"/>
                <a:cs typeface="+mn-lt"/>
              </a:rPr>
              <a:t> sin </a:t>
            </a:r>
            <a:r>
              <a:rPr lang="en-US" err="1">
                <a:ea typeface="+mn-lt"/>
                <a:cs typeface="+mn-lt"/>
              </a:rPr>
              <a:t>pérdida</a:t>
            </a:r>
            <a:r>
              <a:rPr lang="en-US">
                <a:ea typeface="+mn-lt"/>
                <a:cs typeface="+mn-lt"/>
              </a:rPr>
              <a:t> de tiempo.</a:t>
            </a:r>
          </a:p>
          <a:p>
            <a:pPr algn="just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Allá - lejos</a:t>
            </a:r>
          </a:p>
        </p:txBody>
      </p:sp>
    </p:spTree>
    <p:extLst>
      <p:ext uri="{BB962C8B-B14F-4D97-AF65-F5344CB8AC3E}">
        <p14:creationId xmlns:p14="http://schemas.microsoft.com/office/powerpoint/2010/main" val="26720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4E6472-3BA1-4542-988F-BEB0EB3C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9" y="431309"/>
            <a:ext cx="9376087" cy="61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CBE6531-A898-4728-BE1D-3E261F2D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24" y="104526"/>
            <a:ext cx="6268452" cy="68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369-DB5E-45F1-8CD7-721DB77F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EA11-5131-46E5-9E1D-8DC38BFC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El gato está debajo de la mesa.</a:t>
            </a:r>
          </a:p>
          <a:p>
            <a:r>
              <a:rPr lang="en-US">
                <a:cs typeface="Calibri"/>
              </a:rPr>
              <a:t>El gato está entre las sillas.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gato está encima del sofá/banco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gato está encima de la mesa.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31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social media post of a person&#10;&#10;Description generated with high confidence">
            <a:extLst>
              <a:ext uri="{FF2B5EF4-FFF2-40B4-BE49-F238E27FC236}">
                <a16:creationId xmlns:a16="http://schemas.microsoft.com/office/drawing/2014/main" id="{5182D262-72F6-4C6E-9655-EFC5893B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4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5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4AD9-E8C2-46E9-B355-85FDF832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89C5-4F22-4932-8F40-F2C66339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El niño está al lado de la lavadora</a:t>
            </a:r>
          </a:p>
          <a:p>
            <a:r>
              <a:rPr lang="en-US">
                <a:cs typeface="Calibri"/>
              </a:rPr>
              <a:t>El niño está delante de la televisión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debajo del sofá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a la izquierda del gato.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en el frigorífico.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encima de la mesa.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detrás de la mesilla.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a la derecha del perro.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El niño está entre el lavabo y el váter.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05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36AB-6788-4A75-9EA9-F08FB673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Indicar localización: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AC4F-95B7-463B-BE2D-3C497F46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Al lado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Encima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Debajo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 la izquierda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 la derecha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En el/dentro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Detrás 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71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5187078F22B47A17BEECF1688EA7C" ma:contentTypeVersion="3" ma:contentTypeDescription="Create a new document." ma:contentTypeScope="" ma:versionID="892ace51b1eccfb5a24ae8822ac9b46c">
  <xsd:schema xmlns:xsd="http://www.w3.org/2001/XMLSchema" xmlns:xs="http://www.w3.org/2001/XMLSchema" xmlns:p="http://schemas.microsoft.com/office/2006/metadata/properties" xmlns:ns2="c9412316-4ae2-4b89-a329-15b8497771d3" targetNamespace="http://schemas.microsoft.com/office/2006/metadata/properties" ma:root="true" ma:fieldsID="aeeb0561f0892336b0c98613e81403d9" ns2:_="">
    <xsd:import namespace="c9412316-4ae2-4b89-a329-15b849777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2316-4ae2-4b89-a329-15b849777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5F2DFA-7181-4E07-994B-17AAAB0463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DEF374-6940-4DB6-B6A1-D996E53A98DA}"/>
</file>

<file path=customXml/itemProps3.xml><?xml version="1.0" encoding="utf-8"?>
<ds:datastoreItem xmlns:ds="http://schemas.openxmlformats.org/officeDocument/2006/customXml" ds:itemID="{3218B80D-FDF7-49D7-BDAB-4060B3E809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Una visita en la fábrica</vt:lpstr>
      <vt:lpstr>Apresentação do PowerPoint</vt:lpstr>
      <vt:lpstr>Adverbios de lugar: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Indicar localización:</vt:lpstr>
      <vt:lpstr>1. debajo 2. Detrás 3. Encima 4. Enfrente 5. En el/dentro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646</cp:revision>
  <dcterms:created xsi:type="dcterms:W3CDTF">2020-06-17T01:16:07Z</dcterms:created>
  <dcterms:modified xsi:type="dcterms:W3CDTF">2023-03-29T14:43:04Z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0x0101002CD5187078F22B47A17BEECF1688EA7C</vt:lpwstr>
  </property>
</Properties>
</file>