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3" r:id="rId6"/>
    <p:sldId id="261" r:id="rId7"/>
    <p:sldId id="262" r:id="rId8"/>
    <p:sldId id="263" r:id="rId9"/>
    <p:sldId id="274" r:id="rId10"/>
    <p:sldId id="271" r:id="rId11"/>
    <p:sldId id="272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B8548-0CCF-0962-F52E-F64BE21EBAF8}" v="162" dt="2020-05-25T18:48:06.969"/>
    <p1510:client id="{01B7D4FB-2534-1416-9994-ACBF5C113DAD}" v="693" dt="2020-05-22T12:51:26.012"/>
    <p1510:client id="{0F14A0FF-A8F6-69E3-2919-5889F55DC804}" v="411" dt="2020-06-01T13:12:29.339"/>
    <p1510:client id="{2244EA27-833E-DBFF-C6FA-C25A86F1A8D3}" v="1" dt="2021-04-12T13:24:45.733"/>
    <p1510:client id="{35999CEB-953E-7B7F-E3D7-5BF5A3096022}" v="148" dt="2021-09-25T15:18:20.234"/>
    <p1510:client id="{286403C2-6843-4D09-99F2-8420535824A5}" v="18" dt="2021-04-12T11:53:44.888"/>
    <p1510:client id="{7FE3D144-FA8E-9CC2-EBF9-7F8F0B1771D6}" v="401" dt="2021-09-23T11:34:12.329"/>
    <p1510:client id="{A7FC4BAE-3FE7-47F1-7CF7-4894385E0A65}" v="427" dt="2020-09-14T13:12:28.491"/>
    <p1510:client id="{CB6853C1-9B09-37F3-6EA1-2AE52A6A81C1}" v="117" dt="2021-10-04T12:52:46.917"/>
    <p1510:client id="{DF1D7AAB-763F-DC70-14E6-5FBC881E513E}" v="682" dt="2020-05-25T16:05:12.583"/>
    <p1510:client id="{F5C6EE83-64C4-4BCD-94B7-41A1CCA0939E}" v="231" dt="2020-09-10T20:29:29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>
                <a:cs typeface="Calibri Light"/>
              </a:rPr>
              <a:t>Una </a:t>
            </a:r>
            <a:r>
              <a:rPr lang="en-US" sz="11500" dirty="0" err="1">
                <a:cs typeface="Calibri Light"/>
              </a:rPr>
              <a:t>visita</a:t>
            </a:r>
            <a:r>
              <a:rPr lang="en-US" sz="11500" dirty="0">
                <a:cs typeface="Calibri Light"/>
              </a:rPr>
              <a:t> en la </a:t>
            </a:r>
            <a:r>
              <a:rPr lang="en-US" sz="11500" dirty="0" err="1">
                <a:cs typeface="Calibri Light"/>
              </a:rPr>
              <a:t>fábrica</a:t>
            </a:r>
            <a:r>
              <a:rPr lang="en-US" sz="11500" dirty="0">
                <a:cs typeface="Calibri Light"/>
              </a:rPr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>
                <a:cs typeface="Calibri"/>
              </a:rPr>
              <a:t>Adjetivos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pronombres</a:t>
            </a:r>
          </a:p>
          <a:p>
            <a:pPr algn="l"/>
            <a:r>
              <a:rPr lang="en-US" dirty="0" err="1">
                <a:cs typeface="Calibri"/>
              </a:rPr>
              <a:t>Estar+gerundio</a:t>
            </a:r>
            <a:r>
              <a:rPr lang="en-US">
                <a:cs typeface="Calibri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D8A315BB-8AE3-4B4B-A95B-6CDFDCCF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96" y="-3711"/>
            <a:ext cx="6826121" cy="666709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5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4FF115-D616-483E-9693-ADE13AFB9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14" b="265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CB8B-E324-4337-9CEE-808F045B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4345"/>
          </a:xfrm>
        </p:spPr>
        <p:txBody>
          <a:bodyPr>
            <a:normAutofit fontScale="90000"/>
          </a:bodyPr>
          <a:lstStyle/>
          <a:p>
            <a:r>
              <a:rPr lang="en-US" b="1">
                <a:cs typeface="Calibri Light"/>
              </a:rPr>
              <a:t>Gerundio</a:t>
            </a:r>
            <a:br>
              <a:rPr lang="en-US" b="1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sz="2400">
                <a:solidFill>
                  <a:srgbClr val="FF0000"/>
                </a:solidFill>
                <a:cs typeface="Calibri Light"/>
              </a:rPr>
              <a:t>Estar + </a:t>
            </a:r>
            <a:r>
              <a:rPr lang="en-US" sz="2400" err="1">
                <a:solidFill>
                  <a:srgbClr val="FF0000"/>
                </a:solidFill>
                <a:cs typeface="Calibri Light"/>
              </a:rPr>
              <a:t>gerundio</a:t>
            </a:r>
            <a:endParaRPr lang="en-US" sz="2400" err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7C38-58DE-41E1-B12C-0386B4A1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Habl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ar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cs typeface="Calibri"/>
              </a:rPr>
              <a:t>habl</a:t>
            </a:r>
            <a:r>
              <a:rPr lang="en-US" b="1" dirty="0" err="1">
                <a:cs typeface="Calibri"/>
              </a:rPr>
              <a:t>ando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Hac</a:t>
            </a:r>
            <a:r>
              <a:rPr lang="en-US" dirty="0">
                <a:solidFill>
                  <a:srgbClr val="FF0000"/>
                </a:solidFill>
                <a:cs typeface="Calibri"/>
              </a:rPr>
              <a:t>er</a:t>
            </a:r>
            <a:r>
              <a:rPr lang="en-US" dirty="0">
                <a:cs typeface="Calibri"/>
              </a:rPr>
              <a:t>  -  </a:t>
            </a:r>
            <a:r>
              <a:rPr lang="en-US" dirty="0" err="1">
                <a:cs typeface="Calibri"/>
              </a:rPr>
              <a:t>hac</a:t>
            </a:r>
            <a:r>
              <a:rPr lang="en-US" b="1" dirty="0" err="1">
                <a:cs typeface="Calibri"/>
              </a:rPr>
              <a:t>iendo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Escrib</a:t>
            </a:r>
            <a:r>
              <a:rPr lang="en-US" err="1">
                <a:solidFill>
                  <a:srgbClr val="FF0000"/>
                </a:solidFill>
                <a:cs typeface="Calibri"/>
              </a:rPr>
              <a:t>ir</a:t>
            </a:r>
            <a:r>
              <a:rPr lang="en-US" dirty="0">
                <a:cs typeface="Calibri"/>
              </a:rPr>
              <a:t>  -  </a:t>
            </a:r>
            <a:r>
              <a:rPr lang="en-US" err="1">
                <a:cs typeface="Calibri"/>
              </a:rPr>
              <a:t>escrib</a:t>
            </a:r>
            <a:r>
              <a:rPr lang="en-US" b="1" err="1">
                <a:cs typeface="Calibri"/>
              </a:rPr>
              <a:t>iendo</a:t>
            </a:r>
            <a:endParaRPr lang="en-US" b="1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¿Que </a:t>
            </a:r>
            <a:r>
              <a:rPr lang="en-US" b="1" err="1">
                <a:cs typeface="Calibri"/>
              </a:rPr>
              <a:t>está</a:t>
            </a:r>
            <a:r>
              <a:rPr lang="en-US" b="1" dirty="0">
                <a:cs typeface="Calibri"/>
              </a:rPr>
              <a:t> </a:t>
            </a:r>
            <a:r>
              <a:rPr lang="en-US" b="1" err="1">
                <a:cs typeface="Calibri"/>
              </a:rPr>
              <a:t>haciendo</a:t>
            </a:r>
            <a:r>
              <a:rPr lang="en-US" dirty="0">
                <a:cs typeface="Calibri"/>
              </a:rPr>
              <a:t> Marcos </a:t>
            </a:r>
            <a:r>
              <a:rPr lang="en-US" err="1">
                <a:cs typeface="Calibri"/>
              </a:rPr>
              <a:t>ahora</a:t>
            </a:r>
            <a:r>
              <a:rPr lang="en-US" dirty="0">
                <a:cs typeface="Calibri"/>
              </a:rPr>
              <a:t>?</a:t>
            </a:r>
          </a:p>
          <a:p>
            <a:pPr marL="0" indent="0">
              <a:buNone/>
            </a:pPr>
            <a:r>
              <a:rPr lang="en-US" b="1" err="1">
                <a:cs typeface="Calibri"/>
              </a:rPr>
              <a:t>Está</a:t>
            </a:r>
            <a:r>
              <a:rPr lang="en-US" b="1" dirty="0">
                <a:cs typeface="Calibri"/>
              </a:rPr>
              <a:t> </a:t>
            </a:r>
            <a:r>
              <a:rPr lang="en-US" b="1" err="1">
                <a:cs typeface="Calibri"/>
              </a:rPr>
              <a:t>cocinando</a:t>
            </a:r>
            <a:r>
              <a:rPr lang="en-US" b="1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b="1" err="1">
                <a:cs typeface="Calibri"/>
              </a:rPr>
              <a:t>Está</a:t>
            </a:r>
            <a:r>
              <a:rPr lang="en-US" b="1" dirty="0">
                <a:cs typeface="Calibri"/>
              </a:rPr>
              <a:t> </a:t>
            </a:r>
            <a:r>
              <a:rPr lang="en-US" b="1" err="1">
                <a:cs typeface="Calibri"/>
              </a:rPr>
              <a:t>escribiendo</a:t>
            </a:r>
            <a:r>
              <a:rPr lang="en-US" b="1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Está planchando la ropa.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B9F98-8768-4C64-BF57-BC525BD7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Irregulares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BFC9-F8AC-47EF-B07F-B51CC26B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L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ee</a:t>
            </a:r>
            <a:r>
              <a:rPr lang="en-US" sz="2400" dirty="0">
                <a:cs typeface="Calibri"/>
              </a:rPr>
              <a:t>r  -  </a:t>
            </a:r>
            <a:r>
              <a:rPr lang="en-US" sz="2400" err="1">
                <a:cs typeface="Calibri"/>
              </a:rPr>
              <a:t>le</a:t>
            </a:r>
            <a:r>
              <a:rPr lang="en-US" sz="2400" b="1" err="1">
                <a:cs typeface="Calibri"/>
              </a:rPr>
              <a:t>yendo</a:t>
            </a:r>
            <a:r>
              <a:rPr lang="en-US" sz="2400" b="1">
                <a:cs typeface="Calibri"/>
              </a:rPr>
              <a:t> (Yendo) </a:t>
            </a:r>
          </a:p>
          <a:p>
            <a:r>
              <a:rPr lang="en-US" sz="2400" dirty="0">
                <a:cs typeface="Calibri"/>
              </a:rPr>
              <a:t>Cr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ee</a:t>
            </a:r>
            <a:r>
              <a:rPr lang="en-US" sz="2400" dirty="0">
                <a:cs typeface="Calibri"/>
              </a:rPr>
              <a:t>r  -  </a:t>
            </a:r>
            <a:r>
              <a:rPr lang="en-US" sz="2400" err="1">
                <a:cs typeface="Calibri"/>
              </a:rPr>
              <a:t>cre</a:t>
            </a:r>
            <a:r>
              <a:rPr lang="en-US" sz="2400" b="1" err="1">
                <a:cs typeface="Calibri"/>
              </a:rPr>
              <a:t>yendo</a:t>
            </a:r>
            <a:r>
              <a:rPr lang="en-US" sz="2400" b="1" dirty="0">
                <a:cs typeface="Calibri"/>
              </a:rPr>
              <a:t> (</a:t>
            </a:r>
            <a:r>
              <a:rPr lang="en-US" sz="2400" b="1" err="1">
                <a:cs typeface="Calibri"/>
              </a:rPr>
              <a:t>Yendo</a:t>
            </a:r>
            <a:r>
              <a:rPr lang="en-US" sz="2400" b="1" dirty="0">
                <a:cs typeface="Calibri"/>
              </a:rPr>
              <a:t>)</a:t>
            </a:r>
          </a:p>
          <a:p>
            <a:r>
              <a:rPr lang="en-US" sz="2400" dirty="0">
                <a:cs typeface="Calibri"/>
              </a:rPr>
              <a:t>Tr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ae</a:t>
            </a:r>
            <a:r>
              <a:rPr lang="en-US" sz="2400" dirty="0">
                <a:cs typeface="Calibri"/>
              </a:rPr>
              <a:t>r – </a:t>
            </a:r>
            <a:r>
              <a:rPr lang="en-US" sz="2400" err="1">
                <a:cs typeface="Calibri"/>
              </a:rPr>
              <a:t>tra</a:t>
            </a:r>
            <a:r>
              <a:rPr lang="en-US" sz="2400" b="1" err="1">
                <a:cs typeface="Calibri"/>
              </a:rPr>
              <a:t>yendo</a:t>
            </a:r>
            <a:r>
              <a:rPr lang="en-US" sz="2400" b="1" dirty="0">
                <a:cs typeface="Calibri"/>
              </a:rPr>
              <a:t> (</a:t>
            </a:r>
            <a:r>
              <a:rPr lang="en-US" sz="2400" b="1" err="1">
                <a:cs typeface="Calibri"/>
              </a:rPr>
              <a:t>yendo</a:t>
            </a:r>
            <a:r>
              <a:rPr lang="en-US" sz="2400" b="1" dirty="0">
                <a:cs typeface="Calibri"/>
              </a:rPr>
              <a:t>)</a:t>
            </a:r>
          </a:p>
          <a:p>
            <a:endParaRPr lang="en-US" sz="2400" b="1">
              <a:cs typeface="Calibri"/>
            </a:endParaRPr>
          </a:p>
          <a:p>
            <a:r>
              <a:rPr lang="en-US" sz="2400" b="1" dirty="0">
                <a:cs typeface="Calibri"/>
              </a:rPr>
              <a:t>Ana </a:t>
            </a:r>
            <a:r>
              <a:rPr lang="en-US" sz="2400" b="1" err="1">
                <a:cs typeface="Calibri"/>
              </a:rPr>
              <a:t>está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err="1">
                <a:cs typeface="Calibri"/>
              </a:rPr>
              <a:t>leyendo</a:t>
            </a:r>
            <a:r>
              <a:rPr lang="en-US" sz="2400" b="1" dirty="0">
                <a:cs typeface="Calibri"/>
              </a:rPr>
              <a:t> </a:t>
            </a:r>
            <a:r>
              <a:rPr lang="en-US" sz="2400" b="1" err="1">
                <a:cs typeface="Calibri"/>
              </a:rPr>
              <a:t>Caperucita</a:t>
            </a:r>
            <a:r>
              <a:rPr lang="en-US" sz="2400" b="1" dirty="0">
                <a:cs typeface="Calibri"/>
              </a:rPr>
              <a:t> Roja</a:t>
            </a:r>
          </a:p>
        </p:txBody>
      </p:sp>
    </p:spTree>
    <p:extLst>
      <p:ext uri="{BB962C8B-B14F-4D97-AF65-F5344CB8AC3E}">
        <p14:creationId xmlns:p14="http://schemas.microsoft.com/office/powerpoint/2010/main" val="209213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2217A82-4039-4773-B382-756CB341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28" y="643466"/>
            <a:ext cx="83775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98CF-0183-4E86-8438-C30ED62C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A782-1F1D-43E5-B723-CAD1F8DD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Está hablando al teléfono.</a:t>
            </a:r>
          </a:p>
          <a:p>
            <a:r>
              <a:rPr lang="en-US">
                <a:cs typeface="Calibri"/>
              </a:rPr>
              <a:t>Está planchando la ropa.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Está doblando la ropa.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Está cocinando.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Está amamentando.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Está leyendo.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Está estudiando.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61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ADE0F44B-ADAE-4801-BA23-B367D67C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701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CBA32-3F7C-4643-BE99-19DEFB61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Qué están haciendo los personajes del cuadro "Las meninas" de Velázquez.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3FB7-7260-4A9A-B20C-4E05C3C1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rgbClr val="FF0000"/>
                </a:solidFill>
                <a:cs typeface="Calibri"/>
              </a:rPr>
              <a:t>Mirar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 – </a:t>
            </a:r>
            <a:r>
              <a:rPr lang="en-US" sz="2400" err="1">
                <a:solidFill>
                  <a:srgbClr val="FF0000"/>
                </a:solidFill>
                <a:cs typeface="Calibri"/>
              </a:rPr>
              <a:t>pintar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 – </a:t>
            </a:r>
            <a:r>
              <a:rPr lang="en-US" sz="2400" err="1">
                <a:solidFill>
                  <a:srgbClr val="FF0000"/>
                </a:solidFill>
                <a:cs typeface="Calibri"/>
              </a:rPr>
              <a:t>descansar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 – </a:t>
            </a:r>
            <a:r>
              <a:rPr lang="en-US" sz="2400" err="1">
                <a:solidFill>
                  <a:srgbClr val="FF0000"/>
                </a:solidFill>
                <a:cs typeface="Calibri"/>
              </a:rPr>
              <a:t>salir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 – </a:t>
            </a:r>
            <a:r>
              <a:rPr lang="en-US" sz="2400" err="1">
                <a:solidFill>
                  <a:srgbClr val="FF0000"/>
                </a:solidFill>
                <a:cs typeface="Calibri"/>
              </a:rPr>
              <a:t>jugar</a:t>
            </a:r>
            <a:endParaRPr lang="en-US" sz="2400">
              <a:solidFill>
                <a:srgbClr val="FF0000"/>
              </a:solidFill>
              <a:cs typeface="Calibri"/>
            </a:endParaRPr>
          </a:p>
          <a:p>
            <a:r>
              <a:rPr lang="en-US" sz="2400">
                <a:cs typeface="Calibri"/>
              </a:rPr>
              <a:t>Velázquez: está pintando</a:t>
            </a:r>
            <a:endParaRPr lang="en-US" sz="2400">
              <a:solidFill>
                <a:srgbClr val="FF0000"/>
              </a:solidFill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Las meninas: están jugando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El </a:t>
            </a:r>
            <a:r>
              <a:rPr lang="en-US" sz="2400">
                <a:ea typeface="+mn-lt"/>
                <a:cs typeface="+mn-lt"/>
              </a:rPr>
              <a:t>perro: está descansando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Los reyes: están mirando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Un hombre: está saliendo</a:t>
            </a:r>
            <a:endParaRPr lang="en-US" sz="2400">
              <a:solidFill>
                <a:srgbClr val="FF0000"/>
              </a:solidFill>
              <a:cs typeface="Calibri" panose="020F0502020204030204"/>
            </a:endParaRPr>
          </a:p>
        </p:txBody>
      </p:sp>
      <p:pic>
        <p:nvPicPr>
          <p:cNvPr id="5" name="Picture 2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DAC8B35D-E371-4A4D-A65C-B666EEB46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" r="2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71AB8-A752-4086-8C2A-C13D0BA8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731229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solidFill>
                  <a:srgbClr val="FF0000"/>
                </a:solidFill>
                <a:ea typeface="+mj-lt"/>
                <a:cs typeface="+mj-lt"/>
              </a:rPr>
              <a:t>Los </a:t>
            </a:r>
            <a:r>
              <a:rPr lang="en-US" sz="7200" dirty="0" err="1">
                <a:solidFill>
                  <a:srgbClr val="FF0000"/>
                </a:solidFill>
                <a:ea typeface="+mj-lt"/>
                <a:cs typeface="+mj-lt"/>
              </a:rPr>
              <a:t>colores</a:t>
            </a:r>
            <a:r>
              <a:rPr lang="en-US" sz="7200" dirty="0">
                <a:solidFill>
                  <a:srgbClr val="FF0000"/>
                </a:solidFill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6621-1309-4F32-A2AE-0C62EB99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12783"/>
            <a:ext cx="8074815" cy="43994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cs typeface="Calibri"/>
            </a:endParaRPr>
          </a:p>
          <a:p>
            <a:r>
              <a:rPr lang="en-US" sz="2000" dirty="0">
                <a:highlight>
                  <a:srgbClr val="FFFF00"/>
                </a:highlight>
                <a:cs typeface="Calibri"/>
              </a:rPr>
              <a:t>Amarillo</a:t>
            </a:r>
          </a:p>
          <a:p>
            <a:r>
              <a:rPr lang="en-US" sz="2000" dirty="0">
                <a:highlight>
                  <a:srgbClr val="FF0000"/>
                </a:highlight>
                <a:cs typeface="Calibri"/>
              </a:rPr>
              <a:t>Rojo</a:t>
            </a:r>
          </a:p>
          <a:p>
            <a:r>
              <a:rPr lang="en-US" sz="2000" dirty="0">
                <a:highlight>
                  <a:srgbClr val="800080"/>
                </a:highlight>
                <a:cs typeface="Calibri"/>
              </a:rPr>
              <a:t>Morado </a:t>
            </a:r>
          </a:p>
          <a:p>
            <a:r>
              <a:rPr lang="en-US" sz="2000" dirty="0">
                <a:highlight>
                  <a:srgbClr val="008000"/>
                </a:highlight>
                <a:cs typeface="Calibri"/>
              </a:rPr>
              <a:t>Verde</a:t>
            </a:r>
          </a:p>
          <a:p>
            <a:r>
              <a:rPr lang="en-US" sz="2000" dirty="0">
                <a:highlight>
                  <a:srgbClr val="0000FF"/>
                </a:highlight>
                <a:cs typeface="Calibri"/>
              </a:rPr>
              <a:t>Azul</a:t>
            </a:r>
          </a:p>
          <a:p>
            <a:r>
              <a:rPr lang="en-US" sz="2000" b="1" dirty="0">
                <a:cs typeface="Calibri"/>
              </a:rPr>
              <a:t>Negro</a:t>
            </a:r>
          </a:p>
          <a:p>
            <a:r>
              <a:rPr lang="en-US" sz="2000" dirty="0">
                <a:cs typeface="Calibri"/>
              </a:rPr>
              <a:t>Blanco</a:t>
            </a:r>
          </a:p>
          <a:p>
            <a:r>
              <a:rPr lang="en-US" sz="2000" dirty="0">
                <a:cs typeface="Calibri"/>
              </a:rPr>
              <a:t>Naranja </a:t>
            </a:r>
          </a:p>
          <a:p>
            <a:r>
              <a:rPr lang="en-US" sz="2000" dirty="0">
                <a:cs typeface="Calibri"/>
              </a:rPr>
              <a:t>Gris</a:t>
            </a:r>
          </a:p>
          <a:p>
            <a:r>
              <a:rPr lang="en-US" sz="2000" dirty="0" err="1">
                <a:cs typeface="Calibri"/>
              </a:rPr>
              <a:t>Marrón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59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D5187078F22B47A17BEECF1688EA7C" ma:contentTypeVersion="3" ma:contentTypeDescription="Create a new document." ma:contentTypeScope="" ma:versionID="892ace51b1eccfb5a24ae8822ac9b46c">
  <xsd:schema xmlns:xsd="http://www.w3.org/2001/XMLSchema" xmlns:xs="http://www.w3.org/2001/XMLSchema" xmlns:p="http://schemas.microsoft.com/office/2006/metadata/properties" xmlns:ns2="c9412316-4ae2-4b89-a329-15b8497771d3" targetNamespace="http://schemas.microsoft.com/office/2006/metadata/properties" ma:root="true" ma:fieldsID="aeeb0561f0892336b0c98613e81403d9" ns2:_="">
    <xsd:import namespace="c9412316-4ae2-4b89-a329-15b8497771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12316-4ae2-4b89-a329-15b849777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8AB280-FF6E-48FD-93B7-34CFAA4ED8B2}"/>
</file>

<file path=customXml/itemProps2.xml><?xml version="1.0" encoding="utf-8"?>
<ds:datastoreItem xmlns:ds="http://schemas.openxmlformats.org/officeDocument/2006/customXml" ds:itemID="{EF1B9FBA-D13B-457E-90FB-761983FA84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CD6FCF-CA79-48E2-8DDD-6DD38EACF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179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Una visita en la fábrica.</vt:lpstr>
      <vt:lpstr>Apresentação do PowerPoint</vt:lpstr>
      <vt:lpstr>Gerundio  Estar + gerundio</vt:lpstr>
      <vt:lpstr>Irregulares</vt:lpstr>
      <vt:lpstr>Apresentação do PowerPoint</vt:lpstr>
      <vt:lpstr>Apresentação do PowerPoint</vt:lpstr>
      <vt:lpstr>Apresentação do PowerPoint</vt:lpstr>
      <vt:lpstr>Qué están haciendo los personajes del cuadro "Las meninas" de Velázquez.</vt:lpstr>
      <vt:lpstr>Los colores: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Santos</dc:creator>
  <cp:lastModifiedBy>Professores</cp:lastModifiedBy>
  <cp:revision>719</cp:revision>
  <dcterms:created xsi:type="dcterms:W3CDTF">2020-05-22T12:37:35Z</dcterms:created>
  <dcterms:modified xsi:type="dcterms:W3CDTF">2023-03-22T14:27:47Z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0x0101002CD5187078F22B47A17BEECF1688EA7C</vt:lpwstr>
  </property>
</Properties>
</file>