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-6825"/>
            <a:ext cx="9144000" cy="64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090050" y="-7875"/>
            <a:ext cx="2825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Logo</a:t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78375" y="23650"/>
            <a:ext cx="209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</a:t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280975" y="-78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Location</a:t>
            </a:r>
            <a:endParaRPr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0" y="583850"/>
            <a:ext cx="9144000" cy="6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-125" y="1195550"/>
            <a:ext cx="9144000" cy="145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844875" y="713150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Home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232175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Teachers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91610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Schedule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6987325" y="713125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Register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451713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Venue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68875" y="1532613"/>
            <a:ext cx="914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733225" y="1931750"/>
            <a:ext cx="1967700" cy="611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Register</a:t>
            </a:r>
            <a:endParaRPr>
              <a:solidFill>
                <a:srgbClr val="F3F3F3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button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781975" y="1195550"/>
            <a:ext cx="7870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website text heading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938575" y="1551350"/>
            <a:ext cx="7814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paragraph text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5225" y="2646650"/>
            <a:ext cx="9144000" cy="1805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125" y="4452175"/>
            <a:ext cx="9169200" cy="691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51350" y="4501050"/>
            <a:ext cx="196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Copyright and event name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6432325" y="44694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 link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529575" y="2646675"/>
            <a:ext cx="1967700" cy="18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494750" y="2646675"/>
            <a:ext cx="2206200" cy="18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280975" y="2646650"/>
            <a:ext cx="2037000" cy="18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712575" y="3493850"/>
            <a:ext cx="14253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 text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3928225" y="3485150"/>
            <a:ext cx="14253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 text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6586825" y="3493850"/>
            <a:ext cx="14253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 text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44125" y="2642200"/>
            <a:ext cx="1084800" cy="8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698425" y="2651150"/>
            <a:ext cx="1084800" cy="8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960200" y="2646675"/>
            <a:ext cx="1084800" cy="8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-6825"/>
            <a:ext cx="9144000" cy="64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090050" y="-7875"/>
            <a:ext cx="2825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78375" y="23650"/>
            <a:ext cx="209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280975" y="-78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0" y="583850"/>
            <a:ext cx="9144000" cy="6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125" y="1195550"/>
            <a:ext cx="9144000" cy="691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844875" y="713150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Home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32175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Teachers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91610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Schedule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6987325" y="713125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Register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451713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Venue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1487675"/>
            <a:ext cx="914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781975" y="1195550"/>
            <a:ext cx="7870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page text heading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938575" y="1551350"/>
            <a:ext cx="7814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paragraph text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25225" y="1904450"/>
            <a:ext cx="9144000" cy="2547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-125" y="4452175"/>
            <a:ext cx="9169200" cy="691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51350" y="4501050"/>
            <a:ext cx="196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Copyright and event name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6432325" y="44694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 link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811250" y="3493900"/>
            <a:ext cx="1967700" cy="9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975125" y="3537975"/>
            <a:ext cx="2037000" cy="8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994250" y="3493875"/>
            <a:ext cx="14253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/>
              <a:t>Teachers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Expands on click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6280975" y="3476150"/>
            <a:ext cx="14253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About Teachers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Expands on click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198250" y="1815038"/>
            <a:ext cx="1891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Name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5915150" y="1855550"/>
            <a:ext cx="1891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Name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344650" y="2104663"/>
            <a:ext cx="1053300" cy="9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168525" y="2134988"/>
            <a:ext cx="1053300" cy="95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08250" y="3151713"/>
            <a:ext cx="1526100" cy="328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Read More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111150" y="3189425"/>
            <a:ext cx="1526100" cy="328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Read More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0450" y="1891850"/>
            <a:ext cx="4666500" cy="2609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717050" y="1873700"/>
            <a:ext cx="4450200" cy="2609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-6825"/>
            <a:ext cx="9144000" cy="64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090050" y="-7875"/>
            <a:ext cx="2825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78375" y="23650"/>
            <a:ext cx="209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6280975" y="-78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0" y="583850"/>
            <a:ext cx="9144000" cy="6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-125" y="1195550"/>
            <a:ext cx="9144000" cy="691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844875" y="713150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Home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232175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Teachers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91610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Schedule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987325" y="713125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Register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451713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Venue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0" y="1487675"/>
            <a:ext cx="914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781975" y="1195550"/>
            <a:ext cx="7870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page text heading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938575" y="1551350"/>
            <a:ext cx="7814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paragraph text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25225" y="1904450"/>
            <a:ext cx="9144000" cy="2547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-125" y="4452175"/>
            <a:ext cx="9169200" cy="691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51350" y="4501050"/>
            <a:ext cx="196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Copyright and event name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432325" y="44694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 link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5225" y="1904575"/>
            <a:ext cx="9169200" cy="25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x3 on page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992750" y="2068425"/>
            <a:ext cx="1967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Workshops + date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2623375" y="2434200"/>
            <a:ext cx="40014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			Teacher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Type of activity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			Teacher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Type of activity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			Teacher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Type of activity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			Teacher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Type of activity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-6825"/>
            <a:ext cx="9144000" cy="64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3090050" y="-7875"/>
            <a:ext cx="2825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78375" y="23650"/>
            <a:ext cx="209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280975" y="-78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0" y="583850"/>
            <a:ext cx="9144000" cy="6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-125" y="1195550"/>
            <a:ext cx="9144000" cy="691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844875" y="713150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Home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232175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Teachers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391610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Schedule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987325" y="713125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Register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451713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Venue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0" y="1487675"/>
            <a:ext cx="914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781975" y="1195550"/>
            <a:ext cx="7870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page text heading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938575" y="1551350"/>
            <a:ext cx="7814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paragraph text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5225" y="1904450"/>
            <a:ext cx="9144000" cy="2547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25" y="4452175"/>
            <a:ext cx="9169200" cy="691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151350" y="4501050"/>
            <a:ext cx="196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Copyright and event name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6432325" y="44694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 link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998125" y="2017975"/>
            <a:ext cx="5145600" cy="20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Venue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214400" y="2081050"/>
            <a:ext cx="2446800" cy="891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Address, website and phone number of venue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-6825"/>
            <a:ext cx="9144000" cy="64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090050" y="-7875"/>
            <a:ext cx="2825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78375" y="23650"/>
            <a:ext cx="209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6280975" y="-78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0" y="583850"/>
            <a:ext cx="9144000" cy="6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-125" y="1195550"/>
            <a:ext cx="9144000" cy="691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844875" y="713150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Home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232175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Teachers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91610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Schedule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987325" y="713125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Register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5451713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Venue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0" y="1487675"/>
            <a:ext cx="914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81975" y="1195550"/>
            <a:ext cx="7870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page text heading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938575" y="1551350"/>
            <a:ext cx="7814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paragraph text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5225" y="1904450"/>
            <a:ext cx="9144000" cy="2547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-125" y="4452175"/>
            <a:ext cx="9169200" cy="691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51350" y="4501050"/>
            <a:ext cx="196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Copyright and event name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432325" y="44694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 link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7825" y="1904475"/>
            <a:ext cx="9144000" cy="25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89175" y="2068425"/>
            <a:ext cx="8992800" cy="15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selling points to sign up for the retreat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3796300" y="3647050"/>
            <a:ext cx="1967700" cy="611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Register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button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66650" y="3595600"/>
            <a:ext cx="25857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click, the register form appears and selling point disappears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-6825"/>
            <a:ext cx="9144000" cy="64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090050" y="-7875"/>
            <a:ext cx="2825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78375" y="23650"/>
            <a:ext cx="2093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280975" y="-78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0" y="583850"/>
            <a:ext cx="9144000" cy="6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-125" y="1195550"/>
            <a:ext cx="9144000" cy="691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844875" y="713150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Home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232175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Teachers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3916100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Schedule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6987325" y="713125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Register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451713" y="713138"/>
            <a:ext cx="1173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Venue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0" y="1487675"/>
            <a:ext cx="914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781975" y="1195550"/>
            <a:ext cx="7870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page text heading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938575" y="1551350"/>
            <a:ext cx="7814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paragraph text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25225" y="1904450"/>
            <a:ext cx="9144000" cy="2547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-125" y="4452175"/>
            <a:ext cx="9169200" cy="691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51350" y="4501050"/>
            <a:ext cx="196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Copyright and event name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6432325" y="4469475"/>
            <a:ext cx="2585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 link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7825" y="1904475"/>
            <a:ext cx="9144000" cy="25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89175" y="2068425"/>
            <a:ext cx="8992800" cy="1512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439900" y="2130875"/>
            <a:ext cx="25857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439900" y="2436488"/>
            <a:ext cx="25857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439900" y="2716600"/>
            <a:ext cx="25857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222125" y="2436500"/>
            <a:ext cx="25857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222125" y="2130875"/>
            <a:ext cx="25857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222125" y="2716613"/>
            <a:ext cx="25857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1439900" y="3033338"/>
            <a:ext cx="25857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222125" y="2996750"/>
            <a:ext cx="2585700" cy="2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277475" y="2131500"/>
            <a:ext cx="9843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 for inputs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40881" y="2083225"/>
            <a:ext cx="9843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 for inputs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933200" y="3733275"/>
            <a:ext cx="819900" cy="353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5473800" y="3720575"/>
            <a:ext cx="1904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click, validates all fields are green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302700" y="3275925"/>
            <a:ext cx="4666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leave the input field it will validate whether user input is valid or not. Valid will show a green border, invalid a red border and message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