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99" r:id="rId2"/>
    <p:sldId id="300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01" r:id="rId17"/>
    <p:sldId id="256" r:id="rId18"/>
    <p:sldId id="257" r:id="rId19"/>
    <p:sldId id="259" r:id="rId20"/>
    <p:sldId id="260" r:id="rId21"/>
    <p:sldId id="261" r:id="rId22"/>
    <p:sldId id="262" r:id="rId23"/>
    <p:sldId id="296" r:id="rId24"/>
    <p:sldId id="295" r:id="rId25"/>
    <p:sldId id="297" r:id="rId26"/>
    <p:sldId id="266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D75"/>
    <a:srgbClr val="FFB555"/>
    <a:srgbClr val="FFC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1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CF723-BE4D-A346-82AA-7CF62CA5BEC1}" type="datetimeFigureOut">
              <a:rPr lang="en-US" smtClean="0"/>
              <a:t>3/15/13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774B9-C946-CC49-B412-BB89F6FB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774B9-C946-CC49-B412-BB89F6FBE7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1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5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BF13-9DD0-3D47-A5D9-51FA2370F71F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0364-06C4-BC4B-A90D-B6998049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9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Tex1 </a:t>
            </a:r>
            <a:r>
              <a:rPr lang="en-US" dirty="0" err="1" smtClean="0"/>
              <a:t>Holdem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</a:t>
            </a:r>
          </a:p>
          <a:p>
            <a:r>
              <a:rPr lang="en-US" dirty="0" smtClean="0"/>
              <a:t>Hong, </a:t>
            </a:r>
            <a:r>
              <a:rPr lang="en-US" dirty="0" err="1" smtClean="0"/>
              <a:t>Thaya</a:t>
            </a:r>
            <a:r>
              <a:rPr lang="en-US" dirty="0" smtClean="0"/>
              <a:t>, Simon, Marshall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2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8"/>
          <p:cNvPicPr>
            <a:picLocks noChangeAspect="1"/>
          </p:cNvPicPr>
          <p:nvPr/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pick on their screen...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6740" y="3330808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Marshall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0</a:t>
            </a:r>
            <a:endParaRPr lang="en-US" dirty="0">
              <a:solidFill>
                <a:srgbClr val="0000FF"/>
              </a:solidFill>
              <a:latin typeface="Papyrus"/>
              <a:cs typeface="Papyru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3748" y="4671140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  <a:latin typeface="Papyrus"/>
                <a:cs typeface="Papyrus"/>
              </a:rPr>
              <a:t>Thaya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r>
              <a:rPr lang="en-US" dirty="0">
                <a:solidFill>
                  <a:srgbClr val="0080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008000"/>
              </a:solidFill>
              <a:latin typeface="Papyrus"/>
              <a:cs typeface="Papyru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3593" y="1926723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Simon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0</a:t>
            </a:r>
            <a:endParaRPr lang="en-US" dirty="0">
              <a:solidFill>
                <a:srgbClr val="FF0000"/>
              </a:solidFill>
              <a:latin typeface="Papyrus"/>
              <a:cs typeface="Papyru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98" y="4835595"/>
            <a:ext cx="1355650" cy="1023654"/>
          </a:xfrm>
          <a:prstGeom prst="rect">
            <a:avLst/>
          </a:prstGeom>
          <a:ln w="12700"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95" y="2061227"/>
            <a:ext cx="1355650" cy="102365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39" y="3449109"/>
            <a:ext cx="1355650" cy="1023654"/>
          </a:xfrm>
          <a:prstGeom prst="rect">
            <a:avLst/>
          </a:prstGeom>
          <a:ln w="76200">
            <a:solidFill>
              <a:srgbClr val="0000FF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68" y="3487427"/>
            <a:ext cx="1355650" cy="1023654"/>
          </a:xfrm>
          <a:prstGeom prst="rect">
            <a:avLst/>
          </a:prstGeom>
          <a:ln w="12700">
            <a:solidFill>
              <a:srgbClr val="FF660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767674" y="3442419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  <a:latin typeface="Papyrus"/>
                <a:cs typeface="Papyrus"/>
              </a:rPr>
              <a:t>Hong</a:t>
            </a:r>
          </a:p>
          <a:p>
            <a:pPr algn="ctr"/>
            <a:r>
              <a:rPr lang="en-US" dirty="0">
                <a:solidFill>
                  <a:srgbClr val="FF66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FF66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FF6600"/>
              </a:solidFill>
              <a:latin typeface="Papyrus"/>
              <a:cs typeface="Papyru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3686" y="3449576"/>
            <a:ext cx="327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Round 1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Choose your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technique!</a:t>
            </a:r>
            <a:endParaRPr lang="en-US" sz="20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</p:spTree>
    <p:extLst>
      <p:ext uri="{BB962C8B-B14F-4D97-AF65-F5344CB8AC3E}">
        <p14:creationId xmlns:p14="http://schemas.microsoft.com/office/powerpoint/2010/main" val="88583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everyone picks!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6740" y="3330808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Marshall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0</a:t>
            </a:r>
            <a:endParaRPr lang="en-US" dirty="0">
              <a:solidFill>
                <a:srgbClr val="0000FF"/>
              </a:solidFill>
              <a:latin typeface="Papyrus"/>
              <a:cs typeface="Papyru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3748" y="4671140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  <a:latin typeface="Papyrus"/>
                <a:cs typeface="Papyrus"/>
              </a:rPr>
              <a:t>Thaya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r>
              <a:rPr lang="en-US" dirty="0">
                <a:solidFill>
                  <a:srgbClr val="0080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008000"/>
              </a:solidFill>
              <a:latin typeface="Papyrus"/>
              <a:cs typeface="Papyru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3593" y="1926723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Simon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0</a:t>
            </a:r>
            <a:endParaRPr lang="en-US" dirty="0">
              <a:solidFill>
                <a:srgbClr val="FF0000"/>
              </a:solidFill>
              <a:latin typeface="Papyrus"/>
              <a:cs typeface="Papyru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98" y="4835595"/>
            <a:ext cx="1355650" cy="1023654"/>
          </a:xfrm>
          <a:prstGeom prst="rect">
            <a:avLst/>
          </a:prstGeom>
          <a:ln w="76200"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95" y="2061227"/>
            <a:ext cx="1355650" cy="102365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39" y="3449109"/>
            <a:ext cx="1355650" cy="1023654"/>
          </a:xfrm>
          <a:prstGeom prst="rect">
            <a:avLst/>
          </a:prstGeom>
          <a:ln w="76200">
            <a:solidFill>
              <a:srgbClr val="0000FF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68" y="3487427"/>
            <a:ext cx="1355650" cy="1023654"/>
          </a:xfrm>
          <a:prstGeom prst="rect">
            <a:avLst/>
          </a:prstGeom>
          <a:ln w="76200">
            <a:solidFill>
              <a:srgbClr val="FF660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767674" y="3442419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  <a:latin typeface="Papyrus"/>
                <a:cs typeface="Papyrus"/>
              </a:rPr>
              <a:t>Hong</a:t>
            </a:r>
          </a:p>
          <a:p>
            <a:pPr algn="ctr"/>
            <a:r>
              <a:rPr lang="en-US" dirty="0">
                <a:solidFill>
                  <a:srgbClr val="FF66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FF66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FF6600"/>
              </a:solidFill>
              <a:latin typeface="Papyrus"/>
              <a:cs typeface="Papyru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3686" y="3777084"/>
            <a:ext cx="327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JUDGMENT!</a:t>
            </a:r>
            <a:endParaRPr lang="en-US" sz="20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</p:spTree>
    <p:extLst>
      <p:ext uri="{BB962C8B-B14F-4D97-AF65-F5344CB8AC3E}">
        <p14:creationId xmlns:p14="http://schemas.microsoft.com/office/powerpoint/2010/main" val="265523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screen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6740" y="3330808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Marshall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1</a:t>
            </a:r>
            <a:endParaRPr lang="en-US" dirty="0">
              <a:solidFill>
                <a:srgbClr val="0000FF"/>
              </a:solidFill>
              <a:latin typeface="Papyrus"/>
              <a:cs typeface="Papyru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3748" y="4671140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  <a:latin typeface="Papyrus"/>
                <a:cs typeface="Papyrus"/>
              </a:rPr>
              <a:t>Thaya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r>
              <a:rPr lang="en-US" dirty="0">
                <a:solidFill>
                  <a:srgbClr val="0080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008000"/>
              </a:solidFill>
              <a:latin typeface="Papyrus"/>
              <a:cs typeface="Papyru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3593" y="1926723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Simon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1</a:t>
            </a:r>
            <a:endParaRPr lang="en-US" dirty="0">
              <a:solidFill>
                <a:srgbClr val="FF0000"/>
              </a:solidFill>
              <a:latin typeface="Papyrus"/>
              <a:cs typeface="Papyru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98" y="4835595"/>
            <a:ext cx="1355650" cy="1023654"/>
          </a:xfrm>
          <a:prstGeom prst="rect">
            <a:avLst/>
          </a:prstGeom>
          <a:ln w="12700"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95" y="2061227"/>
            <a:ext cx="1355650" cy="102365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39" y="3449109"/>
            <a:ext cx="1355650" cy="1023654"/>
          </a:xfrm>
          <a:prstGeom prst="rect">
            <a:avLst/>
          </a:prstGeom>
          <a:ln w="76200">
            <a:solidFill>
              <a:srgbClr val="0000FF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68" y="3487427"/>
            <a:ext cx="1355650" cy="1023654"/>
          </a:xfrm>
          <a:prstGeom prst="rect">
            <a:avLst/>
          </a:prstGeom>
          <a:ln w="12700">
            <a:solidFill>
              <a:srgbClr val="FF660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767674" y="3442419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  <a:latin typeface="Papyrus"/>
                <a:cs typeface="Papyrus"/>
              </a:rPr>
              <a:t>Hong</a:t>
            </a:r>
          </a:p>
          <a:p>
            <a:pPr algn="ctr"/>
            <a:r>
              <a:rPr lang="en-US" dirty="0">
                <a:solidFill>
                  <a:srgbClr val="FF66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FF66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FF6600"/>
              </a:solidFill>
              <a:latin typeface="Papyrus"/>
              <a:cs typeface="Papyru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3686" y="3777084"/>
            <a:ext cx="327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ROCK WINS!</a:t>
            </a:r>
            <a:endParaRPr lang="en-US" sz="20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8098" y="4835595"/>
            <a:ext cx="1355650" cy="1023654"/>
          </a:xfrm>
          <a:prstGeom prst="rect">
            <a:avLst/>
          </a:prstGeom>
          <a:solidFill>
            <a:srgbClr val="800000">
              <a:alpha val="47000"/>
            </a:srgbClr>
          </a:solidFill>
          <a:ln>
            <a:solidFill>
              <a:srgbClr val="800000">
                <a:alpha val="43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85768" y="3487427"/>
            <a:ext cx="1355650" cy="1023654"/>
          </a:xfrm>
          <a:prstGeom prst="rect">
            <a:avLst/>
          </a:prstGeom>
          <a:solidFill>
            <a:srgbClr val="800000">
              <a:alpha val="47000"/>
            </a:srgbClr>
          </a:solidFill>
          <a:ln>
            <a:solidFill>
              <a:srgbClr val="800000">
                <a:alpha val="43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202" y="3788968"/>
            <a:ext cx="479157" cy="479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014" y="3777084"/>
            <a:ext cx="528161" cy="5118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25" y="3247848"/>
            <a:ext cx="479157" cy="47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613" y="4236239"/>
            <a:ext cx="528161" cy="5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0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players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6740" y="3330808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Marshall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1</a:t>
            </a:r>
            <a:endParaRPr lang="en-US" dirty="0">
              <a:solidFill>
                <a:srgbClr val="0000FF"/>
              </a:solidFill>
              <a:latin typeface="Papyrus"/>
              <a:cs typeface="Papyru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3748" y="4671140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  <a:latin typeface="Papyrus"/>
                <a:cs typeface="Papyrus"/>
              </a:rPr>
              <a:t>Thaya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r>
              <a:rPr lang="en-US" dirty="0">
                <a:solidFill>
                  <a:srgbClr val="0080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008000"/>
              </a:solidFill>
              <a:latin typeface="Papyrus"/>
              <a:cs typeface="Papyru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3593" y="1926723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Simon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1</a:t>
            </a:r>
            <a:endParaRPr lang="en-US" dirty="0">
              <a:solidFill>
                <a:srgbClr val="FF0000"/>
              </a:solidFill>
              <a:latin typeface="Papyrus"/>
              <a:cs typeface="Papyru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98" y="4835595"/>
            <a:ext cx="1355650" cy="1023654"/>
          </a:xfrm>
          <a:prstGeom prst="rect">
            <a:avLst/>
          </a:prstGeom>
          <a:ln w="12700"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95" y="2061227"/>
            <a:ext cx="1355650" cy="102365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39" y="3449109"/>
            <a:ext cx="1355650" cy="1023654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68" y="3487427"/>
            <a:ext cx="1355650" cy="1023654"/>
          </a:xfrm>
          <a:prstGeom prst="rect">
            <a:avLst/>
          </a:prstGeom>
          <a:ln w="12700">
            <a:solidFill>
              <a:srgbClr val="FF660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767674" y="3442419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  <a:latin typeface="Papyrus"/>
                <a:cs typeface="Papyrus"/>
              </a:rPr>
              <a:t>Hong</a:t>
            </a:r>
          </a:p>
          <a:p>
            <a:pPr algn="ctr"/>
            <a:r>
              <a:rPr lang="en-US" dirty="0">
                <a:solidFill>
                  <a:srgbClr val="FF66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FF66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FF6600"/>
              </a:solidFill>
              <a:latin typeface="Papyrus"/>
              <a:cs typeface="Papyru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3686" y="3449576"/>
            <a:ext cx="327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Round 2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Choose your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technique!</a:t>
            </a:r>
            <a:endParaRPr lang="en-US" sz="20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</p:spTree>
    <p:extLst>
      <p:ext uri="{BB962C8B-B14F-4D97-AF65-F5344CB8AC3E}">
        <p14:creationId xmlns:p14="http://schemas.microsoft.com/office/powerpoint/2010/main" val="428704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we have a single winner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53314" y="2132092"/>
            <a:ext cx="61036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Marshall has defeated Simon,</a:t>
            </a:r>
            <a:r>
              <a:rPr lang="en-US" b="1" dirty="0">
                <a:solidFill>
                  <a:srgbClr val="000000"/>
                </a:solidFill>
                <a:latin typeface="Papyrus"/>
                <a:cs typeface="Papyru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Papyrus"/>
                <a:cs typeface="Papyrus"/>
              </a:rPr>
              <a:t>Thaya</a:t>
            </a:r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 and Hong.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Marshall’s victory will go down in legend!</a:t>
            </a: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Hit “Fight again” on your phone to play again. </a:t>
            </a:r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10" y="3175673"/>
            <a:ext cx="1627988" cy="1218925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545213" y="4467691"/>
            <a:ext cx="198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Marshall became a SAMURAI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0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multi-winners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53314" y="2190222"/>
            <a:ext cx="61036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Marshall and Simon have defeated </a:t>
            </a:r>
            <a:r>
              <a:rPr lang="en-US" b="1" dirty="0" err="1" smtClean="0">
                <a:solidFill>
                  <a:srgbClr val="000000"/>
                </a:solidFill>
                <a:latin typeface="Papyrus"/>
                <a:cs typeface="Papyrus"/>
              </a:rPr>
              <a:t>Thaya</a:t>
            </a:r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 and Hong.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Their victory will go down in legend!</a:t>
            </a: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Hit “Fight again” on your phone to play again. </a:t>
            </a:r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878" y="3111721"/>
            <a:ext cx="1627988" cy="121892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356" y="3111721"/>
            <a:ext cx="1625233" cy="12189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430481" y="4403739"/>
            <a:ext cx="198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Marshall became a SAMURAI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0974" y="4419094"/>
            <a:ext cx="180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Simon became a SHOGUN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6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Controller Screen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Controller Screen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21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0680" y="2521643"/>
            <a:ext cx="5007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Papyrus"/>
                <a:cs typeface="Papyrus"/>
              </a:rPr>
              <a:t>FINGERS OF FURY</a:t>
            </a:r>
            <a:endParaRPr lang="en-US" sz="32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30989" y="4052001"/>
            <a:ext cx="4285322" cy="502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Join the battle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530989" y="3261704"/>
            <a:ext cx="4285322" cy="502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68341" y="3308399"/>
            <a:ext cx="34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warrior name...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15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9466" y="2558192"/>
            <a:ext cx="4842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Papyrus"/>
                <a:cs typeface="Papyrus"/>
              </a:rPr>
              <a:t>Be patient, warrior...</a:t>
            </a:r>
          </a:p>
          <a:p>
            <a:pPr algn="ctr"/>
            <a:endParaRPr lang="en-US" sz="3200" b="1" dirty="0">
              <a:latin typeface="Papyrus"/>
              <a:cs typeface="Papyrus"/>
            </a:endParaRPr>
          </a:p>
          <a:p>
            <a:pPr algn="ctr"/>
            <a:r>
              <a:rPr lang="en-US" sz="3200" b="1" dirty="0" smtClean="0">
                <a:latin typeface="Papyrus"/>
                <a:cs typeface="Papyrus"/>
              </a:rPr>
              <a:t>There are none who are brave enough to face you... yet.</a:t>
            </a:r>
            <a:endParaRPr lang="en-US" sz="3200" b="1" dirty="0">
              <a:latin typeface="Papyrus"/>
              <a:cs typeface="Papyru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changing our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Poker is hard to implement</a:t>
            </a:r>
          </a:p>
          <a:p>
            <a:r>
              <a:rPr lang="en-US" dirty="0" smtClean="0"/>
              <a:t>There are lots of open source engines but we want to figure out all the client server/</a:t>
            </a:r>
            <a:r>
              <a:rPr lang="en-US" dirty="0" err="1" smtClean="0"/>
              <a:t>node.js</a:t>
            </a:r>
            <a:r>
              <a:rPr lang="en-US" dirty="0" smtClean="0"/>
              <a:t>/spine stuff first</a:t>
            </a:r>
          </a:p>
          <a:p>
            <a:r>
              <a:rPr lang="en-US" dirty="0" smtClean="0"/>
              <a:t>What’s a simple game that we can hook up that has the attributes we want?</a:t>
            </a:r>
          </a:p>
          <a:p>
            <a:pPr lvl="1"/>
            <a:r>
              <a:rPr lang="en-US" dirty="0" smtClean="0"/>
              <a:t>Multiplayer</a:t>
            </a:r>
          </a:p>
          <a:p>
            <a:pPr lvl="1"/>
            <a:r>
              <a:rPr lang="en-US" dirty="0" smtClean="0"/>
              <a:t>Has a shared board state</a:t>
            </a:r>
          </a:p>
          <a:p>
            <a:pPr lvl="1"/>
            <a:r>
              <a:rPr lang="en-US" dirty="0" smtClean="0"/>
              <a:t>Has a “secret” aspect to be controlled by a 2</a:t>
            </a:r>
            <a:r>
              <a:rPr lang="en-US" baseline="30000" dirty="0" smtClean="0"/>
              <a:t>nd</a:t>
            </a:r>
            <a:r>
              <a:rPr lang="en-US" dirty="0" smtClean="0"/>
              <a:t>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Chooser Screen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10680" y="2521643"/>
            <a:ext cx="5007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Papyrus"/>
                <a:cs typeface="Papyrus"/>
              </a:rPr>
              <a:t>Choose your technique!</a:t>
            </a:r>
            <a:endParaRPr lang="en-US" sz="32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8887" y="4869694"/>
            <a:ext cx="168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Score: 0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333235"/>
            <a:ext cx="4306496" cy="11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Technique Chosen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10680" y="2521643"/>
            <a:ext cx="5007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Papyrus"/>
                <a:cs typeface="Papyrus"/>
              </a:rPr>
              <a:t>Waiting for judgment...</a:t>
            </a:r>
            <a:endParaRPr lang="en-US" sz="32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8887" y="4869694"/>
            <a:ext cx="168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Score: 0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342930"/>
            <a:ext cx="4306496" cy="11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9310" y="2521643"/>
            <a:ext cx="538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Papyrus"/>
                <a:cs typeface="Papyrus"/>
              </a:rPr>
              <a:t>You win! Well fought, warrior.</a:t>
            </a:r>
            <a:endParaRPr lang="en-US" sz="28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8887" y="4869694"/>
            <a:ext cx="168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14576" y="4540784"/>
            <a:ext cx="151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You, Simon, Marshall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897479" y="4565749"/>
            <a:ext cx="758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Thaya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342532"/>
            <a:ext cx="4306496" cy="11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17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9310" y="2521643"/>
            <a:ext cx="538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Papyrus"/>
                <a:cs typeface="Papyrus"/>
              </a:rPr>
              <a:t>You lose! Get up and fight!</a:t>
            </a:r>
            <a:endParaRPr lang="en-US" sz="28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8887" y="4869694"/>
            <a:ext cx="168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14576" y="4540784"/>
            <a:ext cx="151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You, Simon, Marshall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897479" y="4565749"/>
            <a:ext cx="758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Thaya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342532"/>
            <a:ext cx="4306496" cy="11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9310" y="2521643"/>
            <a:ext cx="538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Papyrus"/>
                <a:cs typeface="Papyrus"/>
              </a:rPr>
              <a:t>It’s a draw! Fight again!</a:t>
            </a:r>
            <a:endParaRPr lang="en-US" sz="28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8887" y="4869694"/>
            <a:ext cx="168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14576" y="4540784"/>
            <a:ext cx="151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You, Simon, Marshall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897479" y="4565749"/>
            <a:ext cx="758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Thaya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342532"/>
            <a:ext cx="4306496" cy="11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10680" y="2521643"/>
            <a:ext cx="5007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Papyrus"/>
                <a:cs typeface="Papyrus"/>
              </a:rPr>
              <a:t>Tie. Try again, warrior!</a:t>
            </a:r>
            <a:endParaRPr lang="en-US" sz="32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4035156" y="3316624"/>
            <a:ext cx="1145606" cy="11456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 rot="17846868">
            <a:off x="5802089" y="3530551"/>
            <a:ext cx="621325" cy="83962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5551313" y="3337228"/>
            <a:ext cx="1155353" cy="1118882"/>
          </a:xfrm>
          <a:prstGeom prst="ellipse">
            <a:avLst/>
          </a:prstGeom>
          <a:noFill/>
          <a:ln w="63500" cap="flat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8887" y="4869694"/>
            <a:ext cx="168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Score: 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58910" y="2649552"/>
            <a:ext cx="3855876" cy="24668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58911" y="2896388"/>
            <a:ext cx="3855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The gods stand in judgment. Do you really want to </a:t>
            </a:r>
            <a:r>
              <a:rPr lang="en-US" sz="2000" b="1" dirty="0" err="1" smtClean="0">
                <a:solidFill>
                  <a:srgbClr val="000000"/>
                </a:solidFill>
                <a:latin typeface="Papyrus"/>
                <a:cs typeface="Papyrus"/>
              </a:rPr>
              <a:t>wuss</a:t>
            </a:r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 out?</a:t>
            </a:r>
            <a:endParaRPr lang="en-US" sz="20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96475" y="3732178"/>
            <a:ext cx="3462979" cy="502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Yes, leave with tail between legs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2896475" y="4402835"/>
            <a:ext cx="3462979" cy="502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No, continue on to glory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120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1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7779" y="2647678"/>
            <a:ext cx="29440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You and </a:t>
            </a:r>
            <a:r>
              <a:rPr lang="en-US" b="1" dirty="0" err="1" smtClean="0">
                <a:solidFill>
                  <a:srgbClr val="000000"/>
                </a:solidFill>
                <a:latin typeface="Papyrus"/>
                <a:cs typeface="Papyrus"/>
              </a:rPr>
              <a:t>Thaya</a:t>
            </a:r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 have vanquished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Simon and Marshall!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</a:br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Warrior ranking: SAMURAI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(10 out of 12 fights won)</a:t>
            </a:r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63486" y="4654987"/>
            <a:ext cx="2147230" cy="502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Fight again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897" y="2787873"/>
            <a:ext cx="1697886" cy="127126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583828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2" y="2290365"/>
            <a:ext cx="5361533" cy="309036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3174" y="2754323"/>
            <a:ext cx="3263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You have been defeated by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Marshall and </a:t>
            </a:r>
            <a:r>
              <a:rPr lang="en-US" b="1" dirty="0" err="1" smtClean="0">
                <a:solidFill>
                  <a:srgbClr val="000000"/>
                </a:solidFill>
                <a:latin typeface="Papyrus"/>
                <a:cs typeface="Papyrus"/>
              </a:rPr>
              <a:t>Thaya</a:t>
            </a:r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!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</a:br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Warrior ranking: PEASANT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pyrus"/>
                <a:cs typeface="Papyrus"/>
              </a:rPr>
              <a:t>(2 out of 12 fights won)</a:t>
            </a:r>
            <a:endParaRPr lang="en-US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065" y="4869694"/>
            <a:ext cx="12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Wuss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63486" y="4654987"/>
            <a:ext cx="2147230" cy="502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Fight again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308" y="2805733"/>
            <a:ext cx="1741011" cy="131464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41179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Warrior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0-10%  - VILLAGE FOOL</a:t>
            </a:r>
          </a:p>
          <a:p>
            <a:r>
              <a:rPr lang="en-US" dirty="0" smtClean="0"/>
              <a:t>10-20% - PEASANT</a:t>
            </a:r>
          </a:p>
          <a:p>
            <a:r>
              <a:rPr lang="en-US" dirty="0" smtClean="0"/>
              <a:t>20-30% -  ROOKIE</a:t>
            </a:r>
          </a:p>
          <a:p>
            <a:r>
              <a:rPr lang="en-US" dirty="0" smtClean="0"/>
              <a:t>30-40% - BRAWLER</a:t>
            </a:r>
          </a:p>
          <a:p>
            <a:r>
              <a:rPr lang="en-US" dirty="0" smtClean="0"/>
              <a:t>40-50% - MILITIAMAN</a:t>
            </a:r>
          </a:p>
          <a:p>
            <a:r>
              <a:rPr lang="en-US" dirty="0" smtClean="0"/>
              <a:t>50-60% - RONIN</a:t>
            </a:r>
          </a:p>
          <a:p>
            <a:r>
              <a:rPr lang="en-US" dirty="0" smtClean="0"/>
              <a:t>60-70% - SAMURAI</a:t>
            </a:r>
          </a:p>
          <a:p>
            <a:r>
              <a:rPr lang="en-US" dirty="0" smtClean="0"/>
              <a:t>70-80% - SHOGUN</a:t>
            </a:r>
          </a:p>
          <a:p>
            <a:r>
              <a:rPr lang="en-US" dirty="0" smtClean="0"/>
              <a:t>80-90% - TITAN</a:t>
            </a:r>
          </a:p>
          <a:p>
            <a:r>
              <a:rPr lang="en-US" dirty="0" smtClean="0"/>
              <a:t>90-100% - IMMORTAL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5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Rock Paper Scissors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game logic</a:t>
            </a:r>
          </a:p>
          <a:p>
            <a:r>
              <a:rPr lang="en-US" dirty="0" smtClean="0"/>
              <a:t>Has a multiplayer version</a:t>
            </a:r>
          </a:p>
          <a:p>
            <a:r>
              <a:rPr lang="en-US" dirty="0" smtClean="0"/>
              <a:t>Has a “secret” aspect – the player’s 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2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Tex1 </a:t>
            </a:r>
            <a:r>
              <a:rPr lang="en-US" dirty="0" err="1" smtClean="0"/>
              <a:t>Holdem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Fingers of Fury – Enter the 36 Chambers of Death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</a:t>
            </a:r>
          </a:p>
          <a:p>
            <a:r>
              <a:rPr lang="en-US" dirty="0" smtClean="0"/>
              <a:t>Hong, </a:t>
            </a:r>
            <a:r>
              <a:rPr lang="en-US" dirty="0" err="1" smtClean="0"/>
              <a:t>Thaya</a:t>
            </a:r>
            <a:r>
              <a:rPr lang="en-US" dirty="0" smtClean="0"/>
              <a:t>, Simon, Marshall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8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TV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players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7616" y="2152031"/>
            <a:ext cx="601224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Papyrus"/>
                <a:cs typeface="Papyrus"/>
              </a:rPr>
              <a:t>FINGERS OF FURY</a:t>
            </a:r>
          </a:p>
          <a:p>
            <a:pPr algn="ctr"/>
            <a:endParaRPr lang="en-US" sz="3200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sz="3200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sz="3200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sz="3200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sz="3200" b="1" dirty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Join on your iPhone by visiting:</a:t>
            </a:r>
          </a:p>
          <a:p>
            <a:pPr algn="ctr"/>
            <a:r>
              <a:rPr lang="en-US" sz="2000" b="1" dirty="0" err="1" smtClean="0">
                <a:solidFill>
                  <a:srgbClr val="000000"/>
                </a:solidFill>
                <a:latin typeface="Papyrus"/>
                <a:cs typeface="Papyrus"/>
              </a:rPr>
              <a:t>fof.com</a:t>
            </a:r>
            <a:endParaRPr lang="en-US" sz="2000" b="1" dirty="0" smtClean="0">
              <a:solidFill>
                <a:srgbClr val="000000"/>
              </a:solidFill>
              <a:latin typeface="Papyrus"/>
              <a:cs typeface="Papyrus"/>
            </a:endParaRPr>
          </a:p>
          <a:p>
            <a:pPr algn="ctr"/>
            <a:endParaRPr lang="en-US" sz="32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55" y="3797330"/>
            <a:ext cx="7695574" cy="1796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189014"/>
            <a:ext cx="4306496" cy="11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8"/>
          <p:cNvPicPr>
            <a:picLocks noChangeAspect="1"/>
          </p:cNvPicPr>
          <p:nvPr/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player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8138" y="2877983"/>
            <a:ext cx="6012243" cy="4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Papyrus"/>
                <a:cs typeface="Papyrus"/>
              </a:rPr>
              <a:t>Waiting for other warriors...</a:t>
            </a:r>
            <a:endParaRPr lang="en-US" sz="32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3748" y="4671140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  <a:latin typeface="Papyrus"/>
                <a:cs typeface="Papyrus"/>
              </a:rPr>
              <a:t>Thaya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r>
              <a:rPr lang="en-US" dirty="0">
                <a:solidFill>
                  <a:srgbClr val="0080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008000"/>
              </a:solidFill>
              <a:latin typeface="Papyrus"/>
              <a:cs typeface="Papyru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98" y="4835595"/>
            <a:ext cx="1355650" cy="1023654"/>
          </a:xfrm>
          <a:prstGeom prst="rect">
            <a:avLst/>
          </a:prstGeom>
          <a:ln w="12700">
            <a:solidFill>
              <a:srgbClr val="008000"/>
            </a:solidFill>
          </a:ln>
        </p:spPr>
      </p:pic>
    </p:spTree>
    <p:extLst>
      <p:ext uri="{BB962C8B-B14F-4D97-AF65-F5344CB8AC3E}">
        <p14:creationId xmlns:p14="http://schemas.microsoft.com/office/powerpoint/2010/main" val="285102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/>
          <p:cNvPicPr>
            <a:picLocks noChangeAspect="1"/>
          </p:cNvPicPr>
          <p:nvPr/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players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3748" y="4689413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  <a:latin typeface="Papyrus"/>
                <a:cs typeface="Papyrus"/>
              </a:rPr>
              <a:t>Thaya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r>
              <a:rPr lang="en-US" dirty="0">
                <a:solidFill>
                  <a:srgbClr val="0080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008000"/>
              </a:solidFill>
              <a:latin typeface="Papyrus"/>
              <a:cs typeface="Papyru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3593" y="1926723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Simon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0</a:t>
            </a:r>
            <a:endParaRPr lang="en-US" dirty="0">
              <a:solidFill>
                <a:srgbClr val="FF0000"/>
              </a:solidFill>
              <a:latin typeface="Papyrus"/>
              <a:cs typeface="Papyru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98" y="4835595"/>
            <a:ext cx="1355650" cy="1023654"/>
          </a:xfrm>
          <a:prstGeom prst="rect">
            <a:avLst/>
          </a:prstGeom>
          <a:ln w="12700"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95" y="2061227"/>
            <a:ext cx="1355650" cy="102365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2963686" y="3449576"/>
            <a:ext cx="327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Round 1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Choose your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technique!</a:t>
            </a:r>
            <a:endParaRPr lang="en-US" sz="20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</p:spTree>
    <p:extLst>
      <p:ext uri="{BB962C8B-B14F-4D97-AF65-F5344CB8AC3E}">
        <p14:creationId xmlns:p14="http://schemas.microsoft.com/office/powerpoint/2010/main" val="367481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8"/>
          <p:cNvPicPr>
            <a:picLocks noChangeAspect="1"/>
          </p:cNvPicPr>
          <p:nvPr/>
        </p:nvPicPr>
        <p:blipFill>
          <a:blip r:embed="rId2"/>
          <a:srcRect t="96" b="96"/>
          <a:stretch>
            <a:fillRect/>
          </a:stretch>
        </p:blipFill>
        <p:spPr>
          <a:xfrm>
            <a:off x="-1015689" y="1200888"/>
            <a:ext cx="11233315" cy="6177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players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6740" y="3330808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Marshall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latin typeface="Papyrus"/>
                <a:cs typeface="Papyrus"/>
              </a:rPr>
              <a:t>0</a:t>
            </a:r>
            <a:endParaRPr lang="en-US" dirty="0">
              <a:solidFill>
                <a:srgbClr val="0000FF"/>
              </a:solidFill>
              <a:latin typeface="Papyrus"/>
              <a:cs typeface="Papyru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3748" y="4671140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  <a:latin typeface="Papyrus"/>
                <a:cs typeface="Papyrus"/>
              </a:rPr>
              <a:t>Thaya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r>
              <a:rPr lang="en-US" dirty="0">
                <a:solidFill>
                  <a:srgbClr val="0080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0080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008000"/>
              </a:solidFill>
              <a:latin typeface="Papyrus"/>
              <a:cs typeface="Papyru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3593" y="1926723"/>
            <a:ext cx="10497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Simon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Papyrus"/>
                <a:cs typeface="Papyrus"/>
              </a:rPr>
              <a:t>0</a:t>
            </a:r>
            <a:endParaRPr lang="en-US" dirty="0">
              <a:solidFill>
                <a:srgbClr val="FF0000"/>
              </a:solidFill>
              <a:latin typeface="Papyrus"/>
              <a:cs typeface="Papyru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98" y="4835595"/>
            <a:ext cx="1355650" cy="1023654"/>
          </a:xfrm>
          <a:prstGeom prst="rect">
            <a:avLst/>
          </a:prstGeom>
          <a:ln w="12700"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95" y="2061227"/>
            <a:ext cx="1355650" cy="102365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39" y="3449109"/>
            <a:ext cx="1355650" cy="1023654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68" y="3487427"/>
            <a:ext cx="1355650" cy="1023654"/>
          </a:xfrm>
          <a:prstGeom prst="rect">
            <a:avLst/>
          </a:prstGeom>
          <a:ln w="12700">
            <a:solidFill>
              <a:srgbClr val="FF660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767674" y="3442419"/>
            <a:ext cx="10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  <a:latin typeface="Papyrus"/>
                <a:cs typeface="Papyrus"/>
              </a:rPr>
              <a:t>Hong</a:t>
            </a:r>
          </a:p>
          <a:p>
            <a:pPr algn="ctr"/>
            <a:r>
              <a:rPr lang="en-US" dirty="0">
                <a:solidFill>
                  <a:srgbClr val="FF6600"/>
                </a:solidFill>
                <a:latin typeface="Papyrus"/>
                <a:cs typeface="Papyrus"/>
              </a:rPr>
              <a:t>0</a:t>
            </a:r>
            <a:endParaRPr lang="en-US" dirty="0" smtClean="0">
              <a:solidFill>
                <a:srgbClr val="FF6600"/>
              </a:solidFill>
              <a:latin typeface="Papyrus"/>
              <a:cs typeface="Papyrus"/>
            </a:endParaRPr>
          </a:p>
          <a:p>
            <a:pPr algn="ctr"/>
            <a:endParaRPr lang="en-US" dirty="0">
              <a:solidFill>
                <a:srgbClr val="FF6600"/>
              </a:solidFill>
              <a:latin typeface="Papyrus"/>
              <a:cs typeface="Papyru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3686" y="3449576"/>
            <a:ext cx="327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Round 1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Choose your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Papyrus"/>
                <a:cs typeface="Papyrus"/>
              </a:rPr>
              <a:t>technique!</a:t>
            </a:r>
            <a:endParaRPr lang="en-US" sz="2000" b="1" dirty="0">
              <a:solidFill>
                <a:srgbClr val="000000"/>
              </a:solidFill>
              <a:latin typeface="Papyrus"/>
              <a:cs typeface="Papyrus"/>
            </a:endParaRPr>
          </a:p>
        </p:txBody>
      </p:sp>
    </p:spTree>
    <p:extLst>
      <p:ext uri="{BB962C8B-B14F-4D97-AF65-F5344CB8AC3E}">
        <p14:creationId xmlns:p14="http://schemas.microsoft.com/office/powerpoint/2010/main" val="312619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573</Words>
  <Application>Microsoft Macintosh PowerPoint</Application>
  <PresentationFormat>On-screen Show (4:3)</PresentationFormat>
  <Paragraphs>197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Tex1 Holdem</vt:lpstr>
      <vt:lpstr>Why are we changing our game?</vt:lpstr>
      <vt:lpstr>Answer: Rock Paper Scissors</vt:lpstr>
      <vt:lpstr>Tex1 Holdem Fingers of Fury – Enter the 36 Chambers of Death</vt:lpstr>
      <vt:lpstr>TV View</vt:lpstr>
      <vt:lpstr>No players</vt:lpstr>
      <vt:lpstr>One player</vt:lpstr>
      <vt:lpstr>Two players</vt:lpstr>
      <vt:lpstr>Four players</vt:lpstr>
      <vt:lpstr>Players pick on their screen...</vt:lpstr>
      <vt:lpstr>Until everyone picks!</vt:lpstr>
      <vt:lpstr>Result screen</vt:lpstr>
      <vt:lpstr>Four players</vt:lpstr>
      <vt:lpstr>Until we have a single winner</vt:lpstr>
      <vt:lpstr>Or multi-winners</vt:lpstr>
      <vt:lpstr>Controller Screen</vt:lpstr>
      <vt:lpstr>Controller Screen</vt:lpstr>
      <vt:lpstr>Join</vt:lpstr>
      <vt:lpstr>Waiting</vt:lpstr>
      <vt:lpstr>Chooser Screen</vt:lpstr>
      <vt:lpstr>Technique Chosen</vt:lpstr>
      <vt:lpstr>Win</vt:lpstr>
      <vt:lpstr>Lose</vt:lpstr>
      <vt:lpstr>Draw</vt:lpstr>
      <vt:lpstr>Draw</vt:lpstr>
      <vt:lpstr>Win</vt:lpstr>
      <vt:lpstr>Lose</vt:lpstr>
      <vt:lpstr>Warrior Rankings</vt:lpstr>
    </vt:vector>
  </TitlesOfParts>
  <Company>Plaxo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</dc:title>
  <dc:creator>Systems Administrator</dc:creator>
  <cp:lastModifiedBy>Systems Administrator</cp:lastModifiedBy>
  <cp:revision>28</cp:revision>
  <dcterms:created xsi:type="dcterms:W3CDTF">2013-03-15T19:32:10Z</dcterms:created>
  <dcterms:modified xsi:type="dcterms:W3CDTF">2013-03-15T23:39:47Z</dcterms:modified>
</cp:coreProperties>
</file>