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75" r:id="rId6"/>
    <p:sldId id="257" r:id="rId7"/>
    <p:sldId id="258" r:id="rId8"/>
    <p:sldId id="271" r:id="rId9"/>
    <p:sldId id="269" r:id="rId10"/>
    <p:sldId id="270" r:id="rId11"/>
    <p:sldId id="272" r:id="rId12"/>
    <p:sldId id="264" r:id="rId13"/>
    <p:sldId id="265" r:id="rId14"/>
    <p:sldId id="277" r:id="rId15"/>
    <p:sldId id="278" r:id="rId16"/>
    <p:sldId id="267" r:id="rId17"/>
    <p:sldId id="268" r:id="rId18"/>
    <p:sldId id="266" r:id="rId19"/>
    <p:sldId id="259" r:id="rId20"/>
    <p:sldId id="262" r:id="rId21"/>
    <p:sldId id="263" r:id="rId22"/>
    <p:sldId id="261" r:id="rId23"/>
    <p:sldId id="260" r:id="rId24"/>
    <p:sldId id="273" r:id="rId25"/>
    <p:sldId id="276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3B1D6-9D91-4BA2-995B-B289BBE68A94}" v="17" dt="2022-10-07T05:21:05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803" autoAdjust="0"/>
  </p:normalViewPr>
  <p:slideViewPr>
    <p:cSldViewPr snapToGrid="0">
      <p:cViewPr varScale="1">
        <p:scale>
          <a:sx n="84" d="100"/>
          <a:sy n="84" d="100"/>
        </p:scale>
        <p:origin x="15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ll Wilson" userId="dee6c1a0-ec5f-40ea-8c43-42c3bd37b258" providerId="ADAL" clId="{C1B3B1D6-9D91-4BA2-995B-B289BBE68A94}"/>
    <pc:docChg chg="undo custSel addSld modSld sldOrd">
      <pc:chgData name="Marshall Wilson" userId="dee6c1a0-ec5f-40ea-8c43-42c3bd37b258" providerId="ADAL" clId="{C1B3B1D6-9D91-4BA2-995B-B289BBE68A94}" dt="2022-10-07T20:56:05.322" v="7054" actId="20577"/>
      <pc:docMkLst>
        <pc:docMk/>
      </pc:docMkLst>
      <pc:sldChg chg="addSp delSp modSp mod setBg setClrOvrMap delDesignElem modNotesTx">
        <pc:chgData name="Marshall Wilson" userId="dee6c1a0-ec5f-40ea-8c43-42c3bd37b258" providerId="ADAL" clId="{C1B3B1D6-9D91-4BA2-995B-B289BBE68A94}" dt="2022-10-07T05:21:05.081" v="6370"/>
        <pc:sldMkLst>
          <pc:docMk/>
          <pc:sldMk cId="1199845784" sldId="256"/>
        </pc:sldMkLst>
        <pc:spChg chg="mod">
          <ac:chgData name="Marshall Wilson" userId="dee6c1a0-ec5f-40ea-8c43-42c3bd37b258" providerId="ADAL" clId="{C1B3B1D6-9D91-4BA2-995B-B289BBE68A94}" dt="2022-07-27T16:56:53.982" v="5102" actId="26606"/>
          <ac:spMkLst>
            <pc:docMk/>
            <pc:sldMk cId="1199845784" sldId="256"/>
            <ac:spMk id="2" creationId="{A4EF5116-A7D4-4134-B048-CDEC2721391B}"/>
          </ac:spMkLst>
        </pc:spChg>
        <pc:spChg chg="mod">
          <ac:chgData name="Marshall Wilson" userId="dee6c1a0-ec5f-40ea-8c43-42c3bd37b258" providerId="ADAL" clId="{C1B3B1D6-9D91-4BA2-995B-B289BBE68A94}" dt="2022-07-27T16:56:53.982" v="5102" actId="26606"/>
          <ac:spMkLst>
            <pc:docMk/>
            <pc:sldMk cId="1199845784" sldId="256"/>
            <ac:spMk id="3" creationId="{C7AF682F-A45F-46F8-99FF-5713D2049150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1199845784" sldId="256"/>
            <ac:spMk id="9" creationId="{0671A8AE-40A1-4631-A6B8-581AFF065482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1199845784" sldId="256"/>
            <ac:spMk id="11" creationId="{AB58EF07-17C2-48CF-ABB0-EEF1F17CB8F0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1199845784" sldId="256"/>
            <ac:spMk id="13" creationId="{AF2F604E-43BE-4DC3-B983-E071523364F8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1199845784" sldId="256"/>
            <ac:spMk id="15" creationId="{08C9B587-E65E-4B52-B37C-ABEBB6E87928}"/>
          </ac:spMkLst>
        </pc:spChg>
        <pc:picChg chg="add mod ord">
          <ac:chgData name="Marshall Wilson" userId="dee6c1a0-ec5f-40ea-8c43-42c3bd37b258" providerId="ADAL" clId="{C1B3B1D6-9D91-4BA2-995B-B289BBE68A94}" dt="2022-07-27T16:56:53.982" v="5102" actId="26606"/>
          <ac:picMkLst>
            <pc:docMk/>
            <pc:sldMk cId="1199845784" sldId="256"/>
            <ac:picMk id="4" creationId="{ACE542E2-206C-8FF0-801E-67DDB98DB13B}"/>
          </ac:picMkLst>
        </pc:picChg>
      </pc:sldChg>
      <pc:sldChg chg="addSp delSp modSp mo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3734785785" sldId="257"/>
        </pc:sldMkLst>
        <pc:spChg chg="mod">
          <ac:chgData name="Marshall Wilson" userId="dee6c1a0-ec5f-40ea-8c43-42c3bd37b258" providerId="ADAL" clId="{C1B3B1D6-9D91-4BA2-995B-B289BBE68A94}" dt="2022-07-27T16:57:14.098" v="5103" actId="26606"/>
          <ac:spMkLst>
            <pc:docMk/>
            <pc:sldMk cId="3734785785" sldId="257"/>
            <ac:spMk id="2" creationId="{BE6BBD67-2FBC-46D8-BBE2-997DB255A757}"/>
          </ac:spMkLst>
        </pc:spChg>
        <pc:spChg chg="mod">
          <ac:chgData name="Marshall Wilson" userId="dee6c1a0-ec5f-40ea-8c43-42c3bd37b258" providerId="ADAL" clId="{C1B3B1D6-9D91-4BA2-995B-B289BBE68A94}" dt="2022-07-27T16:57:14.098" v="5103" actId="26606"/>
          <ac:spMkLst>
            <pc:docMk/>
            <pc:sldMk cId="3734785785" sldId="257"/>
            <ac:spMk id="3" creationId="{1DE540C1-B32E-4E9B-A466-D8F553BBC734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734785785" sldId="257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734785785" sldId="257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734785785" sldId="257"/>
            <ac:spMk id="12" creationId="{081E4A58-353D-44AE-B2FC-2A74E2E400F7}"/>
          </ac:spMkLst>
        </pc:spChg>
      </pc:sldChg>
      <pc:sldChg chg="addSp delSp modSp mod or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663930401" sldId="258"/>
        </pc:sldMkLst>
        <pc:spChg chg="mod">
          <ac:chgData name="Marshall Wilson" userId="dee6c1a0-ec5f-40ea-8c43-42c3bd37b258" providerId="ADAL" clId="{C1B3B1D6-9D91-4BA2-995B-B289BBE68A94}" dt="2022-07-27T16:57:18.140" v="5104" actId="26606"/>
          <ac:spMkLst>
            <pc:docMk/>
            <pc:sldMk cId="663930401" sldId="258"/>
            <ac:spMk id="2" creationId="{033DECC3-5A71-468D-A92E-5446489DC9E5}"/>
          </ac:spMkLst>
        </pc:spChg>
        <pc:spChg chg="mod">
          <ac:chgData name="Marshall Wilson" userId="dee6c1a0-ec5f-40ea-8c43-42c3bd37b258" providerId="ADAL" clId="{C1B3B1D6-9D91-4BA2-995B-B289BBE68A94}" dt="2022-07-27T16:57:18.140" v="5104" actId="26606"/>
          <ac:spMkLst>
            <pc:docMk/>
            <pc:sldMk cId="663930401" sldId="258"/>
            <ac:spMk id="3" creationId="{15B61BC8-895B-4DDD-A273-3F64FB837762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663930401" sldId="258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663930401" sldId="258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663930401" sldId="258"/>
            <ac:spMk id="12" creationId="{081E4A58-353D-44AE-B2FC-2A74E2E400F7}"/>
          </ac:spMkLst>
        </pc:spChg>
      </pc:sldChg>
      <pc:sldChg chg="addSp delSp modSp mod setBg setClrOvrMap delDesignElem">
        <pc:chgData name="Marshall Wilson" userId="dee6c1a0-ec5f-40ea-8c43-42c3bd37b258" providerId="ADAL" clId="{C1B3B1D6-9D91-4BA2-995B-B289BBE68A94}" dt="2022-10-07T05:21:05.081" v="6370"/>
        <pc:sldMkLst>
          <pc:docMk/>
          <pc:sldMk cId="649950414" sldId="259"/>
        </pc:sldMkLst>
        <pc:spChg chg="mod">
          <ac:chgData name="Marshall Wilson" userId="dee6c1a0-ec5f-40ea-8c43-42c3bd37b258" providerId="ADAL" clId="{C1B3B1D6-9D91-4BA2-995B-B289BBE68A94}" dt="2022-07-27T16:58:41.420" v="5128" actId="26606"/>
          <ac:spMkLst>
            <pc:docMk/>
            <pc:sldMk cId="649950414" sldId="259"/>
            <ac:spMk id="2" creationId="{11A06635-35F3-4962-80B1-B3ECB800FFF7}"/>
          </ac:spMkLst>
        </pc:spChg>
        <pc:spChg chg="add del">
          <ac:chgData name="Marshall Wilson" userId="dee6c1a0-ec5f-40ea-8c43-42c3bd37b258" providerId="ADAL" clId="{C1B3B1D6-9D91-4BA2-995B-B289BBE68A94}" dt="2022-07-27T16:58:41.420" v="5128" actId="26606"/>
          <ac:spMkLst>
            <pc:docMk/>
            <pc:sldMk cId="649950414" sldId="259"/>
            <ac:spMk id="3" creationId="{90548E3A-AEFD-4D29-AAEC-45D6B5E7E663}"/>
          </ac:spMkLst>
        </pc:spChg>
        <pc:spChg chg="add del">
          <ac:chgData name="Marshall Wilson" userId="dee6c1a0-ec5f-40ea-8c43-42c3bd37b258" providerId="ADAL" clId="{C1B3B1D6-9D91-4BA2-995B-B289BBE68A94}" dt="2022-07-27T16:58:30.263" v="5123" actId="26606"/>
          <ac:spMkLst>
            <pc:docMk/>
            <pc:sldMk cId="649950414" sldId="259"/>
            <ac:spMk id="9" creationId="{90548E3A-AEFD-4D29-AAEC-45D6B5E7E663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649950414" sldId="259"/>
            <ac:spMk id="10" creationId="{C7FA33FF-088D-4F16-95A2-2C64D353DEA8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649950414" sldId="259"/>
            <ac:spMk id="12" creationId="{A376EFB1-01CF-419F-ABF1-2AF02BBFCBD1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649950414" sldId="259"/>
            <ac:spMk id="14" creationId="{FF9DEA15-78BD-4750-AA18-B9F28A6D5AB8}"/>
          </ac:spMkLst>
        </pc:spChg>
        <pc:spChg chg="add">
          <ac:chgData name="Marshall Wilson" userId="dee6c1a0-ec5f-40ea-8c43-42c3bd37b258" providerId="ADAL" clId="{C1B3B1D6-9D91-4BA2-995B-B289BBE68A94}" dt="2022-07-27T16:58:41.420" v="5128" actId="26606"/>
          <ac:spMkLst>
            <pc:docMk/>
            <pc:sldMk cId="649950414" sldId="259"/>
            <ac:spMk id="15" creationId="{90548E3A-AEFD-4D29-AAEC-45D6B5E7E663}"/>
          </ac:spMkLst>
        </pc:spChg>
        <pc:graphicFrameChg chg="add del">
          <ac:chgData name="Marshall Wilson" userId="dee6c1a0-ec5f-40ea-8c43-42c3bd37b258" providerId="ADAL" clId="{C1B3B1D6-9D91-4BA2-995B-B289BBE68A94}" dt="2022-07-27T16:58:29.513" v="5121" actId="26606"/>
          <ac:graphicFrameMkLst>
            <pc:docMk/>
            <pc:sldMk cId="649950414" sldId="259"/>
            <ac:graphicFrameMk id="7" creationId="{B85B6DFC-AFD8-2E07-A0C6-F02166C078CF}"/>
          </ac:graphicFrameMkLst>
        </pc:graphicFrameChg>
        <pc:graphicFrameChg chg="add del">
          <ac:chgData name="Marshall Wilson" userId="dee6c1a0-ec5f-40ea-8c43-42c3bd37b258" providerId="ADAL" clId="{C1B3B1D6-9D91-4BA2-995B-B289BBE68A94}" dt="2022-07-27T16:58:32.630" v="5125" actId="26606"/>
          <ac:graphicFrameMkLst>
            <pc:docMk/>
            <pc:sldMk cId="649950414" sldId="259"/>
            <ac:graphicFrameMk id="11" creationId="{9B892741-7125-5A66-732C-B04E46748249}"/>
          </ac:graphicFrameMkLst>
        </pc:graphicFrameChg>
        <pc:graphicFrameChg chg="add del">
          <ac:chgData name="Marshall Wilson" userId="dee6c1a0-ec5f-40ea-8c43-42c3bd37b258" providerId="ADAL" clId="{C1B3B1D6-9D91-4BA2-995B-B289BBE68A94}" dt="2022-07-27T16:58:41.413" v="5127" actId="26606"/>
          <ac:graphicFrameMkLst>
            <pc:docMk/>
            <pc:sldMk cId="649950414" sldId="259"/>
            <ac:graphicFrameMk id="13" creationId="{1B403516-B9DF-88E6-611A-BA1770A0F942}"/>
          </ac:graphicFrameMkLst>
        </pc:graphicFrameChg>
        <pc:picChg chg="mod">
          <ac:chgData name="Marshall Wilson" userId="dee6c1a0-ec5f-40ea-8c43-42c3bd37b258" providerId="ADAL" clId="{C1B3B1D6-9D91-4BA2-995B-B289BBE68A94}" dt="2022-07-27T16:58:41.420" v="5128" actId="26606"/>
          <ac:picMkLst>
            <pc:docMk/>
            <pc:sldMk cId="649950414" sldId="259"/>
            <ac:picMk id="5" creationId="{ABF4860F-B4E8-47CA-AFC5-A53E9F2FB305}"/>
          </ac:picMkLst>
        </pc:picChg>
      </pc:sldChg>
      <pc:sldChg chg="addSp delSp modSp mod or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3941600718" sldId="260"/>
        </pc:sldMkLst>
        <pc:spChg chg="mod">
          <ac:chgData name="Marshall Wilson" userId="dee6c1a0-ec5f-40ea-8c43-42c3bd37b258" providerId="ADAL" clId="{C1B3B1D6-9D91-4BA2-995B-B289BBE68A94}" dt="2022-07-27T16:58:59.364" v="5132" actId="26606"/>
          <ac:spMkLst>
            <pc:docMk/>
            <pc:sldMk cId="3941600718" sldId="260"/>
            <ac:spMk id="2" creationId="{4BB616D2-53DC-4C0C-8232-EC7E297FA4A9}"/>
          </ac:spMkLst>
        </pc:spChg>
        <pc:spChg chg="mod">
          <ac:chgData name="Marshall Wilson" userId="dee6c1a0-ec5f-40ea-8c43-42c3bd37b258" providerId="ADAL" clId="{C1B3B1D6-9D91-4BA2-995B-B289BBE68A94}" dt="2022-10-07T05:21:05.081" v="6370"/>
          <ac:spMkLst>
            <pc:docMk/>
            <pc:sldMk cId="3941600718" sldId="260"/>
            <ac:spMk id="3" creationId="{3BFA120F-8FAD-42E9-B675-9A972DBA4B51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941600718" sldId="260"/>
            <ac:spMk id="8" creationId="{E92FEB64-6EEA-4759-B4A4-BD2C1E660BA8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941600718" sldId="260"/>
            <ac:spMk id="10" creationId="{B10BB131-AC8E-4A8E-A5D1-36260F720C3B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941600718" sldId="260"/>
            <ac:spMk id="12" creationId="{14847E93-7DC1-4D4B-8829-B19AA7137C50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941600718" sldId="260"/>
            <ac:spMk id="14" creationId="{5566D6E1-03A1-4D73-A4E0-35D74D568A04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941600718" sldId="260"/>
            <ac:spMk id="16" creationId="{9F835A99-04AC-494A-A572-AFE8413CC938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941600718" sldId="260"/>
            <ac:spMk id="18" creationId="{7B786209-1B0B-4CA9-9BDD-F7327066A84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941600718" sldId="260"/>
            <ac:spMk id="20" creationId="{2D2964BB-484D-45AE-AD66-D407D0629652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941600718" sldId="260"/>
            <ac:spMk id="22" creationId="{6691AC69-A76E-4DAB-B565-468B6B87ACF3}"/>
          </ac:spMkLst>
        </pc:spChg>
      </pc:sldChg>
      <pc:sldChg chg="addSp delSp modSp mod or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3167763846" sldId="261"/>
        </pc:sldMkLst>
        <pc:spChg chg="mod">
          <ac:chgData name="Marshall Wilson" userId="dee6c1a0-ec5f-40ea-8c43-42c3bd37b258" providerId="ADAL" clId="{C1B3B1D6-9D91-4BA2-995B-B289BBE68A94}" dt="2022-07-27T16:58:55.154" v="5131" actId="26606"/>
          <ac:spMkLst>
            <pc:docMk/>
            <pc:sldMk cId="3167763846" sldId="261"/>
            <ac:spMk id="2" creationId="{47916831-0E59-4F60-B65C-582ECC27DB67}"/>
          </ac:spMkLst>
        </pc:spChg>
        <pc:spChg chg="mod">
          <ac:chgData name="Marshall Wilson" userId="dee6c1a0-ec5f-40ea-8c43-42c3bd37b258" providerId="ADAL" clId="{C1B3B1D6-9D91-4BA2-995B-B289BBE68A94}" dt="2022-07-27T16:58:55.154" v="5131" actId="26606"/>
          <ac:spMkLst>
            <pc:docMk/>
            <pc:sldMk cId="3167763846" sldId="261"/>
            <ac:spMk id="3" creationId="{C4ECD13F-8FFB-420C-A959-2E1B6D460CB0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167763846" sldId="261"/>
            <ac:spMk id="8" creationId="{E92FEB64-6EEA-4759-B4A4-BD2C1E660BA8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167763846" sldId="261"/>
            <ac:spMk id="10" creationId="{B10BB131-AC8E-4A8E-A5D1-36260F720C3B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167763846" sldId="261"/>
            <ac:spMk id="12" creationId="{14847E93-7DC1-4D4B-8829-B19AA7137C50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167763846" sldId="261"/>
            <ac:spMk id="14" creationId="{5566D6E1-03A1-4D73-A4E0-35D74D568A04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167763846" sldId="261"/>
            <ac:spMk id="16" creationId="{9F835A99-04AC-494A-A572-AFE8413CC938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167763846" sldId="261"/>
            <ac:spMk id="18" creationId="{7B786209-1B0B-4CA9-9BDD-F7327066A84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167763846" sldId="261"/>
            <ac:spMk id="20" creationId="{2D2964BB-484D-45AE-AD66-D407D0629652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167763846" sldId="261"/>
            <ac:spMk id="22" creationId="{6691AC69-A76E-4DAB-B565-468B6B87ACF3}"/>
          </ac:spMkLst>
        </pc:spChg>
      </pc:sldChg>
      <pc:sldChg chg="addSp delSp modSp mo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1357049221" sldId="262"/>
        </pc:sldMkLst>
        <pc:spChg chg="mod">
          <ac:chgData name="Marshall Wilson" userId="dee6c1a0-ec5f-40ea-8c43-42c3bd37b258" providerId="ADAL" clId="{C1B3B1D6-9D91-4BA2-995B-B289BBE68A94}" dt="2022-07-27T16:58:45.206" v="5129" actId="26606"/>
          <ac:spMkLst>
            <pc:docMk/>
            <pc:sldMk cId="1357049221" sldId="262"/>
            <ac:spMk id="2" creationId="{02EE56F7-0EF6-452A-856E-D51F2BE3C33E}"/>
          </ac:spMkLst>
        </pc:spChg>
        <pc:spChg chg="mod">
          <ac:chgData name="Marshall Wilson" userId="dee6c1a0-ec5f-40ea-8c43-42c3bd37b258" providerId="ADAL" clId="{C1B3B1D6-9D91-4BA2-995B-B289BBE68A94}" dt="2022-07-27T16:58:45.206" v="5129" actId="26606"/>
          <ac:spMkLst>
            <pc:docMk/>
            <pc:sldMk cId="1357049221" sldId="262"/>
            <ac:spMk id="3" creationId="{66CC41E0-480C-4BF0-B721-D54917343F6E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1357049221" sldId="262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1357049221" sldId="262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1357049221" sldId="262"/>
            <ac:spMk id="12" creationId="{081E4A58-353D-44AE-B2FC-2A74E2E400F7}"/>
          </ac:spMkLst>
        </pc:spChg>
      </pc:sldChg>
      <pc:sldChg chg="addSp delSp modSp mod setBg setClrOvrMap delDesignElem">
        <pc:chgData name="Marshall Wilson" userId="dee6c1a0-ec5f-40ea-8c43-42c3bd37b258" providerId="ADAL" clId="{C1B3B1D6-9D91-4BA2-995B-B289BBE68A94}" dt="2022-10-07T05:21:05.081" v="6370"/>
        <pc:sldMkLst>
          <pc:docMk/>
          <pc:sldMk cId="3724722791" sldId="263"/>
        </pc:sldMkLst>
        <pc:spChg chg="mod">
          <ac:chgData name="Marshall Wilson" userId="dee6c1a0-ec5f-40ea-8c43-42c3bd37b258" providerId="ADAL" clId="{C1B3B1D6-9D91-4BA2-995B-B289BBE68A94}" dt="2022-07-27T16:58:48.690" v="5130" actId="26606"/>
          <ac:spMkLst>
            <pc:docMk/>
            <pc:sldMk cId="3724722791" sldId="263"/>
            <ac:spMk id="2" creationId="{C0465FED-80E5-447B-A4CE-08380F21DA59}"/>
          </ac:spMkLst>
        </pc:spChg>
        <pc:spChg chg="mod">
          <ac:chgData name="Marshall Wilson" userId="dee6c1a0-ec5f-40ea-8c43-42c3bd37b258" providerId="ADAL" clId="{C1B3B1D6-9D91-4BA2-995B-B289BBE68A94}" dt="2022-07-27T16:58:48.690" v="5130" actId="26606"/>
          <ac:spMkLst>
            <pc:docMk/>
            <pc:sldMk cId="3724722791" sldId="263"/>
            <ac:spMk id="3" creationId="{4C01C73F-23CF-4A0F-BD4B-BB167FB52472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724722791" sldId="263"/>
            <ac:spMk id="10" creationId="{C7FA33FF-088D-4F16-95A2-2C64D353DEA8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724722791" sldId="263"/>
            <ac:spMk id="12" creationId="{A376EFB1-01CF-419F-ABF1-2AF02BBFCBD1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724722791" sldId="263"/>
            <ac:spMk id="14" creationId="{FF9DEA15-78BD-4750-AA18-B9F28A6D5AB8}"/>
          </ac:spMkLst>
        </pc:spChg>
        <pc:picChg chg="mod">
          <ac:chgData name="Marshall Wilson" userId="dee6c1a0-ec5f-40ea-8c43-42c3bd37b258" providerId="ADAL" clId="{C1B3B1D6-9D91-4BA2-995B-B289BBE68A94}" dt="2022-07-27T16:58:48.690" v="5130" actId="26606"/>
          <ac:picMkLst>
            <pc:docMk/>
            <pc:sldMk cId="3724722791" sldId="263"/>
            <ac:picMk id="5" creationId="{CAD0F386-6AF2-4EF9-B769-8F3FA74B749E}"/>
          </ac:picMkLst>
        </pc:picChg>
      </pc:sldChg>
      <pc:sldChg chg="addSp delSp modSp new mo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4283531436" sldId="264"/>
        </pc:sldMkLst>
        <pc:spChg chg="mod">
          <ac:chgData name="Marshall Wilson" userId="dee6c1a0-ec5f-40ea-8c43-42c3bd37b258" providerId="ADAL" clId="{C1B3B1D6-9D91-4BA2-995B-B289BBE68A94}" dt="2022-07-27T16:57:39.338" v="5109" actId="26606"/>
          <ac:spMkLst>
            <pc:docMk/>
            <pc:sldMk cId="4283531436" sldId="264"/>
            <ac:spMk id="2" creationId="{6B993756-C67C-4D4C-964F-196FA4A9F61C}"/>
          </ac:spMkLst>
        </pc:spChg>
        <pc:spChg chg="mod">
          <ac:chgData name="Marshall Wilson" userId="dee6c1a0-ec5f-40ea-8c43-42c3bd37b258" providerId="ADAL" clId="{C1B3B1D6-9D91-4BA2-995B-B289BBE68A94}" dt="2022-07-27T16:57:39.338" v="5109" actId="26606"/>
          <ac:spMkLst>
            <pc:docMk/>
            <pc:sldMk cId="4283531436" sldId="264"/>
            <ac:spMk id="3" creationId="{35D5607C-A569-49F1-8671-1E144F45BB47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4283531436" sldId="264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4283531436" sldId="264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4283531436" sldId="264"/>
            <ac:spMk id="12" creationId="{081E4A58-353D-44AE-B2FC-2A74E2E400F7}"/>
          </ac:spMkLst>
        </pc:spChg>
      </pc:sldChg>
      <pc:sldChg chg="addSp delSp modSp new mo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3027979999" sldId="265"/>
        </pc:sldMkLst>
        <pc:spChg chg="mod">
          <ac:chgData name="Marshall Wilson" userId="dee6c1a0-ec5f-40ea-8c43-42c3bd37b258" providerId="ADAL" clId="{C1B3B1D6-9D91-4BA2-995B-B289BBE68A94}" dt="2022-07-27T16:57:43.354" v="5110" actId="26606"/>
          <ac:spMkLst>
            <pc:docMk/>
            <pc:sldMk cId="3027979999" sldId="265"/>
            <ac:spMk id="2" creationId="{00BBD5B0-43D9-4577-BC0D-FB2D28017D5B}"/>
          </ac:spMkLst>
        </pc:spChg>
        <pc:spChg chg="mod">
          <ac:chgData name="Marshall Wilson" userId="dee6c1a0-ec5f-40ea-8c43-42c3bd37b258" providerId="ADAL" clId="{C1B3B1D6-9D91-4BA2-995B-B289BBE68A94}" dt="2022-10-07T05:21:05.081" v="6370"/>
          <ac:spMkLst>
            <pc:docMk/>
            <pc:sldMk cId="3027979999" sldId="265"/>
            <ac:spMk id="3" creationId="{226E385A-ED0E-4789-B256-4A11FC969D1E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027979999" sldId="265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027979999" sldId="265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027979999" sldId="265"/>
            <ac:spMk id="12" creationId="{081E4A58-353D-44AE-B2FC-2A74E2E400F7}"/>
          </ac:spMkLst>
        </pc:spChg>
      </pc:sldChg>
      <pc:sldChg chg="addSp delSp modSp new mod setBg setClrOvrMap delDesignElem modNotesTx">
        <pc:chgData name="Marshall Wilson" userId="dee6c1a0-ec5f-40ea-8c43-42c3bd37b258" providerId="ADAL" clId="{C1B3B1D6-9D91-4BA2-995B-B289BBE68A94}" dt="2022-10-07T05:21:05.081" v="6370"/>
        <pc:sldMkLst>
          <pc:docMk/>
          <pc:sldMk cId="2624610851" sldId="266"/>
        </pc:sldMkLst>
        <pc:spChg chg="mod">
          <ac:chgData name="Marshall Wilson" userId="dee6c1a0-ec5f-40ea-8c43-42c3bd37b258" providerId="ADAL" clId="{C1B3B1D6-9D91-4BA2-995B-B289BBE68A94}" dt="2022-07-27T16:58:15.439" v="5119" actId="26606"/>
          <ac:spMkLst>
            <pc:docMk/>
            <pc:sldMk cId="2624610851" sldId="266"/>
            <ac:spMk id="2" creationId="{23961989-B4A8-4ACB-8B0A-0F23FB58CF14}"/>
          </ac:spMkLst>
        </pc:spChg>
        <pc:spChg chg="mod ord">
          <ac:chgData name="Marshall Wilson" userId="dee6c1a0-ec5f-40ea-8c43-42c3bd37b258" providerId="ADAL" clId="{C1B3B1D6-9D91-4BA2-995B-B289BBE68A94}" dt="2022-07-27T16:58:15.439" v="5119" actId="26606"/>
          <ac:spMkLst>
            <pc:docMk/>
            <pc:sldMk cId="2624610851" sldId="266"/>
            <ac:spMk id="3" creationId="{22C1CE19-BE3F-4EFF-BE49-4BA9F5555609}"/>
          </ac:spMkLst>
        </pc:spChg>
        <pc:spChg chg="add del">
          <ac:chgData name="Marshall Wilson" userId="dee6c1a0-ec5f-40ea-8c43-42c3bd37b258" providerId="ADAL" clId="{C1B3B1D6-9D91-4BA2-995B-B289BBE68A94}" dt="2022-07-27T16:58:06.947" v="5114" actId="26606"/>
          <ac:spMkLst>
            <pc:docMk/>
            <pc:sldMk cId="2624610851" sldId="266"/>
            <ac:spMk id="10" creationId="{C4285719-470E-454C-AF62-8323075F1F5B}"/>
          </ac:spMkLst>
        </pc:spChg>
        <pc:spChg chg="add del">
          <ac:chgData name="Marshall Wilson" userId="dee6c1a0-ec5f-40ea-8c43-42c3bd37b258" providerId="ADAL" clId="{C1B3B1D6-9D91-4BA2-995B-B289BBE68A94}" dt="2022-07-27T16:58:06.947" v="5114" actId="26606"/>
          <ac:spMkLst>
            <pc:docMk/>
            <pc:sldMk cId="2624610851" sldId="266"/>
            <ac:spMk id="12" creationId="{CD9FE4EF-C4D8-49A0-B2FF-81D8DB7D8A24}"/>
          </ac:spMkLst>
        </pc:spChg>
        <pc:spChg chg="add del">
          <ac:chgData name="Marshall Wilson" userId="dee6c1a0-ec5f-40ea-8c43-42c3bd37b258" providerId="ADAL" clId="{C1B3B1D6-9D91-4BA2-995B-B289BBE68A94}" dt="2022-07-27T16:58:06.947" v="5114" actId="26606"/>
          <ac:spMkLst>
            <pc:docMk/>
            <pc:sldMk cId="2624610851" sldId="266"/>
            <ac:spMk id="14" creationId="{4300840D-0A0B-4512-BACA-B439D5B9C57C}"/>
          </ac:spMkLst>
        </pc:spChg>
        <pc:spChg chg="add del">
          <ac:chgData name="Marshall Wilson" userId="dee6c1a0-ec5f-40ea-8c43-42c3bd37b258" providerId="ADAL" clId="{C1B3B1D6-9D91-4BA2-995B-B289BBE68A94}" dt="2022-07-27T16:58:06.947" v="5114" actId="26606"/>
          <ac:spMkLst>
            <pc:docMk/>
            <pc:sldMk cId="2624610851" sldId="266"/>
            <ac:spMk id="16" creationId="{D2B78728-A580-49A7-84F9-6EF6F583ADE0}"/>
          </ac:spMkLst>
        </pc:spChg>
        <pc:spChg chg="add del">
          <ac:chgData name="Marshall Wilson" userId="dee6c1a0-ec5f-40ea-8c43-42c3bd37b258" providerId="ADAL" clId="{C1B3B1D6-9D91-4BA2-995B-B289BBE68A94}" dt="2022-07-27T16:58:06.947" v="5114" actId="26606"/>
          <ac:spMkLst>
            <pc:docMk/>
            <pc:sldMk cId="2624610851" sldId="266"/>
            <ac:spMk id="18" creationId="{38FAA1A1-D861-433F-88FA-1E9D6FD31D11}"/>
          </ac:spMkLst>
        </pc:spChg>
        <pc:spChg chg="add del">
          <ac:chgData name="Marshall Wilson" userId="dee6c1a0-ec5f-40ea-8c43-42c3bd37b258" providerId="ADAL" clId="{C1B3B1D6-9D91-4BA2-995B-B289BBE68A94}" dt="2022-07-27T16:58:06.947" v="5114" actId="26606"/>
          <ac:spMkLst>
            <pc:docMk/>
            <pc:sldMk cId="2624610851" sldId="266"/>
            <ac:spMk id="20" creationId="{8D71EDA1-87BF-4D5D-AB79-F346FD19278A}"/>
          </ac:spMkLst>
        </pc:spChg>
        <pc:spChg chg="add del">
          <ac:chgData name="Marshall Wilson" userId="dee6c1a0-ec5f-40ea-8c43-42c3bd37b258" providerId="ADAL" clId="{C1B3B1D6-9D91-4BA2-995B-B289BBE68A94}" dt="2022-07-27T16:58:12.034" v="5116" actId="26606"/>
          <ac:spMkLst>
            <pc:docMk/>
            <pc:sldMk cId="2624610851" sldId="266"/>
            <ac:spMk id="22" creationId="{F944E337-3E5D-4A1F-A5A1-2057F25B8A7B}"/>
          </ac:spMkLst>
        </pc:spChg>
        <pc:spChg chg="add del">
          <ac:chgData name="Marshall Wilson" userId="dee6c1a0-ec5f-40ea-8c43-42c3bd37b258" providerId="ADAL" clId="{C1B3B1D6-9D91-4BA2-995B-B289BBE68A94}" dt="2022-07-27T16:58:12.034" v="5116" actId="26606"/>
          <ac:spMkLst>
            <pc:docMk/>
            <pc:sldMk cId="2624610851" sldId="266"/>
            <ac:spMk id="23" creationId="{4DA50D69-7CF7-4844-B844-A2B821C77F24}"/>
          </ac:spMkLst>
        </pc:spChg>
        <pc:spChg chg="add del">
          <ac:chgData name="Marshall Wilson" userId="dee6c1a0-ec5f-40ea-8c43-42c3bd37b258" providerId="ADAL" clId="{C1B3B1D6-9D91-4BA2-995B-B289BBE68A94}" dt="2022-07-27T16:58:15.430" v="5118" actId="26606"/>
          <ac:spMkLst>
            <pc:docMk/>
            <pc:sldMk cId="2624610851" sldId="266"/>
            <ac:spMk id="25" creationId="{C7FA33FF-088D-4F16-95A2-2C64D353DEA8}"/>
          </ac:spMkLst>
        </pc:spChg>
        <pc:spChg chg="add del">
          <ac:chgData name="Marshall Wilson" userId="dee6c1a0-ec5f-40ea-8c43-42c3bd37b258" providerId="ADAL" clId="{C1B3B1D6-9D91-4BA2-995B-B289BBE68A94}" dt="2022-07-27T16:58:15.430" v="5118" actId="26606"/>
          <ac:spMkLst>
            <pc:docMk/>
            <pc:sldMk cId="2624610851" sldId="266"/>
            <ac:spMk id="26" creationId="{A376EFB1-01CF-419F-ABF1-2AF02BBFCBD1}"/>
          </ac:spMkLst>
        </pc:spChg>
        <pc:spChg chg="add del">
          <ac:chgData name="Marshall Wilson" userId="dee6c1a0-ec5f-40ea-8c43-42c3bd37b258" providerId="ADAL" clId="{C1B3B1D6-9D91-4BA2-995B-B289BBE68A94}" dt="2022-07-27T16:58:15.430" v="5118" actId="26606"/>
          <ac:spMkLst>
            <pc:docMk/>
            <pc:sldMk cId="2624610851" sldId="266"/>
            <ac:spMk id="27" creationId="{FF9DEA15-78BD-4750-AA18-B9F28A6D5AB8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624610851" sldId="266"/>
            <ac:spMk id="29" creationId="{C4285719-470E-454C-AF62-8323075F1F5B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624610851" sldId="266"/>
            <ac:spMk id="30" creationId="{CD9FE4EF-C4D8-49A0-B2FF-81D8DB7D8A24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624610851" sldId="266"/>
            <ac:spMk id="31" creationId="{4300840D-0A0B-4512-BACA-B439D5B9C57C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624610851" sldId="266"/>
            <ac:spMk id="32" creationId="{D2B78728-A580-49A7-84F9-6EF6F583ADE0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624610851" sldId="266"/>
            <ac:spMk id="33" creationId="{38FAA1A1-D861-433F-88FA-1E9D6FD31D11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624610851" sldId="266"/>
            <ac:spMk id="34" creationId="{8D71EDA1-87BF-4D5D-AB79-F346FD19278A}"/>
          </ac:spMkLst>
        </pc:spChg>
        <pc:picChg chg="add mod">
          <ac:chgData name="Marshall Wilson" userId="dee6c1a0-ec5f-40ea-8c43-42c3bd37b258" providerId="ADAL" clId="{C1B3B1D6-9D91-4BA2-995B-B289BBE68A94}" dt="2022-07-27T16:58:15.439" v="5119" actId="26606"/>
          <ac:picMkLst>
            <pc:docMk/>
            <pc:sldMk cId="2624610851" sldId="266"/>
            <ac:picMk id="5" creationId="{3C6E0971-DC73-4873-87BD-0B2FCB76A18B}"/>
          </ac:picMkLst>
        </pc:picChg>
      </pc:sldChg>
      <pc:sldChg chg="addSp delSp modSp new mod setBg delDesignElem modNotesTx">
        <pc:chgData name="Marshall Wilson" userId="dee6c1a0-ec5f-40ea-8c43-42c3bd37b258" providerId="ADAL" clId="{C1B3B1D6-9D91-4BA2-995B-B289BBE68A94}" dt="2022-10-07T05:21:05.081" v="6370"/>
        <pc:sldMkLst>
          <pc:docMk/>
          <pc:sldMk cId="2435953651" sldId="267"/>
        </pc:sldMkLst>
        <pc:spChg chg="mod">
          <ac:chgData name="Marshall Wilson" userId="dee6c1a0-ec5f-40ea-8c43-42c3bd37b258" providerId="ADAL" clId="{C1B3B1D6-9D91-4BA2-995B-B289BBE68A94}" dt="2022-07-27T16:57:46.253" v="5111" actId="26606"/>
          <ac:spMkLst>
            <pc:docMk/>
            <pc:sldMk cId="2435953651" sldId="267"/>
            <ac:spMk id="2" creationId="{8A82D57C-163E-40C3-A526-DADD1ECA7858}"/>
          </ac:spMkLst>
        </pc:spChg>
        <pc:spChg chg="mod">
          <ac:chgData name="Marshall Wilson" userId="dee6c1a0-ec5f-40ea-8c43-42c3bd37b258" providerId="ADAL" clId="{C1B3B1D6-9D91-4BA2-995B-B289BBE68A94}" dt="2022-10-07T05:00:42.416" v="5686" actId="20577"/>
          <ac:spMkLst>
            <pc:docMk/>
            <pc:sldMk cId="2435953651" sldId="267"/>
            <ac:spMk id="3" creationId="{412EABFD-62C4-40CA-97CC-48880121703E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435953651" sldId="267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435953651" sldId="267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435953651" sldId="267"/>
            <ac:spMk id="12" creationId="{081E4A58-353D-44AE-B2FC-2A74E2E400F7}"/>
          </ac:spMkLst>
        </pc:spChg>
      </pc:sldChg>
      <pc:sldChg chg="addSp delSp modSp new mod setBg delDesignElem modNotesTx">
        <pc:chgData name="Marshall Wilson" userId="dee6c1a0-ec5f-40ea-8c43-42c3bd37b258" providerId="ADAL" clId="{C1B3B1D6-9D91-4BA2-995B-B289BBE68A94}" dt="2022-10-07T05:21:05.081" v="6370"/>
        <pc:sldMkLst>
          <pc:docMk/>
          <pc:sldMk cId="3326460028" sldId="268"/>
        </pc:sldMkLst>
        <pc:spChg chg="mod">
          <ac:chgData name="Marshall Wilson" userId="dee6c1a0-ec5f-40ea-8c43-42c3bd37b258" providerId="ADAL" clId="{C1B3B1D6-9D91-4BA2-995B-B289BBE68A94}" dt="2022-07-27T16:57:48.752" v="5112" actId="26606"/>
          <ac:spMkLst>
            <pc:docMk/>
            <pc:sldMk cId="3326460028" sldId="268"/>
            <ac:spMk id="2" creationId="{47CB8889-8105-45A4-A2E7-7870A3B4F716}"/>
          </ac:spMkLst>
        </pc:spChg>
        <pc:spChg chg="mod">
          <ac:chgData name="Marshall Wilson" userId="dee6c1a0-ec5f-40ea-8c43-42c3bd37b258" providerId="ADAL" clId="{C1B3B1D6-9D91-4BA2-995B-B289BBE68A94}" dt="2022-07-27T16:57:48.752" v="5112" actId="26606"/>
          <ac:spMkLst>
            <pc:docMk/>
            <pc:sldMk cId="3326460028" sldId="268"/>
            <ac:spMk id="3" creationId="{7840B92B-C71D-4DEF-84FE-5517813C62F1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326460028" sldId="268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326460028" sldId="268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326460028" sldId="268"/>
            <ac:spMk id="12" creationId="{081E4A58-353D-44AE-B2FC-2A74E2E400F7}"/>
          </ac:spMkLst>
        </pc:spChg>
      </pc:sldChg>
      <pc:sldChg chg="addSp delSp modSp new mo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2947957720" sldId="269"/>
        </pc:sldMkLst>
        <pc:spChg chg="mod">
          <ac:chgData name="Marshall Wilson" userId="dee6c1a0-ec5f-40ea-8c43-42c3bd37b258" providerId="ADAL" clId="{C1B3B1D6-9D91-4BA2-995B-B289BBE68A94}" dt="2022-07-27T16:57:28.548" v="5106" actId="26606"/>
          <ac:spMkLst>
            <pc:docMk/>
            <pc:sldMk cId="2947957720" sldId="269"/>
            <ac:spMk id="2" creationId="{E92B1449-5795-4331-80E3-35A26F87058F}"/>
          </ac:spMkLst>
        </pc:spChg>
        <pc:spChg chg="mod">
          <ac:chgData name="Marshall Wilson" userId="dee6c1a0-ec5f-40ea-8c43-42c3bd37b258" providerId="ADAL" clId="{C1B3B1D6-9D91-4BA2-995B-B289BBE68A94}" dt="2022-10-07T04:52:18.252" v="5235" actId="20577"/>
          <ac:spMkLst>
            <pc:docMk/>
            <pc:sldMk cId="2947957720" sldId="269"/>
            <ac:spMk id="3" creationId="{BD539263-9FC0-4FF3-A265-EE795E3060F0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947957720" sldId="269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947957720" sldId="269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2947957720" sldId="269"/>
            <ac:spMk id="12" creationId="{081E4A58-353D-44AE-B2FC-2A74E2E400F7}"/>
          </ac:spMkLst>
        </pc:spChg>
      </pc:sldChg>
      <pc:sldChg chg="addSp delSp modSp new mo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3707051729" sldId="270"/>
        </pc:sldMkLst>
        <pc:spChg chg="mod">
          <ac:chgData name="Marshall Wilson" userId="dee6c1a0-ec5f-40ea-8c43-42c3bd37b258" providerId="ADAL" clId="{C1B3B1D6-9D91-4BA2-995B-B289BBE68A94}" dt="2022-07-27T16:57:32.779" v="5107" actId="26606"/>
          <ac:spMkLst>
            <pc:docMk/>
            <pc:sldMk cId="3707051729" sldId="270"/>
            <ac:spMk id="2" creationId="{24BA9F13-7F9F-496F-AD57-94519ECB584B}"/>
          </ac:spMkLst>
        </pc:spChg>
        <pc:spChg chg="mod">
          <ac:chgData name="Marshall Wilson" userId="dee6c1a0-ec5f-40ea-8c43-42c3bd37b258" providerId="ADAL" clId="{C1B3B1D6-9D91-4BA2-995B-B289BBE68A94}" dt="2022-07-27T16:57:32.779" v="5107" actId="26606"/>
          <ac:spMkLst>
            <pc:docMk/>
            <pc:sldMk cId="3707051729" sldId="270"/>
            <ac:spMk id="3" creationId="{4C1680EE-C138-4539-889E-851A598DE67F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707051729" sldId="270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707051729" sldId="270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707051729" sldId="270"/>
            <ac:spMk id="12" creationId="{081E4A58-353D-44AE-B2FC-2A74E2E400F7}"/>
          </ac:spMkLst>
        </pc:spChg>
      </pc:sldChg>
      <pc:sldChg chg="addSp delSp modSp new mo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455032495" sldId="271"/>
        </pc:sldMkLst>
        <pc:spChg chg="mod">
          <ac:chgData name="Marshall Wilson" userId="dee6c1a0-ec5f-40ea-8c43-42c3bd37b258" providerId="ADAL" clId="{C1B3B1D6-9D91-4BA2-995B-B289BBE68A94}" dt="2022-07-27T16:57:21.986" v="5105" actId="26606"/>
          <ac:spMkLst>
            <pc:docMk/>
            <pc:sldMk cId="455032495" sldId="271"/>
            <ac:spMk id="2" creationId="{0218C520-DB9B-4267-9138-58D83990288C}"/>
          </ac:spMkLst>
        </pc:spChg>
        <pc:spChg chg="mod">
          <ac:chgData name="Marshall Wilson" userId="dee6c1a0-ec5f-40ea-8c43-42c3bd37b258" providerId="ADAL" clId="{C1B3B1D6-9D91-4BA2-995B-B289BBE68A94}" dt="2022-07-27T16:57:21.986" v="5105" actId="26606"/>
          <ac:spMkLst>
            <pc:docMk/>
            <pc:sldMk cId="455032495" sldId="271"/>
            <ac:spMk id="3" creationId="{180BA452-5AFE-4912-A8F1-7019FB7337A7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455032495" sldId="271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455032495" sldId="271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455032495" sldId="271"/>
            <ac:spMk id="12" creationId="{081E4A58-353D-44AE-B2FC-2A74E2E400F7}"/>
          </ac:spMkLst>
        </pc:spChg>
      </pc:sldChg>
      <pc:sldChg chg="addSp delSp modSp new mod setBg delDesignElem">
        <pc:chgData name="Marshall Wilson" userId="dee6c1a0-ec5f-40ea-8c43-42c3bd37b258" providerId="ADAL" clId="{C1B3B1D6-9D91-4BA2-995B-B289BBE68A94}" dt="2022-10-07T05:21:05.081" v="6370"/>
        <pc:sldMkLst>
          <pc:docMk/>
          <pc:sldMk cId="3591533061" sldId="272"/>
        </pc:sldMkLst>
        <pc:spChg chg="mod">
          <ac:chgData name="Marshall Wilson" userId="dee6c1a0-ec5f-40ea-8c43-42c3bd37b258" providerId="ADAL" clId="{C1B3B1D6-9D91-4BA2-995B-B289BBE68A94}" dt="2022-07-27T16:57:35.767" v="5108" actId="26606"/>
          <ac:spMkLst>
            <pc:docMk/>
            <pc:sldMk cId="3591533061" sldId="272"/>
            <ac:spMk id="2" creationId="{313C1CD8-B391-41CC-8C63-6BB8D910B2BD}"/>
          </ac:spMkLst>
        </pc:spChg>
        <pc:spChg chg="mod">
          <ac:chgData name="Marshall Wilson" userId="dee6c1a0-ec5f-40ea-8c43-42c3bd37b258" providerId="ADAL" clId="{C1B3B1D6-9D91-4BA2-995B-B289BBE68A94}" dt="2022-10-07T05:21:05.081" v="6370"/>
          <ac:spMkLst>
            <pc:docMk/>
            <pc:sldMk cId="3591533061" sldId="272"/>
            <ac:spMk id="3" creationId="{E27F87B1-FD41-4BB5-9C3B-E6F2FD6CB61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591533061" sldId="272"/>
            <ac:spMk id="8" creationId="{907EF6B7-1338-4443-8C46-6A318D952DFD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591533061" sldId="272"/>
            <ac:spMk id="10" creationId="{DAAE4CDD-124C-4DCF-9584-B6033B545DD5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591533061" sldId="272"/>
            <ac:spMk id="12" creationId="{081E4A58-353D-44AE-B2FC-2A74E2E400F7}"/>
          </ac:spMkLst>
        </pc:spChg>
      </pc:sldChg>
      <pc:sldChg chg="addSp delSp modSp new mod setBg setClrOvrMap delDesignElem modNotesTx">
        <pc:chgData name="Marshall Wilson" userId="dee6c1a0-ec5f-40ea-8c43-42c3bd37b258" providerId="ADAL" clId="{C1B3B1D6-9D91-4BA2-995B-B289BBE68A94}" dt="2022-10-07T05:21:05.081" v="6370"/>
        <pc:sldMkLst>
          <pc:docMk/>
          <pc:sldMk cId="3331371453" sldId="273"/>
        </pc:sldMkLst>
        <pc:spChg chg="mod">
          <ac:chgData name="Marshall Wilson" userId="dee6c1a0-ec5f-40ea-8c43-42c3bd37b258" providerId="ADAL" clId="{C1B3B1D6-9D91-4BA2-995B-B289BBE68A94}" dt="2022-07-27T16:59:02.616" v="5133" actId="26606"/>
          <ac:spMkLst>
            <pc:docMk/>
            <pc:sldMk cId="3331371453" sldId="273"/>
            <ac:spMk id="2" creationId="{72E7166C-94D9-E8E0-614C-692DF97C5165}"/>
          </ac:spMkLst>
        </pc:spChg>
        <pc:spChg chg="mod">
          <ac:chgData name="Marshall Wilson" userId="dee6c1a0-ec5f-40ea-8c43-42c3bd37b258" providerId="ADAL" clId="{C1B3B1D6-9D91-4BA2-995B-B289BBE68A94}" dt="2022-07-27T16:59:02.616" v="5133" actId="26606"/>
          <ac:spMkLst>
            <pc:docMk/>
            <pc:sldMk cId="3331371453" sldId="273"/>
            <ac:spMk id="3" creationId="{47DB9AEF-49A9-7A0B-2F78-E4C8AEC7DC64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331371453" sldId="273"/>
            <ac:spMk id="10" creationId="{C7FA33FF-088D-4F16-95A2-2C64D353DEA8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331371453" sldId="273"/>
            <ac:spMk id="12" creationId="{A376EFB1-01CF-419F-ABF1-2AF02BBFCBD1}"/>
          </ac:spMkLst>
        </pc:spChg>
        <pc:spChg chg="add del">
          <ac:chgData name="Marshall Wilson" userId="dee6c1a0-ec5f-40ea-8c43-42c3bd37b258" providerId="ADAL" clId="{C1B3B1D6-9D91-4BA2-995B-B289BBE68A94}" dt="2022-10-07T05:21:05.081" v="6370"/>
          <ac:spMkLst>
            <pc:docMk/>
            <pc:sldMk cId="3331371453" sldId="273"/>
            <ac:spMk id="14" creationId="{FF9DEA15-78BD-4750-AA18-B9F28A6D5AB8}"/>
          </ac:spMkLst>
        </pc:spChg>
        <pc:picChg chg="add mod">
          <ac:chgData name="Marshall Wilson" userId="dee6c1a0-ec5f-40ea-8c43-42c3bd37b258" providerId="ADAL" clId="{C1B3B1D6-9D91-4BA2-995B-B289BBE68A94}" dt="2022-07-27T16:59:02.616" v="5133" actId="26606"/>
          <ac:picMkLst>
            <pc:docMk/>
            <pc:sldMk cId="3331371453" sldId="273"/>
            <ac:picMk id="5" creationId="{9E4E64D0-9FA1-2C33-22F0-1077B840557C}"/>
          </ac:picMkLst>
        </pc:picChg>
      </pc:sldChg>
      <pc:sldChg chg="addSp delSp modSp new mod">
        <pc:chgData name="Marshall Wilson" userId="dee6c1a0-ec5f-40ea-8c43-42c3bd37b258" providerId="ADAL" clId="{C1B3B1D6-9D91-4BA2-995B-B289BBE68A94}" dt="2022-10-07T05:21:05.081" v="6370"/>
        <pc:sldMkLst>
          <pc:docMk/>
          <pc:sldMk cId="4260153601" sldId="274"/>
        </pc:sldMkLst>
        <pc:spChg chg="mod">
          <ac:chgData name="Marshall Wilson" userId="dee6c1a0-ec5f-40ea-8c43-42c3bd37b258" providerId="ADAL" clId="{C1B3B1D6-9D91-4BA2-995B-B289BBE68A94}" dt="2022-10-07T05:21:05.081" v="6370"/>
          <ac:spMkLst>
            <pc:docMk/>
            <pc:sldMk cId="4260153601" sldId="274"/>
            <ac:spMk id="2" creationId="{C3E268B3-A978-821E-3FF8-78ECA4A464FA}"/>
          </ac:spMkLst>
        </pc:spChg>
        <pc:spChg chg="del mod">
          <ac:chgData name="Marshall Wilson" userId="dee6c1a0-ec5f-40ea-8c43-42c3bd37b258" providerId="ADAL" clId="{C1B3B1D6-9D91-4BA2-995B-B289BBE68A94}" dt="2022-07-27T17:00:53.258" v="5136"/>
          <ac:spMkLst>
            <pc:docMk/>
            <pc:sldMk cId="4260153601" sldId="274"/>
            <ac:spMk id="3" creationId="{D844A5B7-4617-4281-6FE7-765C31365D47}"/>
          </ac:spMkLst>
        </pc:spChg>
        <pc:picChg chg="add mod">
          <ac:chgData name="Marshall Wilson" userId="dee6c1a0-ec5f-40ea-8c43-42c3bd37b258" providerId="ADAL" clId="{C1B3B1D6-9D91-4BA2-995B-B289BBE68A94}" dt="2022-10-07T05:21:05.081" v="6370"/>
          <ac:picMkLst>
            <pc:docMk/>
            <pc:sldMk cId="4260153601" sldId="274"/>
            <ac:picMk id="1026" creationId="{0BFAFB7A-F769-DDF0-E4FB-8F892CC166F1}"/>
          </ac:picMkLst>
        </pc:picChg>
      </pc:sldChg>
      <pc:sldChg chg="addSp modSp new mod setBg">
        <pc:chgData name="Marshall Wilson" userId="dee6c1a0-ec5f-40ea-8c43-42c3bd37b258" providerId="ADAL" clId="{C1B3B1D6-9D91-4BA2-995B-B289BBE68A94}" dt="2022-10-07T20:56:05.322" v="7054" actId="20577"/>
        <pc:sldMkLst>
          <pc:docMk/>
          <pc:sldMk cId="1646404263" sldId="275"/>
        </pc:sldMkLst>
        <pc:spChg chg="mod">
          <ac:chgData name="Marshall Wilson" userId="dee6c1a0-ec5f-40ea-8c43-42c3bd37b258" providerId="ADAL" clId="{C1B3B1D6-9D91-4BA2-995B-B289BBE68A94}" dt="2022-10-07T20:56:05.322" v="7054" actId="20577"/>
          <ac:spMkLst>
            <pc:docMk/>
            <pc:sldMk cId="1646404263" sldId="275"/>
            <ac:spMk id="2" creationId="{1CD9B86C-21C2-824C-B7E0-7D9AEC79F831}"/>
          </ac:spMkLst>
        </pc:spChg>
        <pc:spChg chg="mod">
          <ac:chgData name="Marshall Wilson" userId="dee6c1a0-ec5f-40ea-8c43-42c3bd37b258" providerId="ADAL" clId="{C1B3B1D6-9D91-4BA2-995B-B289BBE68A94}" dt="2022-10-07T05:21:21.694" v="6372" actId="26606"/>
          <ac:spMkLst>
            <pc:docMk/>
            <pc:sldMk cId="1646404263" sldId="275"/>
            <ac:spMk id="3" creationId="{839F6CA7-A54A-88EA-7CF9-E34D7AAFA09C}"/>
          </ac:spMkLst>
        </pc:spChg>
        <pc:spChg chg="add">
          <ac:chgData name="Marshall Wilson" userId="dee6c1a0-ec5f-40ea-8c43-42c3bd37b258" providerId="ADAL" clId="{C1B3B1D6-9D91-4BA2-995B-B289BBE68A94}" dt="2022-10-07T05:21:21.694" v="6372" actId="26606"/>
          <ac:spMkLst>
            <pc:docMk/>
            <pc:sldMk cId="1646404263" sldId="275"/>
            <ac:spMk id="8" creationId="{C2554CA6-288E-4202-BC52-2E5A8F0C0AED}"/>
          </ac:spMkLst>
        </pc:spChg>
        <pc:spChg chg="add">
          <ac:chgData name="Marshall Wilson" userId="dee6c1a0-ec5f-40ea-8c43-42c3bd37b258" providerId="ADAL" clId="{C1B3B1D6-9D91-4BA2-995B-B289BBE68A94}" dt="2022-10-07T05:21:21.694" v="6372" actId="26606"/>
          <ac:spMkLst>
            <pc:docMk/>
            <pc:sldMk cId="1646404263" sldId="275"/>
            <ac:spMk id="10" creationId="{B10BB131-AC8E-4A8E-A5D1-36260F720C3B}"/>
          </ac:spMkLst>
        </pc:spChg>
        <pc:spChg chg="add">
          <ac:chgData name="Marshall Wilson" userId="dee6c1a0-ec5f-40ea-8c43-42c3bd37b258" providerId="ADAL" clId="{C1B3B1D6-9D91-4BA2-995B-B289BBE68A94}" dt="2022-10-07T05:21:21.694" v="6372" actId="26606"/>
          <ac:spMkLst>
            <pc:docMk/>
            <pc:sldMk cId="1646404263" sldId="275"/>
            <ac:spMk id="12" creationId="{5B7778FC-632E-4DCA-A7CB-0D7731CCF970}"/>
          </ac:spMkLst>
        </pc:spChg>
        <pc:spChg chg="add">
          <ac:chgData name="Marshall Wilson" userId="dee6c1a0-ec5f-40ea-8c43-42c3bd37b258" providerId="ADAL" clId="{C1B3B1D6-9D91-4BA2-995B-B289BBE68A94}" dt="2022-10-07T05:21:21.694" v="6372" actId="26606"/>
          <ac:spMkLst>
            <pc:docMk/>
            <pc:sldMk cId="1646404263" sldId="275"/>
            <ac:spMk id="14" creationId="{FA23A907-97FB-4A8F-880A-DD77401C4296}"/>
          </ac:spMkLst>
        </pc:spChg>
      </pc:sldChg>
      <pc:sldChg chg="addSp modSp new mod setBg modNotesTx">
        <pc:chgData name="Marshall Wilson" userId="dee6c1a0-ec5f-40ea-8c43-42c3bd37b258" providerId="ADAL" clId="{C1B3B1D6-9D91-4BA2-995B-B289BBE68A94}" dt="2022-10-07T05:22:56.499" v="6488" actId="20577"/>
        <pc:sldMkLst>
          <pc:docMk/>
          <pc:sldMk cId="1778148056" sldId="276"/>
        </pc:sldMkLst>
        <pc:spChg chg="mod">
          <ac:chgData name="Marshall Wilson" userId="dee6c1a0-ec5f-40ea-8c43-42c3bd37b258" providerId="ADAL" clId="{C1B3B1D6-9D91-4BA2-995B-B289BBE68A94}" dt="2022-10-07T05:21:11.532" v="6371" actId="26606"/>
          <ac:spMkLst>
            <pc:docMk/>
            <pc:sldMk cId="1778148056" sldId="276"/>
            <ac:spMk id="2" creationId="{20551D16-6D5A-6EAF-A5B9-C1E08B0C3831}"/>
          </ac:spMkLst>
        </pc:spChg>
        <pc:spChg chg="mod">
          <ac:chgData name="Marshall Wilson" userId="dee6c1a0-ec5f-40ea-8c43-42c3bd37b258" providerId="ADAL" clId="{C1B3B1D6-9D91-4BA2-995B-B289BBE68A94}" dt="2022-10-07T05:22:56.499" v="6488" actId="20577"/>
          <ac:spMkLst>
            <pc:docMk/>
            <pc:sldMk cId="1778148056" sldId="276"/>
            <ac:spMk id="3" creationId="{2371CE11-D6E9-0C0A-C698-1AF38DFE6AB5}"/>
          </ac:spMkLst>
        </pc:spChg>
        <pc:spChg chg="add">
          <ac:chgData name="Marshall Wilson" userId="dee6c1a0-ec5f-40ea-8c43-42c3bd37b258" providerId="ADAL" clId="{C1B3B1D6-9D91-4BA2-995B-B289BBE68A94}" dt="2022-10-07T05:21:11.532" v="6371" actId="26606"/>
          <ac:spMkLst>
            <pc:docMk/>
            <pc:sldMk cId="1778148056" sldId="276"/>
            <ac:spMk id="8" creationId="{C2554CA6-288E-4202-BC52-2E5A8F0C0AED}"/>
          </ac:spMkLst>
        </pc:spChg>
        <pc:spChg chg="add">
          <ac:chgData name="Marshall Wilson" userId="dee6c1a0-ec5f-40ea-8c43-42c3bd37b258" providerId="ADAL" clId="{C1B3B1D6-9D91-4BA2-995B-B289BBE68A94}" dt="2022-10-07T05:21:11.532" v="6371" actId="26606"/>
          <ac:spMkLst>
            <pc:docMk/>
            <pc:sldMk cId="1778148056" sldId="276"/>
            <ac:spMk id="10" creationId="{B10BB131-AC8E-4A8E-A5D1-36260F720C3B}"/>
          </ac:spMkLst>
        </pc:spChg>
        <pc:spChg chg="add">
          <ac:chgData name="Marshall Wilson" userId="dee6c1a0-ec5f-40ea-8c43-42c3bd37b258" providerId="ADAL" clId="{C1B3B1D6-9D91-4BA2-995B-B289BBE68A94}" dt="2022-10-07T05:21:11.532" v="6371" actId="26606"/>
          <ac:spMkLst>
            <pc:docMk/>
            <pc:sldMk cId="1778148056" sldId="276"/>
            <ac:spMk id="12" creationId="{5B7778FC-632E-4DCA-A7CB-0D7731CCF970}"/>
          </ac:spMkLst>
        </pc:spChg>
        <pc:spChg chg="add">
          <ac:chgData name="Marshall Wilson" userId="dee6c1a0-ec5f-40ea-8c43-42c3bd37b258" providerId="ADAL" clId="{C1B3B1D6-9D91-4BA2-995B-B289BBE68A94}" dt="2022-10-07T05:21:11.532" v="6371" actId="26606"/>
          <ac:spMkLst>
            <pc:docMk/>
            <pc:sldMk cId="1778148056" sldId="276"/>
            <ac:spMk id="14" creationId="{FA23A907-97FB-4A8F-880A-DD77401C4296}"/>
          </ac:spMkLst>
        </pc:spChg>
      </pc:sldChg>
      <pc:sldChg chg="addSp modSp new mod setBg modNotesTx">
        <pc:chgData name="Marshall Wilson" userId="dee6c1a0-ec5f-40ea-8c43-42c3bd37b258" providerId="ADAL" clId="{C1B3B1D6-9D91-4BA2-995B-B289BBE68A94}" dt="2022-10-07T20:36:28.404" v="7029"/>
        <pc:sldMkLst>
          <pc:docMk/>
          <pc:sldMk cId="3189602942" sldId="277"/>
        </pc:sldMkLst>
        <pc:spChg chg="mod">
          <ac:chgData name="Marshall Wilson" userId="dee6c1a0-ec5f-40ea-8c43-42c3bd37b258" providerId="ADAL" clId="{C1B3B1D6-9D91-4BA2-995B-B289BBE68A94}" dt="2022-10-07T20:34:18.027" v="6925" actId="26606"/>
          <ac:spMkLst>
            <pc:docMk/>
            <pc:sldMk cId="3189602942" sldId="277"/>
            <ac:spMk id="2" creationId="{75AF9C18-80E5-02CF-BCB9-20EB0E365847}"/>
          </ac:spMkLst>
        </pc:spChg>
        <pc:spChg chg="mod">
          <ac:chgData name="Marshall Wilson" userId="dee6c1a0-ec5f-40ea-8c43-42c3bd37b258" providerId="ADAL" clId="{C1B3B1D6-9D91-4BA2-995B-B289BBE68A94}" dt="2022-10-07T20:34:18.027" v="6925" actId="26606"/>
          <ac:spMkLst>
            <pc:docMk/>
            <pc:sldMk cId="3189602942" sldId="277"/>
            <ac:spMk id="3" creationId="{F2D83284-CAE2-ADFB-3E72-D9B151088638}"/>
          </ac:spMkLst>
        </pc:spChg>
        <pc:spChg chg="add">
          <ac:chgData name="Marshall Wilson" userId="dee6c1a0-ec5f-40ea-8c43-42c3bd37b258" providerId="ADAL" clId="{C1B3B1D6-9D91-4BA2-995B-B289BBE68A94}" dt="2022-10-07T20:34:18.027" v="6925" actId="26606"/>
          <ac:spMkLst>
            <pc:docMk/>
            <pc:sldMk cId="3189602942" sldId="277"/>
            <ac:spMk id="8" creationId="{C2554CA6-288E-4202-BC52-2E5A8F0C0AED}"/>
          </ac:spMkLst>
        </pc:spChg>
        <pc:spChg chg="add">
          <ac:chgData name="Marshall Wilson" userId="dee6c1a0-ec5f-40ea-8c43-42c3bd37b258" providerId="ADAL" clId="{C1B3B1D6-9D91-4BA2-995B-B289BBE68A94}" dt="2022-10-07T20:34:18.027" v="6925" actId="26606"/>
          <ac:spMkLst>
            <pc:docMk/>
            <pc:sldMk cId="3189602942" sldId="277"/>
            <ac:spMk id="10" creationId="{B10BB131-AC8E-4A8E-A5D1-36260F720C3B}"/>
          </ac:spMkLst>
        </pc:spChg>
        <pc:spChg chg="add">
          <ac:chgData name="Marshall Wilson" userId="dee6c1a0-ec5f-40ea-8c43-42c3bd37b258" providerId="ADAL" clId="{C1B3B1D6-9D91-4BA2-995B-B289BBE68A94}" dt="2022-10-07T20:34:18.027" v="6925" actId="26606"/>
          <ac:spMkLst>
            <pc:docMk/>
            <pc:sldMk cId="3189602942" sldId="277"/>
            <ac:spMk id="12" creationId="{5B7778FC-632E-4DCA-A7CB-0D7731CCF970}"/>
          </ac:spMkLst>
        </pc:spChg>
        <pc:spChg chg="add">
          <ac:chgData name="Marshall Wilson" userId="dee6c1a0-ec5f-40ea-8c43-42c3bd37b258" providerId="ADAL" clId="{C1B3B1D6-9D91-4BA2-995B-B289BBE68A94}" dt="2022-10-07T20:34:18.027" v="6925" actId="26606"/>
          <ac:spMkLst>
            <pc:docMk/>
            <pc:sldMk cId="3189602942" sldId="277"/>
            <ac:spMk id="14" creationId="{FA23A907-97FB-4A8F-880A-DD77401C4296}"/>
          </ac:spMkLst>
        </pc:spChg>
      </pc:sldChg>
      <pc:sldChg chg="addSp modSp new mod setBg addAnim">
        <pc:chgData name="Marshall Wilson" userId="dee6c1a0-ec5f-40ea-8c43-42c3bd37b258" providerId="ADAL" clId="{C1B3B1D6-9D91-4BA2-995B-B289BBE68A94}" dt="2022-10-07T20:34:50.224" v="6988"/>
        <pc:sldMkLst>
          <pc:docMk/>
          <pc:sldMk cId="1428389070" sldId="278"/>
        </pc:sldMkLst>
        <pc:spChg chg="mod">
          <ac:chgData name="Marshall Wilson" userId="dee6c1a0-ec5f-40ea-8c43-42c3bd37b258" providerId="ADAL" clId="{C1B3B1D6-9D91-4BA2-995B-B289BBE68A94}" dt="2022-10-07T20:34:50.223" v="6987" actId="26606"/>
          <ac:spMkLst>
            <pc:docMk/>
            <pc:sldMk cId="1428389070" sldId="278"/>
            <ac:spMk id="2" creationId="{B85580C2-B5E1-A72B-E79E-B444FA378B88}"/>
          </ac:spMkLst>
        </pc:spChg>
        <pc:spChg chg="mod">
          <ac:chgData name="Marshall Wilson" userId="dee6c1a0-ec5f-40ea-8c43-42c3bd37b258" providerId="ADAL" clId="{C1B3B1D6-9D91-4BA2-995B-B289BBE68A94}" dt="2022-10-07T20:34:50.223" v="6987" actId="26606"/>
          <ac:spMkLst>
            <pc:docMk/>
            <pc:sldMk cId="1428389070" sldId="278"/>
            <ac:spMk id="3" creationId="{76E0FD6D-BA62-1243-5113-13714B10FC60}"/>
          </ac:spMkLst>
        </pc:spChg>
        <pc:spChg chg="add">
          <ac:chgData name="Marshall Wilson" userId="dee6c1a0-ec5f-40ea-8c43-42c3bd37b258" providerId="ADAL" clId="{C1B3B1D6-9D91-4BA2-995B-B289BBE68A94}" dt="2022-10-07T20:34:50.223" v="6987" actId="26606"/>
          <ac:spMkLst>
            <pc:docMk/>
            <pc:sldMk cId="1428389070" sldId="278"/>
            <ac:spMk id="8" creationId="{C2554CA6-288E-4202-BC52-2E5A8F0C0AED}"/>
          </ac:spMkLst>
        </pc:spChg>
        <pc:spChg chg="add">
          <ac:chgData name="Marshall Wilson" userId="dee6c1a0-ec5f-40ea-8c43-42c3bd37b258" providerId="ADAL" clId="{C1B3B1D6-9D91-4BA2-995B-B289BBE68A94}" dt="2022-10-07T20:34:50.223" v="6987" actId="26606"/>
          <ac:spMkLst>
            <pc:docMk/>
            <pc:sldMk cId="1428389070" sldId="278"/>
            <ac:spMk id="10" creationId="{B10BB131-AC8E-4A8E-A5D1-36260F720C3B}"/>
          </ac:spMkLst>
        </pc:spChg>
        <pc:spChg chg="add">
          <ac:chgData name="Marshall Wilson" userId="dee6c1a0-ec5f-40ea-8c43-42c3bd37b258" providerId="ADAL" clId="{C1B3B1D6-9D91-4BA2-995B-B289BBE68A94}" dt="2022-10-07T20:34:50.223" v="6987" actId="26606"/>
          <ac:spMkLst>
            <pc:docMk/>
            <pc:sldMk cId="1428389070" sldId="278"/>
            <ac:spMk id="12" creationId="{5B7778FC-632E-4DCA-A7CB-0D7731CCF970}"/>
          </ac:spMkLst>
        </pc:spChg>
        <pc:spChg chg="add">
          <ac:chgData name="Marshall Wilson" userId="dee6c1a0-ec5f-40ea-8c43-42c3bd37b258" providerId="ADAL" clId="{C1B3B1D6-9D91-4BA2-995B-B289BBE68A94}" dt="2022-10-07T20:34:50.223" v="6987" actId="26606"/>
          <ac:spMkLst>
            <pc:docMk/>
            <pc:sldMk cId="1428389070" sldId="278"/>
            <ac:spMk id="14" creationId="{FA23A907-97FB-4A8F-880A-DD77401C42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032F0-D0FA-400E-9186-457C213343D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11297-D3FB-4F75-8E0F-5A85BBD7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make a list of which services fit into which category for 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1297-D3FB-4F75-8E0F-5A85BBD72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3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https://cmiadapter-prod-westus1.scm.azurewebsites.net/</a:t>
            </a:r>
          </a:p>
          <a:p>
            <a:r>
              <a:rPr lang="en-US" dirty="0"/>
              <a:t>https://dashboard.azure.development.k8s.iqmetrix.net/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1297-D3FB-4F75-8E0F-5A85BBD72C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4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https://github.com/iQmetrix/RQ.DevOps.Pipelines/blob/master/blueGreenKubernetesBuildAndDeploymentPipeline.yaml</a:t>
            </a:r>
          </a:p>
          <a:p>
            <a:r>
              <a:rPr lang="en-US" dirty="0"/>
              <a:t>https://dev.azure.com/iqmetrix/Azure%20DevOps%20Documentation/_wiki/wikis/Azure-DevOps-Documentation.wiki/230/RQ-DevOps-Pipeline-Guide</a:t>
            </a:r>
          </a:p>
          <a:p>
            <a:endParaRPr lang="en-US" dirty="0"/>
          </a:p>
          <a:p>
            <a:r>
              <a:rPr lang="en-US" dirty="0"/>
              <a:t>Task based: https://dev.azure.com/iqmetrix/RQ/_apps/hub/ms.vss-ciworkflow.build-ci-hub?_a=edit-build-definition&amp;id=1537</a:t>
            </a:r>
          </a:p>
          <a:p>
            <a:endParaRPr lang="en-US" dirty="0"/>
          </a:p>
          <a:p>
            <a:r>
              <a:rPr lang="en-US" dirty="0"/>
              <a:t>YAML based: https://dev.azure.com/iqmetrix/RQ/_apps/hub/ms.vss-build-web.ci-designer-hub?pipelineId=1420&amp;nonce=imvbMc/JHx7Jji3w66Rz5g%3D%3D&amp;branch=master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1297-D3FB-4F75-8E0F-5A85BBD72C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1297-D3FB-4F75-8E0F-5A85BBD72C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https://dev.azure.com/iqmetrix/RQ/_build/results?buildId=400784&amp;view=results</a:t>
            </a:r>
          </a:p>
          <a:p>
            <a:r>
              <a:rPr lang="en-US" dirty="0"/>
              <a:t>https://dev.azure.com/iqmetrix/RQ/_build/results?buildId=426477&amp;view=results</a:t>
            </a:r>
          </a:p>
          <a:p>
            <a:r>
              <a:rPr lang="en-US" dirty="0"/>
              <a:t>Look up: what does “remove previous helm release” mean?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1297-D3FB-4F75-8E0F-5A85BBD72C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3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https://dev.azure.com/iqmetrix/RQ/_build/results?buildId=371321&amp;view=results</a:t>
            </a:r>
          </a:p>
          <a:p>
            <a:r>
              <a:rPr lang="en-US" dirty="0"/>
              <a:t>https://teamcity.iqmetrix.com/project.html?projectId=HUB</a:t>
            </a:r>
          </a:p>
          <a:p>
            <a:r>
              <a:rPr lang="en-US" dirty="0"/>
              <a:t>https://teamcity.iqmetrix.com/project.html?projectId=HubV2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1297-D3FB-4F75-8E0F-5A85BBD72C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7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https://dev.azure.com/iqmetrix/RQ/_releaseProgress?_a=release-pipeline-progress&amp;releaseId=34884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1297-D3FB-4F75-8E0F-5A85BBD72C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https://wiki2.iqmetrix.com/display/IN/VIS+Ecosystem+Deploy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1297-D3FB-4F75-8E0F-5A85BBD72C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https://github.com/iQmetrix/RQ.Database.IntegrationsSchema</a:t>
            </a:r>
          </a:p>
          <a:p>
            <a:r>
              <a:rPr lang="en-US" dirty="0"/>
              <a:t>https://dev.azure.com/iqmetrix/RQ/_releaseProgress?_a=release-pipeline-progress&amp;releaseId=33981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1297-D3FB-4F75-8E0F-5A85BBD72C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6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demo in Visual Studio: deploy vendor inventory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1297-D3FB-4F75-8E0F-5A85BBD72C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4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4614-D362-4B17-9709-4966DD4D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38A7E-0C1F-48BD-B01E-E7F8DCB85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4435-2591-42E2-A762-7D252ECA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971A-EDF6-4807-868A-B5F34201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DC6D-8EF2-4DB7-A687-364AFD9D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0748-3BAD-4852-BCA9-B93B5DE8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DE63-AE2B-42AC-921A-651F52C6D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60F6-F881-4820-A42F-B5DF87F0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07CE-46B6-44B6-8B5F-059A2BD2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46A5-507E-405B-805F-29A58231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C832A-1E79-489C-A49A-39EC62C2A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E52C3-41E2-4A5D-B709-EB299ED6C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2F73-440E-4161-A1F9-52A2BDDB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5BF4-82FA-43BE-A6C8-F0B85633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967E-7245-4D75-AFC1-32BB059B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253-0C91-48DE-A473-9F1466FE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6025-DEB6-469A-BFCD-A132BBE1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EB32-0757-4385-B583-565FE9FF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BFD5-A4DB-4EBA-964D-EA8FE251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3C50-4D12-4AF5-8C93-B9CC4F83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5E63-6B5F-46EB-859F-7E86D666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5F0-9510-4FD5-A567-A84D6BF2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2D8D8-440C-4D13-9D8D-E06940C5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A6D1-1318-40DB-825A-DDFB10A6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A2A3-35E2-43CE-BE7C-44EA12E3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65A3-59E4-47EE-9A72-38FA75B7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2FAE-645C-4297-ADC0-8608F2DC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7451-2E0B-45D9-AE78-68E4A8630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1BB3D-96A1-48DD-BCC2-66559669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6C040-6021-4363-9739-19A8F07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2C14A-0BE7-45F0-8B88-F649E696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DD6A-7EE3-485A-B643-6EE60C9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63B6-46E7-4027-A0B3-2BB7E02B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79B9D-6693-4D32-B3BA-A9CBA9C4E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ABB5A-62FE-4910-BFFB-5ADA3C90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7A6F5-8AAE-440E-8A44-D48B76554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68CBA-F182-4E74-A728-56AA6FA0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91561-4531-4CA5-96D6-C78D5B69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3AE4B-CCE6-455C-A9C4-49A6AB83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2AD-C72D-46F0-9D6A-6BFCC0AC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9B89C-9E9E-4222-81F0-09F4A4CC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0A145-635E-463F-A51F-1A416657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65337-EF26-4B98-B590-593E0AF3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1511E-8EE9-4D06-8767-1236D72C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362A7-E4B8-48D9-B182-A087F1AE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AC379-C846-43B4-88CF-AB953446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17F7-13D1-4174-A164-30702529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FE06-E216-4B83-9775-50F161D4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A48A9-3C66-4711-B214-6B631A00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D02D1-91ED-4679-AD10-7C564455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4538F-86AC-4871-9560-C0A76D2B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BFB7D-AF13-4BD7-8791-2A1A6A94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714C-19D3-406D-9A55-8A506C27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4FAE7-7E87-4F70-B137-FE695CFEF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3C065-004D-4F8A-8F04-E0DC2747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60146-D029-4389-A9C5-C036C327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F9CB-4C4E-4D7D-BFFB-44F2F77D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963EF-C113-4C9B-A244-21F33B1C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4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438F2-812F-41F2-9577-CBC5D8E4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29698-D520-4EF0-944B-68737389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203F-CEDD-41F5-965F-39FB752CD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6C65-578C-46CB-9947-B4B84719F07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21CB-9A17-4C85-A6A4-E33085ABC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D7D9-0CC7-4E4D-9B36-AD0C61695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3298-7B54-4833-9EC7-F79B8BA0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M0eMF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Qmetrix/RQ.Database.IntegrationsSchem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azure.com/iqmetrix/RQ/_releaseProgress?_a=release-pipeline-progress&amp;releaseId=339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2.iqmetrix.com/display/RQMD/Building+and+Deploying+only+the+RQ+Cli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542E2-206C-8FF0-801E-67DDB98DB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6" t="9091" r="2496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F5116-A7D4-4134-B048-CDEC2721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Deployments in a nutshell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F682F-A45F-46F8-99FF-5713D2049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845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BD5B0-43D9-4577-BC0D-FB2D2801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RQ Database Deployments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385A-ED0E-4789-B256-4A11FC96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Like RQ, nearly entirely automated</a:t>
            </a:r>
          </a:p>
          <a:p>
            <a:r>
              <a:rPr lang="en-US" sz="2400" dirty="0"/>
              <a:t>We sometimes need to deploy integration schema changes</a:t>
            </a:r>
          </a:p>
          <a:p>
            <a:r>
              <a:rPr lang="en-US" sz="2400" dirty="0"/>
              <a:t>Normally we don’t need to worry about RQ DB deployments, but on rare occasions a deploy will fail and we’ll need to run a deployment manually</a:t>
            </a:r>
          </a:p>
          <a:p>
            <a:r>
              <a:rPr lang="en-US" sz="2400" dirty="0"/>
              <a:t>These instructions are in the </a:t>
            </a:r>
            <a:r>
              <a:rPr lang="en-US" sz="2400" dirty="0" err="1"/>
              <a:t>RQ.Database</a:t>
            </a:r>
            <a:r>
              <a:rPr lang="en-US" sz="2400" dirty="0"/>
              <a:t> build pipeline, but you can also find them here: </a:t>
            </a:r>
            <a:r>
              <a:rPr lang="en-US" sz="2400" dirty="0">
                <a:hlinkClick r:id="rId2"/>
              </a:rPr>
              <a:t>https://bit.ly/2M0eMFo</a:t>
            </a:r>
            <a:endParaRPr lang="en-US" sz="2400" dirty="0"/>
          </a:p>
          <a:p>
            <a:r>
              <a:rPr lang="en-US" sz="2400" dirty="0"/>
              <a:t>Once you fix the issues you can requeue up an </a:t>
            </a:r>
            <a:r>
              <a:rPr lang="en-US" sz="2400" dirty="0" err="1"/>
              <a:t>RQ.Database</a:t>
            </a:r>
            <a:r>
              <a:rPr lang="en-US" sz="2400" dirty="0"/>
              <a:t> build.</a:t>
            </a:r>
          </a:p>
          <a:p>
            <a:r>
              <a:rPr lang="en-US" sz="2400" dirty="0"/>
              <a:t>This won’t update existing databases, but it should push the changes during the next day’s deployment.</a:t>
            </a:r>
          </a:p>
          <a:p>
            <a:r>
              <a:rPr lang="en-US" sz="2400" dirty="0"/>
              <a:t>Databases we test with should be updated daily.  You can update databases yourself manually with the </a:t>
            </a:r>
            <a:r>
              <a:rPr lang="en-US" sz="2400" dirty="0" err="1"/>
              <a:t>db</a:t>
            </a:r>
            <a:r>
              <a:rPr lang="en-US" sz="2400" dirty="0"/>
              <a:t> script creator tool.  Client database updates are out of our hands. </a:t>
            </a:r>
          </a:p>
        </p:txBody>
      </p:sp>
    </p:spTree>
    <p:extLst>
      <p:ext uri="{BB962C8B-B14F-4D97-AF65-F5344CB8AC3E}">
        <p14:creationId xmlns:p14="http://schemas.microsoft.com/office/powerpoint/2010/main" val="302797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F9C18-80E5-02CF-BCB9-20EB0E36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Devops Pipelines: Two different types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3284-CAE2-ADFB-3E72-D9B15108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1700" dirty="0"/>
              <a:t>Tasks</a:t>
            </a:r>
          </a:p>
          <a:p>
            <a:pPr lvl="1"/>
            <a:r>
              <a:rPr lang="en-US" sz="1700" dirty="0"/>
              <a:t>Easy for anyone to use; drag and drop WYSIWYG</a:t>
            </a:r>
          </a:p>
          <a:p>
            <a:pPr lvl="1"/>
            <a:r>
              <a:rPr lang="en-US" sz="1700" dirty="0"/>
              <a:t>Variables, tasks, variable groups etc. all easy to change and edit</a:t>
            </a:r>
          </a:p>
          <a:p>
            <a:r>
              <a:rPr lang="en-US" sz="1700" dirty="0"/>
              <a:t>YAML based</a:t>
            </a:r>
          </a:p>
          <a:p>
            <a:pPr lvl="1"/>
            <a:r>
              <a:rPr lang="en-US" sz="1700" dirty="0"/>
              <a:t>More difficult to more flexible</a:t>
            </a:r>
          </a:p>
          <a:p>
            <a:pPr lvl="1"/>
            <a:r>
              <a:rPr lang="en-US" sz="1700" dirty="0"/>
              <a:t>Can utilize templates</a:t>
            </a:r>
          </a:p>
          <a:p>
            <a:pPr lvl="1"/>
            <a:r>
              <a:rPr lang="en-US" sz="1700" dirty="0"/>
              <a:t>Tighter control over config changes</a:t>
            </a:r>
          </a:p>
          <a:p>
            <a:pPr lvl="1"/>
            <a:r>
              <a:rPr lang="en-US" sz="1700" dirty="0"/>
              <a:t>GIT based history</a:t>
            </a:r>
          </a:p>
        </p:txBody>
      </p:sp>
    </p:spTree>
    <p:extLst>
      <p:ext uri="{BB962C8B-B14F-4D97-AF65-F5344CB8AC3E}">
        <p14:creationId xmlns:p14="http://schemas.microsoft.com/office/powerpoint/2010/main" val="318960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580C2-B5E1-A72B-E79E-B444FA37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about Teamcity and Ruby buildscripts?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FD6D-BA62-1243-5113-13714B10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What about them?</a:t>
            </a:r>
          </a:p>
        </p:txBody>
      </p:sp>
    </p:spTree>
    <p:extLst>
      <p:ext uri="{BB962C8B-B14F-4D97-AF65-F5344CB8AC3E}">
        <p14:creationId xmlns:p14="http://schemas.microsoft.com/office/powerpoint/2010/main" val="1428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2D57C-163E-40C3-A526-DADD1ECA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Standard K8s Deployment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ABFD-62C4-40CA-97CC-48880121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Done entirely through one screen</a:t>
            </a:r>
          </a:p>
          <a:p>
            <a:r>
              <a:rPr lang="en-US" dirty="0"/>
              <a:t>We can deploy to an environment, roll back to previous version or remove the previous helm release</a:t>
            </a:r>
          </a:p>
          <a:p>
            <a:r>
              <a:rPr lang="en-US" dirty="0"/>
              <a:t>Can usually only deploy something committed to master; no branches.  You won’t be able to deploy if a build is a feature branch.</a:t>
            </a:r>
          </a:p>
          <a:p>
            <a:r>
              <a:rPr lang="en-US" dirty="0"/>
              <a:t>To deploy to current environment, it must have been deployed to previous environment and requires someone to approve</a:t>
            </a:r>
          </a:p>
        </p:txBody>
      </p:sp>
    </p:spTree>
    <p:extLst>
      <p:ext uri="{BB962C8B-B14F-4D97-AF65-F5344CB8AC3E}">
        <p14:creationId xmlns:p14="http://schemas.microsoft.com/office/powerpoint/2010/main" val="243595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B8889-8105-45A4-A2E7-7870A3B4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in RQ/Hub apps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B92B-C71D-4DEF-84FE-5517813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Done entirely through Azure DevOps Pipelines</a:t>
            </a:r>
          </a:p>
          <a:p>
            <a:r>
              <a:rPr lang="en-US" dirty="0"/>
              <a:t>Can deploy to any environment from this page</a:t>
            </a:r>
          </a:p>
          <a:p>
            <a:r>
              <a:rPr lang="en-US" dirty="0"/>
              <a:t>Can only deploy new versions, no rollback capabilities unless you find and redeploy an old version</a:t>
            </a:r>
          </a:p>
          <a:p>
            <a:r>
              <a:rPr lang="en-US" dirty="0"/>
              <a:t>Requires approval and previous environment deployment success to deploy to next environment</a:t>
            </a:r>
          </a:p>
          <a:p>
            <a:r>
              <a:rPr lang="en-US" dirty="0"/>
              <a:t>Hub V1 and V2 are deployed through </a:t>
            </a:r>
            <a:r>
              <a:rPr lang="en-US" dirty="0" err="1"/>
              <a:t>Teamcity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6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989-B4A8-4ACB-8B0A-0F23FB58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CMI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CE19-BE3F-4EFF-BE49-4BA9F555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Pipelines handled in Azure Pipelines; Any build artifacts will be created by the CMI Deployment PR pipeline</a:t>
            </a:r>
          </a:p>
          <a:p>
            <a:r>
              <a:rPr lang="en-US" sz="2000"/>
              <a:t>Deployments themselves are handled by Azure DevOps Releases</a:t>
            </a:r>
          </a:p>
          <a:p>
            <a:r>
              <a:rPr lang="en-US" sz="2000"/>
              <a:t>We can easily deploy any artifact to any environment using the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E0971-DC73-4873-87BD-0B2FCB76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02" y="1024422"/>
            <a:ext cx="3615776" cy="48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1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06635-35F3-4962-80B1-B3ECB800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Vendor Inventory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548E3A-AEFD-4D29-AAEC-45D6B5E7E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/>
              <a:t>Our only set of services with a dedicated page on deployment</a:t>
            </a:r>
          </a:p>
          <a:p>
            <a:r>
              <a:rPr lang="en-US" sz="2000"/>
              <a:t>Requires pushing out Integrations DB Schema to clients, building and deploying VERDIS and VIS K8s apps, VIS functions and possibly VIS RMA app.</a:t>
            </a:r>
          </a:p>
          <a:p>
            <a:r>
              <a:rPr lang="en-US" sz="2000"/>
              <a:t>A lot of this is automatic, but there are some manual pieces to be aware 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4860F-B4E8-47CA-AFC5-A53E9F2FB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42" y="572998"/>
            <a:ext cx="4736963" cy="55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5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E56F7-0EF6-452A-856E-D51F2BE3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 VERDIS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41E0-480C-4BF0-B721-D5491734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Create a new version using a git tag</a:t>
            </a:r>
          </a:p>
          <a:p>
            <a:r>
              <a:rPr lang="en-US" dirty="0"/>
              <a:t>Kick off a build manually using this specific version in Azure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Update the YAML file in either the k8s.development or k8s.production repositories on </a:t>
            </a:r>
            <a:r>
              <a:rPr lang="en-US" dirty="0" err="1"/>
              <a:t>github</a:t>
            </a:r>
            <a:r>
              <a:rPr lang="en-US" dirty="0"/>
              <a:t> to use this new version</a:t>
            </a:r>
          </a:p>
        </p:txBody>
      </p:sp>
    </p:spTree>
    <p:extLst>
      <p:ext uri="{BB962C8B-B14F-4D97-AF65-F5344CB8AC3E}">
        <p14:creationId xmlns:p14="http://schemas.microsoft.com/office/powerpoint/2010/main" val="135704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65FED-80E5-447B-A4CE-08380F2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Deploy 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73F-23CF-4A0F-BD4B-BB167FB52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/>
              <a:t>Create a new version using a git tag</a:t>
            </a:r>
          </a:p>
          <a:p>
            <a:r>
              <a:rPr lang="en-US" sz="2000"/>
              <a:t>Kick off a new build using this specific tag</a:t>
            </a:r>
          </a:p>
          <a:p>
            <a:r>
              <a:rPr lang="en-US" sz="2000"/>
              <a:t>Make sure to push the docker image and to publish the function</a:t>
            </a:r>
          </a:p>
          <a:p>
            <a:r>
              <a:rPr lang="en-US" sz="2000"/>
              <a:t>Update either k8s.development or k8s.production github repos with this new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0F386-6AF2-4EF9-B769-8F3FA74B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1486096"/>
            <a:ext cx="4736963" cy="37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2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16831-0E59-4F60-B65C-582ECC27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Integrations Scripts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D13F-8FFB-420C-A959-2E1B6D46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Grabs all integrations changes from </a:t>
            </a:r>
            <a:r>
              <a:rPr lang="en-US" dirty="0" err="1"/>
              <a:t>RQ.Databases</a:t>
            </a:r>
            <a:endParaRPr lang="en-US" dirty="0"/>
          </a:p>
          <a:p>
            <a:r>
              <a:rPr lang="en-US" dirty="0"/>
              <a:t>Creates a script to modify a database with the changes made</a:t>
            </a:r>
          </a:p>
          <a:p>
            <a:r>
              <a:rPr lang="en-US" dirty="0"/>
              <a:t>Running this script in a specific environment will update all client databases with the integrations changes</a:t>
            </a: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6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9B86C-21C2-824C-B7E0-7D9AEC79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hard are they really?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6CA7-A54A-88EA-7CF9-E34D7AAF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Most deployments are very easy nowadays</a:t>
            </a:r>
          </a:p>
          <a:p>
            <a:r>
              <a:rPr lang="en-US" dirty="0"/>
              <a:t>Mostly a matter of knowing which deployment lives where and what buttons to press</a:t>
            </a:r>
          </a:p>
          <a:p>
            <a:r>
              <a:rPr lang="en-US" dirty="0"/>
              <a:t>A few require additional steps</a:t>
            </a:r>
          </a:p>
          <a:p>
            <a:r>
              <a:rPr lang="en-US" dirty="0"/>
              <a:t>Most pipeline issues occur when the pipeline is new since pipelines and environments rarely change</a:t>
            </a:r>
          </a:p>
        </p:txBody>
      </p:sp>
    </p:spTree>
    <p:extLst>
      <p:ext uri="{BB962C8B-B14F-4D97-AF65-F5344CB8AC3E}">
        <p14:creationId xmlns:p14="http://schemas.microsoft.com/office/powerpoint/2010/main" val="164640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616D2-53DC-4C0C-8232-EC7E297F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RQ Bridge Scripts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120F-8FAD-42E9-B675-9A972DBA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2000"/>
              <a:t>Integrations Schema location: </a:t>
            </a:r>
            <a:r>
              <a:rPr lang="en-US" sz="2000">
                <a:hlinkClick r:id="rId3"/>
              </a:rPr>
              <a:t>https://github.com/iQmetrix/RQ.Database.IntegrationsSchema</a:t>
            </a:r>
            <a:endParaRPr lang="en-US" sz="2000"/>
          </a:p>
          <a:p>
            <a:r>
              <a:rPr lang="en-US" sz="2000"/>
              <a:t>Run \</a:t>
            </a:r>
            <a:r>
              <a:rPr lang="en-US" sz="2000" err="1"/>
              <a:t>RQ.Database.IntegrationsSchema</a:t>
            </a:r>
            <a:r>
              <a:rPr lang="en-US" sz="2000"/>
              <a:t>/deploy/</a:t>
            </a:r>
            <a:r>
              <a:rPr lang="en-US" sz="2000" err="1"/>
              <a:t>RunBridgeScriptAgainstClientDatabases</a:t>
            </a:r>
            <a:r>
              <a:rPr lang="en-US" sz="2000"/>
              <a:t>\create-integrations-deploy-script.ps1 and save the resulting script over the existing script</a:t>
            </a:r>
          </a:p>
          <a:p>
            <a:r>
              <a:rPr lang="en-US" sz="2000"/>
              <a:t>PR the changes, get them reviewed and merge them in</a:t>
            </a:r>
          </a:p>
          <a:p>
            <a:r>
              <a:rPr lang="en-US" sz="2000"/>
              <a:t>Queue a new build in </a:t>
            </a:r>
            <a:r>
              <a:rPr lang="en-US" sz="2000">
                <a:hlinkClick r:id="rId4"/>
              </a:rPr>
              <a:t>https://dev.azure.com/iqmetrix/RQ/_releaseProgress?_a=release-pipeline-progress&amp;releaseId=33981</a:t>
            </a:r>
            <a:endParaRPr lang="en-US" sz="2000"/>
          </a:p>
          <a:p>
            <a:endParaRPr lang="en-US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0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7166C-94D9-E8E0-614C-692DF97C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Manual Azure Webapp Deploys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9AEF-49A9-7A0B-2F78-E4C8AEC7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/>
              <a:t>Only used if we have no other choice</a:t>
            </a:r>
          </a:p>
          <a:p>
            <a:r>
              <a:rPr lang="en-US" sz="2000"/>
              <a:t>Done through Visual Studio</a:t>
            </a:r>
          </a:p>
          <a:p>
            <a:r>
              <a:rPr lang="en-US" sz="2000"/>
              <a:t>May need to manually make config changes</a:t>
            </a:r>
          </a:p>
          <a:p>
            <a:r>
              <a:rPr lang="en-US" sz="2000"/>
              <a:t>Specify resource group, resource name, enter credentials and run</a:t>
            </a:r>
          </a:p>
          <a:p>
            <a:r>
              <a:rPr lang="en-US" sz="2000"/>
              <a:t>Deploying K8s manually is much more complicated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E64D0-9FA1-2C33-22F0-1077B840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42" y="974410"/>
            <a:ext cx="4736963" cy="47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71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1D16-6D5A-6EAF-A5B9-C1E08B0C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Troubleshooting tools and techniques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CE11-D6E9-0C0A-C698-1AF38DFE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Deployment log files</a:t>
            </a:r>
          </a:p>
          <a:p>
            <a:r>
              <a:rPr lang="en-US" dirty="0"/>
              <a:t>Azure webapps: Kudu</a:t>
            </a:r>
          </a:p>
          <a:p>
            <a:r>
              <a:rPr lang="en-US" dirty="0"/>
              <a:t>Kubernetes: Dashboard</a:t>
            </a:r>
          </a:p>
          <a:p>
            <a:r>
              <a:rPr lang="en-US" dirty="0"/>
              <a:t>Fellow Inventory Team members</a:t>
            </a:r>
          </a:p>
          <a:p>
            <a:r>
              <a:rPr lang="en-US" dirty="0"/>
              <a:t>SRE Team (Platform Operations)</a:t>
            </a:r>
          </a:p>
          <a:p>
            <a:r>
              <a:rPr lang="en-US" dirty="0"/>
              <a:t>Dan Schroeder (panic button)</a:t>
            </a:r>
          </a:p>
        </p:txBody>
      </p:sp>
    </p:spTree>
    <p:extLst>
      <p:ext uri="{BB962C8B-B14F-4D97-AF65-F5344CB8AC3E}">
        <p14:creationId xmlns:p14="http://schemas.microsoft.com/office/powerpoint/2010/main" val="177814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68B3-A978-821E-3FF8-78ECA4A4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we often used to do it…</a:t>
            </a:r>
          </a:p>
        </p:txBody>
      </p:sp>
      <p:pic>
        <p:nvPicPr>
          <p:cNvPr id="1026" name="Picture 2" descr="Help identifying mysterious batch of NOS tape reel! - Gearspace.com">
            <a:extLst>
              <a:ext uri="{FF2B5EF4-FFF2-40B4-BE49-F238E27FC236}">
                <a16:creationId xmlns:a16="http://schemas.microsoft.com/office/drawing/2014/main" id="{0BFAFB7A-F769-DDF0-E4FB-8F892CC16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50" y="1690688"/>
            <a:ext cx="6483499" cy="486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5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BBD67-2FBC-46D8-BBE2-997DB255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brief history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40C1-B32E-4E9B-A466-D8F553BB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RQ was originally built using TFS and deployed manually by Server Admins</a:t>
            </a:r>
          </a:p>
          <a:p>
            <a:r>
              <a:rPr lang="en-US" dirty="0"/>
              <a:t>As we gained more services, we started using TeamCity for deployments</a:t>
            </a:r>
          </a:p>
          <a:p>
            <a:r>
              <a:rPr lang="en-US" dirty="0"/>
              <a:t>A rare few apps deployed using Jenkins (Mostly Mac programs)</a:t>
            </a:r>
          </a:p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eventually phased out most TeamCity pipelines</a:t>
            </a:r>
          </a:p>
          <a:p>
            <a:r>
              <a:rPr lang="en-US" dirty="0"/>
              <a:t>Nowadays we almost exclusively use Azure </a:t>
            </a:r>
            <a:r>
              <a:rPr lang="en-US" dirty="0" err="1"/>
              <a:t>Devops</a:t>
            </a:r>
            <a:r>
              <a:rPr lang="en-US" dirty="0"/>
              <a:t> deployments</a:t>
            </a:r>
          </a:p>
        </p:txBody>
      </p:sp>
    </p:spTree>
    <p:extLst>
      <p:ext uri="{BB962C8B-B14F-4D97-AF65-F5344CB8AC3E}">
        <p14:creationId xmlns:p14="http://schemas.microsoft.com/office/powerpoint/2010/main" val="373478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DECC3-5A71-468D-A92E-5446489D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 what do we use now?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1BC8-895B-4DDD-A273-3F64FB83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Most of our deployments are through Azure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Some parts require manually running scripts or commands and recommitting the results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Some Kubernetes apps require updating the version number explicitly in the helm charts in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8C520-DB9B-4267-9138-58D83990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Terminology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A452-5AFE-4912-A8F1-7019FB73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Artifact: A software package that can be easily shared and downloaded</a:t>
            </a:r>
          </a:p>
          <a:p>
            <a:r>
              <a:rPr lang="en-US" dirty="0"/>
              <a:t>Blue/Green Deployment: When we deploy a new version of a service to a new instance and confirm it works before swapping traffic over to it</a:t>
            </a:r>
          </a:p>
          <a:p>
            <a:r>
              <a:rPr lang="en-US" dirty="0"/>
              <a:t>Staging Slot: An instance of a service that we deploy a new version to and swap to serve traffic</a:t>
            </a:r>
          </a:p>
          <a:p>
            <a:r>
              <a:rPr lang="en-US" dirty="0"/>
              <a:t>Instance: A version of a service that is running.</a:t>
            </a:r>
          </a:p>
        </p:txBody>
      </p:sp>
    </p:spTree>
    <p:extLst>
      <p:ext uri="{BB962C8B-B14F-4D97-AF65-F5344CB8AC3E}">
        <p14:creationId xmlns:p14="http://schemas.microsoft.com/office/powerpoint/2010/main" val="45503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B1449-5795-4331-80E3-35A26F8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 Deployment flow: Builds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9263-9FC0-4FF3-A265-EE795E30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Download the appropriate commit of the solution we want to deploy to the build agent</a:t>
            </a:r>
          </a:p>
          <a:p>
            <a:r>
              <a:rPr lang="en-US" dirty="0"/>
              <a:t>Apply appropriate config transformations (at this point usually just version number)</a:t>
            </a:r>
          </a:p>
          <a:p>
            <a:r>
              <a:rPr lang="en-US" dirty="0"/>
              <a:t>Build the solution</a:t>
            </a:r>
          </a:p>
          <a:p>
            <a:r>
              <a:rPr lang="en-US" dirty="0"/>
              <a:t>Run tests</a:t>
            </a:r>
          </a:p>
          <a:p>
            <a:r>
              <a:rPr lang="en-US" dirty="0"/>
              <a:t>Archive the binary files and upload it to artifact storage</a:t>
            </a:r>
          </a:p>
          <a:p>
            <a:r>
              <a:rPr lang="en-US" dirty="0"/>
              <a:t>These artifacts are usually stored for about 30 days</a:t>
            </a:r>
          </a:p>
        </p:txBody>
      </p:sp>
    </p:spTree>
    <p:extLst>
      <p:ext uri="{BB962C8B-B14F-4D97-AF65-F5344CB8AC3E}">
        <p14:creationId xmlns:p14="http://schemas.microsoft.com/office/powerpoint/2010/main" val="294795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A9F13-7F9F-496F-AD57-94519ECB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 Deployment flow: Deploying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80EE-C138-4539-889E-851A598D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Download appropriate artifact and decompress it</a:t>
            </a:r>
          </a:p>
          <a:p>
            <a:r>
              <a:rPr lang="en-US" dirty="0"/>
              <a:t>Apply environment specific configuration transformations</a:t>
            </a:r>
          </a:p>
          <a:p>
            <a:r>
              <a:rPr lang="en-US" dirty="0"/>
              <a:t>Upload files to destination</a:t>
            </a:r>
          </a:p>
          <a:p>
            <a:r>
              <a:rPr lang="en-US" dirty="0"/>
              <a:t>Start service, confirm new version is running</a:t>
            </a:r>
          </a:p>
          <a:p>
            <a:r>
              <a:rPr lang="en-US" dirty="0"/>
              <a:t>Swap current version to new version</a:t>
            </a:r>
          </a:p>
          <a:p>
            <a:r>
              <a:rPr lang="en-US" dirty="0"/>
              <a:t>A lot of our deploys also combine build/deploy into one 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5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C1CD8-B391-41CC-8C63-6BB8D910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There’s always another secret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87B1-FD41-4BB5-9C3B-E6F2FD6C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Secret data includes connection strings, tokens, credentials and more</a:t>
            </a:r>
          </a:p>
          <a:p>
            <a:r>
              <a:rPr lang="en-US" sz="2600" dirty="0"/>
              <a:t>Each environment has their own set of secrets</a:t>
            </a:r>
          </a:p>
          <a:p>
            <a:r>
              <a:rPr lang="en-US" sz="2600" dirty="0"/>
              <a:t>Source of truth is almost always Azure </a:t>
            </a:r>
            <a:r>
              <a:rPr lang="en-US" sz="2600" dirty="0" err="1"/>
              <a:t>Keyvault</a:t>
            </a:r>
            <a:endParaRPr lang="en-US" sz="2600" dirty="0"/>
          </a:p>
          <a:p>
            <a:r>
              <a:rPr lang="en-US" sz="2600" dirty="0"/>
              <a:t>During the deployment process, these secrets are usually pulled down by Azure </a:t>
            </a:r>
            <a:r>
              <a:rPr lang="en-US" sz="2600" dirty="0" err="1"/>
              <a:t>Devops</a:t>
            </a:r>
            <a:r>
              <a:rPr lang="en-US" sz="2600" dirty="0"/>
              <a:t> and copied to the configuration file</a:t>
            </a:r>
          </a:p>
          <a:p>
            <a:r>
              <a:rPr lang="en-US" sz="2600" dirty="0"/>
              <a:t>For K8s, secrets are often stored in Docker Secrets</a:t>
            </a:r>
          </a:p>
          <a:p>
            <a:r>
              <a:rPr lang="en-US" sz="2600" dirty="0"/>
              <a:t>Sometimes rarely we’ll store secrets in the Azure </a:t>
            </a:r>
            <a:r>
              <a:rPr lang="en-US" sz="2600" dirty="0" err="1"/>
              <a:t>Devops</a:t>
            </a:r>
            <a:r>
              <a:rPr lang="en-US" sz="2600" dirty="0"/>
              <a:t> pipeline Variable page.</a:t>
            </a:r>
          </a:p>
          <a:p>
            <a:r>
              <a:rPr lang="en-US" sz="2600" dirty="0"/>
              <a:t>Variables can also be overridden from the Azure Web App’s Config section</a:t>
            </a:r>
          </a:p>
        </p:txBody>
      </p:sp>
    </p:spTree>
    <p:extLst>
      <p:ext uri="{BB962C8B-B14F-4D97-AF65-F5344CB8AC3E}">
        <p14:creationId xmlns:p14="http://schemas.microsoft.com/office/powerpoint/2010/main" val="359153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93756-C67C-4D4C-964F-196FA4A9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RQ Deployments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607C-A569-49F1-8671-1E144F45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RQ lives in 4 environments: Dev, Test, RC and Prod</a:t>
            </a:r>
          </a:p>
          <a:p>
            <a:r>
              <a:rPr lang="en-US" dirty="0"/>
              <a:t>Majority of deployments are automated</a:t>
            </a:r>
          </a:p>
          <a:p>
            <a:r>
              <a:rPr lang="en-US" dirty="0"/>
              <a:t>Prod deployments are handled by SRE</a:t>
            </a:r>
          </a:p>
          <a:p>
            <a:r>
              <a:rPr lang="en-US" dirty="0"/>
              <a:t>In the event of a hotfix we can follow the instructions here: </a:t>
            </a:r>
            <a:r>
              <a:rPr lang="en-US" dirty="0">
                <a:hlinkClick r:id="rId2"/>
              </a:rPr>
              <a:t>https://wiki2.iqmetrix.com/display/RQMD/Building+and+Deploying+only+the+RQ+Client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C78C87DC5E684D951BA2FB1CC01AAF" ma:contentTypeVersion="2" ma:contentTypeDescription="Create a new document." ma:contentTypeScope="" ma:versionID="c29f0233b2d9c13606ad5d974e78c7e5">
  <xsd:schema xmlns:xsd="http://www.w3.org/2001/XMLSchema" xmlns:xs="http://www.w3.org/2001/XMLSchema" xmlns:p="http://schemas.microsoft.com/office/2006/metadata/properties" xmlns:ns3="bff37c8c-f632-4f5c-8bf0-8cbca4d41cc6" targetNamespace="http://schemas.microsoft.com/office/2006/metadata/properties" ma:root="true" ma:fieldsID="670c3dcecd11acbe52ed0d7f6093d56a" ns3:_="">
    <xsd:import namespace="bff37c8c-f632-4f5c-8bf0-8cbca4d41c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37c8c-f632-4f5c-8bf0-8cbca4d41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5DD978-45F9-43E7-9E07-8A13F886C3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f37c8c-f632-4f5c-8bf0-8cbca4d41c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3735AE-CD0E-40E1-B661-CC6D402C52D7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ff37c8c-f632-4f5c-8bf0-8cbca4d41cc6"/>
  </ds:schemaRefs>
</ds:datastoreItem>
</file>

<file path=customXml/itemProps3.xml><?xml version="1.0" encoding="utf-8"?>
<ds:datastoreItem xmlns:ds="http://schemas.openxmlformats.org/officeDocument/2006/customXml" ds:itemID="{718207A9-EED6-4DC3-81A0-E9DD49B9EF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8095</TotalTime>
  <Words>1546</Words>
  <Application>Microsoft Office PowerPoint</Application>
  <PresentationFormat>Widescreen</PresentationFormat>
  <Paragraphs>148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Deployments in a nutshell</vt:lpstr>
      <vt:lpstr>How hard are they really?</vt:lpstr>
      <vt:lpstr>A brief history</vt:lpstr>
      <vt:lpstr>So what do we use now?</vt:lpstr>
      <vt:lpstr>Terminology</vt:lpstr>
      <vt:lpstr>General Deployment flow: Builds</vt:lpstr>
      <vt:lpstr>General Deployment flow: Deploying</vt:lpstr>
      <vt:lpstr>There’s always another secret</vt:lpstr>
      <vt:lpstr>RQ Deployments</vt:lpstr>
      <vt:lpstr>RQ Database Deployments</vt:lpstr>
      <vt:lpstr>Azure Devops Pipelines: Two different types</vt:lpstr>
      <vt:lpstr>What about Teamcity and Ruby buildscripts?</vt:lpstr>
      <vt:lpstr>Standard K8s Deployment</vt:lpstr>
      <vt:lpstr>Web in RQ/Hub apps</vt:lpstr>
      <vt:lpstr>CMI Deployment</vt:lpstr>
      <vt:lpstr>Vendor Inventory</vt:lpstr>
      <vt:lpstr>Deploy VERDIS</vt:lpstr>
      <vt:lpstr>Deploy VIS</vt:lpstr>
      <vt:lpstr>Integrations Scripts</vt:lpstr>
      <vt:lpstr>RQ Bridge Scripts</vt:lpstr>
      <vt:lpstr>Manual Azure Webapp Deploys</vt:lpstr>
      <vt:lpstr>Troubleshooting tools and techniques</vt:lpstr>
      <vt:lpstr>This is how we often used to do 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Deployments in a nutshell</dc:title>
  <dc:creator>Marshall Wilson</dc:creator>
  <cp:lastModifiedBy>Marshall Wilson</cp:lastModifiedBy>
  <cp:revision>1</cp:revision>
  <dcterms:created xsi:type="dcterms:W3CDTF">2022-06-15T22:54:39Z</dcterms:created>
  <dcterms:modified xsi:type="dcterms:W3CDTF">2022-10-07T20:56:11Z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0x010100E6C78C87DC5E684D951BA2FB1CC01AAF</vt:lpwstr>
  </property>
</Properties>
</file>