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1" r:id="rId13"/>
    <p:sldId id="269" r:id="rId14"/>
    <p:sldId id="270" r:id="rId15"/>
    <p:sldId id="268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8065C-ADAA-474D-A1CA-CF148918D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25B157C-9FE0-5F45-B259-7387FB00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23C89B-0FBC-1944-A145-EDD8399C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BDA77D-8F48-644F-8392-AF6D1D21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D512B49-088C-8F43-93DD-2B9515EA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41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C696A-01B4-BC48-B775-1C94076A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0EB787B-ACE5-E141-9E75-74D414B7A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3CBE844-4A11-D246-9CBD-C8E3C5F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D1EDAF-8F9A-CD4A-B815-7F34B213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075953-5159-FF40-A8FF-2ED9DEE9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92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E5DA090-B9A3-5643-928E-D799E24EA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947C1AA-76E2-9541-B041-50FEFFE51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BAAD62-C3DA-414C-AB64-9404BD6B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C692C5-E607-F749-A87C-48C5851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9E532C-8EB3-8F44-8259-E76CA5A2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6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5F571-82F2-AE41-8F70-76852CC7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4F8F47-F718-8340-8316-B111CFE9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1B6CFA-EF8E-9F49-866B-01623B69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F18E39-90CB-1C43-878D-50AD8EBF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BC88E8-4174-974D-82E3-CF73723C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9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3BF50-AF6F-B04B-85B9-B82160DA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1E025F8-43C6-E545-8483-F246D6F3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78D7FB-FCEF-AB40-8917-48C518B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346D69-900F-5742-AB41-D12D3751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78232D8-E436-2348-8BFC-F95BF8FC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65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8E9D-694C-9141-98D2-F6876D5C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BF9415-D49D-0A4E-81FD-9F919014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719AED-FE21-3543-9D76-24738F6B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E89234C-CA91-4B4B-B283-388374A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FC5D27-4C62-904C-92C2-FCAE6BC7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9CB7B9B-DF1A-AF4C-92E5-0AA283D8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307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89B92-C38D-D64E-A969-D23EEA4B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C8A6756-0E84-DC4B-AC56-3402FAE1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37B2D0D-5B4E-C24B-90F6-835AEE95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1A9929-A8CA-C24F-8AEE-406858D1C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94D69B-85D8-8D40-949E-D9B34AD26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BF27609-7A21-A848-AE00-E3CB77FE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5B44714-22BD-5D4F-96BA-8D5C0853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0519ADF-24CE-1F49-9836-51890548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096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4CF49-2FA6-0049-8AD9-E71E9E43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2C6A8C0-6663-DB49-B83D-15424C6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DAB1C23-17AE-4E4D-A97F-7FB387A1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6605E39-A88A-6542-920B-212F84EF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43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CA5C8E2-42ED-CA4B-865C-C9976468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93DC1C6-693F-1D40-AB8D-1768AA35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57E9EC2-BDFA-3945-8522-66BA5C48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457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89667-BC80-E54F-A6C3-3AF07763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F1A199-FD6D-B049-B443-ADDBEB01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84CB07-362C-9B45-A556-64229F1FD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428888-A368-AE4D-B949-450EBE30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8E0BE8-B8A0-674D-AB32-2207AA4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8CB6C56-C0A1-6340-9E56-0A467DB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884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DA0B2-5D50-784A-80E2-80E576A1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4299EE9-EEA3-6240-8D8A-BBBCE5843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899B1AA-9AD4-6343-BA49-598B7646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BE3152C-9C3C-8147-B519-6DD46455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972DCD-61BD-5843-A32C-3F87B3A0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EF0153-23F2-EA4A-8899-CE655C8F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38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B7ED725-C556-6D4F-8E22-09118BFC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A351BC-3F57-E24B-AED9-592E3AA9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FC286E-5429-2E42-A9D0-1DEADA9CD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3AC9-55B1-8242-8722-0AC8C3EF9312}" type="datetimeFigureOut">
              <a:rPr lang="da-DK" smtClean="0"/>
              <a:t>22/11/2018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9BB8D1-B3E1-2646-A8A9-1C07BC65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4AFD29-C671-0A48-800B-EFFC2CC6C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0A4F-3291-8D49-9053-952166EA8ED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077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rId2" action="ppaction://hlinksldjump"/>
            <a:extLst>
              <a:ext uri="{FF2B5EF4-FFF2-40B4-BE49-F238E27FC236}">
                <a16:creationId xmlns:a16="http://schemas.microsoft.com/office/drawing/2014/main" id="{31E2D340-2726-3A47-9A9E-B2F293848748}"/>
              </a:ext>
            </a:extLst>
          </p:cNvPr>
          <p:cNvSpPr/>
          <p:nvPr/>
        </p:nvSpPr>
        <p:spPr>
          <a:xfrm>
            <a:off x="2242159" y="776614"/>
            <a:ext cx="7027101" cy="12776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Medlemmer </a:t>
            </a:r>
          </a:p>
        </p:txBody>
      </p:sp>
      <p:sp>
        <p:nvSpPr>
          <p:cNvPr id="5" name="Rektangel 4">
            <a:hlinkClick r:id="rId3" action="ppaction://hlinksldjump"/>
            <a:extLst>
              <a:ext uri="{FF2B5EF4-FFF2-40B4-BE49-F238E27FC236}">
                <a16:creationId xmlns:a16="http://schemas.microsoft.com/office/drawing/2014/main" id="{F23CF5B0-250E-E147-AC03-5CFAFDDA6B4B}"/>
              </a:ext>
            </a:extLst>
          </p:cNvPr>
          <p:cNvSpPr/>
          <p:nvPr/>
        </p:nvSpPr>
        <p:spPr>
          <a:xfrm>
            <a:off x="2242159" y="2607502"/>
            <a:ext cx="7027101" cy="127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Administration</a:t>
            </a:r>
          </a:p>
        </p:txBody>
      </p:sp>
      <p:sp>
        <p:nvSpPr>
          <p:cNvPr id="6" name="Rektangel 5">
            <a:hlinkClick r:id="rId4" action="ppaction://hlinksldjump"/>
            <a:extLst>
              <a:ext uri="{FF2B5EF4-FFF2-40B4-BE49-F238E27FC236}">
                <a16:creationId xmlns:a16="http://schemas.microsoft.com/office/drawing/2014/main" id="{DB6BAA66-5A71-1048-BD2D-FDEFEEAB9E64}"/>
              </a:ext>
            </a:extLst>
          </p:cNvPr>
          <p:cNvSpPr/>
          <p:nvPr/>
        </p:nvSpPr>
        <p:spPr>
          <a:xfrm>
            <a:off x="2242159" y="4438390"/>
            <a:ext cx="7027101" cy="127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Træner</a:t>
            </a:r>
          </a:p>
        </p:txBody>
      </p:sp>
    </p:spTree>
    <p:extLst>
      <p:ext uri="{BB962C8B-B14F-4D97-AF65-F5344CB8AC3E}">
        <p14:creationId xmlns:p14="http://schemas.microsoft.com/office/powerpoint/2010/main" val="258173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69A2DD63-321F-694B-8D1B-5B505A25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27413"/>
              </p:ext>
            </p:extLst>
          </p:nvPr>
        </p:nvGraphicFramePr>
        <p:xfrm>
          <a:off x="2873333" y="498487"/>
          <a:ext cx="40516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01913058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1740877027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1352823692"/>
                    </a:ext>
                  </a:extLst>
                </a:gridCol>
                <a:gridCol w="1593215">
                  <a:extLst>
                    <a:ext uri="{9D8B030D-6E8A-4147-A177-3AD203B41FA5}">
                      <a16:colId xmlns:a16="http://schemas.microsoft.com/office/drawing/2014/main" val="27772487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a-DK" dirty="0"/>
                        <a:t>Butterfly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Resultat (min.)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 /7 - 2018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2:34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2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7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9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1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05195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DC1DF6E0-B137-C349-A8A6-B50517EF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89475"/>
              </p:ext>
            </p:extLst>
          </p:nvPr>
        </p:nvGraphicFramePr>
        <p:xfrm>
          <a:off x="7555280" y="498487"/>
          <a:ext cx="40516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51">
                  <a:extLst>
                    <a:ext uri="{9D8B030D-6E8A-4147-A177-3AD203B41FA5}">
                      <a16:colId xmlns:a16="http://schemas.microsoft.com/office/drawing/2014/main" val="1812867610"/>
                    </a:ext>
                  </a:extLst>
                </a:gridCol>
                <a:gridCol w="865443">
                  <a:extLst>
                    <a:ext uri="{9D8B030D-6E8A-4147-A177-3AD203B41FA5}">
                      <a16:colId xmlns:a16="http://schemas.microsoft.com/office/drawing/2014/main" val="3625522010"/>
                    </a:ext>
                  </a:extLst>
                </a:gridCol>
                <a:gridCol w="824330">
                  <a:extLst>
                    <a:ext uri="{9D8B030D-6E8A-4147-A177-3AD203B41FA5}">
                      <a16:colId xmlns:a16="http://schemas.microsoft.com/office/drawing/2014/main" val="1352823692"/>
                    </a:ext>
                  </a:extLst>
                </a:gridCol>
                <a:gridCol w="1935292">
                  <a:extLst>
                    <a:ext uri="{9D8B030D-6E8A-4147-A177-3AD203B41FA5}">
                      <a16:colId xmlns:a16="http://schemas.microsoft.com/office/drawing/2014/main" val="27772487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a-DK" dirty="0"/>
                        <a:t>Brystsvømning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Resultat (min.)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2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2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75509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2CCE4C96-3577-2C40-927A-7B9CD4F9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20818"/>
              </p:ext>
            </p:extLst>
          </p:nvPr>
        </p:nvGraphicFramePr>
        <p:xfrm>
          <a:off x="7555280" y="3429000"/>
          <a:ext cx="40516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51">
                  <a:extLst>
                    <a:ext uri="{9D8B030D-6E8A-4147-A177-3AD203B41FA5}">
                      <a16:colId xmlns:a16="http://schemas.microsoft.com/office/drawing/2014/main" val="124222516"/>
                    </a:ext>
                  </a:extLst>
                </a:gridCol>
                <a:gridCol w="865443">
                  <a:extLst>
                    <a:ext uri="{9D8B030D-6E8A-4147-A177-3AD203B41FA5}">
                      <a16:colId xmlns:a16="http://schemas.microsoft.com/office/drawing/2014/main" val="1534406601"/>
                    </a:ext>
                  </a:extLst>
                </a:gridCol>
                <a:gridCol w="824330">
                  <a:extLst>
                    <a:ext uri="{9D8B030D-6E8A-4147-A177-3AD203B41FA5}">
                      <a16:colId xmlns:a16="http://schemas.microsoft.com/office/drawing/2014/main" val="1352823692"/>
                    </a:ext>
                  </a:extLst>
                </a:gridCol>
                <a:gridCol w="1935292">
                  <a:extLst>
                    <a:ext uri="{9D8B030D-6E8A-4147-A177-3AD203B41FA5}">
                      <a16:colId xmlns:a16="http://schemas.microsoft.com/office/drawing/2014/main" val="27772487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a-DK" dirty="0"/>
                        <a:t>Rygcrawl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Resultat (min.)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2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8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7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29323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19B06AE-2464-9943-BBA2-5861C77DE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26131"/>
              </p:ext>
            </p:extLst>
          </p:nvPr>
        </p:nvGraphicFramePr>
        <p:xfrm>
          <a:off x="2873333" y="3429000"/>
          <a:ext cx="40516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51">
                  <a:extLst>
                    <a:ext uri="{9D8B030D-6E8A-4147-A177-3AD203B41FA5}">
                      <a16:colId xmlns:a16="http://schemas.microsoft.com/office/drawing/2014/main" val="1865291623"/>
                    </a:ext>
                  </a:extLst>
                </a:gridCol>
                <a:gridCol w="865444">
                  <a:extLst>
                    <a:ext uri="{9D8B030D-6E8A-4147-A177-3AD203B41FA5}">
                      <a16:colId xmlns:a16="http://schemas.microsoft.com/office/drawing/2014/main" val="1202083084"/>
                    </a:ext>
                  </a:extLst>
                </a:gridCol>
                <a:gridCol w="824331">
                  <a:extLst>
                    <a:ext uri="{9D8B030D-6E8A-4147-A177-3AD203B41FA5}">
                      <a16:colId xmlns:a16="http://schemas.microsoft.com/office/drawing/2014/main" val="1352823692"/>
                    </a:ext>
                  </a:extLst>
                </a:gridCol>
                <a:gridCol w="1935293">
                  <a:extLst>
                    <a:ext uri="{9D8B030D-6E8A-4147-A177-3AD203B41FA5}">
                      <a16:colId xmlns:a16="http://schemas.microsoft.com/office/drawing/2014/main" val="27772487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a-DK" dirty="0"/>
                        <a:t>Crawl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8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Resultat (min.)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7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2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6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3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75509"/>
                  </a:ext>
                </a:extLst>
              </a:tr>
            </a:tbl>
          </a:graphicData>
        </a:graphic>
      </p:graphicFrame>
      <p:sp>
        <p:nvSpPr>
          <p:cNvPr id="8" name="Rektangel 7">
            <a:hlinkClick r:id="rId2" action="ppaction://hlinksldjump"/>
            <a:extLst>
              <a:ext uri="{FF2B5EF4-FFF2-40B4-BE49-F238E27FC236}">
                <a16:creationId xmlns:a16="http://schemas.microsoft.com/office/drawing/2014/main" id="{069C481B-CE4C-F348-AFF3-9841A27F9092}"/>
              </a:ext>
            </a:extLst>
          </p:cNvPr>
          <p:cNvSpPr/>
          <p:nvPr/>
        </p:nvSpPr>
        <p:spPr>
          <a:xfrm>
            <a:off x="437713" y="3573572"/>
            <a:ext cx="194153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360542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E2BD5AF4-5888-9B49-A7C2-6E8D95B669CB}"/>
              </a:ext>
            </a:extLst>
          </p:cNvPr>
          <p:cNvSpPr/>
          <p:nvPr/>
        </p:nvSpPr>
        <p:spPr>
          <a:xfrm>
            <a:off x="6469462" y="1472990"/>
            <a:ext cx="4359058" cy="626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72E1B4E-FE2D-9E4A-A926-9D516E97FDD4}"/>
              </a:ext>
            </a:extLst>
          </p:cNvPr>
          <p:cNvSpPr txBox="1"/>
          <p:nvPr/>
        </p:nvSpPr>
        <p:spPr>
          <a:xfrm>
            <a:off x="4588470" y="1601475"/>
            <a:ext cx="8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Navn : 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FFFA4B6-6E00-044E-ACE8-6903516B903A}"/>
              </a:ext>
            </a:extLst>
          </p:cNvPr>
          <p:cNvSpPr txBox="1"/>
          <p:nvPr/>
        </p:nvSpPr>
        <p:spPr>
          <a:xfrm>
            <a:off x="4588470" y="2528587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Dato : 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FA74AA2-AA61-844C-A042-A247F5A19232}"/>
              </a:ext>
            </a:extLst>
          </p:cNvPr>
          <p:cNvSpPr txBox="1"/>
          <p:nvPr/>
        </p:nvSpPr>
        <p:spPr>
          <a:xfrm>
            <a:off x="4588470" y="345569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Tid (min.) :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29779F3-292D-BD4C-990A-FDB04415DEA4}"/>
              </a:ext>
            </a:extLst>
          </p:cNvPr>
          <p:cNvSpPr/>
          <p:nvPr/>
        </p:nvSpPr>
        <p:spPr>
          <a:xfrm>
            <a:off x="6469462" y="2400102"/>
            <a:ext cx="4359058" cy="626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EA6E14C-819E-0C48-9F3D-85D122789F25}"/>
              </a:ext>
            </a:extLst>
          </p:cNvPr>
          <p:cNvSpPr/>
          <p:nvPr/>
        </p:nvSpPr>
        <p:spPr>
          <a:xfrm>
            <a:off x="6469462" y="3327214"/>
            <a:ext cx="4359058" cy="626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E24FD3D-ED75-154B-BAD5-73C53921BEED}"/>
              </a:ext>
            </a:extLst>
          </p:cNvPr>
          <p:cNvSpPr/>
          <p:nvPr/>
        </p:nvSpPr>
        <p:spPr>
          <a:xfrm>
            <a:off x="9043076" y="4524213"/>
            <a:ext cx="438411" cy="42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AF6EB143-D8F0-A242-8D6C-F1FA86A5F16D}"/>
              </a:ext>
            </a:extLst>
          </p:cNvPr>
          <p:cNvSpPr/>
          <p:nvPr/>
        </p:nvSpPr>
        <p:spPr>
          <a:xfrm>
            <a:off x="6518596" y="4522126"/>
            <a:ext cx="438411" cy="42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72C53B92-50D4-3A4E-8F13-D22695FB87DF}"/>
              </a:ext>
            </a:extLst>
          </p:cNvPr>
          <p:cNvSpPr/>
          <p:nvPr/>
        </p:nvSpPr>
        <p:spPr>
          <a:xfrm>
            <a:off x="7780836" y="4522127"/>
            <a:ext cx="438411" cy="42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ED209DE-08E6-7B4D-82A5-A020C8E661AD}"/>
              </a:ext>
            </a:extLst>
          </p:cNvPr>
          <p:cNvSpPr/>
          <p:nvPr/>
        </p:nvSpPr>
        <p:spPr>
          <a:xfrm>
            <a:off x="10390109" y="4497074"/>
            <a:ext cx="438411" cy="425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19D3EA9-20E2-1C44-800A-6D6DD45FD3FB}"/>
              </a:ext>
            </a:extLst>
          </p:cNvPr>
          <p:cNvSpPr txBox="1"/>
          <p:nvPr/>
        </p:nvSpPr>
        <p:spPr>
          <a:xfrm>
            <a:off x="4588470" y="45306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Disciplin 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EC392FF-7754-A241-81D0-12E871462A3D}"/>
              </a:ext>
            </a:extLst>
          </p:cNvPr>
          <p:cNvSpPr txBox="1"/>
          <p:nvPr/>
        </p:nvSpPr>
        <p:spPr>
          <a:xfrm>
            <a:off x="6325508" y="4959399"/>
            <a:ext cx="82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Butterfly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2976879C-9CA0-A640-88A1-F7F86725C374}"/>
              </a:ext>
            </a:extLst>
          </p:cNvPr>
          <p:cNvSpPr txBox="1"/>
          <p:nvPr/>
        </p:nvSpPr>
        <p:spPr>
          <a:xfrm>
            <a:off x="7371856" y="4959399"/>
            <a:ext cx="1256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Brystsvømning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14C100C0-C3AA-964A-8181-1407D4F3E6F3}"/>
              </a:ext>
            </a:extLst>
          </p:cNvPr>
          <p:cNvSpPr txBox="1"/>
          <p:nvPr/>
        </p:nvSpPr>
        <p:spPr>
          <a:xfrm>
            <a:off x="8964795" y="4950097"/>
            <a:ext cx="594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Crawl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B8BE9304-DEB1-F649-8387-305591E26E83}"/>
              </a:ext>
            </a:extLst>
          </p:cNvPr>
          <p:cNvSpPr txBox="1"/>
          <p:nvPr/>
        </p:nvSpPr>
        <p:spPr>
          <a:xfrm>
            <a:off x="10193110" y="4950097"/>
            <a:ext cx="832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Rygcrawl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F13D700-B521-B44F-9BC9-396656231C4A}"/>
              </a:ext>
            </a:extLst>
          </p:cNvPr>
          <p:cNvSpPr txBox="1"/>
          <p:nvPr/>
        </p:nvSpPr>
        <p:spPr>
          <a:xfrm>
            <a:off x="6623614" y="1644738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Knud Petersen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EB67405-D0BF-0A41-8B9C-7F36BDE8A34D}"/>
              </a:ext>
            </a:extLst>
          </p:cNvPr>
          <p:cNvSpPr txBox="1"/>
          <p:nvPr/>
        </p:nvSpPr>
        <p:spPr>
          <a:xfrm>
            <a:off x="6583411" y="254119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08/11 - 2018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1A60F75-516C-2B4B-8B11-381F5DE63853}"/>
              </a:ext>
            </a:extLst>
          </p:cNvPr>
          <p:cNvSpPr txBox="1"/>
          <p:nvPr/>
        </p:nvSpPr>
        <p:spPr>
          <a:xfrm>
            <a:off x="6623614" y="35058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4:08</a:t>
            </a:r>
          </a:p>
        </p:txBody>
      </p:sp>
      <p:pic>
        <p:nvPicPr>
          <p:cNvPr id="24" name="Grafik 23" descr="Afkrydsning">
            <a:extLst>
              <a:ext uri="{FF2B5EF4-FFF2-40B4-BE49-F238E27FC236}">
                <a16:creationId xmlns:a16="http://schemas.microsoft.com/office/drawing/2014/main" id="{FE730CD8-773A-8D4C-B544-B70DE975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596" y="4530661"/>
            <a:ext cx="438412" cy="438412"/>
          </a:xfrm>
          <a:prstGeom prst="rect">
            <a:avLst/>
          </a:prstGeom>
        </p:spPr>
      </p:pic>
      <p:sp>
        <p:nvSpPr>
          <p:cNvPr id="25" name="Rektangel 24">
            <a:hlinkClick r:id="rId4" action="ppaction://hlinksldjump"/>
            <a:extLst>
              <a:ext uri="{FF2B5EF4-FFF2-40B4-BE49-F238E27FC236}">
                <a16:creationId xmlns:a16="http://schemas.microsoft.com/office/drawing/2014/main" id="{DD66EAF2-F8D1-624B-B3B6-A57E03F1C63B}"/>
              </a:ext>
            </a:extLst>
          </p:cNvPr>
          <p:cNvSpPr/>
          <p:nvPr/>
        </p:nvSpPr>
        <p:spPr>
          <a:xfrm>
            <a:off x="884431" y="4215238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  <p:sp>
        <p:nvSpPr>
          <p:cNvPr id="26" name="Rektangel 25">
            <a:hlinkClick r:id="rId5" action="ppaction://hlinksldjump"/>
            <a:extLst>
              <a:ext uri="{FF2B5EF4-FFF2-40B4-BE49-F238E27FC236}">
                <a16:creationId xmlns:a16="http://schemas.microsoft.com/office/drawing/2014/main" id="{D949AB2B-7D0B-BF47-ABA2-04940AD8245D}"/>
              </a:ext>
            </a:extLst>
          </p:cNvPr>
          <p:cNvSpPr/>
          <p:nvPr/>
        </p:nvSpPr>
        <p:spPr>
          <a:xfrm>
            <a:off x="884430" y="1970807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Gem resultater</a:t>
            </a:r>
          </a:p>
        </p:txBody>
      </p:sp>
    </p:spTree>
    <p:extLst>
      <p:ext uri="{BB962C8B-B14F-4D97-AF65-F5344CB8AC3E}">
        <p14:creationId xmlns:p14="http://schemas.microsoft.com/office/powerpoint/2010/main" val="11264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70EC6-DC86-4DC1-8A00-867B7C71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/>
              <a:t>Administration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D90A1A-E7F3-44F5-A705-BEC4750F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3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Rektangel: afrundede hjørner 4">
            <a:hlinkClick r:id="rId2" action="ppaction://hlinksldjump"/>
            <a:extLst>
              <a:ext uri="{FF2B5EF4-FFF2-40B4-BE49-F238E27FC236}">
                <a16:creationId xmlns:a16="http://schemas.microsoft.com/office/drawing/2014/main" id="{8445D2A9-9A92-4537-93D7-89ECF75D5C08}"/>
              </a:ext>
            </a:extLst>
          </p:cNvPr>
          <p:cNvSpPr/>
          <p:nvPr/>
        </p:nvSpPr>
        <p:spPr>
          <a:xfrm>
            <a:off x="3244461" y="3099974"/>
            <a:ext cx="1921565" cy="103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Formand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Rektangel: afrundede hjørner 5">
            <a:hlinkClick r:id="rId4" action="ppaction://hlinksldjump"/>
            <a:extLst>
              <a:ext uri="{FF2B5EF4-FFF2-40B4-BE49-F238E27FC236}">
                <a16:creationId xmlns:a16="http://schemas.microsoft.com/office/drawing/2014/main" id="{2916A3FB-C762-4EFF-B614-4991BAC8E4F2}"/>
              </a:ext>
            </a:extLst>
          </p:cNvPr>
          <p:cNvSpPr/>
          <p:nvPr/>
        </p:nvSpPr>
        <p:spPr>
          <a:xfrm>
            <a:off x="7025976" y="3099974"/>
            <a:ext cx="1921565" cy="108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Kassér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7" name="Rektangel 6">
            <a:hlinkClick r:id="rId5" action="ppaction://hlinksldjump"/>
            <a:extLst>
              <a:ext uri="{FF2B5EF4-FFF2-40B4-BE49-F238E27FC236}">
                <a16:creationId xmlns:a16="http://schemas.microsoft.com/office/drawing/2014/main" id="{2F31D275-16E8-2F4F-A427-E2FEFD855C88}"/>
              </a:ext>
            </a:extLst>
          </p:cNvPr>
          <p:cNvSpPr/>
          <p:nvPr/>
        </p:nvSpPr>
        <p:spPr>
          <a:xfrm>
            <a:off x="838200" y="5661766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239852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F5B93-086F-4A2A-B36A-51B078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3600" dirty="0"/>
              <a:t>Formand</a:t>
            </a:r>
          </a:p>
        </p:txBody>
      </p:sp>
      <p:sp>
        <p:nvSpPr>
          <p:cNvPr id="4" name="Rektangel: afrundede hjørner 3">
            <a:hlinkClick r:id="rId2" action="ppaction://hlinksldjump"/>
            <a:extLst>
              <a:ext uri="{FF2B5EF4-FFF2-40B4-BE49-F238E27FC236}">
                <a16:creationId xmlns:a16="http://schemas.microsoft.com/office/drawing/2014/main" id="{38819184-35A0-42DF-A41A-3E906DF1B725}"/>
              </a:ext>
            </a:extLst>
          </p:cNvPr>
          <p:cNvSpPr/>
          <p:nvPr/>
        </p:nvSpPr>
        <p:spPr>
          <a:xfrm>
            <a:off x="4190207" y="2721637"/>
            <a:ext cx="3478491" cy="65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Registrer nyt medlem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327F8B15-F69D-451E-ABEE-446E1D18F763}"/>
              </a:ext>
            </a:extLst>
          </p:cNvPr>
          <p:cNvSpPr/>
          <p:nvPr/>
        </p:nvSpPr>
        <p:spPr>
          <a:xfrm>
            <a:off x="4190208" y="3638758"/>
            <a:ext cx="3478491" cy="65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Opsig medlem</a:t>
            </a:r>
          </a:p>
        </p:txBody>
      </p:sp>
      <p:sp>
        <p:nvSpPr>
          <p:cNvPr id="9" name="Rektangel: afrundede hjørner 8">
            <a:hlinkClick r:id="rId3" action="ppaction://hlinksldjump"/>
            <a:extLst>
              <a:ext uri="{FF2B5EF4-FFF2-40B4-BE49-F238E27FC236}">
                <a16:creationId xmlns:a16="http://schemas.microsoft.com/office/drawing/2014/main" id="{6E191890-9959-47EE-ADC8-C323114D23FB}"/>
              </a:ext>
            </a:extLst>
          </p:cNvPr>
          <p:cNvSpPr/>
          <p:nvPr/>
        </p:nvSpPr>
        <p:spPr>
          <a:xfrm>
            <a:off x="4190208" y="1804516"/>
            <a:ext cx="3478491" cy="65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 medlemmer</a:t>
            </a:r>
          </a:p>
        </p:txBody>
      </p:sp>
      <p:sp>
        <p:nvSpPr>
          <p:cNvPr id="11" name="Rektangel 10">
            <a:hlinkClick r:id="rId4" action="ppaction://hlinksldjump"/>
            <a:extLst>
              <a:ext uri="{FF2B5EF4-FFF2-40B4-BE49-F238E27FC236}">
                <a16:creationId xmlns:a16="http://schemas.microsoft.com/office/drawing/2014/main" id="{2912C644-A538-5A4A-A543-747330B2B90B}"/>
              </a:ext>
            </a:extLst>
          </p:cNvPr>
          <p:cNvSpPr/>
          <p:nvPr/>
        </p:nvSpPr>
        <p:spPr>
          <a:xfrm>
            <a:off x="838200" y="5661766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117603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C50E0-C054-4244-B69F-2D037889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96" y="598558"/>
            <a:ext cx="9144000" cy="759791"/>
          </a:xfrm>
        </p:spPr>
        <p:txBody>
          <a:bodyPr>
            <a:normAutofit/>
          </a:bodyPr>
          <a:lstStyle/>
          <a:p>
            <a:r>
              <a:rPr lang="da-DK" sz="4000" dirty="0"/>
              <a:t>Kassér</a:t>
            </a:r>
          </a:p>
        </p:txBody>
      </p:sp>
      <p:sp>
        <p:nvSpPr>
          <p:cNvPr id="5" name="Rektangel: afrundede hjørner 4">
            <a:hlinkClick r:id="rId2" action="ppaction://hlinksldjump"/>
            <a:extLst>
              <a:ext uri="{FF2B5EF4-FFF2-40B4-BE49-F238E27FC236}">
                <a16:creationId xmlns:a16="http://schemas.microsoft.com/office/drawing/2014/main" id="{2C67EC81-C9F1-42BA-9A91-CE5A3917C590}"/>
              </a:ext>
            </a:extLst>
          </p:cNvPr>
          <p:cNvSpPr/>
          <p:nvPr/>
        </p:nvSpPr>
        <p:spPr>
          <a:xfrm>
            <a:off x="4101446" y="2044859"/>
            <a:ext cx="3033860" cy="546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 medlemmer I restance</a:t>
            </a:r>
          </a:p>
        </p:txBody>
      </p:sp>
      <p:sp>
        <p:nvSpPr>
          <p:cNvPr id="6" name="Rektangel: afrundede hjørner 5">
            <a:hlinkClick r:id="rId3" action="ppaction://hlinksldjump"/>
            <a:extLst>
              <a:ext uri="{FF2B5EF4-FFF2-40B4-BE49-F238E27FC236}">
                <a16:creationId xmlns:a16="http://schemas.microsoft.com/office/drawing/2014/main" id="{B4E66CB3-42D4-4DCC-B762-6CED9796789D}"/>
              </a:ext>
            </a:extLst>
          </p:cNvPr>
          <p:cNvSpPr/>
          <p:nvPr/>
        </p:nvSpPr>
        <p:spPr>
          <a:xfrm>
            <a:off x="4101446" y="3054477"/>
            <a:ext cx="3033860" cy="546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 medlemmer</a:t>
            </a:r>
          </a:p>
        </p:txBody>
      </p:sp>
      <p:sp>
        <p:nvSpPr>
          <p:cNvPr id="8" name="Rektangel 7">
            <a:hlinkClick r:id="rId4" action="ppaction://hlinksldjump"/>
            <a:extLst>
              <a:ext uri="{FF2B5EF4-FFF2-40B4-BE49-F238E27FC236}">
                <a16:creationId xmlns:a16="http://schemas.microsoft.com/office/drawing/2014/main" id="{C6A1C422-8D16-A045-85B0-F1A6C41F4771}"/>
              </a:ext>
            </a:extLst>
          </p:cNvPr>
          <p:cNvSpPr/>
          <p:nvPr/>
        </p:nvSpPr>
        <p:spPr>
          <a:xfrm>
            <a:off x="838200" y="5661766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  <p:sp>
        <p:nvSpPr>
          <p:cNvPr id="7" name="Rektangel: afrundede hjørner 5">
            <a:hlinkClick r:id="rId3" action="ppaction://hlinksldjump"/>
            <a:extLst>
              <a:ext uri="{FF2B5EF4-FFF2-40B4-BE49-F238E27FC236}">
                <a16:creationId xmlns:a16="http://schemas.microsoft.com/office/drawing/2014/main" id="{57F5A1F6-BCE1-8E41-ABF4-A9294F2F7EAC}"/>
              </a:ext>
            </a:extLst>
          </p:cNvPr>
          <p:cNvSpPr/>
          <p:nvPr/>
        </p:nvSpPr>
        <p:spPr>
          <a:xfrm>
            <a:off x="4101446" y="4064095"/>
            <a:ext cx="3033860" cy="546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Registrer betaling</a:t>
            </a:r>
          </a:p>
        </p:txBody>
      </p:sp>
    </p:spTree>
    <p:extLst>
      <p:ext uri="{BB962C8B-B14F-4D97-AF65-F5344CB8AC3E}">
        <p14:creationId xmlns:p14="http://schemas.microsoft.com/office/powerpoint/2010/main" val="339178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20C1F9D-4BAE-EA46-83E6-D9F16DB9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45" y="0"/>
            <a:ext cx="10515600" cy="1325563"/>
          </a:xfrm>
        </p:spPr>
        <p:txBody>
          <a:bodyPr>
            <a:normAutofit/>
          </a:bodyPr>
          <a:lstStyle/>
          <a:p>
            <a:r>
              <a:rPr lang="da-DK" sz="3600" dirty="0"/>
              <a:t>Register nyt medlem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67A4C88-E484-4B45-A730-C8BC009DF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43531"/>
              </p:ext>
            </p:extLst>
          </p:nvPr>
        </p:nvGraphicFramePr>
        <p:xfrm>
          <a:off x="3281819" y="1237240"/>
          <a:ext cx="8071981" cy="474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7981">
                  <a:extLst>
                    <a:ext uri="{9D8B030D-6E8A-4147-A177-3AD203B41FA5}">
                      <a16:colId xmlns:a16="http://schemas.microsoft.com/office/drawing/2014/main" val="4014764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0855348"/>
                    </a:ext>
                  </a:extLst>
                </a:gridCol>
              </a:tblGrid>
              <a:tr h="439022">
                <a:tc>
                  <a:txBody>
                    <a:bodyPr/>
                    <a:lstStyle/>
                    <a:p>
                      <a:r>
                        <a:rPr lang="da-DK" dirty="0"/>
                        <a:t>Nyt medlem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61675"/>
                  </a:ext>
                </a:extLst>
              </a:tr>
              <a:tr h="459930">
                <a:tc>
                  <a:txBody>
                    <a:bodyPr/>
                    <a:lstStyle/>
                    <a:p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02903"/>
                  </a:ext>
                </a:extLst>
              </a:tr>
              <a:tr h="459930">
                <a:tc>
                  <a:txBody>
                    <a:bodyPr/>
                    <a:lstStyle/>
                    <a:p>
                      <a:r>
                        <a:rPr lang="da-DK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0135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r>
                        <a:rPr lang="da-DK" dirty="0"/>
                        <a:t>Alder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59496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r>
                        <a:rPr lang="da-DK" noProof="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33291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r>
                        <a:rPr lang="da-DK" dirty="0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5064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r>
                        <a:rPr lang="da-DK" dirty="0"/>
                        <a:t>Fødselsdag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0563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Aktivitetsform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6116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Medlemskab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14969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r>
                        <a:rPr lang="da-DK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76122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r>
                        <a:rPr lang="da-DK" dirty="0"/>
                        <a:t>Kontingent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79359"/>
                  </a:ext>
                </a:extLst>
              </a:tr>
            </a:tbl>
          </a:graphicData>
        </a:graphic>
      </p:graphicFrame>
      <p:sp>
        <p:nvSpPr>
          <p:cNvPr id="6" name="Rektangel 5">
            <a:hlinkClick r:id="rId2" action="ppaction://hlinksldjump"/>
            <a:extLst>
              <a:ext uri="{FF2B5EF4-FFF2-40B4-BE49-F238E27FC236}">
                <a16:creationId xmlns:a16="http://schemas.microsoft.com/office/drawing/2014/main" id="{6FC82B93-5CEA-7F4B-9E8B-63CD1736FD28}"/>
              </a:ext>
            </a:extLst>
          </p:cNvPr>
          <p:cNvSpPr/>
          <p:nvPr/>
        </p:nvSpPr>
        <p:spPr>
          <a:xfrm>
            <a:off x="654136" y="4171168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  <p:sp>
        <p:nvSpPr>
          <p:cNvPr id="7" name="Rektangel 6">
            <a:hlinkClick r:id="rId3" action="ppaction://hlinksldjump"/>
            <a:extLst>
              <a:ext uri="{FF2B5EF4-FFF2-40B4-BE49-F238E27FC236}">
                <a16:creationId xmlns:a16="http://schemas.microsoft.com/office/drawing/2014/main" id="{4C544BDD-EB71-5441-8F58-15FDEBBDFD27}"/>
              </a:ext>
            </a:extLst>
          </p:cNvPr>
          <p:cNvSpPr/>
          <p:nvPr/>
        </p:nvSpPr>
        <p:spPr>
          <a:xfrm>
            <a:off x="654136" y="2073057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Godkend</a:t>
            </a:r>
          </a:p>
        </p:txBody>
      </p:sp>
    </p:spTree>
    <p:extLst>
      <p:ext uri="{BB962C8B-B14F-4D97-AF65-F5344CB8AC3E}">
        <p14:creationId xmlns:p14="http://schemas.microsoft.com/office/powerpoint/2010/main" val="7737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C632217-9A45-9248-A4BF-FC8509D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Medlemmer</a:t>
            </a:r>
          </a:p>
        </p:txBody>
      </p:sp>
      <p:graphicFrame>
        <p:nvGraphicFramePr>
          <p:cNvPr id="5" name="Pladsholder til indhold 6">
            <a:extLst>
              <a:ext uri="{FF2B5EF4-FFF2-40B4-BE49-F238E27FC236}">
                <a16:creationId xmlns:a16="http://schemas.microsoft.com/office/drawing/2014/main" id="{EB3A471B-010B-0A42-BD12-3A465E8B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87809"/>
              </p:ext>
            </p:extLst>
          </p:nvPr>
        </p:nvGraphicFramePr>
        <p:xfrm>
          <a:off x="157935" y="1565427"/>
          <a:ext cx="11876130" cy="243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7">
                  <a:extLst>
                    <a:ext uri="{9D8B030D-6E8A-4147-A177-3AD203B41FA5}">
                      <a16:colId xmlns:a16="http://schemas.microsoft.com/office/drawing/2014/main" val="884613178"/>
                    </a:ext>
                  </a:extLst>
                </a:gridCol>
                <a:gridCol w="1169591">
                  <a:extLst>
                    <a:ext uri="{9D8B030D-6E8A-4147-A177-3AD203B41FA5}">
                      <a16:colId xmlns:a16="http://schemas.microsoft.com/office/drawing/2014/main" val="1281819994"/>
                    </a:ext>
                  </a:extLst>
                </a:gridCol>
                <a:gridCol w="1457118">
                  <a:extLst>
                    <a:ext uri="{9D8B030D-6E8A-4147-A177-3AD203B41FA5}">
                      <a16:colId xmlns:a16="http://schemas.microsoft.com/office/drawing/2014/main" val="2054068509"/>
                    </a:ext>
                  </a:extLst>
                </a:gridCol>
                <a:gridCol w="1463635">
                  <a:extLst>
                    <a:ext uri="{9D8B030D-6E8A-4147-A177-3AD203B41FA5}">
                      <a16:colId xmlns:a16="http://schemas.microsoft.com/office/drawing/2014/main" val="1113759639"/>
                    </a:ext>
                  </a:extLst>
                </a:gridCol>
                <a:gridCol w="1510806">
                  <a:extLst>
                    <a:ext uri="{9D8B030D-6E8A-4147-A177-3AD203B41FA5}">
                      <a16:colId xmlns:a16="http://schemas.microsoft.com/office/drawing/2014/main" val="2564649480"/>
                    </a:ext>
                  </a:extLst>
                </a:gridCol>
                <a:gridCol w="1605927">
                  <a:extLst>
                    <a:ext uri="{9D8B030D-6E8A-4147-A177-3AD203B41FA5}">
                      <a16:colId xmlns:a16="http://schemas.microsoft.com/office/drawing/2014/main" val="4166802174"/>
                    </a:ext>
                  </a:extLst>
                </a:gridCol>
                <a:gridCol w="1366313">
                  <a:extLst>
                    <a:ext uri="{9D8B030D-6E8A-4147-A177-3AD203B41FA5}">
                      <a16:colId xmlns:a16="http://schemas.microsoft.com/office/drawing/2014/main" val="1624708795"/>
                    </a:ext>
                  </a:extLst>
                </a:gridCol>
                <a:gridCol w="1671933">
                  <a:extLst>
                    <a:ext uri="{9D8B030D-6E8A-4147-A177-3AD203B41FA5}">
                      <a16:colId xmlns:a16="http://schemas.microsoft.com/office/drawing/2014/main" val="121539499"/>
                    </a:ext>
                  </a:extLst>
                </a:gridCol>
              </a:tblGrid>
              <a:tr h="488841">
                <a:tc>
                  <a:txBody>
                    <a:bodyPr/>
                    <a:lstStyle/>
                    <a:p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Medlemskab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Aktivitetsform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Betalingsstatus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57726"/>
                  </a:ext>
                </a:extLst>
              </a:tr>
              <a:tr h="198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Sonja Larsen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34569785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Højdevej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Senior/ Konkurrencesvømmer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Seniorhold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13653"/>
                  </a:ext>
                </a:extLst>
              </a:tr>
              <a:tr h="376672">
                <a:tc>
                  <a:txBody>
                    <a:bodyPr/>
                    <a:lstStyle/>
                    <a:p>
                      <a:r>
                        <a:rPr lang="da-DK" dirty="0"/>
                        <a:t>Knud Petersen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45672545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Vangedevej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Senior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Passivt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Ikke betalt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077"/>
                  </a:ext>
                </a:extLst>
              </a:tr>
              <a:tr h="376672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79994"/>
                  </a:ext>
                </a:extLst>
              </a:tr>
            </a:tbl>
          </a:graphicData>
        </a:graphic>
      </p:graphicFrame>
      <p:sp>
        <p:nvSpPr>
          <p:cNvPr id="6" name="Rektangel 5">
            <a:hlinkClick r:id="rId2" action="ppaction://hlinksldjump"/>
            <a:extLst>
              <a:ext uri="{FF2B5EF4-FFF2-40B4-BE49-F238E27FC236}">
                <a16:creationId xmlns:a16="http://schemas.microsoft.com/office/drawing/2014/main" id="{2FEF3BF1-3A6B-764B-95E9-D2AA079349F6}"/>
              </a:ext>
            </a:extLst>
          </p:cNvPr>
          <p:cNvSpPr/>
          <p:nvPr/>
        </p:nvSpPr>
        <p:spPr>
          <a:xfrm>
            <a:off x="616558" y="5636713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297528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C632217-9A45-9248-A4BF-FC8509D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Medlemmer</a:t>
            </a:r>
          </a:p>
        </p:txBody>
      </p:sp>
      <p:graphicFrame>
        <p:nvGraphicFramePr>
          <p:cNvPr id="5" name="Pladsholder til indhold 6">
            <a:extLst>
              <a:ext uri="{FF2B5EF4-FFF2-40B4-BE49-F238E27FC236}">
                <a16:creationId xmlns:a16="http://schemas.microsoft.com/office/drawing/2014/main" id="{EB3A471B-010B-0A42-BD12-3A465E8BE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743095"/>
              </p:ext>
            </p:extLst>
          </p:nvPr>
        </p:nvGraphicFramePr>
        <p:xfrm>
          <a:off x="157935" y="1577953"/>
          <a:ext cx="11876130" cy="243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7">
                  <a:extLst>
                    <a:ext uri="{9D8B030D-6E8A-4147-A177-3AD203B41FA5}">
                      <a16:colId xmlns:a16="http://schemas.microsoft.com/office/drawing/2014/main" val="884613178"/>
                    </a:ext>
                  </a:extLst>
                </a:gridCol>
                <a:gridCol w="1169591">
                  <a:extLst>
                    <a:ext uri="{9D8B030D-6E8A-4147-A177-3AD203B41FA5}">
                      <a16:colId xmlns:a16="http://schemas.microsoft.com/office/drawing/2014/main" val="1281819994"/>
                    </a:ext>
                  </a:extLst>
                </a:gridCol>
                <a:gridCol w="1457118">
                  <a:extLst>
                    <a:ext uri="{9D8B030D-6E8A-4147-A177-3AD203B41FA5}">
                      <a16:colId xmlns:a16="http://schemas.microsoft.com/office/drawing/2014/main" val="2054068509"/>
                    </a:ext>
                  </a:extLst>
                </a:gridCol>
                <a:gridCol w="1463635">
                  <a:extLst>
                    <a:ext uri="{9D8B030D-6E8A-4147-A177-3AD203B41FA5}">
                      <a16:colId xmlns:a16="http://schemas.microsoft.com/office/drawing/2014/main" val="1113759639"/>
                    </a:ext>
                  </a:extLst>
                </a:gridCol>
                <a:gridCol w="1510806">
                  <a:extLst>
                    <a:ext uri="{9D8B030D-6E8A-4147-A177-3AD203B41FA5}">
                      <a16:colId xmlns:a16="http://schemas.microsoft.com/office/drawing/2014/main" val="2564649480"/>
                    </a:ext>
                  </a:extLst>
                </a:gridCol>
                <a:gridCol w="1605927">
                  <a:extLst>
                    <a:ext uri="{9D8B030D-6E8A-4147-A177-3AD203B41FA5}">
                      <a16:colId xmlns:a16="http://schemas.microsoft.com/office/drawing/2014/main" val="4166802174"/>
                    </a:ext>
                  </a:extLst>
                </a:gridCol>
                <a:gridCol w="1366313">
                  <a:extLst>
                    <a:ext uri="{9D8B030D-6E8A-4147-A177-3AD203B41FA5}">
                      <a16:colId xmlns:a16="http://schemas.microsoft.com/office/drawing/2014/main" val="1624708795"/>
                    </a:ext>
                  </a:extLst>
                </a:gridCol>
                <a:gridCol w="1671933">
                  <a:extLst>
                    <a:ext uri="{9D8B030D-6E8A-4147-A177-3AD203B41FA5}">
                      <a16:colId xmlns:a16="http://schemas.microsoft.com/office/drawing/2014/main" val="121539499"/>
                    </a:ext>
                  </a:extLst>
                </a:gridCol>
              </a:tblGrid>
              <a:tr h="488841">
                <a:tc>
                  <a:txBody>
                    <a:bodyPr/>
                    <a:lstStyle/>
                    <a:p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Medlemskab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Aktivitetsform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Betalingsstatus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57726"/>
                  </a:ext>
                </a:extLst>
              </a:tr>
              <a:tr h="198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Sonja Larsen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34569785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Højdevej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Senior/ Konkurrencesvømmer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Seniorhold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13653"/>
                  </a:ext>
                </a:extLst>
              </a:tr>
              <a:tr h="376672">
                <a:tc>
                  <a:txBody>
                    <a:bodyPr/>
                    <a:lstStyle/>
                    <a:p>
                      <a:r>
                        <a:rPr lang="da-DK" dirty="0"/>
                        <a:t>Knud Petersen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45672545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Vangedevej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Senior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Passivt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Ikke betalt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077"/>
                  </a:ext>
                </a:extLst>
              </a:tr>
              <a:tr h="376672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79994"/>
                  </a:ext>
                </a:extLst>
              </a:tr>
            </a:tbl>
          </a:graphicData>
        </a:graphic>
      </p:graphicFrame>
      <p:sp>
        <p:nvSpPr>
          <p:cNvPr id="6" name="Rektangel 5">
            <a:hlinkClick r:id="rId2" action="ppaction://hlinksldjump"/>
            <a:extLst>
              <a:ext uri="{FF2B5EF4-FFF2-40B4-BE49-F238E27FC236}">
                <a16:creationId xmlns:a16="http://schemas.microsoft.com/office/drawing/2014/main" id="{2FEF3BF1-3A6B-764B-95E9-D2AA079349F6}"/>
              </a:ext>
            </a:extLst>
          </p:cNvPr>
          <p:cNvSpPr/>
          <p:nvPr/>
        </p:nvSpPr>
        <p:spPr>
          <a:xfrm>
            <a:off x="616558" y="5636713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113272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6ACDB76-1E40-EF45-8709-5E930DCB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/>
              <a:t>Medlemmer i restance</a:t>
            </a:r>
          </a:p>
        </p:txBody>
      </p:sp>
      <p:graphicFrame>
        <p:nvGraphicFramePr>
          <p:cNvPr id="5" name="Pladsholder til indhold 6">
            <a:extLst>
              <a:ext uri="{FF2B5EF4-FFF2-40B4-BE49-F238E27FC236}">
                <a16:creationId xmlns:a16="http://schemas.microsoft.com/office/drawing/2014/main" id="{82293643-1BD4-AB4E-9AB2-1201A0B9D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932138"/>
              </p:ext>
            </p:extLst>
          </p:nvPr>
        </p:nvGraphicFramePr>
        <p:xfrm>
          <a:off x="157935" y="1590479"/>
          <a:ext cx="11876130" cy="124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7">
                  <a:extLst>
                    <a:ext uri="{9D8B030D-6E8A-4147-A177-3AD203B41FA5}">
                      <a16:colId xmlns:a16="http://schemas.microsoft.com/office/drawing/2014/main" val="884613178"/>
                    </a:ext>
                  </a:extLst>
                </a:gridCol>
                <a:gridCol w="1169591">
                  <a:extLst>
                    <a:ext uri="{9D8B030D-6E8A-4147-A177-3AD203B41FA5}">
                      <a16:colId xmlns:a16="http://schemas.microsoft.com/office/drawing/2014/main" val="1281819994"/>
                    </a:ext>
                  </a:extLst>
                </a:gridCol>
                <a:gridCol w="1457118">
                  <a:extLst>
                    <a:ext uri="{9D8B030D-6E8A-4147-A177-3AD203B41FA5}">
                      <a16:colId xmlns:a16="http://schemas.microsoft.com/office/drawing/2014/main" val="2054068509"/>
                    </a:ext>
                  </a:extLst>
                </a:gridCol>
                <a:gridCol w="1463635">
                  <a:extLst>
                    <a:ext uri="{9D8B030D-6E8A-4147-A177-3AD203B41FA5}">
                      <a16:colId xmlns:a16="http://schemas.microsoft.com/office/drawing/2014/main" val="1113759639"/>
                    </a:ext>
                  </a:extLst>
                </a:gridCol>
                <a:gridCol w="1510806">
                  <a:extLst>
                    <a:ext uri="{9D8B030D-6E8A-4147-A177-3AD203B41FA5}">
                      <a16:colId xmlns:a16="http://schemas.microsoft.com/office/drawing/2014/main" val="2564649480"/>
                    </a:ext>
                  </a:extLst>
                </a:gridCol>
                <a:gridCol w="1605927">
                  <a:extLst>
                    <a:ext uri="{9D8B030D-6E8A-4147-A177-3AD203B41FA5}">
                      <a16:colId xmlns:a16="http://schemas.microsoft.com/office/drawing/2014/main" val="4166802174"/>
                    </a:ext>
                  </a:extLst>
                </a:gridCol>
                <a:gridCol w="1366313">
                  <a:extLst>
                    <a:ext uri="{9D8B030D-6E8A-4147-A177-3AD203B41FA5}">
                      <a16:colId xmlns:a16="http://schemas.microsoft.com/office/drawing/2014/main" val="1624708795"/>
                    </a:ext>
                  </a:extLst>
                </a:gridCol>
                <a:gridCol w="1671933">
                  <a:extLst>
                    <a:ext uri="{9D8B030D-6E8A-4147-A177-3AD203B41FA5}">
                      <a16:colId xmlns:a16="http://schemas.microsoft.com/office/drawing/2014/main" val="121539499"/>
                    </a:ext>
                  </a:extLst>
                </a:gridCol>
              </a:tblGrid>
              <a:tr h="488841">
                <a:tc>
                  <a:txBody>
                    <a:bodyPr/>
                    <a:lstStyle/>
                    <a:p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Medlemskab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Aktivitetsform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Betalingsstatus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57726"/>
                  </a:ext>
                </a:extLst>
              </a:tr>
              <a:tr h="376672">
                <a:tc>
                  <a:txBody>
                    <a:bodyPr/>
                    <a:lstStyle/>
                    <a:p>
                      <a:r>
                        <a:rPr lang="da-DK" dirty="0"/>
                        <a:t>Knud Petersen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45672545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Vangedevej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Senior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Passivt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Ikke betalt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077"/>
                  </a:ext>
                </a:extLst>
              </a:tr>
              <a:tr h="376672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79994"/>
                  </a:ext>
                </a:extLst>
              </a:tr>
            </a:tbl>
          </a:graphicData>
        </a:graphic>
      </p:graphicFrame>
      <p:sp>
        <p:nvSpPr>
          <p:cNvPr id="6" name="Rektangel 5">
            <a:hlinkClick r:id="rId2" action="ppaction://hlinksldjump"/>
            <a:extLst>
              <a:ext uri="{FF2B5EF4-FFF2-40B4-BE49-F238E27FC236}">
                <a16:creationId xmlns:a16="http://schemas.microsoft.com/office/drawing/2014/main" id="{1C95FF40-89A7-5546-8A88-C846258A5196}"/>
              </a:ext>
            </a:extLst>
          </p:cNvPr>
          <p:cNvSpPr/>
          <p:nvPr/>
        </p:nvSpPr>
        <p:spPr>
          <a:xfrm>
            <a:off x="616558" y="5636713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427244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rId2" action="ppaction://hlinksldjump"/>
            <a:extLst>
              <a:ext uri="{FF2B5EF4-FFF2-40B4-BE49-F238E27FC236}">
                <a16:creationId xmlns:a16="http://schemas.microsoft.com/office/drawing/2014/main" id="{4FF133A3-175E-DF4E-9EDB-8DB5DBE96ED8}"/>
              </a:ext>
            </a:extLst>
          </p:cNvPr>
          <p:cNvSpPr/>
          <p:nvPr/>
        </p:nvSpPr>
        <p:spPr>
          <a:xfrm>
            <a:off x="8478130" y="2810018"/>
            <a:ext cx="2194560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Login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62123C9-E8BD-BE40-962E-10D6FF3E3693}"/>
              </a:ext>
            </a:extLst>
          </p:cNvPr>
          <p:cNvSpPr/>
          <p:nvPr/>
        </p:nvSpPr>
        <p:spPr>
          <a:xfrm>
            <a:off x="3894406" y="2810018"/>
            <a:ext cx="3868616" cy="506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12B9A68-5094-4846-A582-7BF55FA0217B}"/>
              </a:ext>
            </a:extLst>
          </p:cNvPr>
          <p:cNvSpPr/>
          <p:nvPr/>
        </p:nvSpPr>
        <p:spPr>
          <a:xfrm>
            <a:off x="1139482" y="2810018"/>
            <a:ext cx="2039816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Enter</a:t>
            </a:r>
            <a:r>
              <a:rPr lang="da-DK" dirty="0"/>
              <a:t> ssn:</a:t>
            </a:r>
          </a:p>
        </p:txBody>
      </p:sp>
      <p:sp>
        <p:nvSpPr>
          <p:cNvPr id="7" name="Rektangel 6">
            <a:hlinkClick r:id="rId3" action="ppaction://hlinksldjump"/>
            <a:extLst>
              <a:ext uri="{FF2B5EF4-FFF2-40B4-BE49-F238E27FC236}">
                <a16:creationId xmlns:a16="http://schemas.microsoft.com/office/drawing/2014/main" id="{5A5A232E-E56F-0D40-BF88-C26A1FE71157}"/>
              </a:ext>
            </a:extLst>
          </p:cNvPr>
          <p:cNvSpPr/>
          <p:nvPr/>
        </p:nvSpPr>
        <p:spPr>
          <a:xfrm>
            <a:off x="638828" y="5753101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283669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hlinkClick r:id="rId2" action="ppaction://hlinksldjump"/>
            <a:extLst>
              <a:ext uri="{FF2B5EF4-FFF2-40B4-BE49-F238E27FC236}">
                <a16:creationId xmlns:a16="http://schemas.microsoft.com/office/drawing/2014/main" id="{77DF336F-0F94-BF49-A0FE-01D756DA71E8}"/>
              </a:ext>
            </a:extLst>
          </p:cNvPr>
          <p:cNvSpPr/>
          <p:nvPr/>
        </p:nvSpPr>
        <p:spPr>
          <a:xfrm>
            <a:off x="3532340" y="2934222"/>
            <a:ext cx="4609578" cy="9895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 træningsresultater</a:t>
            </a:r>
          </a:p>
        </p:txBody>
      </p:sp>
      <p:sp>
        <p:nvSpPr>
          <p:cNvPr id="6" name="Rektangel 5">
            <a:hlinkClick r:id="rId3" action="ppaction://hlinksldjump"/>
            <a:extLst>
              <a:ext uri="{FF2B5EF4-FFF2-40B4-BE49-F238E27FC236}">
                <a16:creationId xmlns:a16="http://schemas.microsoft.com/office/drawing/2014/main" id="{7D75B08F-1DFA-0C46-81AD-5610D6D2483B}"/>
              </a:ext>
            </a:extLst>
          </p:cNvPr>
          <p:cNvSpPr/>
          <p:nvPr/>
        </p:nvSpPr>
        <p:spPr>
          <a:xfrm>
            <a:off x="3532340" y="4189956"/>
            <a:ext cx="4609578" cy="9895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 konkurrenceresultater</a:t>
            </a:r>
          </a:p>
        </p:txBody>
      </p:sp>
      <p:sp>
        <p:nvSpPr>
          <p:cNvPr id="7" name="Rektangel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89234D-5E61-9A4C-B8F1-D0E729CD8455}"/>
              </a:ext>
            </a:extLst>
          </p:cNvPr>
          <p:cNvSpPr/>
          <p:nvPr/>
        </p:nvSpPr>
        <p:spPr>
          <a:xfrm>
            <a:off x="3532340" y="1678488"/>
            <a:ext cx="4609578" cy="9895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Medlems information</a:t>
            </a:r>
          </a:p>
        </p:txBody>
      </p:sp>
      <p:sp>
        <p:nvSpPr>
          <p:cNvPr id="11" name="Rektangel 10">
            <a:hlinkClick r:id="rId4" action="ppaction://hlinksldjump"/>
            <a:extLst>
              <a:ext uri="{FF2B5EF4-FFF2-40B4-BE49-F238E27FC236}">
                <a16:creationId xmlns:a16="http://schemas.microsoft.com/office/drawing/2014/main" id="{CB912C40-0E37-1B4F-8AAE-27A22D11FF92}"/>
              </a:ext>
            </a:extLst>
          </p:cNvPr>
          <p:cNvSpPr/>
          <p:nvPr/>
        </p:nvSpPr>
        <p:spPr>
          <a:xfrm>
            <a:off x="638828" y="5753101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33689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DD3C1A72-C0D6-584F-811A-862A732E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83477"/>
              </p:ext>
            </p:extLst>
          </p:nvPr>
        </p:nvGraphicFramePr>
        <p:xfrm>
          <a:off x="3319054" y="1308623"/>
          <a:ext cx="8105732" cy="4240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32">
                  <a:extLst>
                    <a:ext uri="{9D8B030D-6E8A-4147-A177-3AD203B41FA5}">
                      <a16:colId xmlns:a16="http://schemas.microsoft.com/office/drawing/2014/main" val="4014764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0855348"/>
                    </a:ext>
                  </a:extLst>
                </a:gridCol>
              </a:tblGrid>
              <a:tr h="430650">
                <a:tc>
                  <a:txBody>
                    <a:bodyPr/>
                    <a:lstStyle/>
                    <a:p>
                      <a:r>
                        <a:rPr lang="da-DK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61675"/>
                  </a:ext>
                </a:extLst>
              </a:tr>
              <a:tr h="451159">
                <a:tc>
                  <a:txBody>
                    <a:bodyPr/>
                    <a:lstStyle/>
                    <a:p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Sonja Larsen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02903"/>
                  </a:ext>
                </a:extLst>
              </a:tr>
              <a:tr h="451159">
                <a:tc>
                  <a:txBody>
                    <a:bodyPr/>
                    <a:lstStyle/>
                    <a:p>
                      <a:r>
                        <a:rPr lang="da-DK" dirty="0"/>
                        <a:t>CPR-nummer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0804950448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0135"/>
                  </a:ext>
                </a:extLst>
              </a:tr>
              <a:tr h="415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Højdevej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59496"/>
                  </a:ext>
                </a:extLst>
              </a:tr>
              <a:tr h="415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33291"/>
                  </a:ext>
                </a:extLst>
              </a:tr>
              <a:tr h="415398">
                <a:tc>
                  <a:txBody>
                    <a:bodyPr/>
                    <a:lstStyle/>
                    <a:p>
                      <a:r>
                        <a:rPr lang="da-DK" dirty="0"/>
                        <a:t>Mobil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34569785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5064"/>
                  </a:ext>
                </a:extLst>
              </a:tr>
              <a:tr h="415398">
                <a:tc>
                  <a:txBody>
                    <a:bodyPr/>
                    <a:lstStyle/>
                    <a:p>
                      <a:r>
                        <a:rPr lang="da-DK" dirty="0"/>
                        <a:t>Medlemsskab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20563"/>
                  </a:ext>
                </a:extLst>
              </a:tr>
              <a:tr h="415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Aktivitets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Aktiv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6116"/>
                  </a:ext>
                </a:extLst>
              </a:tr>
              <a:tr h="415398">
                <a:tc>
                  <a:txBody>
                    <a:bodyPr/>
                    <a:lstStyle/>
                    <a:p>
                      <a:r>
                        <a:rPr lang="da-DK" dirty="0"/>
                        <a:t>Kontingent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1600 kr. årligt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14969"/>
                  </a:ext>
                </a:extLst>
              </a:tr>
              <a:tr h="415398">
                <a:tc>
                  <a:txBody>
                    <a:bodyPr/>
                    <a:lstStyle/>
                    <a:p>
                      <a:r>
                        <a:rPr lang="da-DK" dirty="0"/>
                        <a:t>Betalt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Betalt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76122"/>
                  </a:ext>
                </a:extLst>
              </a:tr>
            </a:tbl>
          </a:graphicData>
        </a:graphic>
      </p:graphicFrame>
      <p:sp>
        <p:nvSpPr>
          <p:cNvPr id="5" name="Rektangel 4">
            <a:extLst>
              <a:ext uri="{FF2B5EF4-FFF2-40B4-BE49-F238E27FC236}">
                <a16:creationId xmlns:a16="http://schemas.microsoft.com/office/drawing/2014/main" id="{89E2444F-08B2-B54E-BCED-75533B54AF83}"/>
              </a:ext>
            </a:extLst>
          </p:cNvPr>
          <p:cNvSpPr/>
          <p:nvPr/>
        </p:nvSpPr>
        <p:spPr>
          <a:xfrm>
            <a:off x="578979" y="1885167"/>
            <a:ext cx="2090455" cy="61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Rediger</a:t>
            </a:r>
          </a:p>
        </p:txBody>
      </p:sp>
      <p:sp>
        <p:nvSpPr>
          <p:cNvPr id="6" name="Rektangel 5">
            <a:hlinkClick r:id="rId2" action="ppaction://hlinksldjump"/>
            <a:extLst>
              <a:ext uri="{FF2B5EF4-FFF2-40B4-BE49-F238E27FC236}">
                <a16:creationId xmlns:a16="http://schemas.microsoft.com/office/drawing/2014/main" id="{DE3663F6-DC4C-EA45-8BA5-3F417D0B6857}"/>
              </a:ext>
            </a:extLst>
          </p:cNvPr>
          <p:cNvSpPr/>
          <p:nvPr/>
        </p:nvSpPr>
        <p:spPr>
          <a:xfrm>
            <a:off x="578980" y="4008330"/>
            <a:ext cx="2090455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221469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hlinkClick r:id="rId2" action="ppaction://hlinksldjump"/>
            <a:extLst>
              <a:ext uri="{FF2B5EF4-FFF2-40B4-BE49-F238E27FC236}">
                <a16:creationId xmlns:a16="http://schemas.microsoft.com/office/drawing/2014/main" id="{37EDEFAF-5953-484D-A35D-853CD2A5E511}"/>
              </a:ext>
            </a:extLst>
          </p:cNvPr>
          <p:cNvSpPr/>
          <p:nvPr/>
        </p:nvSpPr>
        <p:spPr>
          <a:xfrm>
            <a:off x="839244" y="5551118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3CD30C66-287E-4F48-A6B2-4A9F62C03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47818"/>
              </p:ext>
            </p:extLst>
          </p:nvPr>
        </p:nvGraphicFramePr>
        <p:xfrm>
          <a:off x="3244241" y="1660225"/>
          <a:ext cx="5479683" cy="185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10">
                  <a:extLst>
                    <a:ext uri="{9D8B030D-6E8A-4147-A177-3AD203B41FA5}">
                      <a16:colId xmlns:a16="http://schemas.microsoft.com/office/drawing/2014/main" val="4064157819"/>
                    </a:ext>
                  </a:extLst>
                </a:gridCol>
                <a:gridCol w="1662210">
                  <a:extLst>
                    <a:ext uri="{9D8B030D-6E8A-4147-A177-3AD203B41FA5}">
                      <a16:colId xmlns:a16="http://schemas.microsoft.com/office/drawing/2014/main" val="2614155441"/>
                    </a:ext>
                  </a:extLst>
                </a:gridCol>
                <a:gridCol w="2155263">
                  <a:extLst>
                    <a:ext uri="{9D8B030D-6E8A-4147-A177-3AD203B41FA5}">
                      <a16:colId xmlns:a16="http://schemas.microsoft.com/office/drawing/2014/main" val="2096164444"/>
                    </a:ext>
                  </a:extLst>
                </a:gridCol>
              </a:tblGrid>
              <a:tr h="376523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Disciplin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Tid (min.)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3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Butterfly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Brystsvømning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2:37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Rygcrawl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6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6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B1CE4E1E-B756-B941-A709-81527555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1161"/>
              </p:ext>
            </p:extLst>
          </p:nvPr>
        </p:nvGraphicFramePr>
        <p:xfrm>
          <a:off x="2032000" y="1390389"/>
          <a:ext cx="8127999" cy="148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316">
                  <a:extLst>
                    <a:ext uri="{9D8B030D-6E8A-4147-A177-3AD203B41FA5}">
                      <a16:colId xmlns:a16="http://schemas.microsoft.com/office/drawing/2014/main" val="4089201903"/>
                    </a:ext>
                  </a:extLst>
                </a:gridCol>
                <a:gridCol w="1662210">
                  <a:extLst>
                    <a:ext uri="{9D8B030D-6E8A-4147-A177-3AD203B41FA5}">
                      <a16:colId xmlns:a16="http://schemas.microsoft.com/office/drawing/2014/main" val="3146640047"/>
                    </a:ext>
                  </a:extLst>
                </a:gridCol>
                <a:gridCol w="1662210">
                  <a:extLst>
                    <a:ext uri="{9D8B030D-6E8A-4147-A177-3AD203B41FA5}">
                      <a16:colId xmlns:a16="http://schemas.microsoft.com/office/drawing/2014/main" val="2516268430"/>
                    </a:ext>
                  </a:extLst>
                </a:gridCol>
                <a:gridCol w="2155263">
                  <a:extLst>
                    <a:ext uri="{9D8B030D-6E8A-4147-A177-3AD203B41FA5}">
                      <a16:colId xmlns:a16="http://schemas.microsoft.com/office/drawing/2014/main" val="4152788328"/>
                    </a:ext>
                  </a:extLst>
                </a:gridCol>
              </a:tblGrid>
              <a:tr h="376523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Stævne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Disciplin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Placering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Holbæk Senior 400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Butterfly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2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2:37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35018"/>
                  </a:ext>
                </a:extLst>
              </a:tr>
            </a:tbl>
          </a:graphicData>
        </a:graphic>
      </p:graphicFrame>
      <p:sp>
        <p:nvSpPr>
          <p:cNvPr id="5" name="Rektangel 4">
            <a:hlinkClick r:id="rId2" action="ppaction://hlinksldjump"/>
            <a:extLst>
              <a:ext uri="{FF2B5EF4-FFF2-40B4-BE49-F238E27FC236}">
                <a16:creationId xmlns:a16="http://schemas.microsoft.com/office/drawing/2014/main" id="{945479DB-0154-044F-826E-18FAF7FCE321}"/>
              </a:ext>
            </a:extLst>
          </p:cNvPr>
          <p:cNvSpPr/>
          <p:nvPr/>
        </p:nvSpPr>
        <p:spPr>
          <a:xfrm>
            <a:off x="839244" y="5551118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90819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hlinkClick r:id="rId2" action="ppaction://hlinksldjump"/>
            <a:extLst>
              <a:ext uri="{FF2B5EF4-FFF2-40B4-BE49-F238E27FC236}">
                <a16:creationId xmlns:a16="http://schemas.microsoft.com/office/drawing/2014/main" id="{B39C1653-2A0C-384C-A9F8-90F5245313C3}"/>
              </a:ext>
            </a:extLst>
          </p:cNvPr>
          <p:cNvSpPr/>
          <p:nvPr/>
        </p:nvSpPr>
        <p:spPr>
          <a:xfrm>
            <a:off x="3043825" y="825149"/>
            <a:ext cx="5736921" cy="118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 hold</a:t>
            </a:r>
          </a:p>
        </p:txBody>
      </p:sp>
      <p:sp>
        <p:nvSpPr>
          <p:cNvPr id="5" name="Rektangel 4">
            <a:hlinkClick r:id="rId3" action="ppaction://hlinksldjump"/>
            <a:extLst>
              <a:ext uri="{FF2B5EF4-FFF2-40B4-BE49-F238E27FC236}">
                <a16:creationId xmlns:a16="http://schemas.microsoft.com/office/drawing/2014/main" id="{531CF20B-6D14-EF4D-BE85-971A60937C00}"/>
              </a:ext>
            </a:extLst>
          </p:cNvPr>
          <p:cNvSpPr/>
          <p:nvPr/>
        </p:nvSpPr>
        <p:spPr>
          <a:xfrm>
            <a:off x="3043825" y="2536520"/>
            <a:ext cx="5736921" cy="118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 top 5</a:t>
            </a:r>
          </a:p>
        </p:txBody>
      </p:sp>
      <p:sp>
        <p:nvSpPr>
          <p:cNvPr id="8" name="Rektangel 7">
            <a:hlinkClick r:id="rId4" action="ppaction://hlinksldjump"/>
            <a:extLst>
              <a:ext uri="{FF2B5EF4-FFF2-40B4-BE49-F238E27FC236}">
                <a16:creationId xmlns:a16="http://schemas.microsoft.com/office/drawing/2014/main" id="{2254DF61-1C07-5849-9484-9EF098F95FB4}"/>
              </a:ext>
            </a:extLst>
          </p:cNvPr>
          <p:cNvSpPr/>
          <p:nvPr/>
        </p:nvSpPr>
        <p:spPr>
          <a:xfrm>
            <a:off x="638828" y="5753101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236233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8784821-867B-884D-83EB-FE696A038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21234"/>
              </p:ext>
            </p:extLst>
          </p:nvPr>
        </p:nvGraphicFramePr>
        <p:xfrm>
          <a:off x="1869162" y="982712"/>
          <a:ext cx="27278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45">
                  <a:extLst>
                    <a:ext uri="{9D8B030D-6E8A-4147-A177-3AD203B41FA5}">
                      <a16:colId xmlns:a16="http://schemas.microsoft.com/office/drawing/2014/main" val="2648423589"/>
                    </a:ext>
                  </a:extLst>
                </a:gridCol>
                <a:gridCol w="1363945">
                  <a:extLst>
                    <a:ext uri="{9D8B030D-6E8A-4147-A177-3AD203B41FA5}">
                      <a16:colId xmlns:a16="http://schemas.microsoft.com/office/drawing/2014/main" val="14209251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a-DK" dirty="0"/>
                        <a:t>Seniorhold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1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9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Sonja</a:t>
                      </a:r>
                      <a:endParaRPr lang="da-DK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Knud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4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2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Tove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46300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BD040508-03B4-444D-956F-F5BDAAAD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05165"/>
              </p:ext>
            </p:extLst>
          </p:nvPr>
        </p:nvGraphicFramePr>
        <p:xfrm>
          <a:off x="7182285" y="982712"/>
          <a:ext cx="27278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45">
                  <a:extLst>
                    <a:ext uri="{9D8B030D-6E8A-4147-A177-3AD203B41FA5}">
                      <a16:colId xmlns:a16="http://schemas.microsoft.com/office/drawing/2014/main" val="2648423589"/>
                    </a:ext>
                  </a:extLst>
                </a:gridCol>
                <a:gridCol w="1363945">
                  <a:extLst>
                    <a:ext uri="{9D8B030D-6E8A-4147-A177-3AD203B41FA5}">
                      <a16:colId xmlns:a16="http://schemas.microsoft.com/office/drawing/2014/main" val="1240231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a-DK" dirty="0"/>
                        <a:t>Ungdomshold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1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1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Henrik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4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2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Victoria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2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Philip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u="sng" dirty="0">
                          <a:solidFill>
                            <a:schemeClr val="accent1"/>
                          </a:solidFill>
                        </a:rPr>
                        <a:t>Linda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46300"/>
                  </a:ext>
                </a:extLst>
              </a:tr>
            </a:tbl>
          </a:graphicData>
        </a:graphic>
      </p:graphicFrame>
      <p:sp>
        <p:nvSpPr>
          <p:cNvPr id="6" name="Rektangel 5">
            <a:hlinkClick r:id="rId3" action="ppaction://hlinksldjump"/>
            <a:extLst>
              <a:ext uri="{FF2B5EF4-FFF2-40B4-BE49-F238E27FC236}">
                <a16:creationId xmlns:a16="http://schemas.microsoft.com/office/drawing/2014/main" id="{FE8C2F8A-3560-3544-8C7B-D2B1F02E7E44}"/>
              </a:ext>
            </a:extLst>
          </p:cNvPr>
          <p:cNvSpPr/>
          <p:nvPr/>
        </p:nvSpPr>
        <p:spPr>
          <a:xfrm>
            <a:off x="638828" y="5753101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</p:spTree>
    <p:extLst>
      <p:ext uri="{BB962C8B-B14F-4D97-AF65-F5344CB8AC3E}">
        <p14:creationId xmlns:p14="http://schemas.microsoft.com/office/powerpoint/2010/main" val="20018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7C024926-225A-8946-8005-20438A4C5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99123"/>
              </p:ext>
            </p:extLst>
          </p:nvPr>
        </p:nvGraphicFramePr>
        <p:xfrm>
          <a:off x="2031998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316">
                  <a:extLst>
                    <a:ext uri="{9D8B030D-6E8A-4147-A177-3AD203B41FA5}">
                      <a16:colId xmlns:a16="http://schemas.microsoft.com/office/drawing/2014/main" val="4089201903"/>
                    </a:ext>
                  </a:extLst>
                </a:gridCol>
                <a:gridCol w="1662210">
                  <a:extLst>
                    <a:ext uri="{9D8B030D-6E8A-4147-A177-3AD203B41FA5}">
                      <a16:colId xmlns:a16="http://schemas.microsoft.com/office/drawing/2014/main" val="3146640047"/>
                    </a:ext>
                  </a:extLst>
                </a:gridCol>
                <a:gridCol w="1662210">
                  <a:extLst>
                    <a:ext uri="{9D8B030D-6E8A-4147-A177-3AD203B41FA5}">
                      <a16:colId xmlns:a16="http://schemas.microsoft.com/office/drawing/2014/main" val="2516268430"/>
                    </a:ext>
                  </a:extLst>
                </a:gridCol>
                <a:gridCol w="2155263">
                  <a:extLst>
                    <a:ext uri="{9D8B030D-6E8A-4147-A177-3AD203B41FA5}">
                      <a16:colId xmlns:a16="http://schemas.microsoft.com/office/drawing/2014/main" val="415278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Stævne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Disciplin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Placering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Holbæk Senior 400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Butterfly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2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2:37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35018"/>
                  </a:ext>
                </a:extLst>
              </a:tr>
            </a:tbl>
          </a:graphicData>
        </a:graphic>
      </p:graphicFrame>
      <p:sp>
        <p:nvSpPr>
          <p:cNvPr id="9" name="Rektangel 8">
            <a:hlinkClick r:id="rId2" action="ppaction://hlinksldjump"/>
            <a:extLst>
              <a:ext uri="{FF2B5EF4-FFF2-40B4-BE49-F238E27FC236}">
                <a16:creationId xmlns:a16="http://schemas.microsoft.com/office/drawing/2014/main" id="{A82B60EA-8E84-E84B-B757-63B926FC8C8D}"/>
              </a:ext>
            </a:extLst>
          </p:cNvPr>
          <p:cNvSpPr/>
          <p:nvPr/>
        </p:nvSpPr>
        <p:spPr>
          <a:xfrm>
            <a:off x="475990" y="5875235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Tilbage til menu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72A430C-3998-6F41-9F12-4C153F9D5DAF}"/>
              </a:ext>
            </a:extLst>
          </p:cNvPr>
          <p:cNvSpPr/>
          <p:nvPr/>
        </p:nvSpPr>
        <p:spPr>
          <a:xfrm>
            <a:off x="1279742" y="256338"/>
            <a:ext cx="9632515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Sonja</a:t>
            </a: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EE1A16CD-D1B3-484E-AE13-0D2CC25F7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62350"/>
              </p:ext>
            </p:extLst>
          </p:nvPr>
        </p:nvGraphicFramePr>
        <p:xfrm>
          <a:off x="3356157" y="996345"/>
          <a:ext cx="5479683" cy="185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210">
                  <a:extLst>
                    <a:ext uri="{9D8B030D-6E8A-4147-A177-3AD203B41FA5}">
                      <a16:colId xmlns:a16="http://schemas.microsoft.com/office/drawing/2014/main" val="4064157819"/>
                    </a:ext>
                  </a:extLst>
                </a:gridCol>
                <a:gridCol w="1662210">
                  <a:extLst>
                    <a:ext uri="{9D8B030D-6E8A-4147-A177-3AD203B41FA5}">
                      <a16:colId xmlns:a16="http://schemas.microsoft.com/office/drawing/2014/main" val="2614155441"/>
                    </a:ext>
                  </a:extLst>
                </a:gridCol>
                <a:gridCol w="2155263">
                  <a:extLst>
                    <a:ext uri="{9D8B030D-6E8A-4147-A177-3AD203B41FA5}">
                      <a16:colId xmlns:a16="http://schemas.microsoft.com/office/drawing/2014/main" val="2096164444"/>
                    </a:ext>
                  </a:extLst>
                </a:gridCol>
              </a:tblGrid>
              <a:tr h="376523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Disciplin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Tid (min.)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3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Butterfly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Brystsvømning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2:37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3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Rygcrawl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60139"/>
                  </a:ext>
                </a:extLst>
              </a:tr>
            </a:tbl>
          </a:graphicData>
        </a:graphic>
      </p:graphicFrame>
      <p:sp>
        <p:nvSpPr>
          <p:cNvPr id="6" name="Rektangel 5">
            <a:hlinkClick r:id="rId3" action="ppaction://hlinksldjump"/>
            <a:extLst>
              <a:ext uri="{FF2B5EF4-FFF2-40B4-BE49-F238E27FC236}">
                <a16:creationId xmlns:a16="http://schemas.microsoft.com/office/drawing/2014/main" id="{F7EEB43A-439B-D046-BA41-530F3739A28A}"/>
              </a:ext>
            </a:extLst>
          </p:cNvPr>
          <p:cNvSpPr/>
          <p:nvPr/>
        </p:nvSpPr>
        <p:spPr>
          <a:xfrm>
            <a:off x="8247105" y="5753100"/>
            <a:ext cx="2404997" cy="61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Register resultat</a:t>
            </a:r>
          </a:p>
        </p:txBody>
      </p:sp>
    </p:spTree>
    <p:extLst>
      <p:ext uri="{BB962C8B-B14F-4D97-AF65-F5344CB8AC3E}">
        <p14:creationId xmlns:p14="http://schemas.microsoft.com/office/powerpoint/2010/main" val="20767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391</Words>
  <Application>Microsoft Macintosh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Administration </vt:lpstr>
      <vt:lpstr>Formand</vt:lpstr>
      <vt:lpstr>Kassér</vt:lpstr>
      <vt:lpstr>Register nyt medlem</vt:lpstr>
      <vt:lpstr>Medlemmer</vt:lpstr>
      <vt:lpstr>Medlemmer</vt:lpstr>
      <vt:lpstr>Medlemmer i restance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Microsoft Office-bruger</dc:creator>
  <cp:lastModifiedBy>Amanda Juhl Hansen</cp:lastModifiedBy>
  <cp:revision>27</cp:revision>
  <dcterms:created xsi:type="dcterms:W3CDTF">2018-11-08T09:45:08Z</dcterms:created>
  <dcterms:modified xsi:type="dcterms:W3CDTF">2018-11-22T12:37:50Z</dcterms:modified>
</cp:coreProperties>
</file>