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6"/>
    <p:restoredTop sz="96405"/>
  </p:normalViewPr>
  <p:slideViewPr>
    <p:cSldViewPr snapToGrid="0">
      <p:cViewPr varScale="1">
        <p:scale>
          <a:sx n="160" d="100"/>
          <a:sy n="160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E336-CDB5-A244-8436-D4B7585C0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Generative AI in Organisations:</a:t>
            </a:r>
            <a:br>
              <a:rPr lang="en-GB" sz="4000" dirty="0"/>
            </a:br>
            <a:r>
              <a:rPr lang="en-GB" sz="4000" dirty="0"/>
              <a:t>Challenges and Opportunities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4B70-BF02-6858-5F01-828F0BB6F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ODSC Europe 2023 – Heiko Hotz</a:t>
            </a:r>
          </a:p>
        </p:txBody>
      </p:sp>
    </p:spTree>
    <p:extLst>
      <p:ext uri="{BB962C8B-B14F-4D97-AF65-F5344CB8AC3E}">
        <p14:creationId xmlns:p14="http://schemas.microsoft.com/office/powerpoint/2010/main" val="60836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6689-A3D3-82CE-19D7-E355550D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D4A0-3D41-FC5D-7336-3E5EFBF2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What is Generative AI &amp; how does it work?</a:t>
            </a:r>
          </a:p>
          <a:p>
            <a:r>
              <a:rPr lang="en-GB" sz="3600" dirty="0"/>
              <a:t>How to use Large Language Models (LLMs)?</a:t>
            </a:r>
          </a:p>
          <a:p>
            <a:r>
              <a:rPr lang="en-GB" sz="3600" dirty="0"/>
              <a:t>Demo: Chat with your document</a:t>
            </a:r>
          </a:p>
          <a:p>
            <a:r>
              <a:rPr lang="en-GB" sz="3600" dirty="0"/>
              <a:t>Bias and ethics in Generative AI</a:t>
            </a:r>
          </a:p>
        </p:txBody>
      </p:sp>
    </p:spTree>
    <p:extLst>
      <p:ext uri="{BB962C8B-B14F-4D97-AF65-F5344CB8AC3E}">
        <p14:creationId xmlns:p14="http://schemas.microsoft.com/office/powerpoint/2010/main" val="288253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E4ED-BF83-1846-DDB9-F8E69492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Generative AI?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F5C34-BF13-3159-2F2C-4C14B11F3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22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EBF2-C1D5-9D7F-70CB-472BF98F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Generative AI – I grew up with it 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D4EDBD-BFF6-D8E7-DBE0-BE742FEB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42" y="2231712"/>
            <a:ext cx="2324325" cy="392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E72861-4905-7F76-CC95-915301F565C2}"/>
              </a:ext>
            </a:extLst>
          </p:cNvPr>
          <p:cNvSpPr txBox="1"/>
          <p:nvPr/>
        </p:nvSpPr>
        <p:spPr>
          <a:xfrm>
            <a:off x="2061931" y="6255846"/>
            <a:ext cx="2902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Source: https://</a:t>
            </a:r>
            <a:r>
              <a:rPr lang="en-GB" sz="800" dirty="0" err="1"/>
              <a:t>theconversation.com</a:t>
            </a:r>
            <a:r>
              <a:rPr lang="en-GB" sz="800" dirty="0"/>
              <a:t>/star-treks-holodeck-from-science-fiction-to-a-new-reality-74839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FFFE8D-57D5-BE1F-0AAF-F96162586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187" y="2506720"/>
            <a:ext cx="1964751" cy="296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97DDB1-D59B-7843-58BE-0B00224C5071}"/>
              </a:ext>
            </a:extLst>
          </p:cNvPr>
          <p:cNvSpPr txBox="1"/>
          <p:nvPr/>
        </p:nvSpPr>
        <p:spPr>
          <a:xfrm>
            <a:off x="6873795" y="5667880"/>
            <a:ext cx="3081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Source: https://</a:t>
            </a:r>
            <a:r>
              <a:rPr lang="en-GB" sz="800" dirty="0" err="1"/>
              <a:t>www.fanpop.com</a:t>
            </a:r>
            <a:r>
              <a:rPr lang="en-GB" sz="800" dirty="0"/>
              <a:t>/clubs/star-trek-the-next-generation/images/9406565/title/</a:t>
            </a:r>
            <a:r>
              <a:rPr lang="en-GB" sz="800" dirty="0" err="1"/>
              <a:t>lt</a:t>
            </a:r>
            <a:r>
              <a:rPr lang="en-GB" sz="800" dirty="0"/>
              <a:t>-commander-data-photo</a:t>
            </a:r>
          </a:p>
        </p:txBody>
      </p:sp>
    </p:spTree>
    <p:extLst>
      <p:ext uri="{BB962C8B-B14F-4D97-AF65-F5344CB8AC3E}">
        <p14:creationId xmlns:p14="http://schemas.microsoft.com/office/powerpoint/2010/main" val="195059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EBF2-C1D5-9D7F-70CB-472BF98F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Generative AI – What is it?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A8E2B-568F-D4C0-CCD7-EEFAF371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25" y="2566725"/>
            <a:ext cx="2776551" cy="2776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309BCD-DFFE-305D-3974-D076FB7E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644" y="2566725"/>
            <a:ext cx="2776551" cy="2776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586A90-E82A-908E-2B68-B91A28C18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963" y="2566725"/>
            <a:ext cx="2776551" cy="27765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A3E271-0E8A-0796-26C5-73941420D83A}"/>
              </a:ext>
            </a:extLst>
          </p:cNvPr>
          <p:cNvSpPr txBox="1"/>
          <p:nvPr/>
        </p:nvSpPr>
        <p:spPr>
          <a:xfrm>
            <a:off x="288098" y="5627718"/>
            <a:ext cx="11615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AI that can produce original content close enough to human generated content for real-world tasks</a:t>
            </a:r>
          </a:p>
        </p:txBody>
      </p:sp>
    </p:spTree>
    <p:extLst>
      <p:ext uri="{BB962C8B-B14F-4D97-AF65-F5344CB8AC3E}">
        <p14:creationId xmlns:p14="http://schemas.microsoft.com/office/powerpoint/2010/main" val="112942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E4ED-BF83-1846-DDB9-F8E69492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 (Text Generation Edition)?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F5C34-BF13-3159-2F2C-4C14B11F3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46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EBF2-C1D5-9D7F-70CB-472BF98F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Networks Recap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8486E-BD65-EB1B-3D51-0A5841F69D8B}"/>
              </a:ext>
            </a:extLst>
          </p:cNvPr>
          <p:cNvSpPr txBox="1"/>
          <p:nvPr/>
        </p:nvSpPr>
        <p:spPr>
          <a:xfrm>
            <a:off x="955481" y="5472426"/>
            <a:ext cx="10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466334-9D51-8BA4-A930-32233730A426}"/>
              </a:ext>
            </a:extLst>
          </p:cNvPr>
          <p:cNvSpPr/>
          <p:nvPr/>
        </p:nvSpPr>
        <p:spPr>
          <a:xfrm>
            <a:off x="3595315" y="5359597"/>
            <a:ext cx="658633" cy="59498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C59F8-E960-4C8F-5549-8EA459C5A422}"/>
              </a:ext>
            </a:extLst>
          </p:cNvPr>
          <p:cNvSpPr txBox="1"/>
          <p:nvPr/>
        </p:nvSpPr>
        <p:spPr>
          <a:xfrm>
            <a:off x="955481" y="4272953"/>
            <a:ext cx="173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 States: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D2AE08-E53E-BCF4-CC95-ACFE541B6CCF}"/>
              </a:ext>
            </a:extLst>
          </p:cNvPr>
          <p:cNvSpPr/>
          <p:nvPr/>
        </p:nvSpPr>
        <p:spPr>
          <a:xfrm>
            <a:off x="3595315" y="4164220"/>
            <a:ext cx="658633" cy="58839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C1BCF-B088-48CA-6335-166539FB4EA8}"/>
              </a:ext>
            </a:extLst>
          </p:cNvPr>
          <p:cNvSpPr txBox="1"/>
          <p:nvPr/>
        </p:nvSpPr>
        <p:spPr>
          <a:xfrm>
            <a:off x="1036319" y="3013632"/>
            <a:ext cx="10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AD9EEC1-D18A-A97F-4F75-24AF36F0F60A}"/>
              </a:ext>
            </a:extLst>
          </p:cNvPr>
          <p:cNvSpPr/>
          <p:nvPr/>
        </p:nvSpPr>
        <p:spPr>
          <a:xfrm>
            <a:off x="3595315" y="2944027"/>
            <a:ext cx="658633" cy="5883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BC57AB-F42A-1B9E-1645-31234604E0B9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3924632" y="3532424"/>
            <a:ext cx="0" cy="6317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718EF-943B-DD29-D174-ACC9C4BE8EB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924632" y="4752617"/>
            <a:ext cx="0" cy="6069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97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EBF2-C1D5-9D7F-70CB-472BF98F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Recurrent Neural Networks Recap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8486E-BD65-EB1B-3D51-0A5841F69D8B}"/>
              </a:ext>
            </a:extLst>
          </p:cNvPr>
          <p:cNvSpPr txBox="1"/>
          <p:nvPr/>
        </p:nvSpPr>
        <p:spPr>
          <a:xfrm>
            <a:off x="955481" y="5472426"/>
            <a:ext cx="10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466334-9D51-8BA4-A930-32233730A426}"/>
              </a:ext>
            </a:extLst>
          </p:cNvPr>
          <p:cNvSpPr/>
          <p:nvPr/>
        </p:nvSpPr>
        <p:spPr>
          <a:xfrm>
            <a:off x="3595315" y="5359597"/>
            <a:ext cx="857415" cy="59498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y(t-1)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C59F8-E960-4C8F-5549-8EA459C5A422}"/>
              </a:ext>
            </a:extLst>
          </p:cNvPr>
          <p:cNvSpPr txBox="1"/>
          <p:nvPr/>
        </p:nvSpPr>
        <p:spPr>
          <a:xfrm>
            <a:off x="955481" y="4272953"/>
            <a:ext cx="173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 States: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D2AE08-E53E-BCF4-CC95-ACFE541B6CCF}"/>
              </a:ext>
            </a:extLst>
          </p:cNvPr>
          <p:cNvSpPr/>
          <p:nvPr/>
        </p:nvSpPr>
        <p:spPr>
          <a:xfrm>
            <a:off x="3595315" y="4164220"/>
            <a:ext cx="857415" cy="58839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h(t-1)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C1BCF-B088-48CA-6335-166539FB4EA8}"/>
              </a:ext>
            </a:extLst>
          </p:cNvPr>
          <p:cNvSpPr txBox="1"/>
          <p:nvPr/>
        </p:nvSpPr>
        <p:spPr>
          <a:xfrm>
            <a:off x="1036319" y="3013632"/>
            <a:ext cx="10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AD9EEC1-D18A-A97F-4F75-24AF36F0F60A}"/>
              </a:ext>
            </a:extLst>
          </p:cNvPr>
          <p:cNvSpPr/>
          <p:nvPr/>
        </p:nvSpPr>
        <p:spPr>
          <a:xfrm>
            <a:off x="3595315" y="2944027"/>
            <a:ext cx="857415" cy="5883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x(t-1)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BC57AB-F42A-1B9E-1645-31234604E0B9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4024023" y="3532424"/>
            <a:ext cx="0" cy="6317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718EF-943B-DD29-D174-ACC9C4BE8EB2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4024023" y="4752617"/>
            <a:ext cx="0" cy="6069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5FDD4B-DB8C-D78F-7C15-10E59A499599}"/>
              </a:ext>
            </a:extLst>
          </p:cNvPr>
          <p:cNvSpPr txBox="1"/>
          <p:nvPr/>
        </p:nvSpPr>
        <p:spPr>
          <a:xfrm>
            <a:off x="2940282" y="416422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994D1-22EC-FDEA-D8F7-34C6828568A4}"/>
              </a:ext>
            </a:extLst>
          </p:cNvPr>
          <p:cNvSpPr txBox="1"/>
          <p:nvPr/>
        </p:nvSpPr>
        <p:spPr>
          <a:xfrm>
            <a:off x="2940282" y="539092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E8A46D-D5ED-8E21-6FB0-8F70BA2360B1}"/>
              </a:ext>
            </a:extLst>
          </p:cNvPr>
          <p:cNvSpPr txBox="1"/>
          <p:nvPr/>
        </p:nvSpPr>
        <p:spPr>
          <a:xfrm>
            <a:off x="2940282" y="301363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2D2AE3E-3E65-9A2B-5687-A5326345C164}"/>
              </a:ext>
            </a:extLst>
          </p:cNvPr>
          <p:cNvSpPr/>
          <p:nvPr/>
        </p:nvSpPr>
        <p:spPr>
          <a:xfrm>
            <a:off x="5565251" y="5359597"/>
            <a:ext cx="857415" cy="59498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y(t)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537603A-A961-BD3E-D92F-ADB1CD4B01F3}"/>
              </a:ext>
            </a:extLst>
          </p:cNvPr>
          <p:cNvSpPr/>
          <p:nvPr/>
        </p:nvSpPr>
        <p:spPr>
          <a:xfrm>
            <a:off x="5565251" y="4164220"/>
            <a:ext cx="857415" cy="58839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h(t)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1C01947-4D29-80C7-17B0-36FFCD34035B}"/>
              </a:ext>
            </a:extLst>
          </p:cNvPr>
          <p:cNvSpPr/>
          <p:nvPr/>
        </p:nvSpPr>
        <p:spPr>
          <a:xfrm>
            <a:off x="5565251" y="2944027"/>
            <a:ext cx="857415" cy="5883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x(t)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D8A1D5-8BD3-F4A8-D748-81281403B5CE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5993959" y="3532424"/>
            <a:ext cx="0" cy="6317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42AF08-0EE7-F437-7447-03715E30E18A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5993959" y="4752617"/>
            <a:ext cx="0" cy="6069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1DF96D0-6198-4911-F869-A87A548633C5}"/>
              </a:ext>
            </a:extLst>
          </p:cNvPr>
          <p:cNvSpPr/>
          <p:nvPr/>
        </p:nvSpPr>
        <p:spPr>
          <a:xfrm>
            <a:off x="7535187" y="5359597"/>
            <a:ext cx="932952" cy="59498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y(t+1)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EF8A82B-4B8C-4EF7-A47C-695A3D16EE00}"/>
              </a:ext>
            </a:extLst>
          </p:cNvPr>
          <p:cNvSpPr/>
          <p:nvPr/>
        </p:nvSpPr>
        <p:spPr>
          <a:xfrm>
            <a:off x="7535187" y="4164220"/>
            <a:ext cx="932952" cy="58839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h(t+1)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6A95E25-99D8-CF0B-AD6A-75288B25454E}"/>
              </a:ext>
            </a:extLst>
          </p:cNvPr>
          <p:cNvSpPr/>
          <p:nvPr/>
        </p:nvSpPr>
        <p:spPr>
          <a:xfrm>
            <a:off x="7535187" y="2944027"/>
            <a:ext cx="932952" cy="5883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x(t+1)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3031C4-A1D2-4A4B-BD2A-F851AD76C677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8001663" y="3532424"/>
            <a:ext cx="0" cy="6317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48A664-8E58-3477-B4AF-4104FF3B2398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8001663" y="4752617"/>
            <a:ext cx="0" cy="6069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1AE35A-B18C-95A4-D8EA-9E6993A270DE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4452730" y="4458419"/>
            <a:ext cx="11125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4A09BD-9F11-21A1-CFDE-87EF6AF5F627}"/>
              </a:ext>
            </a:extLst>
          </p:cNvPr>
          <p:cNvCxnSpPr>
            <a:cxnSpLocks/>
          </p:cNvCxnSpPr>
          <p:nvPr/>
        </p:nvCxnSpPr>
        <p:spPr>
          <a:xfrm>
            <a:off x="6422666" y="4458419"/>
            <a:ext cx="11125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3EA169-9FEE-664F-14E3-8895AEB389AE}"/>
              </a:ext>
            </a:extLst>
          </p:cNvPr>
          <p:cNvSpPr txBox="1"/>
          <p:nvPr/>
        </p:nvSpPr>
        <p:spPr>
          <a:xfrm>
            <a:off x="8897134" y="416422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A91F14-4C3E-EBD9-E975-33832DCFF133}"/>
              </a:ext>
            </a:extLst>
          </p:cNvPr>
          <p:cNvSpPr txBox="1"/>
          <p:nvPr/>
        </p:nvSpPr>
        <p:spPr>
          <a:xfrm>
            <a:off x="8897134" y="539092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597E24-C8CB-157D-1E97-D4646020A682}"/>
              </a:ext>
            </a:extLst>
          </p:cNvPr>
          <p:cNvSpPr txBox="1"/>
          <p:nvPr/>
        </p:nvSpPr>
        <p:spPr>
          <a:xfrm>
            <a:off x="8897134" y="301363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289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EBF2-C1D5-9D7F-70CB-472BF98F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RNNs are useful for text generation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AD9EEC1-D18A-A97F-4F75-24AF36F0F60A}"/>
              </a:ext>
            </a:extLst>
          </p:cNvPr>
          <p:cNvSpPr/>
          <p:nvPr/>
        </p:nvSpPr>
        <p:spPr>
          <a:xfrm>
            <a:off x="3483665" y="3222852"/>
            <a:ext cx="428707" cy="4273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1AE35A-B18C-95A4-D8EA-9E6993A270DE}"/>
              </a:ext>
            </a:extLst>
          </p:cNvPr>
          <p:cNvCxnSpPr>
            <a:cxnSpLocks/>
          </p:cNvCxnSpPr>
          <p:nvPr/>
        </p:nvCxnSpPr>
        <p:spPr>
          <a:xfrm>
            <a:off x="3706632" y="3718948"/>
            <a:ext cx="0" cy="2885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B3855D9-FE1C-C109-CBE3-A14DBE13F82F}"/>
              </a:ext>
            </a:extLst>
          </p:cNvPr>
          <p:cNvSpPr/>
          <p:nvPr/>
        </p:nvSpPr>
        <p:spPr>
          <a:xfrm>
            <a:off x="4262893" y="3222851"/>
            <a:ext cx="428707" cy="4273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D4698BB-4270-5C3B-9880-461B1DFF1155}"/>
              </a:ext>
            </a:extLst>
          </p:cNvPr>
          <p:cNvSpPr/>
          <p:nvPr/>
        </p:nvSpPr>
        <p:spPr>
          <a:xfrm>
            <a:off x="5042121" y="3222850"/>
            <a:ext cx="428707" cy="4273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488A3BE-756D-650E-3C1E-1A650C197AD4}"/>
              </a:ext>
            </a:extLst>
          </p:cNvPr>
          <p:cNvSpPr/>
          <p:nvPr/>
        </p:nvSpPr>
        <p:spPr>
          <a:xfrm>
            <a:off x="3483665" y="4082470"/>
            <a:ext cx="428707" cy="42732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B12063F-0120-A221-010F-87FE78B9E02B}"/>
              </a:ext>
            </a:extLst>
          </p:cNvPr>
          <p:cNvSpPr/>
          <p:nvPr/>
        </p:nvSpPr>
        <p:spPr>
          <a:xfrm>
            <a:off x="4262893" y="4082469"/>
            <a:ext cx="428707" cy="42732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1A19BE2-FA67-2FAD-C080-30C51D23A6ED}"/>
              </a:ext>
            </a:extLst>
          </p:cNvPr>
          <p:cNvSpPr/>
          <p:nvPr/>
        </p:nvSpPr>
        <p:spPr>
          <a:xfrm>
            <a:off x="5042121" y="4082468"/>
            <a:ext cx="428707" cy="42732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84CDFF7-DD2C-4B29-21CC-316172B22272}"/>
              </a:ext>
            </a:extLst>
          </p:cNvPr>
          <p:cNvSpPr/>
          <p:nvPr/>
        </p:nvSpPr>
        <p:spPr>
          <a:xfrm>
            <a:off x="5881646" y="4082468"/>
            <a:ext cx="428707" cy="42732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3ED94E2-7D43-AC46-85FB-4E6C954FFB15}"/>
              </a:ext>
            </a:extLst>
          </p:cNvPr>
          <p:cNvSpPr/>
          <p:nvPr/>
        </p:nvSpPr>
        <p:spPr>
          <a:xfrm>
            <a:off x="6660874" y="4082467"/>
            <a:ext cx="428707" cy="42732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9767E99-00FA-6F91-3399-15ED6DFABCA2}"/>
              </a:ext>
            </a:extLst>
          </p:cNvPr>
          <p:cNvSpPr/>
          <p:nvPr/>
        </p:nvSpPr>
        <p:spPr>
          <a:xfrm>
            <a:off x="5063324" y="4942087"/>
            <a:ext cx="428707" cy="4273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7232D3E-8934-8E15-4B33-CE5940C230A0}"/>
              </a:ext>
            </a:extLst>
          </p:cNvPr>
          <p:cNvSpPr/>
          <p:nvPr/>
        </p:nvSpPr>
        <p:spPr>
          <a:xfrm>
            <a:off x="5842552" y="4942086"/>
            <a:ext cx="428707" cy="4273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96A0780-72A8-4426-8DF7-7FDF42DB6F0B}"/>
              </a:ext>
            </a:extLst>
          </p:cNvPr>
          <p:cNvSpPr/>
          <p:nvPr/>
        </p:nvSpPr>
        <p:spPr>
          <a:xfrm>
            <a:off x="6621780" y="4942085"/>
            <a:ext cx="428707" cy="4273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0C1903-D64D-87EF-231A-638F34DEA996}"/>
              </a:ext>
            </a:extLst>
          </p:cNvPr>
          <p:cNvCxnSpPr>
            <a:cxnSpLocks/>
          </p:cNvCxnSpPr>
          <p:nvPr/>
        </p:nvCxnSpPr>
        <p:spPr>
          <a:xfrm>
            <a:off x="4487185" y="3718948"/>
            <a:ext cx="0" cy="2885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4CCA5E-4E5E-145F-17CB-B56B061F31F1}"/>
              </a:ext>
            </a:extLst>
          </p:cNvPr>
          <p:cNvCxnSpPr>
            <a:cxnSpLocks/>
          </p:cNvCxnSpPr>
          <p:nvPr/>
        </p:nvCxnSpPr>
        <p:spPr>
          <a:xfrm>
            <a:off x="5267738" y="3718948"/>
            <a:ext cx="0" cy="2885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37A70D-E4EE-4772-EB6F-42E18F5EAE0F}"/>
              </a:ext>
            </a:extLst>
          </p:cNvPr>
          <p:cNvCxnSpPr>
            <a:cxnSpLocks/>
          </p:cNvCxnSpPr>
          <p:nvPr/>
        </p:nvCxnSpPr>
        <p:spPr>
          <a:xfrm>
            <a:off x="5257467" y="4585640"/>
            <a:ext cx="0" cy="2885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B827DC-71FA-C328-4829-CF93D3243E18}"/>
              </a:ext>
            </a:extLst>
          </p:cNvPr>
          <p:cNvCxnSpPr>
            <a:cxnSpLocks/>
          </p:cNvCxnSpPr>
          <p:nvPr/>
        </p:nvCxnSpPr>
        <p:spPr>
          <a:xfrm>
            <a:off x="6090034" y="4585640"/>
            <a:ext cx="0" cy="2885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CDD046-16D2-AC10-36E9-28392F8DDF97}"/>
              </a:ext>
            </a:extLst>
          </p:cNvPr>
          <p:cNvCxnSpPr>
            <a:cxnSpLocks/>
          </p:cNvCxnSpPr>
          <p:nvPr/>
        </p:nvCxnSpPr>
        <p:spPr>
          <a:xfrm>
            <a:off x="6862636" y="4585640"/>
            <a:ext cx="0" cy="2885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71C39D-459E-E61D-966F-BC5B0BEA1CFD}"/>
              </a:ext>
            </a:extLst>
          </p:cNvPr>
          <p:cNvCxnSpPr>
            <a:cxnSpLocks/>
          </p:cNvCxnSpPr>
          <p:nvPr/>
        </p:nvCxnSpPr>
        <p:spPr>
          <a:xfrm>
            <a:off x="3985259" y="4301656"/>
            <a:ext cx="220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32F2ED-1E22-F879-027A-692A3D79D407}"/>
              </a:ext>
            </a:extLst>
          </p:cNvPr>
          <p:cNvCxnSpPr>
            <a:cxnSpLocks/>
          </p:cNvCxnSpPr>
          <p:nvPr/>
        </p:nvCxnSpPr>
        <p:spPr>
          <a:xfrm>
            <a:off x="4765813" y="4301656"/>
            <a:ext cx="220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F16B9-CE3A-D4E7-66BB-02D43E829406}"/>
              </a:ext>
            </a:extLst>
          </p:cNvPr>
          <p:cNvCxnSpPr>
            <a:cxnSpLocks/>
          </p:cNvCxnSpPr>
          <p:nvPr/>
        </p:nvCxnSpPr>
        <p:spPr>
          <a:xfrm>
            <a:off x="5582148" y="4301656"/>
            <a:ext cx="220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2D2BC08-4CB2-6ECE-EC86-859AAC7B49DD}"/>
              </a:ext>
            </a:extLst>
          </p:cNvPr>
          <p:cNvCxnSpPr>
            <a:cxnSpLocks/>
          </p:cNvCxnSpPr>
          <p:nvPr/>
        </p:nvCxnSpPr>
        <p:spPr>
          <a:xfrm>
            <a:off x="6401131" y="4301656"/>
            <a:ext cx="220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9621D4-7E9A-6998-4194-91C6C2E1E408}"/>
              </a:ext>
            </a:extLst>
          </p:cNvPr>
          <p:cNvCxnSpPr>
            <a:cxnSpLocks/>
          </p:cNvCxnSpPr>
          <p:nvPr/>
        </p:nvCxnSpPr>
        <p:spPr>
          <a:xfrm>
            <a:off x="5574197" y="5185576"/>
            <a:ext cx="220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3854E3-21E5-0CFB-60E4-6EF8BDAEE28B}"/>
              </a:ext>
            </a:extLst>
          </p:cNvPr>
          <p:cNvCxnSpPr>
            <a:cxnSpLocks/>
          </p:cNvCxnSpPr>
          <p:nvPr/>
        </p:nvCxnSpPr>
        <p:spPr>
          <a:xfrm>
            <a:off x="6345474" y="5169674"/>
            <a:ext cx="220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438FF19-0E7C-2D4E-2CC8-A559A4FDB700}"/>
              </a:ext>
            </a:extLst>
          </p:cNvPr>
          <p:cNvSpPr/>
          <p:nvPr/>
        </p:nvSpPr>
        <p:spPr>
          <a:xfrm>
            <a:off x="3267986" y="3069202"/>
            <a:ext cx="2417197" cy="1574359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2806F4-F0F6-689D-A9FB-D78DDD5FF9B6}"/>
              </a:ext>
            </a:extLst>
          </p:cNvPr>
          <p:cNvSpPr txBox="1"/>
          <p:nvPr/>
        </p:nvSpPr>
        <p:spPr>
          <a:xfrm>
            <a:off x="1507922" y="2959405"/>
            <a:ext cx="147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Encoder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7B6D533-6B31-EF7A-C8F2-3D3E359EDB2E}"/>
              </a:ext>
            </a:extLst>
          </p:cNvPr>
          <p:cNvSpPr/>
          <p:nvPr/>
        </p:nvSpPr>
        <p:spPr>
          <a:xfrm>
            <a:off x="4897671" y="3942715"/>
            <a:ext cx="2417197" cy="1574359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C4DD5-0774-F21C-B283-233D85DE06E8}"/>
              </a:ext>
            </a:extLst>
          </p:cNvPr>
          <p:cNvSpPr txBox="1"/>
          <p:nvPr/>
        </p:nvSpPr>
        <p:spPr>
          <a:xfrm>
            <a:off x="7580317" y="5131084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Decoder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1CD48A-BD6B-FD43-D685-05DCFE807E22}"/>
              </a:ext>
            </a:extLst>
          </p:cNvPr>
          <p:cNvSpPr txBox="1"/>
          <p:nvPr/>
        </p:nvSpPr>
        <p:spPr>
          <a:xfrm>
            <a:off x="3380606" y="257272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002060"/>
                </a:solidFill>
              </a:rPr>
              <a:t>This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7FDFDA-014B-131C-0405-1A7731E09933}"/>
              </a:ext>
            </a:extLst>
          </p:cNvPr>
          <p:cNvSpPr txBox="1"/>
          <p:nvPr/>
        </p:nvSpPr>
        <p:spPr>
          <a:xfrm>
            <a:off x="4262893" y="256477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002060"/>
                </a:solidFill>
              </a:rPr>
              <a:t>is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F7BAE4-9814-BBF5-1A64-1A5320DC3963}"/>
              </a:ext>
            </a:extLst>
          </p:cNvPr>
          <p:cNvSpPr txBox="1"/>
          <p:nvPr/>
        </p:nvSpPr>
        <p:spPr>
          <a:xfrm>
            <a:off x="4929582" y="255696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002060"/>
                </a:solidFill>
              </a:rPr>
              <a:t>good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2DB56F-E9B5-4F28-B652-6AE43B4C8FAE}"/>
              </a:ext>
            </a:extLst>
          </p:cNvPr>
          <p:cNvSpPr txBox="1"/>
          <p:nvPr/>
        </p:nvSpPr>
        <p:spPr>
          <a:xfrm>
            <a:off x="4897009" y="568300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002060"/>
                </a:solidFill>
              </a:rPr>
              <a:t>Das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84889A-B37D-FADB-D2AC-14362878FDBC}"/>
              </a:ext>
            </a:extLst>
          </p:cNvPr>
          <p:cNvSpPr txBox="1"/>
          <p:nvPr/>
        </p:nvSpPr>
        <p:spPr>
          <a:xfrm>
            <a:off x="5779296" y="567504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err="1">
                <a:solidFill>
                  <a:srgbClr val="002060"/>
                </a:solidFill>
              </a:rPr>
              <a:t>ist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09F0E1-878B-60C1-24F7-29DA14643878}"/>
              </a:ext>
            </a:extLst>
          </p:cNvPr>
          <p:cNvSpPr txBox="1"/>
          <p:nvPr/>
        </p:nvSpPr>
        <p:spPr>
          <a:xfrm>
            <a:off x="6445985" y="566724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002060"/>
                </a:solidFill>
              </a:rPr>
              <a:t>gut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8E4F14F-4C92-0EFB-5A0C-78471B1546A0}"/>
              </a:ext>
            </a:extLst>
          </p:cNvPr>
          <p:cNvSpPr/>
          <p:nvPr/>
        </p:nvSpPr>
        <p:spPr>
          <a:xfrm>
            <a:off x="4873651" y="3901973"/>
            <a:ext cx="788174" cy="78831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2146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105</TotalTime>
  <Words>208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Amazon Ember</vt:lpstr>
      <vt:lpstr>Arial</vt:lpstr>
      <vt:lpstr>Trebuchet MS</vt:lpstr>
      <vt:lpstr>Berlin</vt:lpstr>
      <vt:lpstr>Generative AI in Organisations: Challenges and Opportunities</vt:lpstr>
      <vt:lpstr>Agenda</vt:lpstr>
      <vt:lpstr>What is Generative AI?</vt:lpstr>
      <vt:lpstr>Generative AI – I grew up with it 😉</vt:lpstr>
      <vt:lpstr>Generative AI – What is it?</vt:lpstr>
      <vt:lpstr>How does it work (Text Generation Edition)?</vt:lpstr>
      <vt:lpstr>Neural Networks Recap</vt:lpstr>
      <vt:lpstr>Recurrent Neural Networks Recap</vt:lpstr>
      <vt:lpstr>RNNs are useful for text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 in Organisations: Challenges and Opportunities</dc:title>
  <dc:creator>Microsoft Office User</dc:creator>
  <cp:lastModifiedBy>Microsoft Office User</cp:lastModifiedBy>
  <cp:revision>2</cp:revision>
  <dcterms:created xsi:type="dcterms:W3CDTF">2023-05-14T07:18:22Z</dcterms:created>
  <dcterms:modified xsi:type="dcterms:W3CDTF">2023-05-14T09:03:33Z</dcterms:modified>
</cp:coreProperties>
</file>