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Yusei Magic"/>
      <p:regular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Hin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Hind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font" Target="fonts/YuseiMagic-regular.fntdata"/><Relationship Id="rId12" Type="http://schemas.openxmlformats.org/officeDocument/2006/relationships/slide" Target="slides/slide7.xml"/><Relationship Id="rId23" Type="http://schemas.openxmlformats.org/officeDocument/2006/relationships/font" Target="fonts/Hi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a640628e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a640628e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a640628e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a640628e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a640628e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a640628e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a640628e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a640628e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a640628e9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9a640628e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9a640628e9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9a640628e9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9a640628e9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9a640628e9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/>
        </p:nvSpPr>
        <p:spPr>
          <a:xfrm>
            <a:off x="3770125" y="117050"/>
            <a:ext cx="318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    </a:t>
            </a:r>
            <a:r>
              <a:rPr lang="ru" sz="2400"/>
              <a:t>“</a:t>
            </a:r>
            <a:r>
              <a:rPr lang="ru" sz="2400">
                <a:latin typeface="Comic Sans MS"/>
                <a:ea typeface="Comic Sans MS"/>
                <a:cs typeface="Comic Sans MS"/>
                <a:sym typeface="Comic Sans MS"/>
              </a:rPr>
              <a:t>Приложение”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3951625" y="28131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ic Sans MS"/>
                <a:ea typeface="Comic Sans MS"/>
                <a:cs typeface="Comic Sans MS"/>
                <a:sym typeface="Comic Sans MS"/>
              </a:rPr>
              <a:t>            </a:t>
            </a:r>
            <a:r>
              <a:rPr lang="ru" sz="1800">
                <a:latin typeface="Comic Sans MS"/>
                <a:ea typeface="Comic Sans MS"/>
                <a:cs typeface="Comic Sans MS"/>
                <a:sym typeface="Comic Sans MS"/>
              </a:rPr>
              <a:t>“Для занятия”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omic Sans MS"/>
                <a:ea typeface="Comic Sans MS"/>
                <a:cs typeface="Comic Sans MS"/>
                <a:sym typeface="Comic Sans MS"/>
              </a:rPr>
              <a:t>           “фитнесом”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643550" y="42413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omic Sans MS"/>
                <a:ea typeface="Comic Sans MS"/>
                <a:cs typeface="Comic Sans MS"/>
                <a:sym typeface="Comic Sans MS"/>
              </a:rPr>
              <a:t>“Также для расчета”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omic Sans MS"/>
                <a:ea typeface="Comic Sans MS"/>
                <a:cs typeface="Comic Sans MS"/>
                <a:sym typeface="Comic Sans MS"/>
              </a:rPr>
              <a:t>         “калорий”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2765375" y="202668"/>
            <a:ext cx="820266" cy="730596"/>
          </a:xfrm>
          <a:custGeom>
            <a:rect b="b" l="l" r="r" t="t"/>
            <a:pathLst>
              <a:path extrusionOk="0" h="11594" w="13017">
                <a:moveTo>
                  <a:pt x="3783" y="1628"/>
                </a:moveTo>
                <a:lnTo>
                  <a:pt x="3905" y="1668"/>
                </a:lnTo>
                <a:lnTo>
                  <a:pt x="4149" y="1791"/>
                </a:lnTo>
                <a:lnTo>
                  <a:pt x="4393" y="1953"/>
                </a:lnTo>
                <a:lnTo>
                  <a:pt x="3864" y="2645"/>
                </a:lnTo>
                <a:lnTo>
                  <a:pt x="3417" y="3336"/>
                </a:lnTo>
                <a:lnTo>
                  <a:pt x="3376" y="3133"/>
                </a:lnTo>
                <a:lnTo>
                  <a:pt x="3213" y="2645"/>
                </a:lnTo>
                <a:lnTo>
                  <a:pt x="3173" y="2401"/>
                </a:lnTo>
                <a:lnTo>
                  <a:pt x="3213" y="2116"/>
                </a:lnTo>
                <a:lnTo>
                  <a:pt x="3213" y="1994"/>
                </a:lnTo>
                <a:lnTo>
                  <a:pt x="3295" y="1872"/>
                </a:lnTo>
                <a:lnTo>
                  <a:pt x="3335" y="1791"/>
                </a:lnTo>
                <a:lnTo>
                  <a:pt x="3417" y="1709"/>
                </a:lnTo>
                <a:lnTo>
                  <a:pt x="3539" y="1668"/>
                </a:lnTo>
                <a:lnTo>
                  <a:pt x="3661" y="1628"/>
                </a:lnTo>
                <a:close/>
                <a:moveTo>
                  <a:pt x="7078" y="367"/>
                </a:moveTo>
                <a:lnTo>
                  <a:pt x="7200" y="408"/>
                </a:lnTo>
                <a:lnTo>
                  <a:pt x="7322" y="448"/>
                </a:lnTo>
                <a:lnTo>
                  <a:pt x="7403" y="530"/>
                </a:lnTo>
                <a:lnTo>
                  <a:pt x="7484" y="652"/>
                </a:lnTo>
                <a:lnTo>
                  <a:pt x="7525" y="814"/>
                </a:lnTo>
                <a:lnTo>
                  <a:pt x="7525" y="1140"/>
                </a:lnTo>
                <a:lnTo>
                  <a:pt x="7484" y="1424"/>
                </a:lnTo>
                <a:lnTo>
                  <a:pt x="7362" y="1994"/>
                </a:lnTo>
                <a:lnTo>
                  <a:pt x="7037" y="3418"/>
                </a:lnTo>
                <a:lnTo>
                  <a:pt x="6874" y="4272"/>
                </a:lnTo>
                <a:lnTo>
                  <a:pt x="6834" y="4231"/>
                </a:lnTo>
                <a:lnTo>
                  <a:pt x="5735" y="2929"/>
                </a:lnTo>
                <a:lnTo>
                  <a:pt x="5329" y="2401"/>
                </a:lnTo>
                <a:lnTo>
                  <a:pt x="4881" y="1913"/>
                </a:lnTo>
                <a:lnTo>
                  <a:pt x="5247" y="1506"/>
                </a:lnTo>
                <a:lnTo>
                  <a:pt x="5613" y="1140"/>
                </a:lnTo>
                <a:lnTo>
                  <a:pt x="6061" y="814"/>
                </a:lnTo>
                <a:lnTo>
                  <a:pt x="6346" y="611"/>
                </a:lnTo>
                <a:lnTo>
                  <a:pt x="6630" y="448"/>
                </a:lnTo>
                <a:lnTo>
                  <a:pt x="6915" y="367"/>
                </a:lnTo>
                <a:close/>
                <a:moveTo>
                  <a:pt x="4637" y="2197"/>
                </a:moveTo>
                <a:lnTo>
                  <a:pt x="4840" y="2401"/>
                </a:lnTo>
                <a:lnTo>
                  <a:pt x="6590" y="4516"/>
                </a:lnTo>
                <a:lnTo>
                  <a:pt x="5817" y="4923"/>
                </a:lnTo>
                <a:lnTo>
                  <a:pt x="5288" y="4719"/>
                </a:lnTo>
                <a:lnTo>
                  <a:pt x="3783" y="4272"/>
                </a:lnTo>
                <a:lnTo>
                  <a:pt x="3702" y="4150"/>
                </a:lnTo>
                <a:lnTo>
                  <a:pt x="3580" y="3824"/>
                </a:lnTo>
                <a:lnTo>
                  <a:pt x="4027" y="3092"/>
                </a:lnTo>
                <a:lnTo>
                  <a:pt x="4312" y="2645"/>
                </a:lnTo>
                <a:lnTo>
                  <a:pt x="4637" y="2197"/>
                </a:lnTo>
                <a:close/>
                <a:moveTo>
                  <a:pt x="6712" y="4841"/>
                </a:moveTo>
                <a:lnTo>
                  <a:pt x="6671" y="5207"/>
                </a:lnTo>
                <a:lnTo>
                  <a:pt x="6305" y="5085"/>
                </a:lnTo>
                <a:lnTo>
                  <a:pt x="6712" y="4841"/>
                </a:lnTo>
                <a:close/>
                <a:moveTo>
                  <a:pt x="7078" y="5085"/>
                </a:moveTo>
                <a:lnTo>
                  <a:pt x="7362" y="5451"/>
                </a:lnTo>
                <a:lnTo>
                  <a:pt x="6996" y="5329"/>
                </a:lnTo>
                <a:lnTo>
                  <a:pt x="7078" y="5085"/>
                </a:lnTo>
                <a:close/>
                <a:moveTo>
                  <a:pt x="3946" y="4719"/>
                </a:moveTo>
                <a:lnTo>
                  <a:pt x="5369" y="5167"/>
                </a:lnTo>
                <a:lnTo>
                  <a:pt x="4474" y="5655"/>
                </a:lnTo>
                <a:lnTo>
                  <a:pt x="4190" y="5207"/>
                </a:lnTo>
                <a:lnTo>
                  <a:pt x="3946" y="4719"/>
                </a:lnTo>
                <a:close/>
                <a:moveTo>
                  <a:pt x="936" y="3987"/>
                </a:moveTo>
                <a:lnTo>
                  <a:pt x="1302" y="4109"/>
                </a:lnTo>
                <a:lnTo>
                  <a:pt x="2685" y="4394"/>
                </a:lnTo>
                <a:lnTo>
                  <a:pt x="2888" y="4434"/>
                </a:lnTo>
                <a:lnTo>
                  <a:pt x="2725" y="4841"/>
                </a:lnTo>
                <a:lnTo>
                  <a:pt x="2603" y="5207"/>
                </a:lnTo>
                <a:lnTo>
                  <a:pt x="2481" y="5695"/>
                </a:lnTo>
                <a:lnTo>
                  <a:pt x="2400" y="6224"/>
                </a:lnTo>
                <a:lnTo>
                  <a:pt x="2115" y="6102"/>
                </a:lnTo>
                <a:lnTo>
                  <a:pt x="1586" y="5817"/>
                </a:lnTo>
                <a:lnTo>
                  <a:pt x="1139" y="5451"/>
                </a:lnTo>
                <a:lnTo>
                  <a:pt x="895" y="5248"/>
                </a:lnTo>
                <a:lnTo>
                  <a:pt x="692" y="5045"/>
                </a:lnTo>
                <a:lnTo>
                  <a:pt x="529" y="4801"/>
                </a:lnTo>
                <a:lnTo>
                  <a:pt x="407" y="4516"/>
                </a:lnTo>
                <a:lnTo>
                  <a:pt x="366" y="4394"/>
                </a:lnTo>
                <a:lnTo>
                  <a:pt x="407" y="4272"/>
                </a:lnTo>
                <a:lnTo>
                  <a:pt x="447" y="4109"/>
                </a:lnTo>
                <a:lnTo>
                  <a:pt x="529" y="4028"/>
                </a:lnTo>
                <a:lnTo>
                  <a:pt x="732" y="3987"/>
                </a:lnTo>
                <a:close/>
                <a:moveTo>
                  <a:pt x="3254" y="4556"/>
                </a:moveTo>
                <a:lnTo>
                  <a:pt x="3498" y="4597"/>
                </a:lnTo>
                <a:lnTo>
                  <a:pt x="3783" y="5248"/>
                </a:lnTo>
                <a:lnTo>
                  <a:pt x="3986" y="5533"/>
                </a:lnTo>
                <a:lnTo>
                  <a:pt x="4190" y="5817"/>
                </a:lnTo>
                <a:lnTo>
                  <a:pt x="3173" y="6468"/>
                </a:lnTo>
                <a:lnTo>
                  <a:pt x="2725" y="6346"/>
                </a:lnTo>
                <a:lnTo>
                  <a:pt x="2807" y="5899"/>
                </a:lnTo>
                <a:lnTo>
                  <a:pt x="2929" y="5451"/>
                </a:lnTo>
                <a:lnTo>
                  <a:pt x="3051" y="4963"/>
                </a:lnTo>
                <a:lnTo>
                  <a:pt x="3254" y="4556"/>
                </a:lnTo>
                <a:close/>
                <a:moveTo>
                  <a:pt x="11064" y="3214"/>
                </a:moveTo>
                <a:lnTo>
                  <a:pt x="11389" y="3255"/>
                </a:lnTo>
                <a:lnTo>
                  <a:pt x="11674" y="3336"/>
                </a:lnTo>
                <a:lnTo>
                  <a:pt x="11918" y="3458"/>
                </a:lnTo>
                <a:lnTo>
                  <a:pt x="12162" y="3621"/>
                </a:lnTo>
                <a:lnTo>
                  <a:pt x="12406" y="3865"/>
                </a:lnTo>
                <a:lnTo>
                  <a:pt x="12528" y="4109"/>
                </a:lnTo>
                <a:lnTo>
                  <a:pt x="12650" y="4353"/>
                </a:lnTo>
                <a:lnTo>
                  <a:pt x="12650" y="4597"/>
                </a:lnTo>
                <a:lnTo>
                  <a:pt x="12650" y="4882"/>
                </a:lnTo>
                <a:lnTo>
                  <a:pt x="12528" y="5126"/>
                </a:lnTo>
                <a:lnTo>
                  <a:pt x="12366" y="5329"/>
                </a:lnTo>
                <a:lnTo>
                  <a:pt x="12162" y="5533"/>
                </a:lnTo>
                <a:lnTo>
                  <a:pt x="11918" y="5695"/>
                </a:lnTo>
                <a:lnTo>
                  <a:pt x="11430" y="5939"/>
                </a:lnTo>
                <a:lnTo>
                  <a:pt x="10901" y="6184"/>
                </a:lnTo>
                <a:lnTo>
                  <a:pt x="10372" y="6346"/>
                </a:lnTo>
                <a:lnTo>
                  <a:pt x="9803" y="6509"/>
                </a:lnTo>
                <a:lnTo>
                  <a:pt x="9437" y="6306"/>
                </a:lnTo>
                <a:lnTo>
                  <a:pt x="9071" y="6102"/>
                </a:lnTo>
                <a:lnTo>
                  <a:pt x="8298" y="5817"/>
                </a:lnTo>
                <a:lnTo>
                  <a:pt x="8054" y="5695"/>
                </a:lnTo>
                <a:lnTo>
                  <a:pt x="7159" y="4638"/>
                </a:lnTo>
                <a:lnTo>
                  <a:pt x="7606" y="4394"/>
                </a:lnTo>
                <a:lnTo>
                  <a:pt x="8867" y="3784"/>
                </a:lnTo>
                <a:lnTo>
                  <a:pt x="9518" y="3540"/>
                </a:lnTo>
                <a:lnTo>
                  <a:pt x="10169" y="3296"/>
                </a:lnTo>
                <a:lnTo>
                  <a:pt x="10454" y="3255"/>
                </a:lnTo>
                <a:lnTo>
                  <a:pt x="10779" y="3214"/>
                </a:lnTo>
                <a:close/>
                <a:moveTo>
                  <a:pt x="8542" y="6306"/>
                </a:moveTo>
                <a:lnTo>
                  <a:pt x="9315" y="6631"/>
                </a:lnTo>
                <a:lnTo>
                  <a:pt x="8908" y="6712"/>
                </a:lnTo>
                <a:lnTo>
                  <a:pt x="8542" y="6306"/>
                </a:lnTo>
                <a:close/>
                <a:moveTo>
                  <a:pt x="4434" y="6143"/>
                </a:moveTo>
                <a:lnTo>
                  <a:pt x="4434" y="6184"/>
                </a:lnTo>
                <a:lnTo>
                  <a:pt x="4800" y="6509"/>
                </a:lnTo>
                <a:lnTo>
                  <a:pt x="5166" y="6753"/>
                </a:lnTo>
                <a:lnTo>
                  <a:pt x="4393" y="6712"/>
                </a:lnTo>
                <a:lnTo>
                  <a:pt x="3661" y="6590"/>
                </a:lnTo>
                <a:lnTo>
                  <a:pt x="4434" y="6143"/>
                </a:lnTo>
                <a:close/>
                <a:moveTo>
                  <a:pt x="5857" y="5329"/>
                </a:moveTo>
                <a:lnTo>
                  <a:pt x="6590" y="5533"/>
                </a:lnTo>
                <a:lnTo>
                  <a:pt x="6427" y="6265"/>
                </a:lnTo>
                <a:lnTo>
                  <a:pt x="6305" y="6753"/>
                </a:lnTo>
                <a:lnTo>
                  <a:pt x="6183" y="6753"/>
                </a:lnTo>
                <a:lnTo>
                  <a:pt x="6142" y="6712"/>
                </a:lnTo>
                <a:lnTo>
                  <a:pt x="6061" y="6672"/>
                </a:lnTo>
                <a:lnTo>
                  <a:pt x="5939" y="6712"/>
                </a:lnTo>
                <a:lnTo>
                  <a:pt x="5613" y="6590"/>
                </a:lnTo>
                <a:lnTo>
                  <a:pt x="5329" y="6428"/>
                </a:lnTo>
                <a:lnTo>
                  <a:pt x="5044" y="6224"/>
                </a:lnTo>
                <a:lnTo>
                  <a:pt x="4759" y="5980"/>
                </a:lnTo>
                <a:lnTo>
                  <a:pt x="4759" y="5939"/>
                </a:lnTo>
                <a:lnTo>
                  <a:pt x="5207" y="5655"/>
                </a:lnTo>
                <a:lnTo>
                  <a:pt x="5857" y="5329"/>
                </a:lnTo>
                <a:close/>
                <a:moveTo>
                  <a:pt x="2766" y="6753"/>
                </a:moveTo>
                <a:lnTo>
                  <a:pt x="2725" y="6794"/>
                </a:lnTo>
                <a:lnTo>
                  <a:pt x="2725" y="6753"/>
                </a:lnTo>
                <a:close/>
                <a:moveTo>
                  <a:pt x="6915" y="5695"/>
                </a:moveTo>
                <a:lnTo>
                  <a:pt x="7851" y="6021"/>
                </a:lnTo>
                <a:lnTo>
                  <a:pt x="8501" y="6794"/>
                </a:lnTo>
                <a:lnTo>
                  <a:pt x="7606" y="6875"/>
                </a:lnTo>
                <a:lnTo>
                  <a:pt x="7606" y="6834"/>
                </a:lnTo>
                <a:lnTo>
                  <a:pt x="7606" y="6753"/>
                </a:lnTo>
                <a:lnTo>
                  <a:pt x="7525" y="6712"/>
                </a:lnTo>
                <a:lnTo>
                  <a:pt x="7444" y="6672"/>
                </a:lnTo>
                <a:lnTo>
                  <a:pt x="6712" y="6712"/>
                </a:lnTo>
                <a:lnTo>
                  <a:pt x="6712" y="6712"/>
                </a:lnTo>
                <a:lnTo>
                  <a:pt x="6752" y="6509"/>
                </a:lnTo>
                <a:lnTo>
                  <a:pt x="6915" y="5695"/>
                </a:lnTo>
                <a:close/>
                <a:moveTo>
                  <a:pt x="9762" y="6916"/>
                </a:moveTo>
                <a:lnTo>
                  <a:pt x="10088" y="7160"/>
                </a:lnTo>
                <a:lnTo>
                  <a:pt x="10250" y="7322"/>
                </a:lnTo>
                <a:lnTo>
                  <a:pt x="10372" y="7485"/>
                </a:lnTo>
                <a:lnTo>
                  <a:pt x="10454" y="7648"/>
                </a:lnTo>
                <a:lnTo>
                  <a:pt x="10535" y="7851"/>
                </a:lnTo>
                <a:lnTo>
                  <a:pt x="10576" y="8014"/>
                </a:lnTo>
                <a:lnTo>
                  <a:pt x="10576" y="8217"/>
                </a:lnTo>
                <a:lnTo>
                  <a:pt x="10535" y="8421"/>
                </a:lnTo>
                <a:lnTo>
                  <a:pt x="10454" y="8583"/>
                </a:lnTo>
                <a:lnTo>
                  <a:pt x="9152" y="7038"/>
                </a:lnTo>
                <a:lnTo>
                  <a:pt x="9640" y="6916"/>
                </a:lnTo>
                <a:close/>
                <a:moveTo>
                  <a:pt x="8745" y="7119"/>
                </a:moveTo>
                <a:lnTo>
                  <a:pt x="10250" y="8909"/>
                </a:lnTo>
                <a:lnTo>
                  <a:pt x="10047" y="9072"/>
                </a:lnTo>
                <a:lnTo>
                  <a:pt x="9844" y="9234"/>
                </a:lnTo>
                <a:lnTo>
                  <a:pt x="9356" y="9478"/>
                </a:lnTo>
                <a:lnTo>
                  <a:pt x="8867" y="9682"/>
                </a:lnTo>
                <a:lnTo>
                  <a:pt x="8379" y="9844"/>
                </a:lnTo>
                <a:lnTo>
                  <a:pt x="8176" y="9926"/>
                </a:lnTo>
                <a:lnTo>
                  <a:pt x="7606" y="9356"/>
                </a:lnTo>
                <a:lnTo>
                  <a:pt x="7159" y="8746"/>
                </a:lnTo>
                <a:lnTo>
                  <a:pt x="6793" y="8177"/>
                </a:lnTo>
                <a:lnTo>
                  <a:pt x="6468" y="7567"/>
                </a:lnTo>
                <a:lnTo>
                  <a:pt x="6590" y="7241"/>
                </a:lnTo>
                <a:lnTo>
                  <a:pt x="7118" y="7282"/>
                </a:lnTo>
                <a:lnTo>
                  <a:pt x="7647" y="7241"/>
                </a:lnTo>
                <a:lnTo>
                  <a:pt x="8217" y="7200"/>
                </a:lnTo>
                <a:lnTo>
                  <a:pt x="8745" y="7119"/>
                </a:lnTo>
                <a:close/>
                <a:moveTo>
                  <a:pt x="3254" y="6875"/>
                </a:moveTo>
                <a:lnTo>
                  <a:pt x="3742" y="6997"/>
                </a:lnTo>
                <a:lnTo>
                  <a:pt x="4230" y="7078"/>
                </a:lnTo>
                <a:lnTo>
                  <a:pt x="5085" y="7119"/>
                </a:lnTo>
                <a:lnTo>
                  <a:pt x="5939" y="7119"/>
                </a:lnTo>
                <a:lnTo>
                  <a:pt x="6101" y="7567"/>
                </a:lnTo>
                <a:lnTo>
                  <a:pt x="5857" y="8258"/>
                </a:lnTo>
                <a:lnTo>
                  <a:pt x="5573" y="8909"/>
                </a:lnTo>
                <a:lnTo>
                  <a:pt x="5410" y="9234"/>
                </a:lnTo>
                <a:lnTo>
                  <a:pt x="5207" y="9519"/>
                </a:lnTo>
                <a:lnTo>
                  <a:pt x="5003" y="9804"/>
                </a:lnTo>
                <a:lnTo>
                  <a:pt x="4759" y="10048"/>
                </a:lnTo>
                <a:lnTo>
                  <a:pt x="4312" y="9844"/>
                </a:lnTo>
                <a:lnTo>
                  <a:pt x="4108" y="9722"/>
                </a:lnTo>
                <a:lnTo>
                  <a:pt x="3905" y="9600"/>
                </a:lnTo>
                <a:lnTo>
                  <a:pt x="3702" y="9397"/>
                </a:lnTo>
                <a:lnTo>
                  <a:pt x="3498" y="9194"/>
                </a:lnTo>
                <a:lnTo>
                  <a:pt x="3213" y="8746"/>
                </a:lnTo>
                <a:lnTo>
                  <a:pt x="2969" y="8258"/>
                </a:lnTo>
                <a:lnTo>
                  <a:pt x="2807" y="7729"/>
                </a:lnTo>
                <a:lnTo>
                  <a:pt x="2725" y="7241"/>
                </a:lnTo>
                <a:lnTo>
                  <a:pt x="2929" y="7119"/>
                </a:lnTo>
                <a:lnTo>
                  <a:pt x="3254" y="6875"/>
                </a:lnTo>
                <a:close/>
                <a:moveTo>
                  <a:pt x="6305" y="8095"/>
                </a:moveTo>
                <a:lnTo>
                  <a:pt x="6630" y="8624"/>
                </a:lnTo>
                <a:lnTo>
                  <a:pt x="6956" y="9112"/>
                </a:lnTo>
                <a:lnTo>
                  <a:pt x="7322" y="9600"/>
                </a:lnTo>
                <a:lnTo>
                  <a:pt x="7729" y="10007"/>
                </a:lnTo>
                <a:lnTo>
                  <a:pt x="7322" y="10129"/>
                </a:lnTo>
                <a:lnTo>
                  <a:pt x="6915" y="10210"/>
                </a:lnTo>
                <a:lnTo>
                  <a:pt x="6468" y="10251"/>
                </a:lnTo>
                <a:lnTo>
                  <a:pt x="6061" y="10292"/>
                </a:lnTo>
                <a:lnTo>
                  <a:pt x="5613" y="10251"/>
                </a:lnTo>
                <a:lnTo>
                  <a:pt x="5166" y="10170"/>
                </a:lnTo>
                <a:lnTo>
                  <a:pt x="5532" y="9722"/>
                </a:lnTo>
                <a:lnTo>
                  <a:pt x="5817" y="9234"/>
                </a:lnTo>
                <a:lnTo>
                  <a:pt x="6101" y="8665"/>
                </a:lnTo>
                <a:lnTo>
                  <a:pt x="6305" y="8095"/>
                </a:lnTo>
                <a:close/>
                <a:moveTo>
                  <a:pt x="2400" y="7526"/>
                </a:moveTo>
                <a:lnTo>
                  <a:pt x="2481" y="7851"/>
                </a:lnTo>
                <a:lnTo>
                  <a:pt x="2563" y="8177"/>
                </a:lnTo>
                <a:lnTo>
                  <a:pt x="2685" y="8502"/>
                </a:lnTo>
                <a:lnTo>
                  <a:pt x="2807" y="8827"/>
                </a:lnTo>
                <a:lnTo>
                  <a:pt x="2969" y="9112"/>
                </a:lnTo>
                <a:lnTo>
                  <a:pt x="3173" y="9397"/>
                </a:lnTo>
                <a:lnTo>
                  <a:pt x="3417" y="9641"/>
                </a:lnTo>
                <a:lnTo>
                  <a:pt x="3702" y="9885"/>
                </a:lnTo>
                <a:lnTo>
                  <a:pt x="4068" y="10129"/>
                </a:lnTo>
                <a:lnTo>
                  <a:pt x="4434" y="10332"/>
                </a:lnTo>
                <a:lnTo>
                  <a:pt x="4149" y="10536"/>
                </a:lnTo>
                <a:lnTo>
                  <a:pt x="3905" y="10658"/>
                </a:lnTo>
                <a:lnTo>
                  <a:pt x="3661" y="10780"/>
                </a:lnTo>
                <a:lnTo>
                  <a:pt x="3376" y="10821"/>
                </a:lnTo>
                <a:lnTo>
                  <a:pt x="3132" y="10861"/>
                </a:lnTo>
                <a:lnTo>
                  <a:pt x="2847" y="10861"/>
                </a:lnTo>
                <a:lnTo>
                  <a:pt x="2603" y="10821"/>
                </a:lnTo>
                <a:lnTo>
                  <a:pt x="2319" y="10780"/>
                </a:lnTo>
                <a:lnTo>
                  <a:pt x="2075" y="10658"/>
                </a:lnTo>
                <a:lnTo>
                  <a:pt x="1830" y="10495"/>
                </a:lnTo>
                <a:lnTo>
                  <a:pt x="1668" y="10332"/>
                </a:lnTo>
                <a:lnTo>
                  <a:pt x="1505" y="10088"/>
                </a:lnTo>
                <a:lnTo>
                  <a:pt x="1383" y="9885"/>
                </a:lnTo>
                <a:lnTo>
                  <a:pt x="1302" y="9641"/>
                </a:lnTo>
                <a:lnTo>
                  <a:pt x="1302" y="9397"/>
                </a:lnTo>
                <a:lnTo>
                  <a:pt x="1302" y="9112"/>
                </a:lnTo>
                <a:lnTo>
                  <a:pt x="1383" y="8868"/>
                </a:lnTo>
                <a:lnTo>
                  <a:pt x="1546" y="8461"/>
                </a:lnTo>
                <a:lnTo>
                  <a:pt x="1790" y="8136"/>
                </a:lnTo>
                <a:lnTo>
                  <a:pt x="2075" y="7811"/>
                </a:lnTo>
                <a:lnTo>
                  <a:pt x="2400" y="7526"/>
                </a:lnTo>
                <a:close/>
                <a:moveTo>
                  <a:pt x="10494" y="9194"/>
                </a:moveTo>
                <a:lnTo>
                  <a:pt x="10942" y="9722"/>
                </a:lnTo>
                <a:lnTo>
                  <a:pt x="11145" y="10007"/>
                </a:lnTo>
                <a:lnTo>
                  <a:pt x="11349" y="10292"/>
                </a:lnTo>
                <a:lnTo>
                  <a:pt x="11430" y="10414"/>
                </a:lnTo>
                <a:lnTo>
                  <a:pt x="11430" y="10577"/>
                </a:lnTo>
                <a:lnTo>
                  <a:pt x="11430" y="10699"/>
                </a:lnTo>
                <a:lnTo>
                  <a:pt x="11389" y="10861"/>
                </a:lnTo>
                <a:lnTo>
                  <a:pt x="11308" y="10943"/>
                </a:lnTo>
                <a:lnTo>
                  <a:pt x="11186" y="11065"/>
                </a:lnTo>
                <a:lnTo>
                  <a:pt x="11064" y="11146"/>
                </a:lnTo>
                <a:lnTo>
                  <a:pt x="10901" y="11187"/>
                </a:lnTo>
                <a:lnTo>
                  <a:pt x="10739" y="11227"/>
                </a:lnTo>
                <a:lnTo>
                  <a:pt x="10576" y="11227"/>
                </a:lnTo>
                <a:lnTo>
                  <a:pt x="10291" y="11146"/>
                </a:lnTo>
                <a:lnTo>
                  <a:pt x="9966" y="11065"/>
                </a:lnTo>
                <a:lnTo>
                  <a:pt x="9681" y="10902"/>
                </a:lnTo>
                <a:lnTo>
                  <a:pt x="9193" y="10658"/>
                </a:lnTo>
                <a:lnTo>
                  <a:pt x="8705" y="10373"/>
                </a:lnTo>
                <a:lnTo>
                  <a:pt x="8501" y="10210"/>
                </a:lnTo>
                <a:lnTo>
                  <a:pt x="8664" y="10129"/>
                </a:lnTo>
                <a:lnTo>
                  <a:pt x="9152" y="9966"/>
                </a:lnTo>
                <a:lnTo>
                  <a:pt x="9640" y="9763"/>
                </a:lnTo>
                <a:lnTo>
                  <a:pt x="10088" y="9519"/>
                </a:lnTo>
                <a:lnTo>
                  <a:pt x="10291" y="9356"/>
                </a:lnTo>
                <a:lnTo>
                  <a:pt x="10494" y="9194"/>
                </a:lnTo>
                <a:close/>
                <a:moveTo>
                  <a:pt x="7118" y="1"/>
                </a:moveTo>
                <a:lnTo>
                  <a:pt x="6834" y="41"/>
                </a:lnTo>
                <a:lnTo>
                  <a:pt x="6549" y="123"/>
                </a:lnTo>
                <a:lnTo>
                  <a:pt x="6264" y="245"/>
                </a:lnTo>
                <a:lnTo>
                  <a:pt x="5979" y="367"/>
                </a:lnTo>
                <a:lnTo>
                  <a:pt x="5735" y="530"/>
                </a:lnTo>
                <a:lnTo>
                  <a:pt x="5451" y="774"/>
                </a:lnTo>
                <a:lnTo>
                  <a:pt x="5125" y="1058"/>
                </a:lnTo>
                <a:lnTo>
                  <a:pt x="4596" y="1628"/>
                </a:lnTo>
                <a:lnTo>
                  <a:pt x="4393" y="1506"/>
                </a:lnTo>
                <a:lnTo>
                  <a:pt x="4149" y="1343"/>
                </a:lnTo>
                <a:lnTo>
                  <a:pt x="3905" y="1262"/>
                </a:lnTo>
                <a:lnTo>
                  <a:pt x="3620" y="1262"/>
                </a:lnTo>
                <a:lnTo>
                  <a:pt x="3376" y="1302"/>
                </a:lnTo>
                <a:lnTo>
                  <a:pt x="3173" y="1424"/>
                </a:lnTo>
                <a:lnTo>
                  <a:pt x="3010" y="1628"/>
                </a:lnTo>
                <a:lnTo>
                  <a:pt x="2888" y="1831"/>
                </a:lnTo>
                <a:lnTo>
                  <a:pt x="2847" y="2116"/>
                </a:lnTo>
                <a:lnTo>
                  <a:pt x="2807" y="2360"/>
                </a:lnTo>
                <a:lnTo>
                  <a:pt x="2847" y="2645"/>
                </a:lnTo>
                <a:lnTo>
                  <a:pt x="2929" y="2929"/>
                </a:lnTo>
                <a:lnTo>
                  <a:pt x="3051" y="3377"/>
                </a:lnTo>
                <a:lnTo>
                  <a:pt x="3173" y="3784"/>
                </a:lnTo>
                <a:lnTo>
                  <a:pt x="3010" y="4109"/>
                </a:lnTo>
                <a:lnTo>
                  <a:pt x="2156" y="3906"/>
                </a:lnTo>
                <a:lnTo>
                  <a:pt x="1383" y="3743"/>
                </a:lnTo>
                <a:lnTo>
                  <a:pt x="1017" y="3662"/>
                </a:lnTo>
                <a:lnTo>
                  <a:pt x="814" y="3621"/>
                </a:lnTo>
                <a:lnTo>
                  <a:pt x="610" y="3621"/>
                </a:lnTo>
                <a:lnTo>
                  <a:pt x="488" y="3662"/>
                </a:lnTo>
                <a:lnTo>
                  <a:pt x="366" y="3702"/>
                </a:lnTo>
                <a:lnTo>
                  <a:pt x="244" y="3784"/>
                </a:lnTo>
                <a:lnTo>
                  <a:pt x="163" y="3906"/>
                </a:lnTo>
                <a:lnTo>
                  <a:pt x="41" y="4150"/>
                </a:lnTo>
                <a:lnTo>
                  <a:pt x="0" y="4394"/>
                </a:lnTo>
                <a:lnTo>
                  <a:pt x="41" y="4556"/>
                </a:lnTo>
                <a:lnTo>
                  <a:pt x="81" y="4719"/>
                </a:lnTo>
                <a:lnTo>
                  <a:pt x="203" y="4963"/>
                </a:lnTo>
                <a:lnTo>
                  <a:pt x="366" y="5207"/>
                </a:lnTo>
                <a:lnTo>
                  <a:pt x="570" y="5451"/>
                </a:lnTo>
                <a:lnTo>
                  <a:pt x="814" y="5695"/>
                </a:lnTo>
                <a:lnTo>
                  <a:pt x="1058" y="5899"/>
                </a:lnTo>
                <a:lnTo>
                  <a:pt x="1627" y="6265"/>
                </a:lnTo>
                <a:lnTo>
                  <a:pt x="1993" y="6428"/>
                </a:lnTo>
                <a:lnTo>
                  <a:pt x="2359" y="6590"/>
                </a:lnTo>
                <a:lnTo>
                  <a:pt x="2359" y="7078"/>
                </a:lnTo>
                <a:lnTo>
                  <a:pt x="1912" y="7444"/>
                </a:lnTo>
                <a:lnTo>
                  <a:pt x="1505" y="7892"/>
                </a:lnTo>
                <a:lnTo>
                  <a:pt x="1342" y="8136"/>
                </a:lnTo>
                <a:lnTo>
                  <a:pt x="1180" y="8380"/>
                </a:lnTo>
                <a:lnTo>
                  <a:pt x="1058" y="8665"/>
                </a:lnTo>
                <a:lnTo>
                  <a:pt x="976" y="8909"/>
                </a:lnTo>
                <a:lnTo>
                  <a:pt x="936" y="9234"/>
                </a:lnTo>
                <a:lnTo>
                  <a:pt x="936" y="9519"/>
                </a:lnTo>
                <a:lnTo>
                  <a:pt x="976" y="9763"/>
                </a:lnTo>
                <a:lnTo>
                  <a:pt x="1058" y="10048"/>
                </a:lnTo>
                <a:lnTo>
                  <a:pt x="1180" y="10292"/>
                </a:lnTo>
                <a:lnTo>
                  <a:pt x="1342" y="10536"/>
                </a:lnTo>
                <a:lnTo>
                  <a:pt x="1546" y="10739"/>
                </a:lnTo>
                <a:lnTo>
                  <a:pt x="1790" y="10902"/>
                </a:lnTo>
                <a:lnTo>
                  <a:pt x="2034" y="11065"/>
                </a:lnTo>
                <a:lnTo>
                  <a:pt x="2319" y="11146"/>
                </a:lnTo>
                <a:lnTo>
                  <a:pt x="2603" y="11227"/>
                </a:lnTo>
                <a:lnTo>
                  <a:pt x="2888" y="11268"/>
                </a:lnTo>
                <a:lnTo>
                  <a:pt x="3173" y="11227"/>
                </a:lnTo>
                <a:lnTo>
                  <a:pt x="3458" y="11227"/>
                </a:lnTo>
                <a:lnTo>
                  <a:pt x="3742" y="11146"/>
                </a:lnTo>
                <a:lnTo>
                  <a:pt x="3986" y="11024"/>
                </a:lnTo>
                <a:lnTo>
                  <a:pt x="4434" y="10780"/>
                </a:lnTo>
                <a:lnTo>
                  <a:pt x="4840" y="10495"/>
                </a:lnTo>
                <a:lnTo>
                  <a:pt x="5247" y="10577"/>
                </a:lnTo>
                <a:lnTo>
                  <a:pt x="5654" y="10617"/>
                </a:lnTo>
                <a:lnTo>
                  <a:pt x="6061" y="10658"/>
                </a:lnTo>
                <a:lnTo>
                  <a:pt x="6468" y="10617"/>
                </a:lnTo>
                <a:lnTo>
                  <a:pt x="6874" y="10577"/>
                </a:lnTo>
                <a:lnTo>
                  <a:pt x="7281" y="10495"/>
                </a:lnTo>
                <a:lnTo>
                  <a:pt x="8054" y="10332"/>
                </a:lnTo>
                <a:lnTo>
                  <a:pt x="8420" y="10617"/>
                </a:lnTo>
                <a:lnTo>
                  <a:pt x="8827" y="10861"/>
                </a:lnTo>
                <a:lnTo>
                  <a:pt x="9356" y="11187"/>
                </a:lnTo>
                <a:lnTo>
                  <a:pt x="9681" y="11349"/>
                </a:lnTo>
                <a:lnTo>
                  <a:pt x="9966" y="11471"/>
                </a:lnTo>
                <a:lnTo>
                  <a:pt x="10291" y="11553"/>
                </a:lnTo>
                <a:lnTo>
                  <a:pt x="10617" y="11593"/>
                </a:lnTo>
                <a:lnTo>
                  <a:pt x="10942" y="11553"/>
                </a:lnTo>
                <a:lnTo>
                  <a:pt x="11227" y="11471"/>
                </a:lnTo>
                <a:lnTo>
                  <a:pt x="11471" y="11309"/>
                </a:lnTo>
                <a:lnTo>
                  <a:pt x="11674" y="11105"/>
                </a:lnTo>
                <a:lnTo>
                  <a:pt x="11796" y="10861"/>
                </a:lnTo>
                <a:lnTo>
                  <a:pt x="11796" y="10699"/>
                </a:lnTo>
                <a:lnTo>
                  <a:pt x="11837" y="10577"/>
                </a:lnTo>
                <a:lnTo>
                  <a:pt x="11796" y="10414"/>
                </a:lnTo>
                <a:lnTo>
                  <a:pt x="11755" y="10251"/>
                </a:lnTo>
                <a:lnTo>
                  <a:pt x="11593" y="9966"/>
                </a:lnTo>
                <a:lnTo>
                  <a:pt x="11389" y="9682"/>
                </a:lnTo>
                <a:lnTo>
                  <a:pt x="11186" y="9438"/>
                </a:lnTo>
                <a:lnTo>
                  <a:pt x="10739" y="8909"/>
                </a:lnTo>
                <a:lnTo>
                  <a:pt x="10861" y="8665"/>
                </a:lnTo>
                <a:lnTo>
                  <a:pt x="10942" y="8421"/>
                </a:lnTo>
                <a:lnTo>
                  <a:pt x="10942" y="8177"/>
                </a:lnTo>
                <a:lnTo>
                  <a:pt x="10942" y="7933"/>
                </a:lnTo>
                <a:lnTo>
                  <a:pt x="10901" y="7689"/>
                </a:lnTo>
                <a:lnTo>
                  <a:pt x="10779" y="7444"/>
                </a:lnTo>
                <a:lnTo>
                  <a:pt x="10657" y="7241"/>
                </a:lnTo>
                <a:lnTo>
                  <a:pt x="10494" y="7038"/>
                </a:lnTo>
                <a:lnTo>
                  <a:pt x="10210" y="6794"/>
                </a:lnTo>
                <a:lnTo>
                  <a:pt x="11145" y="6468"/>
                </a:lnTo>
                <a:lnTo>
                  <a:pt x="11755" y="6224"/>
                </a:lnTo>
                <a:lnTo>
                  <a:pt x="12040" y="6061"/>
                </a:lnTo>
                <a:lnTo>
                  <a:pt x="12325" y="5858"/>
                </a:lnTo>
                <a:lnTo>
                  <a:pt x="12528" y="5695"/>
                </a:lnTo>
                <a:lnTo>
                  <a:pt x="12732" y="5451"/>
                </a:lnTo>
                <a:lnTo>
                  <a:pt x="12854" y="5248"/>
                </a:lnTo>
                <a:lnTo>
                  <a:pt x="12976" y="5004"/>
                </a:lnTo>
                <a:lnTo>
                  <a:pt x="13016" y="4719"/>
                </a:lnTo>
                <a:lnTo>
                  <a:pt x="13016" y="4475"/>
                </a:lnTo>
                <a:lnTo>
                  <a:pt x="12976" y="4190"/>
                </a:lnTo>
                <a:lnTo>
                  <a:pt x="12854" y="3906"/>
                </a:lnTo>
                <a:lnTo>
                  <a:pt x="12691" y="3621"/>
                </a:lnTo>
                <a:lnTo>
                  <a:pt x="12488" y="3418"/>
                </a:lnTo>
                <a:lnTo>
                  <a:pt x="12244" y="3214"/>
                </a:lnTo>
                <a:lnTo>
                  <a:pt x="12000" y="3051"/>
                </a:lnTo>
                <a:lnTo>
                  <a:pt x="11715" y="2929"/>
                </a:lnTo>
                <a:lnTo>
                  <a:pt x="11389" y="2889"/>
                </a:lnTo>
                <a:lnTo>
                  <a:pt x="11105" y="2848"/>
                </a:lnTo>
                <a:lnTo>
                  <a:pt x="10779" y="2848"/>
                </a:lnTo>
                <a:lnTo>
                  <a:pt x="10413" y="2889"/>
                </a:lnTo>
                <a:lnTo>
                  <a:pt x="10047" y="2970"/>
                </a:lnTo>
                <a:lnTo>
                  <a:pt x="9640" y="3051"/>
                </a:lnTo>
                <a:lnTo>
                  <a:pt x="9315" y="3214"/>
                </a:lnTo>
                <a:lnTo>
                  <a:pt x="8583" y="3540"/>
                </a:lnTo>
                <a:lnTo>
                  <a:pt x="7891" y="3865"/>
                </a:lnTo>
                <a:lnTo>
                  <a:pt x="7281" y="4190"/>
                </a:lnTo>
                <a:lnTo>
                  <a:pt x="7484" y="3214"/>
                </a:lnTo>
                <a:lnTo>
                  <a:pt x="7851" y="1587"/>
                </a:lnTo>
                <a:lnTo>
                  <a:pt x="7891" y="1343"/>
                </a:lnTo>
                <a:lnTo>
                  <a:pt x="7891" y="1058"/>
                </a:lnTo>
                <a:lnTo>
                  <a:pt x="7891" y="774"/>
                </a:lnTo>
                <a:lnTo>
                  <a:pt x="7810" y="489"/>
                </a:lnTo>
                <a:lnTo>
                  <a:pt x="7729" y="367"/>
                </a:lnTo>
                <a:lnTo>
                  <a:pt x="7606" y="245"/>
                </a:lnTo>
                <a:lnTo>
                  <a:pt x="7525" y="123"/>
                </a:lnTo>
                <a:lnTo>
                  <a:pt x="7403" y="82"/>
                </a:lnTo>
                <a:lnTo>
                  <a:pt x="7118" y="1"/>
                </a:lnTo>
                <a:close/>
              </a:path>
            </a:pathLst>
          </a:custGeom>
          <a:solidFill>
            <a:srgbClr val="332C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200" y="0"/>
            <a:ext cx="9200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3254300" y="847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omic Sans MS"/>
                <a:ea typeface="Comic Sans MS"/>
                <a:cs typeface="Comic Sans MS"/>
                <a:sym typeface="Comic Sans MS"/>
              </a:rPr>
              <a:t>       “</a:t>
            </a:r>
            <a:r>
              <a:rPr lang="ru" sz="2400">
                <a:latin typeface="Comic Sans MS"/>
                <a:ea typeface="Comic Sans MS"/>
                <a:cs typeface="Comic Sans MS"/>
                <a:sym typeface="Comic Sans MS"/>
              </a:rPr>
              <a:t>Цель проекта”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0" y="833650"/>
            <a:ext cx="436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ru">
                <a:latin typeface="Comic Sans MS"/>
                <a:ea typeface="Comic Sans MS"/>
                <a:cs typeface="Comic Sans MS"/>
                <a:sym typeface="Comic Sans MS"/>
              </a:rPr>
              <a:t>“Сделать приложение популярным и нужным для </a:t>
            </a:r>
            <a:r>
              <a:rPr lang="ru">
                <a:latin typeface="Comic Sans MS"/>
                <a:ea typeface="Comic Sans MS"/>
                <a:cs typeface="Comic Sans MS"/>
                <a:sym typeface="Comic Sans MS"/>
              </a:rPr>
              <a:t>пользователей”</a:t>
            </a:r>
            <a:r>
              <a:rPr lang="ru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-56400" y="1894650"/>
            <a:ext cx="436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ru">
                <a:latin typeface="Comic Sans MS"/>
                <a:ea typeface="Comic Sans MS"/>
                <a:cs typeface="Comic Sans MS"/>
                <a:sym typeface="Comic Sans MS"/>
              </a:rPr>
              <a:t>”Предоставить результат и эффективность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ic Sans MS"/>
                <a:ea typeface="Comic Sans MS"/>
                <a:cs typeface="Comic Sans MS"/>
                <a:sym typeface="Comic Sans MS"/>
              </a:rPr>
              <a:t>тренировок”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-56400" y="2834325"/>
            <a:ext cx="436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ru">
                <a:latin typeface="Comic Sans MS"/>
                <a:ea typeface="Comic Sans MS"/>
                <a:cs typeface="Comic Sans MS"/>
                <a:sym typeface="Comic Sans MS"/>
              </a:rPr>
              <a:t>”</a:t>
            </a:r>
            <a:r>
              <a:rPr lang="ru">
                <a:latin typeface="Comic Sans MS"/>
                <a:ea typeface="Comic Sans MS"/>
                <a:cs typeface="Comic Sans MS"/>
                <a:sym typeface="Comic Sans MS"/>
              </a:rPr>
              <a:t>Привлечь</a:t>
            </a:r>
            <a:r>
              <a:rPr lang="ru">
                <a:latin typeface="Comic Sans MS"/>
                <a:ea typeface="Comic Sans MS"/>
                <a:cs typeface="Comic Sans MS"/>
                <a:sym typeface="Comic Sans MS"/>
              </a:rPr>
              <a:t> больше людей заниматься спортом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ic Sans MS"/>
                <a:ea typeface="Comic Sans MS"/>
                <a:cs typeface="Comic Sans MS"/>
                <a:sym typeface="Comic Sans MS"/>
              </a:rPr>
              <a:t>и следить за своим здоровьем”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0" name="Google Shape;150;p14"/>
          <p:cNvGrpSpPr/>
          <p:nvPr/>
        </p:nvGrpSpPr>
        <p:grpSpPr>
          <a:xfrm>
            <a:off x="7873054" y="39019"/>
            <a:ext cx="1226811" cy="1623560"/>
            <a:chOff x="9069729" y="540644"/>
            <a:chExt cx="1226811" cy="1623560"/>
          </a:xfrm>
        </p:grpSpPr>
        <p:sp>
          <p:nvSpPr>
            <p:cNvPr id="151" name="Google Shape;151;p14"/>
            <p:cNvSpPr/>
            <p:nvPr/>
          </p:nvSpPr>
          <p:spPr>
            <a:xfrm>
              <a:off x="9315091" y="770815"/>
              <a:ext cx="966332" cy="1350944"/>
            </a:xfrm>
            <a:custGeom>
              <a:rect b="b" l="l" r="r" t="t"/>
              <a:pathLst>
                <a:path extrusionOk="0" h="18142" w="12977">
                  <a:moveTo>
                    <a:pt x="3824" y="0"/>
                  </a:moveTo>
                  <a:lnTo>
                    <a:pt x="3417" y="41"/>
                  </a:lnTo>
                  <a:lnTo>
                    <a:pt x="2970" y="82"/>
                  </a:lnTo>
                  <a:lnTo>
                    <a:pt x="2563" y="204"/>
                  </a:lnTo>
                  <a:lnTo>
                    <a:pt x="2156" y="366"/>
                  </a:lnTo>
                  <a:lnTo>
                    <a:pt x="1750" y="570"/>
                  </a:lnTo>
                  <a:lnTo>
                    <a:pt x="1384" y="814"/>
                  </a:lnTo>
                  <a:lnTo>
                    <a:pt x="1058" y="1180"/>
                  </a:lnTo>
                  <a:lnTo>
                    <a:pt x="773" y="1546"/>
                  </a:lnTo>
                  <a:lnTo>
                    <a:pt x="529" y="1953"/>
                  </a:lnTo>
                  <a:lnTo>
                    <a:pt x="326" y="2360"/>
                  </a:lnTo>
                  <a:lnTo>
                    <a:pt x="163" y="2807"/>
                  </a:lnTo>
                  <a:lnTo>
                    <a:pt x="82" y="3295"/>
                  </a:lnTo>
                  <a:lnTo>
                    <a:pt x="1" y="3783"/>
                  </a:lnTo>
                  <a:lnTo>
                    <a:pt x="1" y="4231"/>
                  </a:lnTo>
                  <a:lnTo>
                    <a:pt x="1" y="4800"/>
                  </a:lnTo>
                  <a:lnTo>
                    <a:pt x="41" y="5370"/>
                  </a:lnTo>
                  <a:lnTo>
                    <a:pt x="123" y="5939"/>
                  </a:lnTo>
                  <a:lnTo>
                    <a:pt x="204" y="6468"/>
                  </a:lnTo>
                  <a:lnTo>
                    <a:pt x="448" y="7607"/>
                  </a:lnTo>
                  <a:lnTo>
                    <a:pt x="733" y="8705"/>
                  </a:lnTo>
                  <a:lnTo>
                    <a:pt x="1058" y="9763"/>
                  </a:lnTo>
                  <a:lnTo>
                    <a:pt x="1384" y="10820"/>
                  </a:lnTo>
                  <a:lnTo>
                    <a:pt x="1790" y="11878"/>
                  </a:lnTo>
                  <a:lnTo>
                    <a:pt x="2197" y="12895"/>
                  </a:lnTo>
                  <a:lnTo>
                    <a:pt x="2685" y="13912"/>
                  </a:lnTo>
                  <a:lnTo>
                    <a:pt x="3173" y="14929"/>
                  </a:lnTo>
                  <a:lnTo>
                    <a:pt x="3621" y="15945"/>
                  </a:lnTo>
                  <a:lnTo>
                    <a:pt x="4028" y="17044"/>
                  </a:lnTo>
                  <a:lnTo>
                    <a:pt x="4475" y="18061"/>
                  </a:lnTo>
                  <a:lnTo>
                    <a:pt x="4516" y="18142"/>
                  </a:lnTo>
                  <a:lnTo>
                    <a:pt x="4638" y="18142"/>
                  </a:lnTo>
                  <a:lnTo>
                    <a:pt x="6671" y="17979"/>
                  </a:lnTo>
                  <a:lnTo>
                    <a:pt x="7688" y="17939"/>
                  </a:lnTo>
                  <a:lnTo>
                    <a:pt x="8705" y="17898"/>
                  </a:lnTo>
                  <a:lnTo>
                    <a:pt x="11675" y="17898"/>
                  </a:lnTo>
                  <a:lnTo>
                    <a:pt x="12163" y="17857"/>
                  </a:lnTo>
                  <a:lnTo>
                    <a:pt x="12651" y="17776"/>
                  </a:lnTo>
                  <a:lnTo>
                    <a:pt x="12692" y="17776"/>
                  </a:lnTo>
                  <a:lnTo>
                    <a:pt x="12732" y="17735"/>
                  </a:lnTo>
                  <a:lnTo>
                    <a:pt x="12773" y="17694"/>
                  </a:lnTo>
                  <a:lnTo>
                    <a:pt x="12773" y="17613"/>
                  </a:lnTo>
                  <a:lnTo>
                    <a:pt x="12732" y="17044"/>
                  </a:lnTo>
                  <a:lnTo>
                    <a:pt x="12692" y="16474"/>
                  </a:lnTo>
                  <a:lnTo>
                    <a:pt x="12692" y="15295"/>
                  </a:lnTo>
                  <a:lnTo>
                    <a:pt x="12773" y="14156"/>
                  </a:lnTo>
                  <a:lnTo>
                    <a:pt x="12854" y="13017"/>
                  </a:lnTo>
                  <a:lnTo>
                    <a:pt x="12895" y="11837"/>
                  </a:lnTo>
                  <a:lnTo>
                    <a:pt x="12936" y="10658"/>
                  </a:lnTo>
                  <a:lnTo>
                    <a:pt x="12976" y="8298"/>
                  </a:lnTo>
                  <a:lnTo>
                    <a:pt x="12936" y="8095"/>
                  </a:lnTo>
                  <a:lnTo>
                    <a:pt x="12854" y="7932"/>
                  </a:lnTo>
                  <a:lnTo>
                    <a:pt x="12447" y="7403"/>
                  </a:lnTo>
                  <a:lnTo>
                    <a:pt x="11715" y="6509"/>
                  </a:lnTo>
                  <a:lnTo>
                    <a:pt x="10292" y="4719"/>
                  </a:lnTo>
                  <a:lnTo>
                    <a:pt x="9071" y="3254"/>
                  </a:lnTo>
                  <a:lnTo>
                    <a:pt x="8421" y="2522"/>
                  </a:lnTo>
                  <a:lnTo>
                    <a:pt x="7770" y="1871"/>
                  </a:lnTo>
                  <a:lnTo>
                    <a:pt x="7119" y="1261"/>
                  </a:lnTo>
                  <a:lnTo>
                    <a:pt x="6753" y="977"/>
                  </a:lnTo>
                  <a:lnTo>
                    <a:pt x="6387" y="733"/>
                  </a:lnTo>
                  <a:lnTo>
                    <a:pt x="5980" y="529"/>
                  </a:lnTo>
                  <a:lnTo>
                    <a:pt x="5573" y="366"/>
                  </a:lnTo>
                  <a:lnTo>
                    <a:pt x="5166" y="204"/>
                  </a:lnTo>
                  <a:lnTo>
                    <a:pt x="4719" y="82"/>
                  </a:lnTo>
                  <a:lnTo>
                    <a:pt x="4272" y="41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EAB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9375705" y="1185809"/>
              <a:ext cx="312008" cy="172684"/>
            </a:xfrm>
            <a:custGeom>
              <a:rect b="b" l="l" r="r" t="t"/>
              <a:pathLst>
                <a:path extrusionOk="0" h="2319" w="4190">
                  <a:moveTo>
                    <a:pt x="285" y="0"/>
                  </a:moveTo>
                  <a:lnTo>
                    <a:pt x="203" y="41"/>
                  </a:lnTo>
                  <a:lnTo>
                    <a:pt x="81" y="122"/>
                  </a:lnTo>
                  <a:lnTo>
                    <a:pt x="41" y="244"/>
                  </a:lnTo>
                  <a:lnTo>
                    <a:pt x="0" y="366"/>
                  </a:lnTo>
                  <a:lnTo>
                    <a:pt x="41" y="488"/>
                  </a:lnTo>
                  <a:lnTo>
                    <a:pt x="81" y="651"/>
                  </a:lnTo>
                  <a:lnTo>
                    <a:pt x="163" y="773"/>
                  </a:lnTo>
                  <a:lnTo>
                    <a:pt x="285" y="854"/>
                  </a:lnTo>
                  <a:lnTo>
                    <a:pt x="529" y="1058"/>
                  </a:lnTo>
                  <a:lnTo>
                    <a:pt x="651" y="1139"/>
                  </a:lnTo>
                  <a:lnTo>
                    <a:pt x="773" y="1261"/>
                  </a:lnTo>
                  <a:lnTo>
                    <a:pt x="936" y="1586"/>
                  </a:lnTo>
                  <a:lnTo>
                    <a:pt x="1098" y="1871"/>
                  </a:lnTo>
                  <a:lnTo>
                    <a:pt x="1261" y="2074"/>
                  </a:lnTo>
                  <a:lnTo>
                    <a:pt x="1464" y="2237"/>
                  </a:lnTo>
                  <a:lnTo>
                    <a:pt x="1708" y="2319"/>
                  </a:lnTo>
                  <a:lnTo>
                    <a:pt x="1953" y="2278"/>
                  </a:lnTo>
                  <a:lnTo>
                    <a:pt x="2197" y="2237"/>
                  </a:lnTo>
                  <a:lnTo>
                    <a:pt x="2441" y="2115"/>
                  </a:lnTo>
                  <a:lnTo>
                    <a:pt x="2685" y="2034"/>
                  </a:lnTo>
                  <a:lnTo>
                    <a:pt x="2888" y="1952"/>
                  </a:lnTo>
                  <a:lnTo>
                    <a:pt x="3091" y="1912"/>
                  </a:lnTo>
                  <a:lnTo>
                    <a:pt x="3295" y="1912"/>
                  </a:lnTo>
                  <a:lnTo>
                    <a:pt x="3702" y="1993"/>
                  </a:lnTo>
                  <a:lnTo>
                    <a:pt x="3864" y="1993"/>
                  </a:lnTo>
                  <a:lnTo>
                    <a:pt x="4027" y="1952"/>
                  </a:lnTo>
                  <a:lnTo>
                    <a:pt x="4149" y="1830"/>
                  </a:lnTo>
                  <a:lnTo>
                    <a:pt x="4190" y="1627"/>
                  </a:lnTo>
                  <a:lnTo>
                    <a:pt x="4190" y="1342"/>
                  </a:lnTo>
                  <a:lnTo>
                    <a:pt x="4068" y="1098"/>
                  </a:lnTo>
                  <a:lnTo>
                    <a:pt x="3905" y="854"/>
                  </a:lnTo>
                  <a:lnTo>
                    <a:pt x="3702" y="651"/>
                  </a:lnTo>
                  <a:lnTo>
                    <a:pt x="3498" y="529"/>
                  </a:lnTo>
                  <a:lnTo>
                    <a:pt x="3214" y="447"/>
                  </a:lnTo>
                  <a:lnTo>
                    <a:pt x="2969" y="407"/>
                  </a:lnTo>
                  <a:lnTo>
                    <a:pt x="2685" y="447"/>
                  </a:lnTo>
                  <a:lnTo>
                    <a:pt x="2156" y="569"/>
                  </a:lnTo>
                  <a:lnTo>
                    <a:pt x="1871" y="569"/>
                  </a:lnTo>
                  <a:lnTo>
                    <a:pt x="1586" y="529"/>
                  </a:lnTo>
                  <a:lnTo>
                    <a:pt x="1302" y="366"/>
                  </a:lnTo>
                  <a:lnTo>
                    <a:pt x="976" y="163"/>
                  </a:lnTo>
                  <a:lnTo>
                    <a:pt x="814" y="81"/>
                  </a:lnTo>
                  <a:lnTo>
                    <a:pt x="651" y="41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32C27"/>
                </a:solidFill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714893" y="910139"/>
              <a:ext cx="175812" cy="342316"/>
            </a:xfrm>
            <a:custGeom>
              <a:rect b="b" l="l" r="r" t="t"/>
              <a:pathLst>
                <a:path extrusionOk="0" h="4597" w="2361">
                  <a:moveTo>
                    <a:pt x="1140" y="0"/>
                  </a:moveTo>
                  <a:lnTo>
                    <a:pt x="1018" y="41"/>
                  </a:lnTo>
                  <a:lnTo>
                    <a:pt x="936" y="82"/>
                  </a:lnTo>
                  <a:lnTo>
                    <a:pt x="855" y="204"/>
                  </a:lnTo>
                  <a:lnTo>
                    <a:pt x="774" y="367"/>
                  </a:lnTo>
                  <a:lnTo>
                    <a:pt x="774" y="489"/>
                  </a:lnTo>
                  <a:lnTo>
                    <a:pt x="774" y="814"/>
                  </a:lnTo>
                  <a:lnTo>
                    <a:pt x="936" y="1383"/>
                  </a:lnTo>
                  <a:lnTo>
                    <a:pt x="977" y="1709"/>
                  </a:lnTo>
                  <a:lnTo>
                    <a:pt x="977" y="1872"/>
                  </a:lnTo>
                  <a:lnTo>
                    <a:pt x="936" y="1994"/>
                  </a:lnTo>
                  <a:lnTo>
                    <a:pt x="814" y="2116"/>
                  </a:lnTo>
                  <a:lnTo>
                    <a:pt x="652" y="2197"/>
                  </a:lnTo>
                  <a:lnTo>
                    <a:pt x="408" y="2360"/>
                  </a:lnTo>
                  <a:lnTo>
                    <a:pt x="367" y="2360"/>
                  </a:lnTo>
                  <a:lnTo>
                    <a:pt x="367" y="2400"/>
                  </a:lnTo>
                  <a:lnTo>
                    <a:pt x="245" y="2482"/>
                  </a:lnTo>
                  <a:lnTo>
                    <a:pt x="164" y="2604"/>
                  </a:lnTo>
                  <a:lnTo>
                    <a:pt x="41" y="2888"/>
                  </a:lnTo>
                  <a:lnTo>
                    <a:pt x="1" y="3173"/>
                  </a:lnTo>
                  <a:lnTo>
                    <a:pt x="1" y="3458"/>
                  </a:lnTo>
                  <a:lnTo>
                    <a:pt x="41" y="3783"/>
                  </a:lnTo>
                  <a:lnTo>
                    <a:pt x="123" y="4109"/>
                  </a:lnTo>
                  <a:lnTo>
                    <a:pt x="204" y="4231"/>
                  </a:lnTo>
                  <a:lnTo>
                    <a:pt x="286" y="4394"/>
                  </a:lnTo>
                  <a:lnTo>
                    <a:pt x="408" y="4475"/>
                  </a:lnTo>
                  <a:lnTo>
                    <a:pt x="570" y="4556"/>
                  </a:lnTo>
                  <a:lnTo>
                    <a:pt x="692" y="4597"/>
                  </a:lnTo>
                  <a:lnTo>
                    <a:pt x="977" y="4597"/>
                  </a:lnTo>
                  <a:lnTo>
                    <a:pt x="1058" y="4516"/>
                  </a:lnTo>
                  <a:lnTo>
                    <a:pt x="1180" y="4434"/>
                  </a:lnTo>
                  <a:lnTo>
                    <a:pt x="1221" y="4312"/>
                  </a:lnTo>
                  <a:lnTo>
                    <a:pt x="1302" y="4190"/>
                  </a:lnTo>
                  <a:lnTo>
                    <a:pt x="1343" y="4027"/>
                  </a:lnTo>
                  <a:lnTo>
                    <a:pt x="1343" y="3865"/>
                  </a:lnTo>
                  <a:lnTo>
                    <a:pt x="1302" y="3661"/>
                  </a:lnTo>
                  <a:lnTo>
                    <a:pt x="1302" y="3499"/>
                  </a:lnTo>
                  <a:lnTo>
                    <a:pt x="1343" y="3336"/>
                  </a:lnTo>
                  <a:lnTo>
                    <a:pt x="1384" y="3214"/>
                  </a:lnTo>
                  <a:lnTo>
                    <a:pt x="1424" y="3173"/>
                  </a:lnTo>
                  <a:lnTo>
                    <a:pt x="1587" y="3011"/>
                  </a:lnTo>
                  <a:lnTo>
                    <a:pt x="1953" y="2766"/>
                  </a:lnTo>
                  <a:lnTo>
                    <a:pt x="2116" y="2644"/>
                  </a:lnTo>
                  <a:lnTo>
                    <a:pt x="2279" y="2482"/>
                  </a:lnTo>
                  <a:lnTo>
                    <a:pt x="2319" y="2360"/>
                  </a:lnTo>
                  <a:lnTo>
                    <a:pt x="2360" y="2238"/>
                  </a:lnTo>
                  <a:lnTo>
                    <a:pt x="2360" y="2034"/>
                  </a:lnTo>
                  <a:lnTo>
                    <a:pt x="2279" y="1790"/>
                  </a:lnTo>
                  <a:lnTo>
                    <a:pt x="2157" y="1587"/>
                  </a:lnTo>
                  <a:lnTo>
                    <a:pt x="1913" y="1343"/>
                  </a:lnTo>
                  <a:lnTo>
                    <a:pt x="1791" y="1221"/>
                  </a:lnTo>
                  <a:lnTo>
                    <a:pt x="1709" y="1099"/>
                  </a:lnTo>
                  <a:lnTo>
                    <a:pt x="1628" y="895"/>
                  </a:lnTo>
                  <a:lnTo>
                    <a:pt x="1628" y="733"/>
                  </a:lnTo>
                  <a:lnTo>
                    <a:pt x="1628" y="529"/>
                  </a:lnTo>
                  <a:lnTo>
                    <a:pt x="1628" y="367"/>
                  </a:lnTo>
                  <a:lnTo>
                    <a:pt x="1547" y="245"/>
                  </a:lnTo>
                  <a:lnTo>
                    <a:pt x="1465" y="123"/>
                  </a:lnTo>
                  <a:lnTo>
                    <a:pt x="1384" y="82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32C27"/>
                </a:solidFill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9708862" y="567898"/>
              <a:ext cx="42445" cy="1553861"/>
            </a:xfrm>
            <a:custGeom>
              <a:rect b="b" l="l" r="r" t="t"/>
              <a:pathLst>
                <a:path extrusionOk="0" h="20867" w="570">
                  <a:moveTo>
                    <a:pt x="245" y="0"/>
                  </a:moveTo>
                  <a:lnTo>
                    <a:pt x="204" y="41"/>
                  </a:lnTo>
                  <a:lnTo>
                    <a:pt x="163" y="122"/>
                  </a:lnTo>
                  <a:lnTo>
                    <a:pt x="122" y="203"/>
                  </a:lnTo>
                  <a:lnTo>
                    <a:pt x="163" y="4190"/>
                  </a:lnTo>
                  <a:lnTo>
                    <a:pt x="204" y="8176"/>
                  </a:lnTo>
                  <a:lnTo>
                    <a:pt x="163" y="12162"/>
                  </a:lnTo>
                  <a:lnTo>
                    <a:pt x="122" y="16148"/>
                  </a:lnTo>
                  <a:lnTo>
                    <a:pt x="0" y="20664"/>
                  </a:lnTo>
                  <a:lnTo>
                    <a:pt x="0" y="20745"/>
                  </a:lnTo>
                  <a:lnTo>
                    <a:pt x="41" y="20826"/>
                  </a:lnTo>
                  <a:lnTo>
                    <a:pt x="122" y="20826"/>
                  </a:lnTo>
                  <a:lnTo>
                    <a:pt x="163" y="20867"/>
                  </a:lnTo>
                  <a:lnTo>
                    <a:pt x="245" y="20826"/>
                  </a:lnTo>
                  <a:lnTo>
                    <a:pt x="326" y="20826"/>
                  </a:lnTo>
                  <a:lnTo>
                    <a:pt x="367" y="20745"/>
                  </a:lnTo>
                  <a:lnTo>
                    <a:pt x="367" y="20664"/>
                  </a:lnTo>
                  <a:lnTo>
                    <a:pt x="489" y="16677"/>
                  </a:lnTo>
                  <a:lnTo>
                    <a:pt x="529" y="12691"/>
                  </a:lnTo>
                  <a:lnTo>
                    <a:pt x="570" y="8705"/>
                  </a:lnTo>
                  <a:lnTo>
                    <a:pt x="570" y="4719"/>
                  </a:lnTo>
                  <a:lnTo>
                    <a:pt x="489" y="203"/>
                  </a:lnTo>
                  <a:lnTo>
                    <a:pt x="489" y="122"/>
                  </a:lnTo>
                  <a:lnTo>
                    <a:pt x="448" y="41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32C27"/>
                </a:solidFill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9081866" y="1325133"/>
              <a:ext cx="1205588" cy="115123"/>
            </a:xfrm>
            <a:custGeom>
              <a:rect b="b" l="l" r="r" t="t"/>
              <a:pathLst>
                <a:path extrusionOk="0" h="1546" w="16190">
                  <a:moveTo>
                    <a:pt x="16027" y="0"/>
                  </a:moveTo>
                  <a:lnTo>
                    <a:pt x="3702" y="895"/>
                  </a:lnTo>
                  <a:lnTo>
                    <a:pt x="204" y="1180"/>
                  </a:lnTo>
                  <a:lnTo>
                    <a:pt x="123" y="1180"/>
                  </a:lnTo>
                  <a:lnTo>
                    <a:pt x="41" y="1220"/>
                  </a:lnTo>
                  <a:lnTo>
                    <a:pt x="0" y="1383"/>
                  </a:lnTo>
                  <a:lnTo>
                    <a:pt x="41" y="1424"/>
                  </a:lnTo>
                  <a:lnTo>
                    <a:pt x="41" y="1505"/>
                  </a:lnTo>
                  <a:lnTo>
                    <a:pt x="123" y="1546"/>
                  </a:lnTo>
                  <a:lnTo>
                    <a:pt x="204" y="1546"/>
                  </a:lnTo>
                  <a:lnTo>
                    <a:pt x="12529" y="610"/>
                  </a:lnTo>
                  <a:lnTo>
                    <a:pt x="16027" y="366"/>
                  </a:lnTo>
                  <a:lnTo>
                    <a:pt x="16108" y="326"/>
                  </a:lnTo>
                  <a:lnTo>
                    <a:pt x="16149" y="285"/>
                  </a:lnTo>
                  <a:lnTo>
                    <a:pt x="16190" y="163"/>
                  </a:lnTo>
                  <a:lnTo>
                    <a:pt x="16190" y="81"/>
                  </a:lnTo>
                  <a:lnTo>
                    <a:pt x="16149" y="41"/>
                  </a:lnTo>
                  <a:lnTo>
                    <a:pt x="16108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32C27"/>
                </a:solidFill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9069729" y="540644"/>
              <a:ext cx="1226811" cy="1623560"/>
            </a:xfrm>
            <a:custGeom>
              <a:rect b="b" l="l" r="r" t="t"/>
              <a:pathLst>
                <a:path extrusionOk="0" h="21803" w="16475">
                  <a:moveTo>
                    <a:pt x="16104" y="376"/>
                  </a:moveTo>
                  <a:lnTo>
                    <a:pt x="15946" y="8298"/>
                  </a:lnTo>
                  <a:lnTo>
                    <a:pt x="15864" y="12325"/>
                  </a:lnTo>
                  <a:lnTo>
                    <a:pt x="15864" y="14318"/>
                  </a:lnTo>
                  <a:lnTo>
                    <a:pt x="15824" y="15294"/>
                  </a:lnTo>
                  <a:lnTo>
                    <a:pt x="15742" y="16270"/>
                  </a:lnTo>
                  <a:lnTo>
                    <a:pt x="15661" y="17409"/>
                  </a:lnTo>
                  <a:lnTo>
                    <a:pt x="15620" y="18508"/>
                  </a:lnTo>
                  <a:lnTo>
                    <a:pt x="15620" y="19606"/>
                  </a:lnTo>
                  <a:lnTo>
                    <a:pt x="15661" y="20135"/>
                  </a:lnTo>
                  <a:lnTo>
                    <a:pt x="15689" y="20523"/>
                  </a:lnTo>
                  <a:lnTo>
                    <a:pt x="15214" y="20582"/>
                  </a:lnTo>
                  <a:lnTo>
                    <a:pt x="14563" y="20623"/>
                  </a:lnTo>
                  <a:lnTo>
                    <a:pt x="11960" y="20623"/>
                  </a:lnTo>
                  <a:lnTo>
                    <a:pt x="10658" y="20663"/>
                  </a:lnTo>
                  <a:lnTo>
                    <a:pt x="6306" y="20989"/>
                  </a:lnTo>
                  <a:lnTo>
                    <a:pt x="1791" y="21314"/>
                  </a:lnTo>
                  <a:lnTo>
                    <a:pt x="733" y="21396"/>
                  </a:lnTo>
                  <a:lnTo>
                    <a:pt x="517" y="21427"/>
                  </a:lnTo>
                  <a:lnTo>
                    <a:pt x="517" y="21427"/>
                  </a:lnTo>
                  <a:lnTo>
                    <a:pt x="408" y="19647"/>
                  </a:lnTo>
                  <a:lnTo>
                    <a:pt x="367" y="17613"/>
                  </a:lnTo>
                  <a:lnTo>
                    <a:pt x="367" y="15620"/>
                  </a:lnTo>
                  <a:lnTo>
                    <a:pt x="408" y="13626"/>
                  </a:lnTo>
                  <a:lnTo>
                    <a:pt x="448" y="11593"/>
                  </a:lnTo>
                  <a:lnTo>
                    <a:pt x="570" y="9600"/>
                  </a:lnTo>
                  <a:lnTo>
                    <a:pt x="774" y="5573"/>
                  </a:lnTo>
                  <a:lnTo>
                    <a:pt x="970" y="1212"/>
                  </a:lnTo>
                  <a:lnTo>
                    <a:pt x="970" y="1212"/>
                  </a:lnTo>
                  <a:lnTo>
                    <a:pt x="12895" y="569"/>
                  </a:lnTo>
                  <a:lnTo>
                    <a:pt x="16104" y="376"/>
                  </a:lnTo>
                  <a:close/>
                  <a:moveTo>
                    <a:pt x="16271" y="0"/>
                  </a:moveTo>
                  <a:lnTo>
                    <a:pt x="4190" y="691"/>
                  </a:lnTo>
                  <a:lnTo>
                    <a:pt x="814" y="854"/>
                  </a:lnTo>
                  <a:lnTo>
                    <a:pt x="733" y="895"/>
                  </a:lnTo>
                  <a:lnTo>
                    <a:pt x="652" y="936"/>
                  </a:lnTo>
                  <a:lnTo>
                    <a:pt x="611" y="976"/>
                  </a:lnTo>
                  <a:lnTo>
                    <a:pt x="611" y="1058"/>
                  </a:lnTo>
                  <a:lnTo>
                    <a:pt x="408" y="5085"/>
                  </a:lnTo>
                  <a:lnTo>
                    <a:pt x="204" y="9111"/>
                  </a:lnTo>
                  <a:lnTo>
                    <a:pt x="41" y="13098"/>
                  </a:lnTo>
                  <a:lnTo>
                    <a:pt x="1" y="15132"/>
                  </a:lnTo>
                  <a:lnTo>
                    <a:pt x="1" y="17125"/>
                  </a:lnTo>
                  <a:lnTo>
                    <a:pt x="41" y="19402"/>
                  </a:lnTo>
                  <a:lnTo>
                    <a:pt x="163" y="21640"/>
                  </a:lnTo>
                  <a:lnTo>
                    <a:pt x="204" y="21721"/>
                  </a:lnTo>
                  <a:lnTo>
                    <a:pt x="245" y="21802"/>
                  </a:lnTo>
                  <a:lnTo>
                    <a:pt x="733" y="21802"/>
                  </a:lnTo>
                  <a:lnTo>
                    <a:pt x="1669" y="21721"/>
                  </a:lnTo>
                  <a:lnTo>
                    <a:pt x="4272" y="21518"/>
                  </a:lnTo>
                  <a:lnTo>
                    <a:pt x="10251" y="21070"/>
                  </a:lnTo>
                  <a:lnTo>
                    <a:pt x="11675" y="20989"/>
                  </a:lnTo>
                  <a:lnTo>
                    <a:pt x="14522" y="20989"/>
                  </a:lnTo>
                  <a:lnTo>
                    <a:pt x="15254" y="20948"/>
                  </a:lnTo>
                  <a:lnTo>
                    <a:pt x="15946" y="20867"/>
                  </a:lnTo>
                  <a:lnTo>
                    <a:pt x="16027" y="20826"/>
                  </a:lnTo>
                  <a:lnTo>
                    <a:pt x="16068" y="20704"/>
                  </a:lnTo>
                  <a:lnTo>
                    <a:pt x="15987" y="19728"/>
                  </a:lnTo>
                  <a:lnTo>
                    <a:pt x="15987" y="18752"/>
                  </a:lnTo>
                  <a:lnTo>
                    <a:pt x="16027" y="17775"/>
                  </a:lnTo>
                  <a:lnTo>
                    <a:pt x="16109" y="16799"/>
                  </a:lnTo>
                  <a:lnTo>
                    <a:pt x="16190" y="14765"/>
                  </a:lnTo>
                  <a:lnTo>
                    <a:pt x="16231" y="12772"/>
                  </a:lnTo>
                  <a:lnTo>
                    <a:pt x="16312" y="8745"/>
                  </a:lnTo>
                  <a:lnTo>
                    <a:pt x="16393" y="4718"/>
                  </a:lnTo>
                  <a:lnTo>
                    <a:pt x="16475" y="163"/>
                  </a:lnTo>
                  <a:lnTo>
                    <a:pt x="16475" y="81"/>
                  </a:lnTo>
                  <a:lnTo>
                    <a:pt x="16434" y="41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32C27"/>
                </a:solidFill>
              </a:endParaRPr>
            </a:p>
          </p:txBody>
        </p:sp>
      </p:grpSp>
      <p:sp>
        <p:nvSpPr>
          <p:cNvPr id="157" name="Google Shape;157;p14"/>
          <p:cNvSpPr/>
          <p:nvPr/>
        </p:nvSpPr>
        <p:spPr>
          <a:xfrm rot="2037842">
            <a:off x="319378" y="433999"/>
            <a:ext cx="2997993" cy="2058854"/>
          </a:xfrm>
          <a:custGeom>
            <a:rect b="b" l="l" r="r" t="t"/>
            <a:pathLst>
              <a:path extrusionOk="0" h="11268" w="16190">
                <a:moveTo>
                  <a:pt x="15945" y="1"/>
                </a:moveTo>
                <a:lnTo>
                  <a:pt x="15864" y="41"/>
                </a:lnTo>
                <a:lnTo>
                  <a:pt x="12895" y="2319"/>
                </a:lnTo>
                <a:lnTo>
                  <a:pt x="9844" y="4516"/>
                </a:lnTo>
                <a:lnTo>
                  <a:pt x="6793" y="6631"/>
                </a:lnTo>
                <a:lnTo>
                  <a:pt x="3661" y="8705"/>
                </a:lnTo>
                <a:lnTo>
                  <a:pt x="1871" y="9804"/>
                </a:lnTo>
                <a:lnTo>
                  <a:pt x="82" y="10942"/>
                </a:lnTo>
                <a:lnTo>
                  <a:pt x="41" y="10983"/>
                </a:lnTo>
                <a:lnTo>
                  <a:pt x="0" y="11064"/>
                </a:lnTo>
                <a:lnTo>
                  <a:pt x="0" y="11105"/>
                </a:lnTo>
                <a:lnTo>
                  <a:pt x="41" y="11186"/>
                </a:lnTo>
                <a:lnTo>
                  <a:pt x="82" y="11227"/>
                </a:lnTo>
                <a:lnTo>
                  <a:pt x="122" y="11268"/>
                </a:lnTo>
                <a:lnTo>
                  <a:pt x="285" y="11268"/>
                </a:lnTo>
                <a:lnTo>
                  <a:pt x="3458" y="9275"/>
                </a:lnTo>
                <a:lnTo>
                  <a:pt x="6631" y="7200"/>
                </a:lnTo>
                <a:lnTo>
                  <a:pt x="9722" y="5044"/>
                </a:lnTo>
                <a:lnTo>
                  <a:pt x="12773" y="2848"/>
                </a:lnTo>
                <a:lnTo>
                  <a:pt x="14440" y="1587"/>
                </a:lnTo>
                <a:lnTo>
                  <a:pt x="16108" y="326"/>
                </a:lnTo>
                <a:lnTo>
                  <a:pt x="16149" y="245"/>
                </a:lnTo>
                <a:lnTo>
                  <a:pt x="16189" y="204"/>
                </a:lnTo>
                <a:lnTo>
                  <a:pt x="16149" y="123"/>
                </a:lnTo>
                <a:lnTo>
                  <a:pt x="16108" y="82"/>
                </a:lnTo>
                <a:lnTo>
                  <a:pt x="15986" y="1"/>
                </a:lnTo>
                <a:close/>
              </a:path>
            </a:pathLst>
          </a:custGeom>
          <a:solidFill>
            <a:srgbClr val="EAB5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 rot="2037842">
            <a:off x="319378" y="1542324"/>
            <a:ext cx="2997993" cy="2058854"/>
          </a:xfrm>
          <a:custGeom>
            <a:rect b="b" l="l" r="r" t="t"/>
            <a:pathLst>
              <a:path extrusionOk="0" h="11268" w="16190">
                <a:moveTo>
                  <a:pt x="15945" y="1"/>
                </a:moveTo>
                <a:lnTo>
                  <a:pt x="15864" y="41"/>
                </a:lnTo>
                <a:lnTo>
                  <a:pt x="12895" y="2319"/>
                </a:lnTo>
                <a:lnTo>
                  <a:pt x="9844" y="4516"/>
                </a:lnTo>
                <a:lnTo>
                  <a:pt x="6793" y="6631"/>
                </a:lnTo>
                <a:lnTo>
                  <a:pt x="3661" y="8705"/>
                </a:lnTo>
                <a:lnTo>
                  <a:pt x="1871" y="9804"/>
                </a:lnTo>
                <a:lnTo>
                  <a:pt x="82" y="10942"/>
                </a:lnTo>
                <a:lnTo>
                  <a:pt x="41" y="10983"/>
                </a:lnTo>
                <a:lnTo>
                  <a:pt x="0" y="11064"/>
                </a:lnTo>
                <a:lnTo>
                  <a:pt x="0" y="11105"/>
                </a:lnTo>
                <a:lnTo>
                  <a:pt x="41" y="11186"/>
                </a:lnTo>
                <a:lnTo>
                  <a:pt x="82" y="11227"/>
                </a:lnTo>
                <a:lnTo>
                  <a:pt x="122" y="11268"/>
                </a:lnTo>
                <a:lnTo>
                  <a:pt x="285" y="11268"/>
                </a:lnTo>
                <a:lnTo>
                  <a:pt x="3458" y="9275"/>
                </a:lnTo>
                <a:lnTo>
                  <a:pt x="6631" y="7200"/>
                </a:lnTo>
                <a:lnTo>
                  <a:pt x="9722" y="5044"/>
                </a:lnTo>
                <a:lnTo>
                  <a:pt x="12773" y="2848"/>
                </a:lnTo>
                <a:lnTo>
                  <a:pt x="14440" y="1587"/>
                </a:lnTo>
                <a:lnTo>
                  <a:pt x="16108" y="326"/>
                </a:lnTo>
                <a:lnTo>
                  <a:pt x="16149" y="245"/>
                </a:lnTo>
                <a:lnTo>
                  <a:pt x="16189" y="204"/>
                </a:lnTo>
                <a:lnTo>
                  <a:pt x="16149" y="123"/>
                </a:lnTo>
                <a:lnTo>
                  <a:pt x="16108" y="82"/>
                </a:lnTo>
                <a:lnTo>
                  <a:pt x="15986" y="1"/>
                </a:lnTo>
                <a:close/>
              </a:path>
            </a:pathLst>
          </a:custGeom>
          <a:solidFill>
            <a:srgbClr val="EAB5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 rot="2037842">
            <a:off x="319378" y="2698224"/>
            <a:ext cx="2997993" cy="2058854"/>
          </a:xfrm>
          <a:custGeom>
            <a:rect b="b" l="l" r="r" t="t"/>
            <a:pathLst>
              <a:path extrusionOk="0" h="11268" w="16190">
                <a:moveTo>
                  <a:pt x="15945" y="1"/>
                </a:moveTo>
                <a:lnTo>
                  <a:pt x="15864" y="41"/>
                </a:lnTo>
                <a:lnTo>
                  <a:pt x="12895" y="2319"/>
                </a:lnTo>
                <a:lnTo>
                  <a:pt x="9844" y="4516"/>
                </a:lnTo>
                <a:lnTo>
                  <a:pt x="6793" y="6631"/>
                </a:lnTo>
                <a:lnTo>
                  <a:pt x="3661" y="8705"/>
                </a:lnTo>
                <a:lnTo>
                  <a:pt x="1871" y="9804"/>
                </a:lnTo>
                <a:lnTo>
                  <a:pt x="82" y="10942"/>
                </a:lnTo>
                <a:lnTo>
                  <a:pt x="41" y="10983"/>
                </a:lnTo>
                <a:lnTo>
                  <a:pt x="0" y="11064"/>
                </a:lnTo>
                <a:lnTo>
                  <a:pt x="0" y="11105"/>
                </a:lnTo>
                <a:lnTo>
                  <a:pt x="41" y="11186"/>
                </a:lnTo>
                <a:lnTo>
                  <a:pt x="82" y="11227"/>
                </a:lnTo>
                <a:lnTo>
                  <a:pt x="122" y="11268"/>
                </a:lnTo>
                <a:lnTo>
                  <a:pt x="285" y="11268"/>
                </a:lnTo>
                <a:lnTo>
                  <a:pt x="3458" y="9275"/>
                </a:lnTo>
                <a:lnTo>
                  <a:pt x="6631" y="7200"/>
                </a:lnTo>
                <a:lnTo>
                  <a:pt x="9722" y="5044"/>
                </a:lnTo>
                <a:lnTo>
                  <a:pt x="12773" y="2848"/>
                </a:lnTo>
                <a:lnTo>
                  <a:pt x="14440" y="1587"/>
                </a:lnTo>
                <a:lnTo>
                  <a:pt x="16108" y="326"/>
                </a:lnTo>
                <a:lnTo>
                  <a:pt x="16149" y="245"/>
                </a:lnTo>
                <a:lnTo>
                  <a:pt x="16189" y="204"/>
                </a:lnTo>
                <a:lnTo>
                  <a:pt x="16149" y="123"/>
                </a:lnTo>
                <a:lnTo>
                  <a:pt x="16108" y="82"/>
                </a:lnTo>
                <a:lnTo>
                  <a:pt x="15986" y="1"/>
                </a:lnTo>
                <a:close/>
              </a:path>
            </a:pathLst>
          </a:custGeom>
          <a:solidFill>
            <a:srgbClr val="EAB5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14"/>
          <p:cNvGrpSpPr/>
          <p:nvPr/>
        </p:nvGrpSpPr>
        <p:grpSpPr>
          <a:xfrm>
            <a:off x="4600743" y="2419102"/>
            <a:ext cx="307124" cy="305294"/>
            <a:chOff x="1026043" y="1162815"/>
            <a:chExt cx="307124" cy="305294"/>
          </a:xfrm>
        </p:grpSpPr>
        <p:sp>
          <p:nvSpPr>
            <p:cNvPr id="161" name="Google Shape;161;p14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EAB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14"/>
          <p:cNvGrpSpPr/>
          <p:nvPr/>
        </p:nvGrpSpPr>
        <p:grpSpPr>
          <a:xfrm>
            <a:off x="6" y="2702"/>
            <a:ext cx="307124" cy="305294"/>
            <a:chOff x="1026043" y="1162815"/>
            <a:chExt cx="307124" cy="305294"/>
          </a:xfrm>
        </p:grpSpPr>
        <p:sp>
          <p:nvSpPr>
            <p:cNvPr id="170" name="Google Shape;170;p14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EAB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5"/>
          <p:cNvSpPr txBox="1"/>
          <p:nvPr/>
        </p:nvSpPr>
        <p:spPr>
          <a:xfrm>
            <a:off x="3218050" y="141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ic Sans MS"/>
                <a:ea typeface="Comic Sans MS"/>
                <a:cs typeface="Comic Sans MS"/>
                <a:sym typeface="Comic Sans MS"/>
              </a:rPr>
              <a:t>       </a:t>
            </a:r>
            <a:r>
              <a:rPr lang="ru" sz="1800">
                <a:latin typeface="Comic Sans MS"/>
                <a:ea typeface="Comic Sans MS"/>
                <a:cs typeface="Comic Sans MS"/>
                <a:sym typeface="Comic Sans MS"/>
              </a:rPr>
              <a:t>Целевая Аудитория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5336400" y="12017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 1</a:t>
            </a:r>
            <a:r>
              <a:rPr lang="ru" sz="1800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”Для всех регионов”</a:t>
            </a:r>
            <a:endParaRPr sz="1800">
              <a:solidFill>
                <a:srgbClr val="E0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“</a:t>
            </a:r>
            <a:r>
              <a:rPr b="1" lang="ru" sz="1800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Мира”</a:t>
            </a:r>
            <a:endParaRPr b="1" sz="1800">
              <a:solidFill>
                <a:srgbClr val="E0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2506700" y="1451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2”Люди от 12+”</a:t>
            </a:r>
            <a:endParaRPr sz="1800">
              <a:solidFill>
                <a:srgbClr val="E0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1572000" y="2056300"/>
            <a:ext cx="393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E06666"/>
                </a:solidFill>
              </a:rPr>
              <a:t>3”Для людей с разным </a:t>
            </a:r>
            <a:r>
              <a:rPr lang="ru" sz="1800">
                <a:solidFill>
                  <a:srgbClr val="E06666"/>
                </a:solidFill>
              </a:rPr>
              <a:t>возрастом</a:t>
            </a:r>
            <a:r>
              <a:rPr lang="ru" sz="1800">
                <a:solidFill>
                  <a:srgbClr val="E06666"/>
                </a:solidFill>
              </a:rPr>
              <a:t>”</a:t>
            </a:r>
            <a:endParaRPr sz="1800">
              <a:solidFill>
                <a:srgbClr val="E06666"/>
              </a:solidFill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0" y="0"/>
            <a:ext cx="2775300" cy="15015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5336400" y="20807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4”Для людей с разной</a:t>
            </a:r>
            <a:endParaRPr sz="1800">
              <a:solidFill>
                <a:srgbClr val="E0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подготовкой</a:t>
            </a:r>
            <a:r>
              <a:rPr lang="ru" sz="1800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к спорту </a:t>
            </a:r>
            <a:endParaRPr sz="1800">
              <a:solidFill>
                <a:srgbClr val="E0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91" name="Google Shape;191;p15"/>
          <p:cNvGrpSpPr/>
          <p:nvPr/>
        </p:nvGrpSpPr>
        <p:grpSpPr>
          <a:xfrm>
            <a:off x="6759323" y="2473896"/>
            <a:ext cx="2384679" cy="2669611"/>
            <a:chOff x="6583232" y="3021792"/>
            <a:chExt cx="1074809" cy="1160650"/>
          </a:xfrm>
        </p:grpSpPr>
        <p:sp>
          <p:nvSpPr>
            <p:cNvPr id="192" name="Google Shape;192;p15"/>
            <p:cNvSpPr/>
            <p:nvPr/>
          </p:nvSpPr>
          <p:spPr>
            <a:xfrm>
              <a:off x="6588447" y="3505299"/>
              <a:ext cx="499227" cy="594459"/>
            </a:xfrm>
            <a:custGeom>
              <a:rect b="b" l="l" r="r" t="t"/>
              <a:pathLst>
                <a:path extrusionOk="0" h="30893" w="25944">
                  <a:moveTo>
                    <a:pt x="4733" y="1"/>
                  </a:moveTo>
                  <a:lnTo>
                    <a:pt x="4569" y="273"/>
                  </a:lnTo>
                  <a:lnTo>
                    <a:pt x="4406" y="762"/>
                  </a:lnTo>
                  <a:lnTo>
                    <a:pt x="4189" y="1850"/>
                  </a:lnTo>
                  <a:lnTo>
                    <a:pt x="4080" y="2829"/>
                  </a:lnTo>
                  <a:lnTo>
                    <a:pt x="4080" y="3699"/>
                  </a:lnTo>
                  <a:lnTo>
                    <a:pt x="4080" y="4406"/>
                  </a:lnTo>
                  <a:lnTo>
                    <a:pt x="4134" y="4950"/>
                  </a:lnTo>
                  <a:lnTo>
                    <a:pt x="4162" y="5167"/>
                  </a:lnTo>
                  <a:lnTo>
                    <a:pt x="4080" y="4624"/>
                  </a:lnTo>
                  <a:lnTo>
                    <a:pt x="3917" y="3536"/>
                  </a:lnTo>
                  <a:lnTo>
                    <a:pt x="3699" y="2503"/>
                  </a:lnTo>
                  <a:lnTo>
                    <a:pt x="3427" y="1469"/>
                  </a:lnTo>
                  <a:lnTo>
                    <a:pt x="3210" y="925"/>
                  </a:lnTo>
                  <a:lnTo>
                    <a:pt x="3047" y="653"/>
                  </a:lnTo>
                  <a:lnTo>
                    <a:pt x="2883" y="436"/>
                  </a:lnTo>
                  <a:lnTo>
                    <a:pt x="2720" y="327"/>
                  </a:lnTo>
                  <a:lnTo>
                    <a:pt x="2557" y="327"/>
                  </a:lnTo>
                  <a:lnTo>
                    <a:pt x="2340" y="490"/>
                  </a:lnTo>
                  <a:lnTo>
                    <a:pt x="2122" y="817"/>
                  </a:lnTo>
                  <a:lnTo>
                    <a:pt x="2068" y="1034"/>
                  </a:lnTo>
                  <a:lnTo>
                    <a:pt x="2013" y="1306"/>
                  </a:lnTo>
                  <a:lnTo>
                    <a:pt x="1959" y="1850"/>
                  </a:lnTo>
                  <a:lnTo>
                    <a:pt x="1959" y="2503"/>
                  </a:lnTo>
                  <a:lnTo>
                    <a:pt x="2013" y="3210"/>
                  </a:lnTo>
                  <a:lnTo>
                    <a:pt x="2231" y="4569"/>
                  </a:lnTo>
                  <a:lnTo>
                    <a:pt x="2394" y="5657"/>
                  </a:lnTo>
                  <a:lnTo>
                    <a:pt x="2394" y="5657"/>
                  </a:lnTo>
                  <a:lnTo>
                    <a:pt x="1959" y="2938"/>
                  </a:lnTo>
                  <a:lnTo>
                    <a:pt x="1904" y="2448"/>
                  </a:lnTo>
                  <a:lnTo>
                    <a:pt x="1741" y="2013"/>
                  </a:lnTo>
                  <a:lnTo>
                    <a:pt x="1578" y="1796"/>
                  </a:lnTo>
                  <a:lnTo>
                    <a:pt x="1415" y="1632"/>
                  </a:lnTo>
                  <a:lnTo>
                    <a:pt x="1197" y="1524"/>
                  </a:lnTo>
                  <a:lnTo>
                    <a:pt x="980" y="1469"/>
                  </a:lnTo>
                  <a:lnTo>
                    <a:pt x="708" y="1524"/>
                  </a:lnTo>
                  <a:lnTo>
                    <a:pt x="436" y="1687"/>
                  </a:lnTo>
                  <a:lnTo>
                    <a:pt x="218" y="1904"/>
                  </a:lnTo>
                  <a:lnTo>
                    <a:pt x="110" y="2176"/>
                  </a:lnTo>
                  <a:lnTo>
                    <a:pt x="1" y="2503"/>
                  </a:lnTo>
                  <a:lnTo>
                    <a:pt x="1" y="2883"/>
                  </a:lnTo>
                  <a:lnTo>
                    <a:pt x="55" y="3753"/>
                  </a:lnTo>
                  <a:lnTo>
                    <a:pt x="164" y="4624"/>
                  </a:lnTo>
                  <a:lnTo>
                    <a:pt x="273" y="5385"/>
                  </a:lnTo>
                  <a:lnTo>
                    <a:pt x="436" y="7071"/>
                  </a:lnTo>
                  <a:lnTo>
                    <a:pt x="654" y="8811"/>
                  </a:lnTo>
                  <a:lnTo>
                    <a:pt x="762" y="9954"/>
                  </a:lnTo>
                  <a:lnTo>
                    <a:pt x="871" y="11041"/>
                  </a:lnTo>
                  <a:lnTo>
                    <a:pt x="871" y="12183"/>
                  </a:lnTo>
                  <a:lnTo>
                    <a:pt x="980" y="13326"/>
                  </a:lnTo>
                  <a:lnTo>
                    <a:pt x="1469" y="16262"/>
                  </a:lnTo>
                  <a:lnTo>
                    <a:pt x="2013" y="19145"/>
                  </a:lnTo>
                  <a:lnTo>
                    <a:pt x="2720" y="22027"/>
                  </a:lnTo>
                  <a:lnTo>
                    <a:pt x="3536" y="24856"/>
                  </a:lnTo>
                  <a:lnTo>
                    <a:pt x="3808" y="25671"/>
                  </a:lnTo>
                  <a:lnTo>
                    <a:pt x="4080" y="26487"/>
                  </a:lnTo>
                  <a:lnTo>
                    <a:pt x="4461" y="27249"/>
                  </a:lnTo>
                  <a:lnTo>
                    <a:pt x="4841" y="28010"/>
                  </a:lnTo>
                  <a:lnTo>
                    <a:pt x="5276" y="28717"/>
                  </a:lnTo>
                  <a:lnTo>
                    <a:pt x="5820" y="29370"/>
                  </a:lnTo>
                  <a:lnTo>
                    <a:pt x="6419" y="29914"/>
                  </a:lnTo>
                  <a:lnTo>
                    <a:pt x="6745" y="30185"/>
                  </a:lnTo>
                  <a:lnTo>
                    <a:pt x="7071" y="30403"/>
                  </a:lnTo>
                  <a:lnTo>
                    <a:pt x="7615" y="30621"/>
                  </a:lnTo>
                  <a:lnTo>
                    <a:pt x="8213" y="30784"/>
                  </a:lnTo>
                  <a:lnTo>
                    <a:pt x="8812" y="30893"/>
                  </a:lnTo>
                  <a:lnTo>
                    <a:pt x="9464" y="30893"/>
                  </a:lnTo>
                  <a:lnTo>
                    <a:pt x="10171" y="30838"/>
                  </a:lnTo>
                  <a:lnTo>
                    <a:pt x="10878" y="30729"/>
                  </a:lnTo>
                  <a:lnTo>
                    <a:pt x="11585" y="30566"/>
                  </a:lnTo>
                  <a:lnTo>
                    <a:pt x="12292" y="30349"/>
                  </a:lnTo>
                  <a:lnTo>
                    <a:pt x="13652" y="29859"/>
                  </a:lnTo>
                  <a:lnTo>
                    <a:pt x="15012" y="29315"/>
                  </a:lnTo>
                  <a:lnTo>
                    <a:pt x="16263" y="28717"/>
                  </a:lnTo>
                  <a:lnTo>
                    <a:pt x="17350" y="28228"/>
                  </a:lnTo>
                  <a:lnTo>
                    <a:pt x="18547" y="27575"/>
                  </a:lnTo>
                  <a:lnTo>
                    <a:pt x="19743" y="26868"/>
                  </a:lnTo>
                  <a:lnTo>
                    <a:pt x="20940" y="26161"/>
                  </a:lnTo>
                  <a:lnTo>
                    <a:pt x="22082" y="25345"/>
                  </a:lnTo>
                  <a:lnTo>
                    <a:pt x="23007" y="24692"/>
                  </a:lnTo>
                  <a:lnTo>
                    <a:pt x="24530" y="23496"/>
                  </a:lnTo>
                  <a:lnTo>
                    <a:pt x="25128" y="23006"/>
                  </a:lnTo>
                  <a:lnTo>
                    <a:pt x="25563" y="22571"/>
                  </a:lnTo>
                  <a:lnTo>
                    <a:pt x="25889" y="22191"/>
                  </a:lnTo>
                  <a:lnTo>
                    <a:pt x="25944" y="22082"/>
                  </a:lnTo>
                  <a:lnTo>
                    <a:pt x="25944" y="21973"/>
                  </a:lnTo>
                  <a:lnTo>
                    <a:pt x="22463" y="14033"/>
                  </a:lnTo>
                  <a:lnTo>
                    <a:pt x="21375" y="15012"/>
                  </a:lnTo>
                  <a:lnTo>
                    <a:pt x="20233" y="15936"/>
                  </a:lnTo>
                  <a:lnTo>
                    <a:pt x="19091" y="16861"/>
                  </a:lnTo>
                  <a:lnTo>
                    <a:pt x="17949" y="17731"/>
                  </a:lnTo>
                  <a:lnTo>
                    <a:pt x="16752" y="18601"/>
                  </a:lnTo>
                  <a:lnTo>
                    <a:pt x="15501" y="19362"/>
                  </a:lnTo>
                  <a:lnTo>
                    <a:pt x="14250" y="20124"/>
                  </a:lnTo>
                  <a:lnTo>
                    <a:pt x="12999" y="20885"/>
                  </a:lnTo>
                  <a:lnTo>
                    <a:pt x="12456" y="21157"/>
                  </a:lnTo>
                  <a:lnTo>
                    <a:pt x="11912" y="21320"/>
                  </a:lnTo>
                  <a:lnTo>
                    <a:pt x="11640" y="21375"/>
                  </a:lnTo>
                  <a:lnTo>
                    <a:pt x="11368" y="21375"/>
                  </a:lnTo>
                  <a:lnTo>
                    <a:pt x="11096" y="21320"/>
                  </a:lnTo>
                  <a:lnTo>
                    <a:pt x="10824" y="21212"/>
                  </a:lnTo>
                  <a:lnTo>
                    <a:pt x="10606" y="21103"/>
                  </a:lnTo>
                  <a:lnTo>
                    <a:pt x="10443" y="20940"/>
                  </a:lnTo>
                  <a:lnTo>
                    <a:pt x="10226" y="20559"/>
                  </a:lnTo>
                  <a:lnTo>
                    <a:pt x="10063" y="20178"/>
                  </a:lnTo>
                  <a:lnTo>
                    <a:pt x="9899" y="19743"/>
                  </a:lnTo>
                  <a:lnTo>
                    <a:pt x="9464" y="17785"/>
                  </a:lnTo>
                  <a:lnTo>
                    <a:pt x="9029" y="15827"/>
                  </a:lnTo>
                  <a:lnTo>
                    <a:pt x="8703" y="13815"/>
                  </a:lnTo>
                  <a:lnTo>
                    <a:pt x="8485" y="11857"/>
                  </a:lnTo>
                  <a:lnTo>
                    <a:pt x="8322" y="10117"/>
                  </a:lnTo>
                  <a:lnTo>
                    <a:pt x="8213" y="8376"/>
                  </a:lnTo>
                  <a:lnTo>
                    <a:pt x="8159" y="6636"/>
                  </a:lnTo>
                  <a:lnTo>
                    <a:pt x="7996" y="4896"/>
                  </a:lnTo>
                  <a:lnTo>
                    <a:pt x="7778" y="2992"/>
                  </a:lnTo>
                  <a:lnTo>
                    <a:pt x="7724" y="2176"/>
                  </a:lnTo>
                  <a:lnTo>
                    <a:pt x="7615" y="1469"/>
                  </a:lnTo>
                  <a:lnTo>
                    <a:pt x="7506" y="871"/>
                  </a:lnTo>
                  <a:lnTo>
                    <a:pt x="7398" y="599"/>
                  </a:lnTo>
                  <a:lnTo>
                    <a:pt x="7289" y="381"/>
                  </a:lnTo>
                  <a:lnTo>
                    <a:pt x="7180" y="273"/>
                  </a:lnTo>
                  <a:lnTo>
                    <a:pt x="7017" y="110"/>
                  </a:lnTo>
                  <a:lnTo>
                    <a:pt x="6799" y="55"/>
                  </a:lnTo>
                  <a:lnTo>
                    <a:pt x="6582" y="55"/>
                  </a:lnTo>
                  <a:lnTo>
                    <a:pt x="6364" y="110"/>
                  </a:lnTo>
                  <a:lnTo>
                    <a:pt x="6201" y="273"/>
                  </a:lnTo>
                  <a:lnTo>
                    <a:pt x="6092" y="545"/>
                  </a:lnTo>
                  <a:lnTo>
                    <a:pt x="6038" y="925"/>
                  </a:lnTo>
                  <a:lnTo>
                    <a:pt x="5984" y="1306"/>
                  </a:lnTo>
                  <a:lnTo>
                    <a:pt x="5929" y="1741"/>
                  </a:lnTo>
                  <a:lnTo>
                    <a:pt x="5984" y="2720"/>
                  </a:lnTo>
                  <a:lnTo>
                    <a:pt x="6092" y="3645"/>
                  </a:lnTo>
                  <a:lnTo>
                    <a:pt x="6201" y="4460"/>
                  </a:lnTo>
                  <a:lnTo>
                    <a:pt x="6310" y="5276"/>
                  </a:lnTo>
                  <a:lnTo>
                    <a:pt x="6310" y="5276"/>
                  </a:lnTo>
                  <a:lnTo>
                    <a:pt x="6147" y="4134"/>
                  </a:lnTo>
                  <a:lnTo>
                    <a:pt x="5929" y="2992"/>
                  </a:lnTo>
                  <a:lnTo>
                    <a:pt x="5657" y="1850"/>
                  </a:lnTo>
                  <a:lnTo>
                    <a:pt x="5331" y="762"/>
                  </a:lnTo>
                  <a:lnTo>
                    <a:pt x="5168" y="381"/>
                  </a:lnTo>
                  <a:lnTo>
                    <a:pt x="5005" y="110"/>
                  </a:lnTo>
                  <a:lnTo>
                    <a:pt x="48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6583232" y="3500065"/>
              <a:ext cx="509676" cy="604926"/>
            </a:xfrm>
            <a:custGeom>
              <a:rect b="b" l="l" r="r" t="t"/>
              <a:pathLst>
                <a:path extrusionOk="0" h="31437" w="26487">
                  <a:moveTo>
                    <a:pt x="5091" y="588"/>
                  </a:moveTo>
                  <a:lnTo>
                    <a:pt x="5221" y="762"/>
                  </a:lnTo>
                  <a:lnTo>
                    <a:pt x="5384" y="1197"/>
                  </a:lnTo>
                  <a:lnTo>
                    <a:pt x="5547" y="1687"/>
                  </a:lnTo>
                  <a:lnTo>
                    <a:pt x="5819" y="2883"/>
                  </a:lnTo>
                  <a:lnTo>
                    <a:pt x="6091" y="4080"/>
                  </a:lnTo>
                  <a:lnTo>
                    <a:pt x="6363" y="5657"/>
                  </a:lnTo>
                  <a:lnTo>
                    <a:pt x="6363" y="5766"/>
                  </a:lnTo>
                  <a:lnTo>
                    <a:pt x="6472" y="5820"/>
                  </a:lnTo>
                  <a:lnTo>
                    <a:pt x="6635" y="5820"/>
                  </a:lnTo>
                  <a:lnTo>
                    <a:pt x="6744" y="5766"/>
                  </a:lnTo>
                  <a:lnTo>
                    <a:pt x="6798" y="5711"/>
                  </a:lnTo>
                  <a:lnTo>
                    <a:pt x="6853" y="5603"/>
                  </a:lnTo>
                  <a:lnTo>
                    <a:pt x="6853" y="5494"/>
                  </a:lnTo>
                  <a:lnTo>
                    <a:pt x="6635" y="3971"/>
                  </a:lnTo>
                  <a:lnTo>
                    <a:pt x="6472" y="2666"/>
                  </a:lnTo>
                  <a:lnTo>
                    <a:pt x="6472" y="1959"/>
                  </a:lnTo>
                  <a:lnTo>
                    <a:pt x="6526" y="1306"/>
                  </a:lnTo>
                  <a:lnTo>
                    <a:pt x="6635" y="925"/>
                  </a:lnTo>
                  <a:lnTo>
                    <a:pt x="6690" y="762"/>
                  </a:lnTo>
                  <a:lnTo>
                    <a:pt x="6798" y="653"/>
                  </a:lnTo>
                  <a:lnTo>
                    <a:pt x="6853" y="599"/>
                  </a:lnTo>
                  <a:lnTo>
                    <a:pt x="6907" y="599"/>
                  </a:lnTo>
                  <a:lnTo>
                    <a:pt x="7125" y="653"/>
                  </a:lnTo>
                  <a:lnTo>
                    <a:pt x="7288" y="762"/>
                  </a:lnTo>
                  <a:lnTo>
                    <a:pt x="7397" y="925"/>
                  </a:lnTo>
                  <a:lnTo>
                    <a:pt x="7560" y="1306"/>
                  </a:lnTo>
                  <a:lnTo>
                    <a:pt x="7669" y="1687"/>
                  </a:lnTo>
                  <a:lnTo>
                    <a:pt x="7723" y="2557"/>
                  </a:lnTo>
                  <a:lnTo>
                    <a:pt x="7941" y="4787"/>
                  </a:lnTo>
                  <a:lnTo>
                    <a:pt x="8049" y="6201"/>
                  </a:lnTo>
                  <a:lnTo>
                    <a:pt x="8158" y="7561"/>
                  </a:lnTo>
                  <a:lnTo>
                    <a:pt x="8321" y="10334"/>
                  </a:lnTo>
                  <a:lnTo>
                    <a:pt x="8430" y="11694"/>
                  </a:lnTo>
                  <a:lnTo>
                    <a:pt x="8539" y="12999"/>
                  </a:lnTo>
                  <a:lnTo>
                    <a:pt x="8756" y="14305"/>
                  </a:lnTo>
                  <a:lnTo>
                    <a:pt x="8974" y="15610"/>
                  </a:lnTo>
                  <a:lnTo>
                    <a:pt x="9191" y="16915"/>
                  </a:lnTo>
                  <a:lnTo>
                    <a:pt x="9463" y="18275"/>
                  </a:lnTo>
                  <a:lnTo>
                    <a:pt x="9735" y="19471"/>
                  </a:lnTo>
                  <a:lnTo>
                    <a:pt x="9898" y="20015"/>
                  </a:lnTo>
                  <a:lnTo>
                    <a:pt x="10116" y="20613"/>
                  </a:lnTo>
                  <a:lnTo>
                    <a:pt x="10334" y="21049"/>
                  </a:lnTo>
                  <a:lnTo>
                    <a:pt x="10605" y="21429"/>
                  </a:lnTo>
                  <a:lnTo>
                    <a:pt x="10769" y="21592"/>
                  </a:lnTo>
                  <a:lnTo>
                    <a:pt x="10986" y="21756"/>
                  </a:lnTo>
                  <a:lnTo>
                    <a:pt x="11204" y="21864"/>
                  </a:lnTo>
                  <a:lnTo>
                    <a:pt x="11421" y="21919"/>
                  </a:lnTo>
                  <a:lnTo>
                    <a:pt x="12020" y="21919"/>
                  </a:lnTo>
                  <a:lnTo>
                    <a:pt x="12563" y="21756"/>
                  </a:lnTo>
                  <a:lnTo>
                    <a:pt x="13107" y="21538"/>
                  </a:lnTo>
                  <a:lnTo>
                    <a:pt x="13597" y="21266"/>
                  </a:lnTo>
                  <a:lnTo>
                    <a:pt x="14848" y="20559"/>
                  </a:lnTo>
                  <a:lnTo>
                    <a:pt x="16099" y="19798"/>
                  </a:lnTo>
                  <a:lnTo>
                    <a:pt x="17295" y="18982"/>
                  </a:lnTo>
                  <a:lnTo>
                    <a:pt x="18492" y="18166"/>
                  </a:lnTo>
                  <a:lnTo>
                    <a:pt x="19634" y="17296"/>
                  </a:lnTo>
                  <a:lnTo>
                    <a:pt x="20776" y="16371"/>
                  </a:lnTo>
                  <a:lnTo>
                    <a:pt x="21864" y="15447"/>
                  </a:lnTo>
                  <a:lnTo>
                    <a:pt x="22651" y="14777"/>
                  </a:lnTo>
                  <a:lnTo>
                    <a:pt x="22651" y="14777"/>
                  </a:lnTo>
                  <a:lnTo>
                    <a:pt x="24746" y="19580"/>
                  </a:lnTo>
                  <a:lnTo>
                    <a:pt x="25834" y="22082"/>
                  </a:lnTo>
                  <a:lnTo>
                    <a:pt x="25943" y="22245"/>
                  </a:lnTo>
                  <a:lnTo>
                    <a:pt x="25943" y="22299"/>
                  </a:lnTo>
                  <a:lnTo>
                    <a:pt x="25888" y="22408"/>
                  </a:lnTo>
                  <a:lnTo>
                    <a:pt x="25562" y="22680"/>
                  </a:lnTo>
                  <a:lnTo>
                    <a:pt x="25127" y="23170"/>
                  </a:lnTo>
                  <a:lnTo>
                    <a:pt x="24707" y="23496"/>
                  </a:lnTo>
                  <a:lnTo>
                    <a:pt x="24692" y="23496"/>
                  </a:lnTo>
                  <a:lnTo>
                    <a:pt x="24637" y="23550"/>
                  </a:lnTo>
                  <a:lnTo>
                    <a:pt x="22679" y="25073"/>
                  </a:lnTo>
                  <a:lnTo>
                    <a:pt x="21700" y="25780"/>
                  </a:lnTo>
                  <a:lnTo>
                    <a:pt x="20667" y="26433"/>
                  </a:lnTo>
                  <a:lnTo>
                    <a:pt x="19579" y="27085"/>
                  </a:lnTo>
                  <a:lnTo>
                    <a:pt x="18492" y="27738"/>
                  </a:lnTo>
                  <a:lnTo>
                    <a:pt x="17349" y="28336"/>
                  </a:lnTo>
                  <a:lnTo>
                    <a:pt x="16207" y="28880"/>
                  </a:lnTo>
                  <a:lnTo>
                    <a:pt x="15174" y="29370"/>
                  </a:lnTo>
                  <a:lnTo>
                    <a:pt x="14141" y="29805"/>
                  </a:lnTo>
                  <a:lnTo>
                    <a:pt x="13053" y="30186"/>
                  </a:lnTo>
                  <a:lnTo>
                    <a:pt x="11965" y="30512"/>
                  </a:lnTo>
                  <a:lnTo>
                    <a:pt x="10986" y="30729"/>
                  </a:lnTo>
                  <a:lnTo>
                    <a:pt x="10442" y="30838"/>
                  </a:lnTo>
                  <a:lnTo>
                    <a:pt x="9898" y="30893"/>
                  </a:lnTo>
                  <a:lnTo>
                    <a:pt x="9409" y="30893"/>
                  </a:lnTo>
                  <a:lnTo>
                    <a:pt x="8865" y="30838"/>
                  </a:lnTo>
                  <a:lnTo>
                    <a:pt x="8376" y="30784"/>
                  </a:lnTo>
                  <a:lnTo>
                    <a:pt x="7886" y="30621"/>
                  </a:lnTo>
                  <a:lnTo>
                    <a:pt x="7342" y="30349"/>
                  </a:lnTo>
                  <a:lnTo>
                    <a:pt x="6907" y="30022"/>
                  </a:lnTo>
                  <a:lnTo>
                    <a:pt x="6472" y="29642"/>
                  </a:lnTo>
                  <a:lnTo>
                    <a:pt x="6091" y="29261"/>
                  </a:lnTo>
                  <a:lnTo>
                    <a:pt x="5711" y="28771"/>
                  </a:lnTo>
                  <a:lnTo>
                    <a:pt x="5384" y="28282"/>
                  </a:lnTo>
                  <a:lnTo>
                    <a:pt x="5112" y="27793"/>
                  </a:lnTo>
                  <a:lnTo>
                    <a:pt x="4895" y="27249"/>
                  </a:lnTo>
                  <a:lnTo>
                    <a:pt x="4351" y="25998"/>
                  </a:lnTo>
                  <a:lnTo>
                    <a:pt x="3916" y="24692"/>
                  </a:lnTo>
                  <a:lnTo>
                    <a:pt x="3535" y="23333"/>
                  </a:lnTo>
                  <a:lnTo>
                    <a:pt x="3154" y="21973"/>
                  </a:lnTo>
                  <a:lnTo>
                    <a:pt x="2828" y="20505"/>
                  </a:lnTo>
                  <a:lnTo>
                    <a:pt x="2447" y="18982"/>
                  </a:lnTo>
                  <a:lnTo>
                    <a:pt x="2175" y="17459"/>
                  </a:lnTo>
                  <a:lnTo>
                    <a:pt x="1904" y="15936"/>
                  </a:lnTo>
                  <a:lnTo>
                    <a:pt x="1632" y="14413"/>
                  </a:lnTo>
                  <a:lnTo>
                    <a:pt x="1468" y="12836"/>
                  </a:lnTo>
                  <a:lnTo>
                    <a:pt x="1360" y="11368"/>
                  </a:lnTo>
                  <a:lnTo>
                    <a:pt x="1305" y="9899"/>
                  </a:lnTo>
                  <a:lnTo>
                    <a:pt x="1088" y="8159"/>
                  </a:lnTo>
                  <a:lnTo>
                    <a:pt x="870" y="6418"/>
                  </a:lnTo>
                  <a:lnTo>
                    <a:pt x="707" y="4950"/>
                  </a:lnTo>
                  <a:lnTo>
                    <a:pt x="598" y="4297"/>
                  </a:lnTo>
                  <a:lnTo>
                    <a:pt x="544" y="3645"/>
                  </a:lnTo>
                  <a:lnTo>
                    <a:pt x="544" y="2992"/>
                  </a:lnTo>
                  <a:lnTo>
                    <a:pt x="544" y="2720"/>
                  </a:lnTo>
                  <a:lnTo>
                    <a:pt x="653" y="2394"/>
                  </a:lnTo>
                  <a:lnTo>
                    <a:pt x="816" y="2231"/>
                  </a:lnTo>
                  <a:lnTo>
                    <a:pt x="979" y="2122"/>
                  </a:lnTo>
                  <a:lnTo>
                    <a:pt x="1142" y="2068"/>
                  </a:lnTo>
                  <a:lnTo>
                    <a:pt x="1305" y="2068"/>
                  </a:lnTo>
                  <a:lnTo>
                    <a:pt x="1468" y="2122"/>
                  </a:lnTo>
                  <a:lnTo>
                    <a:pt x="1577" y="2231"/>
                  </a:lnTo>
                  <a:lnTo>
                    <a:pt x="1740" y="2394"/>
                  </a:lnTo>
                  <a:lnTo>
                    <a:pt x="1849" y="2557"/>
                  </a:lnTo>
                  <a:lnTo>
                    <a:pt x="1958" y="2938"/>
                  </a:lnTo>
                  <a:lnTo>
                    <a:pt x="2012" y="3482"/>
                  </a:lnTo>
                  <a:lnTo>
                    <a:pt x="2067" y="3781"/>
                  </a:lnTo>
                  <a:lnTo>
                    <a:pt x="2067" y="3781"/>
                  </a:lnTo>
                  <a:lnTo>
                    <a:pt x="2121" y="4189"/>
                  </a:lnTo>
                  <a:lnTo>
                    <a:pt x="2280" y="5063"/>
                  </a:lnTo>
                  <a:lnTo>
                    <a:pt x="2280" y="5063"/>
                  </a:lnTo>
                  <a:lnTo>
                    <a:pt x="2393" y="5929"/>
                  </a:lnTo>
                  <a:lnTo>
                    <a:pt x="2436" y="5920"/>
                  </a:lnTo>
                  <a:lnTo>
                    <a:pt x="2436" y="5920"/>
                  </a:lnTo>
                  <a:lnTo>
                    <a:pt x="2447" y="5983"/>
                  </a:lnTo>
                  <a:lnTo>
                    <a:pt x="2447" y="6092"/>
                  </a:lnTo>
                  <a:lnTo>
                    <a:pt x="2556" y="6147"/>
                  </a:lnTo>
                  <a:lnTo>
                    <a:pt x="2719" y="6147"/>
                  </a:lnTo>
                  <a:lnTo>
                    <a:pt x="2883" y="6092"/>
                  </a:lnTo>
                  <a:lnTo>
                    <a:pt x="2937" y="5983"/>
                  </a:lnTo>
                  <a:lnTo>
                    <a:pt x="2937" y="5929"/>
                  </a:lnTo>
                  <a:lnTo>
                    <a:pt x="2922" y="5823"/>
                  </a:lnTo>
                  <a:lnTo>
                    <a:pt x="2922" y="5823"/>
                  </a:lnTo>
                  <a:lnTo>
                    <a:pt x="2937" y="5820"/>
                  </a:lnTo>
                  <a:lnTo>
                    <a:pt x="2801" y="4977"/>
                  </a:lnTo>
                  <a:lnTo>
                    <a:pt x="2801" y="4977"/>
                  </a:lnTo>
                  <a:lnTo>
                    <a:pt x="2774" y="4787"/>
                  </a:lnTo>
                  <a:lnTo>
                    <a:pt x="2611" y="3699"/>
                  </a:lnTo>
                  <a:lnTo>
                    <a:pt x="2600" y="3645"/>
                  </a:lnTo>
                  <a:lnTo>
                    <a:pt x="2600" y="3645"/>
                  </a:lnTo>
                  <a:lnTo>
                    <a:pt x="2556" y="3318"/>
                  </a:lnTo>
                  <a:lnTo>
                    <a:pt x="2502" y="2938"/>
                  </a:lnTo>
                  <a:lnTo>
                    <a:pt x="2473" y="2836"/>
                  </a:lnTo>
                  <a:lnTo>
                    <a:pt x="2473" y="2836"/>
                  </a:lnTo>
                  <a:lnTo>
                    <a:pt x="2447" y="2557"/>
                  </a:lnTo>
                  <a:lnTo>
                    <a:pt x="2447" y="1959"/>
                  </a:lnTo>
                  <a:lnTo>
                    <a:pt x="2502" y="1632"/>
                  </a:lnTo>
                  <a:lnTo>
                    <a:pt x="2611" y="1360"/>
                  </a:lnTo>
                  <a:lnTo>
                    <a:pt x="2719" y="1089"/>
                  </a:lnTo>
                  <a:lnTo>
                    <a:pt x="2774" y="925"/>
                  </a:lnTo>
                  <a:lnTo>
                    <a:pt x="2883" y="871"/>
                  </a:lnTo>
                  <a:lnTo>
                    <a:pt x="2991" y="925"/>
                  </a:lnTo>
                  <a:lnTo>
                    <a:pt x="3046" y="980"/>
                  </a:lnTo>
                  <a:lnTo>
                    <a:pt x="3154" y="1143"/>
                  </a:lnTo>
                  <a:lnTo>
                    <a:pt x="3318" y="1469"/>
                  </a:lnTo>
                  <a:lnTo>
                    <a:pt x="3426" y="1796"/>
                  </a:lnTo>
                  <a:lnTo>
                    <a:pt x="3590" y="2448"/>
                  </a:lnTo>
                  <a:lnTo>
                    <a:pt x="3807" y="3318"/>
                  </a:lnTo>
                  <a:lnTo>
                    <a:pt x="3970" y="4189"/>
                  </a:lnTo>
                  <a:lnTo>
                    <a:pt x="4029" y="4577"/>
                  </a:lnTo>
                  <a:lnTo>
                    <a:pt x="4029" y="4577"/>
                  </a:lnTo>
                  <a:lnTo>
                    <a:pt x="4079" y="5276"/>
                  </a:lnTo>
                  <a:lnTo>
                    <a:pt x="4242" y="6038"/>
                  </a:lnTo>
                  <a:lnTo>
                    <a:pt x="4297" y="6092"/>
                  </a:lnTo>
                  <a:lnTo>
                    <a:pt x="4351" y="6201"/>
                  </a:lnTo>
                  <a:lnTo>
                    <a:pt x="4677" y="6201"/>
                  </a:lnTo>
                  <a:lnTo>
                    <a:pt x="4732" y="6147"/>
                  </a:lnTo>
                  <a:lnTo>
                    <a:pt x="4786" y="6038"/>
                  </a:lnTo>
                  <a:lnTo>
                    <a:pt x="4786" y="5983"/>
                  </a:lnTo>
                  <a:lnTo>
                    <a:pt x="4772" y="5877"/>
                  </a:lnTo>
                  <a:lnTo>
                    <a:pt x="4772" y="5877"/>
                  </a:lnTo>
                  <a:lnTo>
                    <a:pt x="4786" y="5875"/>
                  </a:lnTo>
                  <a:lnTo>
                    <a:pt x="4750" y="5711"/>
                  </a:lnTo>
                  <a:lnTo>
                    <a:pt x="4750" y="5711"/>
                  </a:lnTo>
                  <a:lnTo>
                    <a:pt x="4623" y="4760"/>
                  </a:lnTo>
                  <a:lnTo>
                    <a:pt x="4623" y="4760"/>
                  </a:lnTo>
                  <a:lnTo>
                    <a:pt x="4623" y="3808"/>
                  </a:lnTo>
                  <a:lnTo>
                    <a:pt x="4623" y="3155"/>
                  </a:lnTo>
                  <a:lnTo>
                    <a:pt x="4677" y="2503"/>
                  </a:lnTo>
                  <a:lnTo>
                    <a:pt x="4949" y="1197"/>
                  </a:lnTo>
                  <a:lnTo>
                    <a:pt x="5004" y="925"/>
                  </a:lnTo>
                  <a:lnTo>
                    <a:pt x="5058" y="653"/>
                  </a:lnTo>
                  <a:lnTo>
                    <a:pt x="5091" y="588"/>
                  </a:lnTo>
                  <a:close/>
                  <a:moveTo>
                    <a:pt x="5058" y="1"/>
                  </a:moveTo>
                  <a:lnTo>
                    <a:pt x="4840" y="55"/>
                  </a:lnTo>
                  <a:lnTo>
                    <a:pt x="4732" y="218"/>
                  </a:lnTo>
                  <a:lnTo>
                    <a:pt x="4623" y="382"/>
                  </a:lnTo>
                  <a:lnTo>
                    <a:pt x="4514" y="545"/>
                  </a:lnTo>
                  <a:lnTo>
                    <a:pt x="4351" y="1143"/>
                  </a:lnTo>
                  <a:lnTo>
                    <a:pt x="4242" y="1741"/>
                  </a:lnTo>
                  <a:lnTo>
                    <a:pt x="4175" y="2483"/>
                  </a:lnTo>
                  <a:lnTo>
                    <a:pt x="4175" y="2483"/>
                  </a:lnTo>
                  <a:lnTo>
                    <a:pt x="4079" y="2068"/>
                  </a:lnTo>
                  <a:lnTo>
                    <a:pt x="3807" y="1360"/>
                  </a:lnTo>
                  <a:lnTo>
                    <a:pt x="3590" y="925"/>
                  </a:lnTo>
                  <a:lnTo>
                    <a:pt x="3481" y="708"/>
                  </a:lnTo>
                  <a:lnTo>
                    <a:pt x="3318" y="490"/>
                  </a:lnTo>
                  <a:lnTo>
                    <a:pt x="3100" y="382"/>
                  </a:lnTo>
                  <a:lnTo>
                    <a:pt x="2883" y="327"/>
                  </a:lnTo>
                  <a:lnTo>
                    <a:pt x="2665" y="382"/>
                  </a:lnTo>
                  <a:lnTo>
                    <a:pt x="2502" y="545"/>
                  </a:lnTo>
                  <a:lnTo>
                    <a:pt x="2339" y="708"/>
                  </a:lnTo>
                  <a:lnTo>
                    <a:pt x="2230" y="871"/>
                  </a:lnTo>
                  <a:lnTo>
                    <a:pt x="2067" y="1306"/>
                  </a:lnTo>
                  <a:lnTo>
                    <a:pt x="1967" y="1807"/>
                  </a:lnTo>
                  <a:lnTo>
                    <a:pt x="1967" y="1807"/>
                  </a:lnTo>
                  <a:lnTo>
                    <a:pt x="1958" y="1796"/>
                  </a:lnTo>
                  <a:lnTo>
                    <a:pt x="1740" y="1632"/>
                  </a:lnTo>
                  <a:lnTo>
                    <a:pt x="1468" y="1524"/>
                  </a:lnTo>
                  <a:lnTo>
                    <a:pt x="1197" y="1469"/>
                  </a:lnTo>
                  <a:lnTo>
                    <a:pt x="925" y="1524"/>
                  </a:lnTo>
                  <a:lnTo>
                    <a:pt x="653" y="1632"/>
                  </a:lnTo>
                  <a:lnTo>
                    <a:pt x="435" y="1850"/>
                  </a:lnTo>
                  <a:lnTo>
                    <a:pt x="272" y="2068"/>
                  </a:lnTo>
                  <a:lnTo>
                    <a:pt x="109" y="2339"/>
                  </a:lnTo>
                  <a:lnTo>
                    <a:pt x="54" y="2611"/>
                  </a:lnTo>
                  <a:lnTo>
                    <a:pt x="0" y="3210"/>
                  </a:lnTo>
                  <a:lnTo>
                    <a:pt x="0" y="3754"/>
                  </a:lnTo>
                  <a:lnTo>
                    <a:pt x="163" y="5113"/>
                  </a:lnTo>
                  <a:lnTo>
                    <a:pt x="326" y="6473"/>
                  </a:lnTo>
                  <a:lnTo>
                    <a:pt x="544" y="8213"/>
                  </a:lnTo>
                  <a:lnTo>
                    <a:pt x="761" y="9899"/>
                  </a:lnTo>
                  <a:lnTo>
                    <a:pt x="870" y="11476"/>
                  </a:lnTo>
                  <a:lnTo>
                    <a:pt x="925" y="13108"/>
                  </a:lnTo>
                  <a:lnTo>
                    <a:pt x="1142" y="14740"/>
                  </a:lnTo>
                  <a:lnTo>
                    <a:pt x="1414" y="16371"/>
                  </a:lnTo>
                  <a:lnTo>
                    <a:pt x="1686" y="18003"/>
                  </a:lnTo>
                  <a:lnTo>
                    <a:pt x="2067" y="19634"/>
                  </a:lnTo>
                  <a:lnTo>
                    <a:pt x="2447" y="21212"/>
                  </a:lnTo>
                  <a:lnTo>
                    <a:pt x="2828" y="22735"/>
                  </a:lnTo>
                  <a:lnTo>
                    <a:pt x="3263" y="24312"/>
                  </a:lnTo>
                  <a:lnTo>
                    <a:pt x="3753" y="25835"/>
                  </a:lnTo>
                  <a:lnTo>
                    <a:pt x="4188" y="27031"/>
                  </a:lnTo>
                  <a:lnTo>
                    <a:pt x="4460" y="27629"/>
                  </a:lnTo>
                  <a:lnTo>
                    <a:pt x="4732" y="28173"/>
                  </a:lnTo>
                  <a:lnTo>
                    <a:pt x="5058" y="28717"/>
                  </a:lnTo>
                  <a:lnTo>
                    <a:pt x="5384" y="29261"/>
                  </a:lnTo>
                  <a:lnTo>
                    <a:pt x="5819" y="29750"/>
                  </a:lnTo>
                  <a:lnTo>
                    <a:pt x="6255" y="30186"/>
                  </a:lnTo>
                  <a:lnTo>
                    <a:pt x="6690" y="30566"/>
                  </a:lnTo>
                  <a:lnTo>
                    <a:pt x="7179" y="30838"/>
                  </a:lnTo>
                  <a:lnTo>
                    <a:pt x="7669" y="31056"/>
                  </a:lnTo>
                  <a:lnTo>
                    <a:pt x="8158" y="31219"/>
                  </a:lnTo>
                  <a:lnTo>
                    <a:pt x="8648" y="31328"/>
                  </a:lnTo>
                  <a:lnTo>
                    <a:pt x="9191" y="31436"/>
                  </a:lnTo>
                  <a:lnTo>
                    <a:pt x="9735" y="31436"/>
                  </a:lnTo>
                  <a:lnTo>
                    <a:pt x="10279" y="31382"/>
                  </a:lnTo>
                  <a:lnTo>
                    <a:pt x="10932" y="31273"/>
                  </a:lnTo>
                  <a:lnTo>
                    <a:pt x="11476" y="31165"/>
                  </a:lnTo>
                  <a:lnTo>
                    <a:pt x="12672" y="30893"/>
                  </a:lnTo>
                  <a:lnTo>
                    <a:pt x="13814" y="30457"/>
                  </a:lnTo>
                  <a:lnTo>
                    <a:pt x="14956" y="30022"/>
                  </a:lnTo>
                  <a:lnTo>
                    <a:pt x="16099" y="29533"/>
                  </a:lnTo>
                  <a:lnTo>
                    <a:pt x="17241" y="28989"/>
                  </a:lnTo>
                  <a:lnTo>
                    <a:pt x="18328" y="28445"/>
                  </a:lnTo>
                  <a:lnTo>
                    <a:pt x="19416" y="27847"/>
                  </a:lnTo>
                  <a:lnTo>
                    <a:pt x="20558" y="27140"/>
                  </a:lnTo>
                  <a:lnTo>
                    <a:pt x="21700" y="26433"/>
                  </a:lnTo>
                  <a:lnTo>
                    <a:pt x="22788" y="25617"/>
                  </a:lnTo>
                  <a:lnTo>
                    <a:pt x="23822" y="24856"/>
                  </a:lnTo>
                  <a:lnTo>
                    <a:pt x="25018" y="23931"/>
                  </a:lnTo>
                  <a:lnTo>
                    <a:pt x="25508" y="23496"/>
                  </a:lnTo>
                  <a:lnTo>
                    <a:pt x="26051" y="23006"/>
                  </a:lnTo>
                  <a:lnTo>
                    <a:pt x="26269" y="22735"/>
                  </a:lnTo>
                  <a:lnTo>
                    <a:pt x="26378" y="22571"/>
                  </a:lnTo>
                  <a:lnTo>
                    <a:pt x="26487" y="22408"/>
                  </a:lnTo>
                  <a:lnTo>
                    <a:pt x="26487" y="22136"/>
                  </a:lnTo>
                  <a:lnTo>
                    <a:pt x="26378" y="21864"/>
                  </a:lnTo>
                  <a:lnTo>
                    <a:pt x="26106" y="21375"/>
                  </a:lnTo>
                  <a:lnTo>
                    <a:pt x="25508" y="19906"/>
                  </a:lnTo>
                  <a:lnTo>
                    <a:pt x="22951" y="14196"/>
                  </a:lnTo>
                  <a:lnTo>
                    <a:pt x="22897" y="14087"/>
                  </a:lnTo>
                  <a:lnTo>
                    <a:pt x="22788" y="14033"/>
                  </a:lnTo>
                  <a:lnTo>
                    <a:pt x="22625" y="14087"/>
                  </a:lnTo>
                  <a:lnTo>
                    <a:pt x="22571" y="14141"/>
                  </a:lnTo>
                  <a:lnTo>
                    <a:pt x="21592" y="15012"/>
                  </a:lnTo>
                  <a:lnTo>
                    <a:pt x="20558" y="15882"/>
                  </a:lnTo>
                  <a:lnTo>
                    <a:pt x="19525" y="16698"/>
                  </a:lnTo>
                  <a:lnTo>
                    <a:pt x="18492" y="17459"/>
                  </a:lnTo>
                  <a:lnTo>
                    <a:pt x="17404" y="18220"/>
                  </a:lnTo>
                  <a:lnTo>
                    <a:pt x="16316" y="18982"/>
                  </a:lnTo>
                  <a:lnTo>
                    <a:pt x="15228" y="19689"/>
                  </a:lnTo>
                  <a:lnTo>
                    <a:pt x="14086" y="20396"/>
                  </a:lnTo>
                  <a:lnTo>
                    <a:pt x="13542" y="20722"/>
                  </a:lnTo>
                  <a:lnTo>
                    <a:pt x="12944" y="21049"/>
                  </a:lnTo>
                  <a:lnTo>
                    <a:pt x="12618" y="21212"/>
                  </a:lnTo>
                  <a:lnTo>
                    <a:pt x="12346" y="21320"/>
                  </a:lnTo>
                  <a:lnTo>
                    <a:pt x="12020" y="21375"/>
                  </a:lnTo>
                  <a:lnTo>
                    <a:pt x="11693" y="21375"/>
                  </a:lnTo>
                  <a:lnTo>
                    <a:pt x="11367" y="21320"/>
                  </a:lnTo>
                  <a:lnTo>
                    <a:pt x="11149" y="21212"/>
                  </a:lnTo>
                  <a:lnTo>
                    <a:pt x="10932" y="21049"/>
                  </a:lnTo>
                  <a:lnTo>
                    <a:pt x="10769" y="20777"/>
                  </a:lnTo>
                  <a:lnTo>
                    <a:pt x="10660" y="20505"/>
                  </a:lnTo>
                  <a:lnTo>
                    <a:pt x="10551" y="20233"/>
                  </a:lnTo>
                  <a:lnTo>
                    <a:pt x="10388" y="19689"/>
                  </a:lnTo>
                  <a:lnTo>
                    <a:pt x="10062" y="18384"/>
                  </a:lnTo>
                  <a:lnTo>
                    <a:pt x="9790" y="17078"/>
                  </a:lnTo>
                  <a:lnTo>
                    <a:pt x="9518" y="15719"/>
                  </a:lnTo>
                  <a:lnTo>
                    <a:pt x="9300" y="14413"/>
                  </a:lnTo>
                  <a:lnTo>
                    <a:pt x="9083" y="12999"/>
                  </a:lnTo>
                  <a:lnTo>
                    <a:pt x="8974" y="11585"/>
                  </a:lnTo>
                  <a:lnTo>
                    <a:pt x="8756" y="8811"/>
                  </a:lnTo>
                  <a:lnTo>
                    <a:pt x="8593" y="6092"/>
                  </a:lnTo>
                  <a:lnTo>
                    <a:pt x="8376" y="3427"/>
                  </a:lnTo>
                  <a:lnTo>
                    <a:pt x="8267" y="2448"/>
                  </a:lnTo>
                  <a:lnTo>
                    <a:pt x="8104" y="1469"/>
                  </a:lnTo>
                  <a:lnTo>
                    <a:pt x="8049" y="1143"/>
                  </a:lnTo>
                  <a:lnTo>
                    <a:pt x="7941" y="817"/>
                  </a:lnTo>
                  <a:lnTo>
                    <a:pt x="7777" y="545"/>
                  </a:lnTo>
                  <a:lnTo>
                    <a:pt x="7560" y="273"/>
                  </a:lnTo>
                  <a:lnTo>
                    <a:pt x="7342" y="164"/>
                  </a:lnTo>
                  <a:lnTo>
                    <a:pt x="7070" y="55"/>
                  </a:lnTo>
                  <a:lnTo>
                    <a:pt x="6853" y="55"/>
                  </a:lnTo>
                  <a:lnTo>
                    <a:pt x="6581" y="110"/>
                  </a:lnTo>
                  <a:lnTo>
                    <a:pt x="6418" y="273"/>
                  </a:lnTo>
                  <a:lnTo>
                    <a:pt x="6255" y="436"/>
                  </a:lnTo>
                  <a:lnTo>
                    <a:pt x="6146" y="599"/>
                  </a:lnTo>
                  <a:lnTo>
                    <a:pt x="6091" y="817"/>
                  </a:lnTo>
                  <a:lnTo>
                    <a:pt x="6037" y="1197"/>
                  </a:lnTo>
                  <a:lnTo>
                    <a:pt x="6005" y="1390"/>
                  </a:lnTo>
                  <a:lnTo>
                    <a:pt x="6005" y="1390"/>
                  </a:lnTo>
                  <a:lnTo>
                    <a:pt x="5983" y="1306"/>
                  </a:lnTo>
                  <a:lnTo>
                    <a:pt x="5874" y="925"/>
                  </a:lnTo>
                  <a:lnTo>
                    <a:pt x="5711" y="490"/>
                  </a:lnTo>
                  <a:lnTo>
                    <a:pt x="5547" y="273"/>
                  </a:lnTo>
                  <a:lnTo>
                    <a:pt x="5439" y="110"/>
                  </a:lnTo>
                  <a:lnTo>
                    <a:pt x="5221" y="1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" name="Google Shape;194;p15"/>
            <p:cNvGrpSpPr/>
            <p:nvPr/>
          </p:nvGrpSpPr>
          <p:grpSpPr>
            <a:xfrm>
              <a:off x="7014399" y="3607861"/>
              <a:ext cx="610160" cy="574581"/>
              <a:chOff x="7014399" y="3607861"/>
              <a:chExt cx="610160" cy="574581"/>
            </a:xfrm>
          </p:grpSpPr>
          <p:sp>
            <p:nvSpPr>
              <p:cNvPr id="195" name="Google Shape;195;p15"/>
              <p:cNvSpPr/>
              <p:nvPr/>
            </p:nvSpPr>
            <p:spPr>
              <a:xfrm>
                <a:off x="7019633" y="3613095"/>
                <a:ext cx="600732" cy="564113"/>
              </a:xfrm>
              <a:custGeom>
                <a:rect b="b" l="l" r="r" t="t"/>
                <a:pathLst>
                  <a:path extrusionOk="0" h="29316" w="31219">
                    <a:moveTo>
                      <a:pt x="21701" y="1"/>
                    </a:moveTo>
                    <a:lnTo>
                      <a:pt x="21538" y="55"/>
                    </a:lnTo>
                    <a:lnTo>
                      <a:pt x="21429" y="109"/>
                    </a:lnTo>
                    <a:lnTo>
                      <a:pt x="20776" y="55"/>
                    </a:lnTo>
                    <a:lnTo>
                      <a:pt x="20069" y="55"/>
                    </a:lnTo>
                    <a:lnTo>
                      <a:pt x="18655" y="218"/>
                    </a:lnTo>
                    <a:lnTo>
                      <a:pt x="17567" y="327"/>
                    </a:lnTo>
                    <a:lnTo>
                      <a:pt x="16425" y="544"/>
                    </a:lnTo>
                    <a:lnTo>
                      <a:pt x="15338" y="762"/>
                    </a:lnTo>
                    <a:lnTo>
                      <a:pt x="14195" y="1034"/>
                    </a:lnTo>
                    <a:lnTo>
                      <a:pt x="12292" y="1578"/>
                    </a:lnTo>
                    <a:lnTo>
                      <a:pt x="10388" y="2230"/>
                    </a:lnTo>
                    <a:lnTo>
                      <a:pt x="8539" y="2992"/>
                    </a:lnTo>
                    <a:lnTo>
                      <a:pt x="5983" y="4460"/>
                    </a:lnTo>
                    <a:lnTo>
                      <a:pt x="3916" y="5657"/>
                    </a:lnTo>
                    <a:lnTo>
                      <a:pt x="2230" y="6745"/>
                    </a:lnTo>
                    <a:lnTo>
                      <a:pt x="1251" y="7452"/>
                    </a:lnTo>
                    <a:lnTo>
                      <a:pt x="327" y="8213"/>
                    </a:lnTo>
                    <a:lnTo>
                      <a:pt x="0" y="8485"/>
                    </a:lnTo>
                    <a:lnTo>
                      <a:pt x="0" y="8539"/>
                    </a:lnTo>
                    <a:lnTo>
                      <a:pt x="55" y="8974"/>
                    </a:lnTo>
                    <a:lnTo>
                      <a:pt x="490" y="10824"/>
                    </a:lnTo>
                    <a:lnTo>
                      <a:pt x="979" y="12673"/>
                    </a:lnTo>
                    <a:lnTo>
                      <a:pt x="1306" y="13543"/>
                    </a:lnTo>
                    <a:lnTo>
                      <a:pt x="1632" y="14413"/>
                    </a:lnTo>
                    <a:lnTo>
                      <a:pt x="2448" y="16154"/>
                    </a:lnTo>
                    <a:lnTo>
                      <a:pt x="2502" y="16208"/>
                    </a:lnTo>
                    <a:lnTo>
                      <a:pt x="2448" y="16208"/>
                    </a:lnTo>
                    <a:lnTo>
                      <a:pt x="2720" y="16806"/>
                    </a:lnTo>
                    <a:lnTo>
                      <a:pt x="5602" y="15066"/>
                    </a:lnTo>
                    <a:lnTo>
                      <a:pt x="5657" y="18383"/>
                    </a:lnTo>
                    <a:lnTo>
                      <a:pt x="5657" y="21647"/>
                    </a:lnTo>
                    <a:lnTo>
                      <a:pt x="5711" y="24910"/>
                    </a:lnTo>
                    <a:lnTo>
                      <a:pt x="5820" y="28173"/>
                    </a:lnTo>
                    <a:lnTo>
                      <a:pt x="5874" y="28336"/>
                    </a:lnTo>
                    <a:lnTo>
                      <a:pt x="5929" y="29261"/>
                    </a:lnTo>
                    <a:lnTo>
                      <a:pt x="8866" y="29152"/>
                    </a:lnTo>
                    <a:lnTo>
                      <a:pt x="11802" y="29043"/>
                    </a:lnTo>
                    <a:lnTo>
                      <a:pt x="14794" y="28989"/>
                    </a:lnTo>
                    <a:lnTo>
                      <a:pt x="17731" y="29043"/>
                    </a:lnTo>
                    <a:lnTo>
                      <a:pt x="21103" y="29206"/>
                    </a:lnTo>
                    <a:lnTo>
                      <a:pt x="22789" y="29261"/>
                    </a:lnTo>
                    <a:lnTo>
                      <a:pt x="24475" y="29315"/>
                    </a:lnTo>
                    <a:lnTo>
                      <a:pt x="25127" y="29315"/>
                    </a:lnTo>
                    <a:lnTo>
                      <a:pt x="25834" y="29261"/>
                    </a:lnTo>
                    <a:lnTo>
                      <a:pt x="27248" y="29098"/>
                    </a:lnTo>
                    <a:lnTo>
                      <a:pt x="28608" y="29043"/>
                    </a:lnTo>
                    <a:lnTo>
                      <a:pt x="29261" y="29043"/>
                    </a:lnTo>
                    <a:lnTo>
                      <a:pt x="29913" y="29098"/>
                    </a:lnTo>
                    <a:lnTo>
                      <a:pt x="30131" y="27847"/>
                    </a:lnTo>
                    <a:lnTo>
                      <a:pt x="30294" y="26596"/>
                    </a:lnTo>
                    <a:lnTo>
                      <a:pt x="30457" y="25291"/>
                    </a:lnTo>
                    <a:lnTo>
                      <a:pt x="30512" y="23985"/>
                    </a:lnTo>
                    <a:lnTo>
                      <a:pt x="30838" y="18818"/>
                    </a:lnTo>
                    <a:lnTo>
                      <a:pt x="31055" y="14359"/>
                    </a:lnTo>
                    <a:lnTo>
                      <a:pt x="31164" y="12129"/>
                    </a:lnTo>
                    <a:lnTo>
                      <a:pt x="31219" y="9899"/>
                    </a:lnTo>
                    <a:lnTo>
                      <a:pt x="31219" y="8974"/>
                    </a:lnTo>
                    <a:lnTo>
                      <a:pt x="31164" y="7560"/>
                    </a:lnTo>
                    <a:lnTo>
                      <a:pt x="31110" y="6853"/>
                    </a:lnTo>
                    <a:lnTo>
                      <a:pt x="31055" y="6146"/>
                    </a:lnTo>
                    <a:lnTo>
                      <a:pt x="30947" y="5439"/>
                    </a:lnTo>
                    <a:lnTo>
                      <a:pt x="30784" y="4787"/>
                    </a:lnTo>
                    <a:lnTo>
                      <a:pt x="30566" y="4134"/>
                    </a:lnTo>
                    <a:lnTo>
                      <a:pt x="30294" y="3481"/>
                    </a:lnTo>
                    <a:lnTo>
                      <a:pt x="29968" y="2937"/>
                    </a:lnTo>
                    <a:lnTo>
                      <a:pt x="29587" y="2448"/>
                    </a:lnTo>
                    <a:lnTo>
                      <a:pt x="29206" y="2067"/>
                    </a:lnTo>
                    <a:lnTo>
                      <a:pt x="28717" y="1687"/>
                    </a:lnTo>
                    <a:lnTo>
                      <a:pt x="28227" y="1360"/>
                    </a:lnTo>
                    <a:lnTo>
                      <a:pt x="27738" y="1143"/>
                    </a:lnTo>
                    <a:lnTo>
                      <a:pt x="27194" y="925"/>
                    </a:lnTo>
                    <a:lnTo>
                      <a:pt x="26596" y="708"/>
                    </a:lnTo>
                    <a:lnTo>
                      <a:pt x="25454" y="490"/>
                    </a:lnTo>
                    <a:lnTo>
                      <a:pt x="24203" y="273"/>
                    </a:lnTo>
                    <a:lnTo>
                      <a:pt x="21864" y="1"/>
                    </a:lnTo>
                    <a:close/>
                  </a:path>
                </a:pathLst>
              </a:custGeom>
              <a:solidFill>
                <a:srgbClr val="EAB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7014399" y="3607861"/>
                <a:ext cx="610160" cy="574581"/>
              </a:xfrm>
              <a:custGeom>
                <a:rect b="b" l="l" r="r" t="t"/>
                <a:pathLst>
                  <a:path extrusionOk="0" h="29860" w="31709">
                    <a:moveTo>
                      <a:pt x="22136" y="545"/>
                    </a:moveTo>
                    <a:lnTo>
                      <a:pt x="22462" y="599"/>
                    </a:lnTo>
                    <a:lnTo>
                      <a:pt x="23333" y="708"/>
                    </a:lnTo>
                    <a:lnTo>
                      <a:pt x="25019" y="925"/>
                    </a:lnTo>
                    <a:lnTo>
                      <a:pt x="25889" y="1034"/>
                    </a:lnTo>
                    <a:lnTo>
                      <a:pt x="26705" y="1252"/>
                    </a:lnTo>
                    <a:lnTo>
                      <a:pt x="27520" y="1469"/>
                    </a:lnTo>
                    <a:lnTo>
                      <a:pt x="28282" y="1850"/>
                    </a:lnTo>
                    <a:lnTo>
                      <a:pt x="28826" y="2176"/>
                    </a:lnTo>
                    <a:lnTo>
                      <a:pt x="29261" y="2502"/>
                    </a:lnTo>
                    <a:lnTo>
                      <a:pt x="29696" y="2938"/>
                    </a:lnTo>
                    <a:lnTo>
                      <a:pt x="30022" y="3373"/>
                    </a:lnTo>
                    <a:lnTo>
                      <a:pt x="30294" y="3862"/>
                    </a:lnTo>
                    <a:lnTo>
                      <a:pt x="30566" y="4406"/>
                    </a:lnTo>
                    <a:lnTo>
                      <a:pt x="30729" y="4950"/>
                    </a:lnTo>
                    <a:lnTo>
                      <a:pt x="30892" y="5494"/>
                    </a:lnTo>
                    <a:lnTo>
                      <a:pt x="31001" y="6092"/>
                    </a:lnTo>
                    <a:lnTo>
                      <a:pt x="31110" y="6636"/>
                    </a:lnTo>
                    <a:lnTo>
                      <a:pt x="31164" y="7832"/>
                    </a:lnTo>
                    <a:lnTo>
                      <a:pt x="31219" y="9029"/>
                    </a:lnTo>
                    <a:lnTo>
                      <a:pt x="31219" y="10171"/>
                    </a:lnTo>
                    <a:lnTo>
                      <a:pt x="31110" y="14032"/>
                    </a:lnTo>
                    <a:lnTo>
                      <a:pt x="30892" y="17840"/>
                    </a:lnTo>
                    <a:lnTo>
                      <a:pt x="30729" y="21483"/>
                    </a:lnTo>
                    <a:lnTo>
                      <a:pt x="30457" y="25182"/>
                    </a:lnTo>
                    <a:lnTo>
                      <a:pt x="30294" y="27249"/>
                    </a:lnTo>
                    <a:lnTo>
                      <a:pt x="30131" y="28282"/>
                    </a:lnTo>
                    <a:lnTo>
                      <a:pt x="30003" y="29094"/>
                    </a:lnTo>
                    <a:lnTo>
                      <a:pt x="30003" y="29094"/>
                    </a:lnTo>
                    <a:lnTo>
                      <a:pt x="29750" y="29043"/>
                    </a:lnTo>
                    <a:lnTo>
                      <a:pt x="28119" y="29043"/>
                    </a:lnTo>
                    <a:lnTo>
                      <a:pt x="25998" y="29261"/>
                    </a:lnTo>
                    <a:lnTo>
                      <a:pt x="24801" y="29315"/>
                    </a:lnTo>
                    <a:lnTo>
                      <a:pt x="23659" y="29315"/>
                    </a:lnTo>
                    <a:lnTo>
                      <a:pt x="21320" y="29206"/>
                    </a:lnTo>
                    <a:lnTo>
                      <a:pt x="16480" y="29043"/>
                    </a:lnTo>
                    <a:lnTo>
                      <a:pt x="14032" y="28989"/>
                    </a:lnTo>
                    <a:lnTo>
                      <a:pt x="11639" y="29043"/>
                    </a:lnTo>
                    <a:lnTo>
                      <a:pt x="8920" y="29152"/>
                    </a:lnTo>
                    <a:lnTo>
                      <a:pt x="6473" y="29250"/>
                    </a:lnTo>
                    <a:lnTo>
                      <a:pt x="6473" y="29250"/>
                    </a:lnTo>
                    <a:lnTo>
                      <a:pt x="6473" y="29043"/>
                    </a:lnTo>
                    <a:lnTo>
                      <a:pt x="6418" y="28608"/>
                    </a:lnTo>
                    <a:lnTo>
                      <a:pt x="6364" y="27792"/>
                    </a:lnTo>
                    <a:lnTo>
                      <a:pt x="6255" y="26052"/>
                    </a:lnTo>
                    <a:lnTo>
                      <a:pt x="6201" y="22517"/>
                    </a:lnTo>
                    <a:lnTo>
                      <a:pt x="6146" y="18927"/>
                    </a:lnTo>
                    <a:lnTo>
                      <a:pt x="6146" y="15338"/>
                    </a:lnTo>
                    <a:lnTo>
                      <a:pt x="6092" y="15229"/>
                    </a:lnTo>
                    <a:lnTo>
                      <a:pt x="5983" y="15120"/>
                    </a:lnTo>
                    <a:lnTo>
                      <a:pt x="5711" y="15120"/>
                    </a:lnTo>
                    <a:lnTo>
                      <a:pt x="3142" y="16701"/>
                    </a:lnTo>
                    <a:lnTo>
                      <a:pt x="3142" y="16701"/>
                    </a:lnTo>
                    <a:lnTo>
                      <a:pt x="3044" y="16485"/>
                    </a:lnTo>
                    <a:lnTo>
                      <a:pt x="3044" y="16485"/>
                    </a:lnTo>
                    <a:lnTo>
                      <a:pt x="3046" y="16480"/>
                    </a:lnTo>
                    <a:lnTo>
                      <a:pt x="2992" y="16371"/>
                    </a:lnTo>
                    <a:lnTo>
                      <a:pt x="2992" y="16371"/>
                    </a:lnTo>
                    <a:lnTo>
                      <a:pt x="2992" y="16371"/>
                    </a:lnTo>
                    <a:lnTo>
                      <a:pt x="2720" y="15936"/>
                    </a:lnTo>
                    <a:lnTo>
                      <a:pt x="2502" y="15447"/>
                    </a:lnTo>
                    <a:lnTo>
                      <a:pt x="2122" y="14522"/>
                    </a:lnTo>
                    <a:lnTo>
                      <a:pt x="1795" y="13543"/>
                    </a:lnTo>
                    <a:lnTo>
                      <a:pt x="1469" y="12618"/>
                    </a:lnTo>
                    <a:lnTo>
                      <a:pt x="1197" y="11694"/>
                    </a:lnTo>
                    <a:lnTo>
                      <a:pt x="925" y="10769"/>
                    </a:lnTo>
                    <a:lnTo>
                      <a:pt x="708" y="9736"/>
                    </a:lnTo>
                    <a:lnTo>
                      <a:pt x="599" y="9246"/>
                    </a:lnTo>
                    <a:lnTo>
                      <a:pt x="554" y="8843"/>
                    </a:lnTo>
                    <a:lnTo>
                      <a:pt x="554" y="8843"/>
                    </a:lnTo>
                    <a:lnTo>
                      <a:pt x="1958" y="7778"/>
                    </a:lnTo>
                    <a:lnTo>
                      <a:pt x="2774" y="7180"/>
                    </a:lnTo>
                    <a:lnTo>
                      <a:pt x="3590" y="6636"/>
                    </a:lnTo>
                    <a:lnTo>
                      <a:pt x="5004" y="5766"/>
                    </a:lnTo>
                    <a:lnTo>
                      <a:pt x="6473" y="4895"/>
                    </a:lnTo>
                    <a:lnTo>
                      <a:pt x="8648" y="3699"/>
                    </a:lnTo>
                    <a:lnTo>
                      <a:pt x="9409" y="3264"/>
                    </a:lnTo>
                    <a:lnTo>
                      <a:pt x="10225" y="2938"/>
                    </a:lnTo>
                    <a:lnTo>
                      <a:pt x="11911" y="2339"/>
                    </a:lnTo>
                    <a:lnTo>
                      <a:pt x="13108" y="1959"/>
                    </a:lnTo>
                    <a:lnTo>
                      <a:pt x="14359" y="1632"/>
                    </a:lnTo>
                    <a:lnTo>
                      <a:pt x="15555" y="1306"/>
                    </a:lnTo>
                    <a:lnTo>
                      <a:pt x="16806" y="1088"/>
                    </a:lnTo>
                    <a:lnTo>
                      <a:pt x="18057" y="871"/>
                    </a:lnTo>
                    <a:lnTo>
                      <a:pt x="19308" y="708"/>
                    </a:lnTo>
                    <a:lnTo>
                      <a:pt x="20559" y="599"/>
                    </a:lnTo>
                    <a:lnTo>
                      <a:pt x="21157" y="599"/>
                    </a:lnTo>
                    <a:lnTo>
                      <a:pt x="21483" y="653"/>
                    </a:lnTo>
                    <a:lnTo>
                      <a:pt x="21810" y="653"/>
                    </a:lnTo>
                    <a:lnTo>
                      <a:pt x="21973" y="599"/>
                    </a:lnTo>
                    <a:lnTo>
                      <a:pt x="22136" y="545"/>
                    </a:lnTo>
                    <a:close/>
                    <a:moveTo>
                      <a:pt x="22299" y="1"/>
                    </a:moveTo>
                    <a:lnTo>
                      <a:pt x="21864" y="55"/>
                    </a:lnTo>
                    <a:lnTo>
                      <a:pt x="21701" y="109"/>
                    </a:lnTo>
                    <a:lnTo>
                      <a:pt x="20776" y="55"/>
                    </a:lnTo>
                    <a:lnTo>
                      <a:pt x="19797" y="109"/>
                    </a:lnTo>
                    <a:lnTo>
                      <a:pt x="18873" y="218"/>
                    </a:lnTo>
                    <a:lnTo>
                      <a:pt x="17894" y="327"/>
                    </a:lnTo>
                    <a:lnTo>
                      <a:pt x="15936" y="708"/>
                    </a:lnTo>
                    <a:lnTo>
                      <a:pt x="14032" y="1143"/>
                    </a:lnTo>
                    <a:lnTo>
                      <a:pt x="12129" y="1687"/>
                    </a:lnTo>
                    <a:lnTo>
                      <a:pt x="10280" y="2394"/>
                    </a:lnTo>
                    <a:lnTo>
                      <a:pt x="9301" y="2774"/>
                    </a:lnTo>
                    <a:lnTo>
                      <a:pt x="8322" y="3209"/>
                    </a:lnTo>
                    <a:lnTo>
                      <a:pt x="6418" y="4297"/>
                    </a:lnTo>
                    <a:lnTo>
                      <a:pt x="4460" y="5439"/>
                    </a:lnTo>
                    <a:lnTo>
                      <a:pt x="3481" y="6092"/>
                    </a:lnTo>
                    <a:lnTo>
                      <a:pt x="2448" y="6690"/>
                    </a:lnTo>
                    <a:lnTo>
                      <a:pt x="1795" y="7234"/>
                    </a:lnTo>
                    <a:lnTo>
                      <a:pt x="1088" y="7724"/>
                    </a:lnTo>
                    <a:lnTo>
                      <a:pt x="381" y="8267"/>
                    </a:lnTo>
                    <a:lnTo>
                      <a:pt x="109" y="8485"/>
                    </a:lnTo>
                    <a:lnTo>
                      <a:pt x="55" y="8648"/>
                    </a:lnTo>
                    <a:lnTo>
                      <a:pt x="1" y="8811"/>
                    </a:lnTo>
                    <a:lnTo>
                      <a:pt x="55" y="9301"/>
                    </a:lnTo>
                    <a:lnTo>
                      <a:pt x="164" y="9790"/>
                    </a:lnTo>
                    <a:lnTo>
                      <a:pt x="381" y="10769"/>
                    </a:lnTo>
                    <a:lnTo>
                      <a:pt x="653" y="11803"/>
                    </a:lnTo>
                    <a:lnTo>
                      <a:pt x="979" y="12836"/>
                    </a:lnTo>
                    <a:lnTo>
                      <a:pt x="1306" y="13815"/>
                    </a:lnTo>
                    <a:lnTo>
                      <a:pt x="1687" y="14740"/>
                    </a:lnTo>
                    <a:lnTo>
                      <a:pt x="2067" y="15718"/>
                    </a:lnTo>
                    <a:lnTo>
                      <a:pt x="2285" y="16208"/>
                    </a:lnTo>
                    <a:lnTo>
                      <a:pt x="2502" y="16643"/>
                    </a:lnTo>
                    <a:lnTo>
                      <a:pt x="2774" y="17241"/>
                    </a:lnTo>
                    <a:lnTo>
                      <a:pt x="2829" y="17296"/>
                    </a:lnTo>
                    <a:lnTo>
                      <a:pt x="2937" y="17350"/>
                    </a:lnTo>
                    <a:lnTo>
                      <a:pt x="3046" y="17350"/>
                    </a:lnTo>
                    <a:lnTo>
                      <a:pt x="3155" y="17296"/>
                    </a:lnTo>
                    <a:lnTo>
                      <a:pt x="5610" y="15832"/>
                    </a:lnTo>
                    <a:lnTo>
                      <a:pt x="5610" y="15832"/>
                    </a:lnTo>
                    <a:lnTo>
                      <a:pt x="5657" y="18982"/>
                    </a:lnTo>
                    <a:lnTo>
                      <a:pt x="5657" y="22571"/>
                    </a:lnTo>
                    <a:lnTo>
                      <a:pt x="5766" y="26161"/>
                    </a:lnTo>
                    <a:lnTo>
                      <a:pt x="5820" y="27901"/>
                    </a:lnTo>
                    <a:lnTo>
                      <a:pt x="5929" y="29533"/>
                    </a:lnTo>
                    <a:lnTo>
                      <a:pt x="5929" y="29642"/>
                    </a:lnTo>
                    <a:lnTo>
                      <a:pt x="5983" y="29696"/>
                    </a:lnTo>
                    <a:lnTo>
                      <a:pt x="6092" y="29805"/>
                    </a:lnTo>
                    <a:lnTo>
                      <a:pt x="6201" y="29805"/>
                    </a:lnTo>
                    <a:lnTo>
                      <a:pt x="10987" y="29587"/>
                    </a:lnTo>
                    <a:lnTo>
                      <a:pt x="13380" y="29533"/>
                    </a:lnTo>
                    <a:lnTo>
                      <a:pt x="15718" y="29533"/>
                    </a:lnTo>
                    <a:lnTo>
                      <a:pt x="18111" y="29587"/>
                    </a:lnTo>
                    <a:lnTo>
                      <a:pt x="20504" y="29696"/>
                    </a:lnTo>
                    <a:lnTo>
                      <a:pt x="22843" y="29805"/>
                    </a:lnTo>
                    <a:lnTo>
                      <a:pt x="24040" y="29859"/>
                    </a:lnTo>
                    <a:lnTo>
                      <a:pt x="25236" y="29859"/>
                    </a:lnTo>
                    <a:lnTo>
                      <a:pt x="26433" y="29750"/>
                    </a:lnTo>
                    <a:lnTo>
                      <a:pt x="27684" y="29642"/>
                    </a:lnTo>
                    <a:lnTo>
                      <a:pt x="28934" y="29533"/>
                    </a:lnTo>
                    <a:lnTo>
                      <a:pt x="29533" y="29587"/>
                    </a:lnTo>
                    <a:lnTo>
                      <a:pt x="30131" y="29642"/>
                    </a:lnTo>
                    <a:lnTo>
                      <a:pt x="30349" y="29642"/>
                    </a:lnTo>
                    <a:lnTo>
                      <a:pt x="30403" y="29533"/>
                    </a:lnTo>
                    <a:lnTo>
                      <a:pt x="30457" y="29478"/>
                    </a:lnTo>
                    <a:lnTo>
                      <a:pt x="30784" y="27629"/>
                    </a:lnTo>
                    <a:lnTo>
                      <a:pt x="30947" y="25834"/>
                    </a:lnTo>
                    <a:lnTo>
                      <a:pt x="31110" y="23985"/>
                    </a:lnTo>
                    <a:lnTo>
                      <a:pt x="31219" y="22191"/>
                    </a:lnTo>
                    <a:lnTo>
                      <a:pt x="31436" y="18383"/>
                    </a:lnTo>
                    <a:lnTo>
                      <a:pt x="31599" y="14576"/>
                    </a:lnTo>
                    <a:lnTo>
                      <a:pt x="31708" y="12401"/>
                    </a:lnTo>
                    <a:lnTo>
                      <a:pt x="31708" y="10171"/>
                    </a:lnTo>
                    <a:lnTo>
                      <a:pt x="31708" y="8267"/>
                    </a:lnTo>
                    <a:lnTo>
                      <a:pt x="31708" y="7234"/>
                    </a:lnTo>
                    <a:lnTo>
                      <a:pt x="31599" y="6255"/>
                    </a:lnTo>
                    <a:lnTo>
                      <a:pt x="31436" y="5276"/>
                    </a:lnTo>
                    <a:lnTo>
                      <a:pt x="31110" y="4352"/>
                    </a:lnTo>
                    <a:lnTo>
                      <a:pt x="30947" y="3917"/>
                    </a:lnTo>
                    <a:lnTo>
                      <a:pt x="30729" y="3481"/>
                    </a:lnTo>
                    <a:lnTo>
                      <a:pt x="30457" y="3046"/>
                    </a:lnTo>
                    <a:lnTo>
                      <a:pt x="30185" y="2666"/>
                    </a:lnTo>
                    <a:lnTo>
                      <a:pt x="29641" y="2122"/>
                    </a:lnTo>
                    <a:lnTo>
                      <a:pt x="29043" y="1687"/>
                    </a:lnTo>
                    <a:lnTo>
                      <a:pt x="28445" y="1306"/>
                    </a:lnTo>
                    <a:lnTo>
                      <a:pt x="27738" y="980"/>
                    </a:lnTo>
                    <a:lnTo>
                      <a:pt x="27031" y="762"/>
                    </a:lnTo>
                    <a:lnTo>
                      <a:pt x="26324" y="599"/>
                    </a:lnTo>
                    <a:lnTo>
                      <a:pt x="25562" y="436"/>
                    </a:lnTo>
                    <a:lnTo>
                      <a:pt x="24855" y="327"/>
                    </a:lnTo>
                    <a:lnTo>
                      <a:pt x="23115" y="164"/>
                    </a:lnTo>
                    <a:lnTo>
                      <a:pt x="22299" y="1"/>
                    </a:lnTo>
                    <a:close/>
                  </a:path>
                </a:pathLst>
              </a:custGeom>
              <a:solidFill>
                <a:srgbClr val="EAB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" name="Google Shape;197;p15"/>
            <p:cNvSpPr/>
            <p:nvPr/>
          </p:nvSpPr>
          <p:spPr>
            <a:xfrm>
              <a:off x="7107024" y="3199192"/>
              <a:ext cx="374671" cy="496072"/>
            </a:xfrm>
            <a:custGeom>
              <a:rect b="b" l="l" r="r" t="t"/>
              <a:pathLst>
                <a:path extrusionOk="0" h="25780" w="19471">
                  <a:moveTo>
                    <a:pt x="10171" y="0"/>
                  </a:moveTo>
                  <a:lnTo>
                    <a:pt x="9518" y="54"/>
                  </a:lnTo>
                  <a:lnTo>
                    <a:pt x="8267" y="163"/>
                  </a:lnTo>
                  <a:lnTo>
                    <a:pt x="6799" y="326"/>
                  </a:lnTo>
                  <a:lnTo>
                    <a:pt x="6037" y="435"/>
                  </a:lnTo>
                  <a:lnTo>
                    <a:pt x="5330" y="598"/>
                  </a:lnTo>
                  <a:lnTo>
                    <a:pt x="4623" y="816"/>
                  </a:lnTo>
                  <a:lnTo>
                    <a:pt x="3916" y="1033"/>
                  </a:lnTo>
                  <a:lnTo>
                    <a:pt x="3264" y="1360"/>
                  </a:lnTo>
                  <a:lnTo>
                    <a:pt x="2611" y="1686"/>
                  </a:lnTo>
                  <a:lnTo>
                    <a:pt x="2230" y="1958"/>
                  </a:lnTo>
                  <a:lnTo>
                    <a:pt x="1849" y="2230"/>
                  </a:lnTo>
                  <a:lnTo>
                    <a:pt x="1306" y="2774"/>
                  </a:lnTo>
                  <a:lnTo>
                    <a:pt x="816" y="3372"/>
                  </a:lnTo>
                  <a:lnTo>
                    <a:pt x="490" y="4079"/>
                  </a:lnTo>
                  <a:lnTo>
                    <a:pt x="218" y="4786"/>
                  </a:lnTo>
                  <a:lnTo>
                    <a:pt x="55" y="5493"/>
                  </a:lnTo>
                  <a:lnTo>
                    <a:pt x="0" y="6255"/>
                  </a:lnTo>
                  <a:lnTo>
                    <a:pt x="0" y="7016"/>
                  </a:lnTo>
                  <a:lnTo>
                    <a:pt x="55" y="7832"/>
                  </a:lnTo>
                  <a:lnTo>
                    <a:pt x="163" y="8648"/>
                  </a:lnTo>
                  <a:lnTo>
                    <a:pt x="435" y="10279"/>
                  </a:lnTo>
                  <a:lnTo>
                    <a:pt x="762" y="11856"/>
                  </a:lnTo>
                  <a:lnTo>
                    <a:pt x="1034" y="13379"/>
                  </a:lnTo>
                  <a:lnTo>
                    <a:pt x="1360" y="14956"/>
                  </a:lnTo>
                  <a:lnTo>
                    <a:pt x="1523" y="15772"/>
                  </a:lnTo>
                  <a:lnTo>
                    <a:pt x="1795" y="16534"/>
                  </a:lnTo>
                  <a:lnTo>
                    <a:pt x="2067" y="17241"/>
                  </a:lnTo>
                  <a:lnTo>
                    <a:pt x="2448" y="17948"/>
                  </a:lnTo>
                  <a:lnTo>
                    <a:pt x="2937" y="18546"/>
                  </a:lnTo>
                  <a:lnTo>
                    <a:pt x="3209" y="18818"/>
                  </a:lnTo>
                  <a:lnTo>
                    <a:pt x="3481" y="19090"/>
                  </a:lnTo>
                  <a:lnTo>
                    <a:pt x="3862" y="19362"/>
                  </a:lnTo>
                  <a:lnTo>
                    <a:pt x="4188" y="19579"/>
                  </a:lnTo>
                  <a:lnTo>
                    <a:pt x="4569" y="19742"/>
                  </a:lnTo>
                  <a:lnTo>
                    <a:pt x="5004" y="19906"/>
                  </a:lnTo>
                  <a:lnTo>
                    <a:pt x="5820" y="20069"/>
                  </a:lnTo>
                  <a:lnTo>
                    <a:pt x="6690" y="20178"/>
                  </a:lnTo>
                  <a:lnTo>
                    <a:pt x="7560" y="20178"/>
                  </a:lnTo>
                  <a:lnTo>
                    <a:pt x="8430" y="20123"/>
                  </a:lnTo>
                  <a:lnTo>
                    <a:pt x="9301" y="20069"/>
                  </a:lnTo>
                  <a:lnTo>
                    <a:pt x="10116" y="19906"/>
                  </a:lnTo>
                  <a:lnTo>
                    <a:pt x="10116" y="19906"/>
                  </a:lnTo>
                  <a:lnTo>
                    <a:pt x="10062" y="19960"/>
                  </a:lnTo>
                  <a:lnTo>
                    <a:pt x="10062" y="20069"/>
                  </a:lnTo>
                  <a:lnTo>
                    <a:pt x="10062" y="20395"/>
                  </a:lnTo>
                  <a:lnTo>
                    <a:pt x="10225" y="21374"/>
                  </a:lnTo>
                  <a:lnTo>
                    <a:pt x="10497" y="22407"/>
                  </a:lnTo>
                  <a:lnTo>
                    <a:pt x="10660" y="23006"/>
                  </a:lnTo>
                  <a:lnTo>
                    <a:pt x="10987" y="23821"/>
                  </a:lnTo>
                  <a:lnTo>
                    <a:pt x="11150" y="24148"/>
                  </a:lnTo>
                  <a:lnTo>
                    <a:pt x="11367" y="24529"/>
                  </a:lnTo>
                  <a:lnTo>
                    <a:pt x="11639" y="24855"/>
                  </a:lnTo>
                  <a:lnTo>
                    <a:pt x="11965" y="25127"/>
                  </a:lnTo>
                  <a:lnTo>
                    <a:pt x="12292" y="25399"/>
                  </a:lnTo>
                  <a:lnTo>
                    <a:pt x="12673" y="25562"/>
                  </a:lnTo>
                  <a:lnTo>
                    <a:pt x="13053" y="25725"/>
                  </a:lnTo>
                  <a:lnTo>
                    <a:pt x="13488" y="25779"/>
                  </a:lnTo>
                  <a:lnTo>
                    <a:pt x="13923" y="25779"/>
                  </a:lnTo>
                  <a:lnTo>
                    <a:pt x="14304" y="25725"/>
                  </a:lnTo>
                  <a:lnTo>
                    <a:pt x="14739" y="25616"/>
                  </a:lnTo>
                  <a:lnTo>
                    <a:pt x="15120" y="25453"/>
                  </a:lnTo>
                  <a:lnTo>
                    <a:pt x="15501" y="25236"/>
                  </a:lnTo>
                  <a:lnTo>
                    <a:pt x="15881" y="25018"/>
                  </a:lnTo>
                  <a:lnTo>
                    <a:pt x="16153" y="24692"/>
                  </a:lnTo>
                  <a:lnTo>
                    <a:pt x="16480" y="24365"/>
                  </a:lnTo>
                  <a:lnTo>
                    <a:pt x="16697" y="24039"/>
                  </a:lnTo>
                  <a:lnTo>
                    <a:pt x="16915" y="23658"/>
                  </a:lnTo>
                  <a:lnTo>
                    <a:pt x="17132" y="23278"/>
                  </a:lnTo>
                  <a:lnTo>
                    <a:pt x="17241" y="22897"/>
                  </a:lnTo>
                  <a:lnTo>
                    <a:pt x="17513" y="22081"/>
                  </a:lnTo>
                  <a:lnTo>
                    <a:pt x="17622" y="21211"/>
                  </a:lnTo>
                  <a:lnTo>
                    <a:pt x="17676" y="20341"/>
                  </a:lnTo>
                  <a:lnTo>
                    <a:pt x="17676" y="19471"/>
                  </a:lnTo>
                  <a:lnTo>
                    <a:pt x="17676" y="18655"/>
                  </a:lnTo>
                  <a:lnTo>
                    <a:pt x="17459" y="14902"/>
                  </a:lnTo>
                  <a:lnTo>
                    <a:pt x="17350" y="14086"/>
                  </a:lnTo>
                  <a:lnTo>
                    <a:pt x="17241" y="12944"/>
                  </a:lnTo>
                  <a:lnTo>
                    <a:pt x="17187" y="12400"/>
                  </a:lnTo>
                  <a:lnTo>
                    <a:pt x="17187" y="11856"/>
                  </a:lnTo>
                  <a:lnTo>
                    <a:pt x="17241" y="11421"/>
                  </a:lnTo>
                  <a:lnTo>
                    <a:pt x="17295" y="11258"/>
                  </a:lnTo>
                  <a:lnTo>
                    <a:pt x="17350" y="11149"/>
                  </a:lnTo>
                  <a:lnTo>
                    <a:pt x="17567" y="10986"/>
                  </a:lnTo>
                  <a:lnTo>
                    <a:pt x="17785" y="10823"/>
                  </a:lnTo>
                  <a:lnTo>
                    <a:pt x="18274" y="10660"/>
                  </a:lnTo>
                  <a:lnTo>
                    <a:pt x="18546" y="10551"/>
                  </a:lnTo>
                  <a:lnTo>
                    <a:pt x="18818" y="10388"/>
                  </a:lnTo>
                  <a:lnTo>
                    <a:pt x="19036" y="10225"/>
                  </a:lnTo>
                  <a:lnTo>
                    <a:pt x="19199" y="9953"/>
                  </a:lnTo>
                  <a:lnTo>
                    <a:pt x="19417" y="9409"/>
                  </a:lnTo>
                  <a:lnTo>
                    <a:pt x="19471" y="8756"/>
                  </a:lnTo>
                  <a:lnTo>
                    <a:pt x="19471" y="8484"/>
                  </a:lnTo>
                  <a:lnTo>
                    <a:pt x="19417" y="8158"/>
                  </a:lnTo>
                  <a:lnTo>
                    <a:pt x="19362" y="7886"/>
                  </a:lnTo>
                  <a:lnTo>
                    <a:pt x="19199" y="7614"/>
                  </a:lnTo>
                  <a:lnTo>
                    <a:pt x="19036" y="7397"/>
                  </a:lnTo>
                  <a:lnTo>
                    <a:pt x="18764" y="7179"/>
                  </a:lnTo>
                  <a:lnTo>
                    <a:pt x="18492" y="7070"/>
                  </a:lnTo>
                  <a:lnTo>
                    <a:pt x="18166" y="6962"/>
                  </a:lnTo>
                  <a:lnTo>
                    <a:pt x="17839" y="6907"/>
                  </a:lnTo>
                  <a:lnTo>
                    <a:pt x="17513" y="6962"/>
                  </a:lnTo>
                  <a:lnTo>
                    <a:pt x="17187" y="7070"/>
                  </a:lnTo>
                  <a:lnTo>
                    <a:pt x="16915" y="7179"/>
                  </a:lnTo>
                  <a:lnTo>
                    <a:pt x="16316" y="5439"/>
                  </a:lnTo>
                  <a:lnTo>
                    <a:pt x="15936" y="4514"/>
                  </a:lnTo>
                  <a:lnTo>
                    <a:pt x="15555" y="3590"/>
                  </a:lnTo>
                  <a:lnTo>
                    <a:pt x="15120" y="2719"/>
                  </a:lnTo>
                  <a:lnTo>
                    <a:pt x="14848" y="2284"/>
                  </a:lnTo>
                  <a:lnTo>
                    <a:pt x="14576" y="1904"/>
                  </a:lnTo>
                  <a:lnTo>
                    <a:pt x="14250" y="1577"/>
                  </a:lnTo>
                  <a:lnTo>
                    <a:pt x="13923" y="1251"/>
                  </a:lnTo>
                  <a:lnTo>
                    <a:pt x="13543" y="925"/>
                  </a:lnTo>
                  <a:lnTo>
                    <a:pt x="13162" y="707"/>
                  </a:lnTo>
                  <a:lnTo>
                    <a:pt x="12618" y="435"/>
                  </a:lnTo>
                  <a:lnTo>
                    <a:pt x="12020" y="218"/>
                  </a:lnTo>
                  <a:lnTo>
                    <a:pt x="11422" y="109"/>
                  </a:lnTo>
                  <a:lnTo>
                    <a:pt x="10823" y="54"/>
                  </a:lnTo>
                  <a:lnTo>
                    <a:pt x="10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7089753" y="3207040"/>
              <a:ext cx="385139" cy="505500"/>
            </a:xfrm>
            <a:custGeom>
              <a:rect b="b" l="l" r="r" t="t"/>
              <a:pathLst>
                <a:path extrusionOk="0" h="26270" w="20015">
                  <a:moveTo>
                    <a:pt x="10579" y="20287"/>
                  </a:moveTo>
                  <a:lnTo>
                    <a:pt x="10551" y="20341"/>
                  </a:lnTo>
                  <a:lnTo>
                    <a:pt x="10551" y="20341"/>
                  </a:lnTo>
                  <a:lnTo>
                    <a:pt x="10606" y="20287"/>
                  </a:lnTo>
                  <a:close/>
                  <a:moveTo>
                    <a:pt x="10171" y="490"/>
                  </a:moveTo>
                  <a:lnTo>
                    <a:pt x="11041" y="544"/>
                  </a:lnTo>
                  <a:lnTo>
                    <a:pt x="11911" y="653"/>
                  </a:lnTo>
                  <a:lnTo>
                    <a:pt x="12346" y="762"/>
                  </a:lnTo>
                  <a:lnTo>
                    <a:pt x="12727" y="871"/>
                  </a:lnTo>
                  <a:lnTo>
                    <a:pt x="13108" y="1034"/>
                  </a:lnTo>
                  <a:lnTo>
                    <a:pt x="13488" y="1251"/>
                  </a:lnTo>
                  <a:lnTo>
                    <a:pt x="13815" y="1469"/>
                  </a:lnTo>
                  <a:lnTo>
                    <a:pt x="14195" y="1795"/>
                  </a:lnTo>
                  <a:lnTo>
                    <a:pt x="14685" y="2393"/>
                  </a:lnTo>
                  <a:lnTo>
                    <a:pt x="15174" y="3046"/>
                  </a:lnTo>
                  <a:lnTo>
                    <a:pt x="15555" y="3753"/>
                  </a:lnTo>
                  <a:lnTo>
                    <a:pt x="15881" y="4460"/>
                  </a:lnTo>
                  <a:lnTo>
                    <a:pt x="16425" y="5983"/>
                  </a:lnTo>
                  <a:lnTo>
                    <a:pt x="16915" y="7506"/>
                  </a:lnTo>
                  <a:lnTo>
                    <a:pt x="16969" y="7560"/>
                  </a:lnTo>
                  <a:lnTo>
                    <a:pt x="17078" y="7669"/>
                  </a:lnTo>
                  <a:lnTo>
                    <a:pt x="17350" y="7669"/>
                  </a:lnTo>
                  <a:lnTo>
                    <a:pt x="17676" y="7506"/>
                  </a:lnTo>
                  <a:lnTo>
                    <a:pt x="18003" y="7397"/>
                  </a:lnTo>
                  <a:lnTo>
                    <a:pt x="18383" y="7451"/>
                  </a:lnTo>
                  <a:lnTo>
                    <a:pt x="18764" y="7560"/>
                  </a:lnTo>
                  <a:lnTo>
                    <a:pt x="19090" y="7778"/>
                  </a:lnTo>
                  <a:lnTo>
                    <a:pt x="19308" y="8050"/>
                  </a:lnTo>
                  <a:lnTo>
                    <a:pt x="19417" y="8430"/>
                  </a:lnTo>
                  <a:lnTo>
                    <a:pt x="19471" y="8811"/>
                  </a:lnTo>
                  <a:lnTo>
                    <a:pt x="19471" y="9192"/>
                  </a:lnTo>
                  <a:lnTo>
                    <a:pt x="19417" y="9573"/>
                  </a:lnTo>
                  <a:lnTo>
                    <a:pt x="19308" y="9953"/>
                  </a:lnTo>
                  <a:lnTo>
                    <a:pt x="19090" y="10280"/>
                  </a:lnTo>
                  <a:lnTo>
                    <a:pt x="18818" y="10443"/>
                  </a:lnTo>
                  <a:lnTo>
                    <a:pt x="18546" y="10606"/>
                  </a:lnTo>
                  <a:lnTo>
                    <a:pt x="17948" y="10823"/>
                  </a:lnTo>
                  <a:lnTo>
                    <a:pt x="17676" y="10987"/>
                  </a:lnTo>
                  <a:lnTo>
                    <a:pt x="17513" y="11150"/>
                  </a:lnTo>
                  <a:lnTo>
                    <a:pt x="17350" y="11367"/>
                  </a:lnTo>
                  <a:lnTo>
                    <a:pt x="17295" y="11585"/>
                  </a:lnTo>
                  <a:lnTo>
                    <a:pt x="17241" y="11857"/>
                  </a:lnTo>
                  <a:lnTo>
                    <a:pt x="17187" y="12129"/>
                  </a:lnTo>
                  <a:lnTo>
                    <a:pt x="17187" y="12673"/>
                  </a:lnTo>
                  <a:lnTo>
                    <a:pt x="17295" y="13869"/>
                  </a:lnTo>
                  <a:lnTo>
                    <a:pt x="17459" y="15066"/>
                  </a:lnTo>
                  <a:lnTo>
                    <a:pt x="17567" y="17132"/>
                  </a:lnTo>
                  <a:lnTo>
                    <a:pt x="17676" y="19253"/>
                  </a:lnTo>
                  <a:lnTo>
                    <a:pt x="17676" y="20232"/>
                  </a:lnTo>
                  <a:lnTo>
                    <a:pt x="17622" y="21211"/>
                  </a:lnTo>
                  <a:lnTo>
                    <a:pt x="17513" y="22245"/>
                  </a:lnTo>
                  <a:lnTo>
                    <a:pt x="17404" y="22734"/>
                  </a:lnTo>
                  <a:lnTo>
                    <a:pt x="17241" y="23169"/>
                  </a:lnTo>
                  <a:lnTo>
                    <a:pt x="17024" y="23604"/>
                  </a:lnTo>
                  <a:lnTo>
                    <a:pt x="16806" y="23985"/>
                  </a:lnTo>
                  <a:lnTo>
                    <a:pt x="16588" y="24366"/>
                  </a:lnTo>
                  <a:lnTo>
                    <a:pt x="16262" y="24692"/>
                  </a:lnTo>
                  <a:lnTo>
                    <a:pt x="15936" y="25018"/>
                  </a:lnTo>
                  <a:lnTo>
                    <a:pt x="15609" y="25290"/>
                  </a:lnTo>
                  <a:lnTo>
                    <a:pt x="15174" y="25508"/>
                  </a:lnTo>
                  <a:lnTo>
                    <a:pt x="14794" y="25617"/>
                  </a:lnTo>
                  <a:lnTo>
                    <a:pt x="14359" y="25725"/>
                  </a:lnTo>
                  <a:lnTo>
                    <a:pt x="13923" y="25725"/>
                  </a:lnTo>
                  <a:lnTo>
                    <a:pt x="13488" y="25671"/>
                  </a:lnTo>
                  <a:lnTo>
                    <a:pt x="13108" y="25562"/>
                  </a:lnTo>
                  <a:lnTo>
                    <a:pt x="12781" y="25399"/>
                  </a:lnTo>
                  <a:lnTo>
                    <a:pt x="12401" y="25182"/>
                  </a:lnTo>
                  <a:lnTo>
                    <a:pt x="12129" y="24855"/>
                  </a:lnTo>
                  <a:lnTo>
                    <a:pt x="11857" y="24529"/>
                  </a:lnTo>
                  <a:lnTo>
                    <a:pt x="11530" y="23985"/>
                  </a:lnTo>
                  <a:lnTo>
                    <a:pt x="11313" y="23387"/>
                  </a:lnTo>
                  <a:lnTo>
                    <a:pt x="11095" y="22843"/>
                  </a:lnTo>
                  <a:lnTo>
                    <a:pt x="10932" y="22245"/>
                  </a:lnTo>
                  <a:lnTo>
                    <a:pt x="10660" y="21048"/>
                  </a:lnTo>
                  <a:lnTo>
                    <a:pt x="10606" y="20504"/>
                  </a:lnTo>
                  <a:lnTo>
                    <a:pt x="10551" y="20341"/>
                  </a:lnTo>
                  <a:lnTo>
                    <a:pt x="10551" y="20287"/>
                  </a:lnTo>
                  <a:lnTo>
                    <a:pt x="10579" y="20287"/>
                  </a:lnTo>
                  <a:lnTo>
                    <a:pt x="10606" y="20232"/>
                  </a:lnTo>
                  <a:lnTo>
                    <a:pt x="10606" y="20178"/>
                  </a:lnTo>
                  <a:lnTo>
                    <a:pt x="10606" y="20069"/>
                  </a:lnTo>
                  <a:lnTo>
                    <a:pt x="10551" y="19960"/>
                  </a:lnTo>
                  <a:lnTo>
                    <a:pt x="10497" y="19906"/>
                  </a:lnTo>
                  <a:lnTo>
                    <a:pt x="10388" y="19906"/>
                  </a:lnTo>
                  <a:lnTo>
                    <a:pt x="10280" y="19852"/>
                  </a:lnTo>
                  <a:lnTo>
                    <a:pt x="8757" y="20124"/>
                  </a:lnTo>
                  <a:lnTo>
                    <a:pt x="7941" y="20178"/>
                  </a:lnTo>
                  <a:lnTo>
                    <a:pt x="7125" y="20178"/>
                  </a:lnTo>
                  <a:lnTo>
                    <a:pt x="6309" y="20069"/>
                  </a:lnTo>
                  <a:lnTo>
                    <a:pt x="5548" y="19906"/>
                  </a:lnTo>
                  <a:lnTo>
                    <a:pt x="4786" y="19634"/>
                  </a:lnTo>
                  <a:lnTo>
                    <a:pt x="4460" y="19471"/>
                  </a:lnTo>
                  <a:lnTo>
                    <a:pt x="4134" y="19253"/>
                  </a:lnTo>
                  <a:lnTo>
                    <a:pt x="3807" y="18982"/>
                  </a:lnTo>
                  <a:lnTo>
                    <a:pt x="3481" y="18710"/>
                  </a:lnTo>
                  <a:lnTo>
                    <a:pt x="3264" y="18383"/>
                  </a:lnTo>
                  <a:lnTo>
                    <a:pt x="2992" y="18111"/>
                  </a:lnTo>
                  <a:lnTo>
                    <a:pt x="2611" y="17404"/>
                  </a:lnTo>
                  <a:lnTo>
                    <a:pt x="2285" y="16643"/>
                  </a:lnTo>
                  <a:lnTo>
                    <a:pt x="2067" y="15881"/>
                  </a:lnTo>
                  <a:lnTo>
                    <a:pt x="1850" y="15120"/>
                  </a:lnTo>
                  <a:lnTo>
                    <a:pt x="1578" y="13543"/>
                  </a:lnTo>
                  <a:lnTo>
                    <a:pt x="1360" y="12238"/>
                  </a:lnTo>
                  <a:lnTo>
                    <a:pt x="1034" y="10932"/>
                  </a:lnTo>
                  <a:lnTo>
                    <a:pt x="816" y="9573"/>
                  </a:lnTo>
                  <a:lnTo>
                    <a:pt x="599" y="8267"/>
                  </a:lnTo>
                  <a:lnTo>
                    <a:pt x="544" y="7615"/>
                  </a:lnTo>
                  <a:lnTo>
                    <a:pt x="544" y="7016"/>
                  </a:lnTo>
                  <a:lnTo>
                    <a:pt x="544" y="6364"/>
                  </a:lnTo>
                  <a:lnTo>
                    <a:pt x="599" y="5711"/>
                  </a:lnTo>
                  <a:lnTo>
                    <a:pt x="762" y="5113"/>
                  </a:lnTo>
                  <a:lnTo>
                    <a:pt x="925" y="4515"/>
                  </a:lnTo>
                  <a:lnTo>
                    <a:pt x="1197" y="3971"/>
                  </a:lnTo>
                  <a:lnTo>
                    <a:pt x="1578" y="3427"/>
                  </a:lnTo>
                  <a:lnTo>
                    <a:pt x="1850" y="3101"/>
                  </a:lnTo>
                  <a:lnTo>
                    <a:pt x="2121" y="2774"/>
                  </a:lnTo>
                  <a:lnTo>
                    <a:pt x="2774" y="2285"/>
                  </a:lnTo>
                  <a:lnTo>
                    <a:pt x="3536" y="1850"/>
                  </a:lnTo>
                  <a:lnTo>
                    <a:pt x="4297" y="1469"/>
                  </a:lnTo>
                  <a:lnTo>
                    <a:pt x="5113" y="1197"/>
                  </a:lnTo>
                  <a:lnTo>
                    <a:pt x="5983" y="1034"/>
                  </a:lnTo>
                  <a:lnTo>
                    <a:pt x="6799" y="871"/>
                  </a:lnTo>
                  <a:lnTo>
                    <a:pt x="7615" y="762"/>
                  </a:lnTo>
                  <a:lnTo>
                    <a:pt x="9301" y="544"/>
                  </a:lnTo>
                  <a:lnTo>
                    <a:pt x="10171" y="490"/>
                  </a:lnTo>
                  <a:close/>
                  <a:moveTo>
                    <a:pt x="9573" y="0"/>
                  </a:moveTo>
                  <a:lnTo>
                    <a:pt x="8594" y="109"/>
                  </a:lnTo>
                  <a:lnTo>
                    <a:pt x="6799" y="327"/>
                  </a:lnTo>
                  <a:lnTo>
                    <a:pt x="5874" y="490"/>
                  </a:lnTo>
                  <a:lnTo>
                    <a:pt x="5004" y="707"/>
                  </a:lnTo>
                  <a:lnTo>
                    <a:pt x="4134" y="979"/>
                  </a:lnTo>
                  <a:lnTo>
                    <a:pt x="3264" y="1360"/>
                  </a:lnTo>
                  <a:lnTo>
                    <a:pt x="2502" y="1850"/>
                  </a:lnTo>
                  <a:lnTo>
                    <a:pt x="2121" y="2122"/>
                  </a:lnTo>
                  <a:lnTo>
                    <a:pt x="1795" y="2393"/>
                  </a:lnTo>
                  <a:lnTo>
                    <a:pt x="1306" y="2883"/>
                  </a:lnTo>
                  <a:lnTo>
                    <a:pt x="871" y="3427"/>
                  </a:lnTo>
                  <a:lnTo>
                    <a:pt x="599" y="4025"/>
                  </a:lnTo>
                  <a:lnTo>
                    <a:pt x="327" y="4678"/>
                  </a:lnTo>
                  <a:lnTo>
                    <a:pt x="164" y="5276"/>
                  </a:lnTo>
                  <a:lnTo>
                    <a:pt x="55" y="5983"/>
                  </a:lnTo>
                  <a:lnTo>
                    <a:pt x="0" y="6636"/>
                  </a:lnTo>
                  <a:lnTo>
                    <a:pt x="0" y="7343"/>
                  </a:lnTo>
                  <a:lnTo>
                    <a:pt x="55" y="8159"/>
                  </a:lnTo>
                  <a:lnTo>
                    <a:pt x="164" y="8920"/>
                  </a:lnTo>
                  <a:lnTo>
                    <a:pt x="435" y="10497"/>
                  </a:lnTo>
                  <a:lnTo>
                    <a:pt x="762" y="12074"/>
                  </a:lnTo>
                  <a:lnTo>
                    <a:pt x="1088" y="13652"/>
                  </a:lnTo>
                  <a:lnTo>
                    <a:pt x="1088" y="13760"/>
                  </a:lnTo>
                  <a:lnTo>
                    <a:pt x="1109" y="13781"/>
                  </a:lnTo>
                  <a:lnTo>
                    <a:pt x="1109" y="13781"/>
                  </a:lnTo>
                  <a:lnTo>
                    <a:pt x="1306" y="15011"/>
                  </a:lnTo>
                  <a:lnTo>
                    <a:pt x="1469" y="15664"/>
                  </a:lnTo>
                  <a:lnTo>
                    <a:pt x="1632" y="16317"/>
                  </a:lnTo>
                  <a:lnTo>
                    <a:pt x="1850" y="16915"/>
                  </a:lnTo>
                  <a:lnTo>
                    <a:pt x="2121" y="17567"/>
                  </a:lnTo>
                  <a:lnTo>
                    <a:pt x="2393" y="18111"/>
                  </a:lnTo>
                  <a:lnTo>
                    <a:pt x="2774" y="18710"/>
                  </a:lnTo>
                  <a:lnTo>
                    <a:pt x="3264" y="19199"/>
                  </a:lnTo>
                  <a:lnTo>
                    <a:pt x="3753" y="19634"/>
                  </a:lnTo>
                  <a:lnTo>
                    <a:pt x="4297" y="19960"/>
                  </a:lnTo>
                  <a:lnTo>
                    <a:pt x="4841" y="20232"/>
                  </a:lnTo>
                  <a:lnTo>
                    <a:pt x="5439" y="20396"/>
                  </a:lnTo>
                  <a:lnTo>
                    <a:pt x="6092" y="20559"/>
                  </a:lnTo>
                  <a:lnTo>
                    <a:pt x="6744" y="20667"/>
                  </a:lnTo>
                  <a:lnTo>
                    <a:pt x="8158" y="20667"/>
                  </a:lnTo>
                  <a:lnTo>
                    <a:pt x="8920" y="20613"/>
                  </a:lnTo>
                  <a:lnTo>
                    <a:pt x="10062" y="20450"/>
                  </a:lnTo>
                  <a:lnTo>
                    <a:pt x="10062" y="20450"/>
                  </a:lnTo>
                  <a:lnTo>
                    <a:pt x="10062" y="20504"/>
                  </a:lnTo>
                  <a:lnTo>
                    <a:pt x="10116" y="21048"/>
                  </a:lnTo>
                  <a:lnTo>
                    <a:pt x="10280" y="21646"/>
                  </a:lnTo>
                  <a:lnTo>
                    <a:pt x="10497" y="22680"/>
                  </a:lnTo>
                  <a:lnTo>
                    <a:pt x="10660" y="23224"/>
                  </a:lnTo>
                  <a:lnTo>
                    <a:pt x="10823" y="23713"/>
                  </a:lnTo>
                  <a:lnTo>
                    <a:pt x="11041" y="24148"/>
                  </a:lnTo>
                  <a:lnTo>
                    <a:pt x="11204" y="24529"/>
                  </a:lnTo>
                  <a:lnTo>
                    <a:pt x="11476" y="24910"/>
                  </a:lnTo>
                  <a:lnTo>
                    <a:pt x="11748" y="25236"/>
                  </a:lnTo>
                  <a:lnTo>
                    <a:pt x="12074" y="25562"/>
                  </a:lnTo>
                  <a:lnTo>
                    <a:pt x="12401" y="25834"/>
                  </a:lnTo>
                  <a:lnTo>
                    <a:pt x="12781" y="26052"/>
                  </a:lnTo>
                  <a:lnTo>
                    <a:pt x="13216" y="26161"/>
                  </a:lnTo>
                  <a:lnTo>
                    <a:pt x="13706" y="26269"/>
                  </a:lnTo>
                  <a:lnTo>
                    <a:pt x="14141" y="26269"/>
                  </a:lnTo>
                  <a:lnTo>
                    <a:pt x="14631" y="26215"/>
                  </a:lnTo>
                  <a:lnTo>
                    <a:pt x="15066" y="26106"/>
                  </a:lnTo>
                  <a:lnTo>
                    <a:pt x="15501" y="25943"/>
                  </a:lnTo>
                  <a:lnTo>
                    <a:pt x="15936" y="25725"/>
                  </a:lnTo>
                  <a:lnTo>
                    <a:pt x="16317" y="25454"/>
                  </a:lnTo>
                  <a:lnTo>
                    <a:pt x="16643" y="25127"/>
                  </a:lnTo>
                  <a:lnTo>
                    <a:pt x="17024" y="24692"/>
                  </a:lnTo>
                  <a:lnTo>
                    <a:pt x="17295" y="24257"/>
                  </a:lnTo>
                  <a:lnTo>
                    <a:pt x="17567" y="23768"/>
                  </a:lnTo>
                  <a:lnTo>
                    <a:pt x="17785" y="23278"/>
                  </a:lnTo>
                  <a:lnTo>
                    <a:pt x="17948" y="22734"/>
                  </a:lnTo>
                  <a:lnTo>
                    <a:pt x="18057" y="22190"/>
                  </a:lnTo>
                  <a:lnTo>
                    <a:pt x="18166" y="21646"/>
                  </a:lnTo>
                  <a:lnTo>
                    <a:pt x="18220" y="21103"/>
                  </a:lnTo>
                  <a:lnTo>
                    <a:pt x="18274" y="19960"/>
                  </a:lnTo>
                  <a:lnTo>
                    <a:pt x="18220" y="18818"/>
                  </a:lnTo>
                  <a:lnTo>
                    <a:pt x="18057" y="16643"/>
                  </a:lnTo>
                  <a:lnTo>
                    <a:pt x="18057" y="15718"/>
                  </a:lnTo>
                  <a:lnTo>
                    <a:pt x="17948" y="14739"/>
                  </a:lnTo>
                  <a:lnTo>
                    <a:pt x="17785" y="13325"/>
                  </a:lnTo>
                  <a:lnTo>
                    <a:pt x="17731" y="12618"/>
                  </a:lnTo>
                  <a:lnTo>
                    <a:pt x="17731" y="12238"/>
                  </a:lnTo>
                  <a:lnTo>
                    <a:pt x="17731" y="11857"/>
                  </a:lnTo>
                  <a:lnTo>
                    <a:pt x="17839" y="11585"/>
                  </a:lnTo>
                  <a:lnTo>
                    <a:pt x="18003" y="11422"/>
                  </a:lnTo>
                  <a:lnTo>
                    <a:pt x="18274" y="11259"/>
                  </a:lnTo>
                  <a:lnTo>
                    <a:pt x="18546" y="11150"/>
                  </a:lnTo>
                  <a:lnTo>
                    <a:pt x="18927" y="10987"/>
                  </a:lnTo>
                  <a:lnTo>
                    <a:pt x="19253" y="10769"/>
                  </a:lnTo>
                  <a:lnTo>
                    <a:pt x="19525" y="10497"/>
                  </a:lnTo>
                  <a:lnTo>
                    <a:pt x="19743" y="10116"/>
                  </a:lnTo>
                  <a:lnTo>
                    <a:pt x="19906" y="9681"/>
                  </a:lnTo>
                  <a:lnTo>
                    <a:pt x="20015" y="9192"/>
                  </a:lnTo>
                  <a:lnTo>
                    <a:pt x="20015" y="8757"/>
                  </a:lnTo>
                  <a:lnTo>
                    <a:pt x="19960" y="8267"/>
                  </a:lnTo>
                  <a:lnTo>
                    <a:pt x="19797" y="7832"/>
                  </a:lnTo>
                  <a:lnTo>
                    <a:pt x="19525" y="7451"/>
                  </a:lnTo>
                  <a:lnTo>
                    <a:pt x="19199" y="7180"/>
                  </a:lnTo>
                  <a:lnTo>
                    <a:pt x="18764" y="7016"/>
                  </a:lnTo>
                  <a:lnTo>
                    <a:pt x="18329" y="6908"/>
                  </a:lnTo>
                  <a:lnTo>
                    <a:pt x="17894" y="6908"/>
                  </a:lnTo>
                  <a:lnTo>
                    <a:pt x="17459" y="6962"/>
                  </a:lnTo>
                  <a:lnTo>
                    <a:pt x="17349" y="7025"/>
                  </a:lnTo>
                  <a:lnTo>
                    <a:pt x="16969" y="5929"/>
                  </a:lnTo>
                  <a:lnTo>
                    <a:pt x="16425" y="4515"/>
                  </a:lnTo>
                  <a:lnTo>
                    <a:pt x="16153" y="3808"/>
                  </a:lnTo>
                  <a:lnTo>
                    <a:pt x="15827" y="3101"/>
                  </a:lnTo>
                  <a:lnTo>
                    <a:pt x="15392" y="2448"/>
                  </a:lnTo>
                  <a:lnTo>
                    <a:pt x="14957" y="1850"/>
                  </a:lnTo>
                  <a:lnTo>
                    <a:pt x="14413" y="1306"/>
                  </a:lnTo>
                  <a:lnTo>
                    <a:pt x="13815" y="816"/>
                  </a:lnTo>
                  <a:lnTo>
                    <a:pt x="13108" y="436"/>
                  </a:lnTo>
                  <a:lnTo>
                    <a:pt x="12346" y="218"/>
                  </a:lnTo>
                  <a:lnTo>
                    <a:pt x="11911" y="109"/>
                  </a:lnTo>
                  <a:lnTo>
                    <a:pt x="11422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7242538" y="3641362"/>
              <a:ext cx="220846" cy="113030"/>
            </a:xfrm>
            <a:custGeom>
              <a:rect b="b" l="l" r="r" t="t"/>
              <a:pathLst>
                <a:path extrusionOk="0" h="5874" w="11477">
                  <a:moveTo>
                    <a:pt x="11150" y="0"/>
                  </a:moveTo>
                  <a:lnTo>
                    <a:pt x="11041" y="54"/>
                  </a:lnTo>
                  <a:lnTo>
                    <a:pt x="10987" y="109"/>
                  </a:lnTo>
                  <a:lnTo>
                    <a:pt x="10987" y="218"/>
                  </a:lnTo>
                  <a:lnTo>
                    <a:pt x="10878" y="925"/>
                  </a:lnTo>
                  <a:lnTo>
                    <a:pt x="10661" y="1632"/>
                  </a:lnTo>
                  <a:lnTo>
                    <a:pt x="10389" y="2284"/>
                  </a:lnTo>
                  <a:lnTo>
                    <a:pt x="10008" y="2883"/>
                  </a:lnTo>
                  <a:lnTo>
                    <a:pt x="9573" y="3481"/>
                  </a:lnTo>
                  <a:lnTo>
                    <a:pt x="9084" y="3970"/>
                  </a:lnTo>
                  <a:lnTo>
                    <a:pt x="8485" y="4405"/>
                  </a:lnTo>
                  <a:lnTo>
                    <a:pt x="7887" y="4786"/>
                  </a:lnTo>
                  <a:lnTo>
                    <a:pt x="7234" y="5058"/>
                  </a:lnTo>
                  <a:lnTo>
                    <a:pt x="6582" y="5221"/>
                  </a:lnTo>
                  <a:lnTo>
                    <a:pt x="5875" y="5330"/>
                  </a:lnTo>
                  <a:lnTo>
                    <a:pt x="5168" y="5276"/>
                  </a:lnTo>
                  <a:lnTo>
                    <a:pt x="4515" y="5221"/>
                  </a:lnTo>
                  <a:lnTo>
                    <a:pt x="3808" y="5004"/>
                  </a:lnTo>
                  <a:lnTo>
                    <a:pt x="3155" y="4732"/>
                  </a:lnTo>
                  <a:lnTo>
                    <a:pt x="2557" y="4405"/>
                  </a:lnTo>
                  <a:lnTo>
                    <a:pt x="1904" y="3916"/>
                  </a:lnTo>
                  <a:lnTo>
                    <a:pt x="1361" y="3372"/>
                  </a:lnTo>
                  <a:lnTo>
                    <a:pt x="871" y="2719"/>
                  </a:lnTo>
                  <a:lnTo>
                    <a:pt x="490" y="2012"/>
                  </a:lnTo>
                  <a:lnTo>
                    <a:pt x="436" y="1958"/>
                  </a:lnTo>
                  <a:lnTo>
                    <a:pt x="327" y="1904"/>
                  </a:lnTo>
                  <a:lnTo>
                    <a:pt x="273" y="1904"/>
                  </a:lnTo>
                  <a:lnTo>
                    <a:pt x="164" y="1958"/>
                  </a:lnTo>
                  <a:lnTo>
                    <a:pt x="55" y="2012"/>
                  </a:lnTo>
                  <a:lnTo>
                    <a:pt x="1" y="2067"/>
                  </a:lnTo>
                  <a:lnTo>
                    <a:pt x="1" y="2176"/>
                  </a:lnTo>
                  <a:lnTo>
                    <a:pt x="55" y="2284"/>
                  </a:lnTo>
                  <a:lnTo>
                    <a:pt x="382" y="2991"/>
                  </a:lnTo>
                  <a:lnTo>
                    <a:pt x="871" y="3590"/>
                  </a:lnTo>
                  <a:lnTo>
                    <a:pt x="1361" y="4188"/>
                  </a:lnTo>
                  <a:lnTo>
                    <a:pt x="1959" y="4677"/>
                  </a:lnTo>
                  <a:lnTo>
                    <a:pt x="2611" y="5058"/>
                  </a:lnTo>
                  <a:lnTo>
                    <a:pt x="3319" y="5384"/>
                  </a:lnTo>
                  <a:lnTo>
                    <a:pt x="4080" y="5656"/>
                  </a:lnTo>
                  <a:lnTo>
                    <a:pt x="4841" y="5819"/>
                  </a:lnTo>
                  <a:lnTo>
                    <a:pt x="5603" y="5874"/>
                  </a:lnTo>
                  <a:lnTo>
                    <a:pt x="6364" y="5765"/>
                  </a:lnTo>
                  <a:lnTo>
                    <a:pt x="7126" y="5602"/>
                  </a:lnTo>
                  <a:lnTo>
                    <a:pt x="7833" y="5384"/>
                  </a:lnTo>
                  <a:lnTo>
                    <a:pt x="8485" y="5004"/>
                  </a:lnTo>
                  <a:lnTo>
                    <a:pt x="9138" y="4569"/>
                  </a:lnTo>
                  <a:lnTo>
                    <a:pt x="9736" y="4079"/>
                  </a:lnTo>
                  <a:lnTo>
                    <a:pt x="10226" y="3481"/>
                  </a:lnTo>
                  <a:lnTo>
                    <a:pt x="10715" y="2774"/>
                  </a:lnTo>
                  <a:lnTo>
                    <a:pt x="11096" y="1958"/>
                  </a:lnTo>
                  <a:lnTo>
                    <a:pt x="11368" y="1142"/>
                  </a:lnTo>
                  <a:lnTo>
                    <a:pt x="11477" y="707"/>
                  </a:lnTo>
                  <a:lnTo>
                    <a:pt x="11477" y="218"/>
                  </a:lnTo>
                  <a:lnTo>
                    <a:pt x="11477" y="109"/>
                  </a:lnTo>
                  <a:lnTo>
                    <a:pt x="11422" y="54"/>
                  </a:lnTo>
                  <a:lnTo>
                    <a:pt x="11368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7178711" y="3374488"/>
              <a:ext cx="56534" cy="105718"/>
            </a:xfrm>
            <a:custGeom>
              <a:rect b="b" l="l" r="r" t="t"/>
              <a:pathLst>
                <a:path extrusionOk="0" h="5494" w="2938">
                  <a:moveTo>
                    <a:pt x="1632" y="0"/>
                  </a:moveTo>
                  <a:lnTo>
                    <a:pt x="1523" y="55"/>
                  </a:lnTo>
                  <a:lnTo>
                    <a:pt x="1469" y="109"/>
                  </a:lnTo>
                  <a:lnTo>
                    <a:pt x="1414" y="218"/>
                  </a:lnTo>
                  <a:lnTo>
                    <a:pt x="1088" y="1469"/>
                  </a:lnTo>
                  <a:lnTo>
                    <a:pt x="707" y="2720"/>
                  </a:lnTo>
                  <a:lnTo>
                    <a:pt x="218" y="3916"/>
                  </a:lnTo>
                  <a:lnTo>
                    <a:pt x="55" y="4406"/>
                  </a:lnTo>
                  <a:lnTo>
                    <a:pt x="0" y="4678"/>
                  </a:lnTo>
                  <a:lnTo>
                    <a:pt x="0" y="4950"/>
                  </a:lnTo>
                  <a:lnTo>
                    <a:pt x="109" y="5222"/>
                  </a:lnTo>
                  <a:lnTo>
                    <a:pt x="272" y="5385"/>
                  </a:lnTo>
                  <a:lnTo>
                    <a:pt x="490" y="5493"/>
                  </a:lnTo>
                  <a:lnTo>
                    <a:pt x="979" y="5493"/>
                  </a:lnTo>
                  <a:lnTo>
                    <a:pt x="1197" y="5439"/>
                  </a:lnTo>
                  <a:lnTo>
                    <a:pt x="1469" y="5330"/>
                  </a:lnTo>
                  <a:lnTo>
                    <a:pt x="1686" y="5222"/>
                  </a:lnTo>
                  <a:lnTo>
                    <a:pt x="2121" y="4841"/>
                  </a:lnTo>
                  <a:lnTo>
                    <a:pt x="2448" y="4406"/>
                  </a:lnTo>
                  <a:lnTo>
                    <a:pt x="2720" y="3916"/>
                  </a:lnTo>
                  <a:lnTo>
                    <a:pt x="2937" y="3372"/>
                  </a:lnTo>
                  <a:lnTo>
                    <a:pt x="2937" y="3264"/>
                  </a:lnTo>
                  <a:lnTo>
                    <a:pt x="2883" y="3155"/>
                  </a:lnTo>
                  <a:lnTo>
                    <a:pt x="2828" y="3100"/>
                  </a:lnTo>
                  <a:lnTo>
                    <a:pt x="2720" y="3046"/>
                  </a:lnTo>
                  <a:lnTo>
                    <a:pt x="2556" y="3046"/>
                  </a:lnTo>
                  <a:lnTo>
                    <a:pt x="2448" y="3155"/>
                  </a:lnTo>
                  <a:lnTo>
                    <a:pt x="2393" y="3209"/>
                  </a:lnTo>
                  <a:lnTo>
                    <a:pt x="2230" y="3644"/>
                  </a:lnTo>
                  <a:lnTo>
                    <a:pt x="2067" y="4079"/>
                  </a:lnTo>
                  <a:lnTo>
                    <a:pt x="1741" y="4406"/>
                  </a:lnTo>
                  <a:lnTo>
                    <a:pt x="1414" y="4732"/>
                  </a:lnTo>
                  <a:lnTo>
                    <a:pt x="1088" y="4950"/>
                  </a:lnTo>
                  <a:lnTo>
                    <a:pt x="870" y="5004"/>
                  </a:lnTo>
                  <a:lnTo>
                    <a:pt x="653" y="5004"/>
                  </a:lnTo>
                  <a:lnTo>
                    <a:pt x="599" y="4950"/>
                  </a:lnTo>
                  <a:lnTo>
                    <a:pt x="544" y="4841"/>
                  </a:lnTo>
                  <a:lnTo>
                    <a:pt x="544" y="4678"/>
                  </a:lnTo>
                  <a:lnTo>
                    <a:pt x="599" y="4460"/>
                  </a:lnTo>
                  <a:lnTo>
                    <a:pt x="653" y="4243"/>
                  </a:lnTo>
                  <a:lnTo>
                    <a:pt x="1034" y="3318"/>
                  </a:lnTo>
                  <a:lnTo>
                    <a:pt x="1360" y="2339"/>
                  </a:lnTo>
                  <a:lnTo>
                    <a:pt x="1686" y="1360"/>
                  </a:lnTo>
                  <a:lnTo>
                    <a:pt x="1904" y="381"/>
                  </a:lnTo>
                  <a:lnTo>
                    <a:pt x="1904" y="218"/>
                  </a:lnTo>
                  <a:lnTo>
                    <a:pt x="1904" y="164"/>
                  </a:lnTo>
                  <a:lnTo>
                    <a:pt x="1795" y="55"/>
                  </a:lnTo>
                  <a:lnTo>
                    <a:pt x="1741" y="55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 rot="-8100000">
              <a:off x="7131604" y="3329477"/>
              <a:ext cx="31425" cy="37699"/>
            </a:xfrm>
            <a:custGeom>
              <a:rect b="b" l="l" r="r" t="t"/>
              <a:pathLst>
                <a:path extrusionOk="0" h="1959" w="1633">
                  <a:moveTo>
                    <a:pt x="1252" y="1"/>
                  </a:moveTo>
                  <a:lnTo>
                    <a:pt x="1197" y="110"/>
                  </a:lnTo>
                  <a:lnTo>
                    <a:pt x="1143" y="164"/>
                  </a:lnTo>
                  <a:lnTo>
                    <a:pt x="1034" y="436"/>
                  </a:lnTo>
                  <a:lnTo>
                    <a:pt x="1034" y="490"/>
                  </a:lnTo>
                  <a:lnTo>
                    <a:pt x="1034" y="545"/>
                  </a:lnTo>
                  <a:lnTo>
                    <a:pt x="980" y="545"/>
                  </a:lnTo>
                  <a:lnTo>
                    <a:pt x="871" y="762"/>
                  </a:lnTo>
                  <a:lnTo>
                    <a:pt x="817" y="871"/>
                  </a:lnTo>
                  <a:lnTo>
                    <a:pt x="762" y="925"/>
                  </a:lnTo>
                  <a:lnTo>
                    <a:pt x="490" y="1252"/>
                  </a:lnTo>
                  <a:lnTo>
                    <a:pt x="382" y="1252"/>
                  </a:lnTo>
                  <a:lnTo>
                    <a:pt x="327" y="1306"/>
                  </a:lnTo>
                  <a:lnTo>
                    <a:pt x="110" y="1415"/>
                  </a:lnTo>
                  <a:lnTo>
                    <a:pt x="1" y="1524"/>
                  </a:lnTo>
                  <a:lnTo>
                    <a:pt x="1" y="1578"/>
                  </a:lnTo>
                  <a:lnTo>
                    <a:pt x="1" y="1687"/>
                  </a:lnTo>
                  <a:lnTo>
                    <a:pt x="1" y="1796"/>
                  </a:lnTo>
                  <a:lnTo>
                    <a:pt x="110" y="1904"/>
                  </a:lnTo>
                  <a:lnTo>
                    <a:pt x="164" y="1904"/>
                  </a:lnTo>
                  <a:lnTo>
                    <a:pt x="273" y="1959"/>
                  </a:lnTo>
                  <a:lnTo>
                    <a:pt x="382" y="1904"/>
                  </a:lnTo>
                  <a:lnTo>
                    <a:pt x="817" y="1632"/>
                  </a:lnTo>
                  <a:lnTo>
                    <a:pt x="1197" y="1252"/>
                  </a:lnTo>
                  <a:lnTo>
                    <a:pt x="1469" y="817"/>
                  </a:lnTo>
                  <a:lnTo>
                    <a:pt x="1632" y="327"/>
                  </a:lnTo>
                  <a:lnTo>
                    <a:pt x="1632" y="218"/>
                  </a:lnTo>
                  <a:lnTo>
                    <a:pt x="1632" y="110"/>
                  </a:lnTo>
                  <a:lnTo>
                    <a:pt x="1524" y="55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 rot="9973857">
              <a:off x="7279174" y="3304369"/>
              <a:ext cx="51302" cy="25131"/>
            </a:xfrm>
            <a:custGeom>
              <a:rect b="b" l="l" r="r" t="t"/>
              <a:pathLst>
                <a:path extrusionOk="0" h="1306" w="2666">
                  <a:moveTo>
                    <a:pt x="164" y="0"/>
                  </a:moveTo>
                  <a:lnTo>
                    <a:pt x="109" y="55"/>
                  </a:lnTo>
                  <a:lnTo>
                    <a:pt x="0" y="164"/>
                  </a:lnTo>
                  <a:lnTo>
                    <a:pt x="0" y="218"/>
                  </a:lnTo>
                  <a:lnTo>
                    <a:pt x="55" y="327"/>
                  </a:lnTo>
                  <a:lnTo>
                    <a:pt x="109" y="436"/>
                  </a:lnTo>
                  <a:lnTo>
                    <a:pt x="327" y="653"/>
                  </a:lnTo>
                  <a:lnTo>
                    <a:pt x="544" y="871"/>
                  </a:lnTo>
                  <a:lnTo>
                    <a:pt x="871" y="1034"/>
                  </a:lnTo>
                  <a:lnTo>
                    <a:pt x="1143" y="1197"/>
                  </a:lnTo>
                  <a:lnTo>
                    <a:pt x="1469" y="1251"/>
                  </a:lnTo>
                  <a:lnTo>
                    <a:pt x="1795" y="1306"/>
                  </a:lnTo>
                  <a:lnTo>
                    <a:pt x="2122" y="1306"/>
                  </a:lnTo>
                  <a:lnTo>
                    <a:pt x="2448" y="1251"/>
                  </a:lnTo>
                  <a:lnTo>
                    <a:pt x="2557" y="1197"/>
                  </a:lnTo>
                  <a:lnTo>
                    <a:pt x="2611" y="1143"/>
                  </a:lnTo>
                  <a:lnTo>
                    <a:pt x="2665" y="1034"/>
                  </a:lnTo>
                  <a:lnTo>
                    <a:pt x="2665" y="925"/>
                  </a:lnTo>
                  <a:lnTo>
                    <a:pt x="2611" y="871"/>
                  </a:lnTo>
                  <a:lnTo>
                    <a:pt x="2502" y="762"/>
                  </a:lnTo>
                  <a:lnTo>
                    <a:pt x="1578" y="762"/>
                  </a:lnTo>
                  <a:lnTo>
                    <a:pt x="1306" y="653"/>
                  </a:lnTo>
                  <a:lnTo>
                    <a:pt x="1088" y="544"/>
                  </a:lnTo>
                  <a:lnTo>
                    <a:pt x="871" y="436"/>
                  </a:lnTo>
                  <a:lnTo>
                    <a:pt x="653" y="272"/>
                  </a:lnTo>
                  <a:lnTo>
                    <a:pt x="490" y="55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7172418" y="3484382"/>
              <a:ext cx="376787" cy="681300"/>
            </a:xfrm>
            <a:custGeom>
              <a:rect b="b" l="l" r="r" t="t"/>
              <a:pathLst>
                <a:path extrusionOk="0" h="35406" w="19581">
                  <a:moveTo>
                    <a:pt x="5331" y="0"/>
                  </a:moveTo>
                  <a:lnTo>
                    <a:pt x="5168" y="109"/>
                  </a:lnTo>
                  <a:lnTo>
                    <a:pt x="4950" y="326"/>
                  </a:lnTo>
                  <a:lnTo>
                    <a:pt x="4841" y="653"/>
                  </a:lnTo>
                  <a:lnTo>
                    <a:pt x="4678" y="979"/>
                  </a:lnTo>
                  <a:lnTo>
                    <a:pt x="4461" y="1849"/>
                  </a:lnTo>
                  <a:lnTo>
                    <a:pt x="4298" y="2883"/>
                  </a:lnTo>
                  <a:lnTo>
                    <a:pt x="4134" y="3807"/>
                  </a:lnTo>
                  <a:lnTo>
                    <a:pt x="4080" y="4677"/>
                  </a:lnTo>
                  <a:lnTo>
                    <a:pt x="4026" y="5493"/>
                  </a:lnTo>
                  <a:lnTo>
                    <a:pt x="4026" y="4569"/>
                  </a:lnTo>
                  <a:lnTo>
                    <a:pt x="4026" y="3644"/>
                  </a:lnTo>
                  <a:lnTo>
                    <a:pt x="4026" y="2611"/>
                  </a:lnTo>
                  <a:lnTo>
                    <a:pt x="3917" y="1577"/>
                  </a:lnTo>
                  <a:lnTo>
                    <a:pt x="3862" y="1142"/>
                  </a:lnTo>
                  <a:lnTo>
                    <a:pt x="3754" y="707"/>
                  </a:lnTo>
                  <a:lnTo>
                    <a:pt x="3645" y="381"/>
                  </a:lnTo>
                  <a:lnTo>
                    <a:pt x="3482" y="163"/>
                  </a:lnTo>
                  <a:lnTo>
                    <a:pt x="3319" y="54"/>
                  </a:lnTo>
                  <a:lnTo>
                    <a:pt x="3155" y="54"/>
                  </a:lnTo>
                  <a:lnTo>
                    <a:pt x="2938" y="218"/>
                  </a:lnTo>
                  <a:lnTo>
                    <a:pt x="2775" y="435"/>
                  </a:lnTo>
                  <a:lnTo>
                    <a:pt x="2666" y="761"/>
                  </a:lnTo>
                  <a:lnTo>
                    <a:pt x="2557" y="1088"/>
                  </a:lnTo>
                  <a:lnTo>
                    <a:pt x="2394" y="1958"/>
                  </a:lnTo>
                  <a:lnTo>
                    <a:pt x="2340" y="2883"/>
                  </a:lnTo>
                  <a:lnTo>
                    <a:pt x="2340" y="3807"/>
                  </a:lnTo>
                  <a:lnTo>
                    <a:pt x="2394" y="4623"/>
                  </a:lnTo>
                  <a:lnTo>
                    <a:pt x="2448" y="5384"/>
                  </a:lnTo>
                  <a:lnTo>
                    <a:pt x="2231" y="4405"/>
                  </a:lnTo>
                  <a:lnTo>
                    <a:pt x="2068" y="3644"/>
                  </a:lnTo>
                  <a:lnTo>
                    <a:pt x="1905" y="2828"/>
                  </a:lnTo>
                  <a:lnTo>
                    <a:pt x="1633" y="2012"/>
                  </a:lnTo>
                  <a:lnTo>
                    <a:pt x="1361" y="1360"/>
                  </a:lnTo>
                  <a:lnTo>
                    <a:pt x="1252" y="1142"/>
                  </a:lnTo>
                  <a:lnTo>
                    <a:pt x="1089" y="979"/>
                  </a:lnTo>
                  <a:lnTo>
                    <a:pt x="926" y="870"/>
                  </a:lnTo>
                  <a:lnTo>
                    <a:pt x="762" y="870"/>
                  </a:lnTo>
                  <a:lnTo>
                    <a:pt x="599" y="979"/>
                  </a:lnTo>
                  <a:lnTo>
                    <a:pt x="436" y="1197"/>
                  </a:lnTo>
                  <a:lnTo>
                    <a:pt x="382" y="1468"/>
                  </a:lnTo>
                  <a:lnTo>
                    <a:pt x="273" y="1740"/>
                  </a:lnTo>
                  <a:lnTo>
                    <a:pt x="164" y="2502"/>
                  </a:lnTo>
                  <a:lnTo>
                    <a:pt x="164" y="3372"/>
                  </a:lnTo>
                  <a:lnTo>
                    <a:pt x="164" y="4949"/>
                  </a:lnTo>
                  <a:lnTo>
                    <a:pt x="219" y="5874"/>
                  </a:lnTo>
                  <a:lnTo>
                    <a:pt x="55" y="9790"/>
                  </a:lnTo>
                  <a:lnTo>
                    <a:pt x="1" y="13706"/>
                  </a:lnTo>
                  <a:lnTo>
                    <a:pt x="55" y="17621"/>
                  </a:lnTo>
                  <a:lnTo>
                    <a:pt x="219" y="21537"/>
                  </a:lnTo>
                  <a:lnTo>
                    <a:pt x="382" y="24800"/>
                  </a:lnTo>
                  <a:lnTo>
                    <a:pt x="490" y="26595"/>
                  </a:lnTo>
                  <a:lnTo>
                    <a:pt x="599" y="27465"/>
                  </a:lnTo>
                  <a:lnTo>
                    <a:pt x="762" y="28390"/>
                  </a:lnTo>
                  <a:lnTo>
                    <a:pt x="926" y="29260"/>
                  </a:lnTo>
                  <a:lnTo>
                    <a:pt x="1143" y="30076"/>
                  </a:lnTo>
                  <a:lnTo>
                    <a:pt x="1361" y="30892"/>
                  </a:lnTo>
                  <a:lnTo>
                    <a:pt x="1687" y="31708"/>
                  </a:lnTo>
                  <a:lnTo>
                    <a:pt x="2122" y="32415"/>
                  </a:lnTo>
                  <a:lnTo>
                    <a:pt x="2557" y="33122"/>
                  </a:lnTo>
                  <a:lnTo>
                    <a:pt x="3101" y="33720"/>
                  </a:lnTo>
                  <a:lnTo>
                    <a:pt x="3699" y="34264"/>
                  </a:lnTo>
                  <a:lnTo>
                    <a:pt x="4134" y="34536"/>
                  </a:lnTo>
                  <a:lnTo>
                    <a:pt x="4515" y="34753"/>
                  </a:lnTo>
                  <a:lnTo>
                    <a:pt x="4950" y="34971"/>
                  </a:lnTo>
                  <a:lnTo>
                    <a:pt x="5385" y="35134"/>
                  </a:lnTo>
                  <a:lnTo>
                    <a:pt x="5875" y="35243"/>
                  </a:lnTo>
                  <a:lnTo>
                    <a:pt x="6310" y="35351"/>
                  </a:lnTo>
                  <a:lnTo>
                    <a:pt x="7234" y="35406"/>
                  </a:lnTo>
                  <a:lnTo>
                    <a:pt x="8213" y="35406"/>
                  </a:lnTo>
                  <a:lnTo>
                    <a:pt x="9138" y="35243"/>
                  </a:lnTo>
                  <a:lnTo>
                    <a:pt x="10063" y="34971"/>
                  </a:lnTo>
                  <a:lnTo>
                    <a:pt x="10987" y="34644"/>
                  </a:lnTo>
                  <a:lnTo>
                    <a:pt x="11259" y="34644"/>
                  </a:lnTo>
                  <a:lnTo>
                    <a:pt x="11585" y="34536"/>
                  </a:lnTo>
                  <a:lnTo>
                    <a:pt x="11912" y="34427"/>
                  </a:lnTo>
                  <a:lnTo>
                    <a:pt x="12292" y="34264"/>
                  </a:lnTo>
                  <a:lnTo>
                    <a:pt x="12999" y="33829"/>
                  </a:lnTo>
                  <a:lnTo>
                    <a:pt x="13707" y="33285"/>
                  </a:lnTo>
                  <a:lnTo>
                    <a:pt x="14359" y="32741"/>
                  </a:lnTo>
                  <a:lnTo>
                    <a:pt x="15012" y="32143"/>
                  </a:lnTo>
                  <a:lnTo>
                    <a:pt x="15991" y="31164"/>
                  </a:lnTo>
                  <a:lnTo>
                    <a:pt x="16480" y="30565"/>
                  </a:lnTo>
                  <a:lnTo>
                    <a:pt x="16970" y="29913"/>
                  </a:lnTo>
                  <a:lnTo>
                    <a:pt x="17840" y="28553"/>
                  </a:lnTo>
                  <a:lnTo>
                    <a:pt x="18710" y="27193"/>
                  </a:lnTo>
                  <a:lnTo>
                    <a:pt x="19580" y="25834"/>
                  </a:lnTo>
                  <a:lnTo>
                    <a:pt x="13217" y="20830"/>
                  </a:lnTo>
                  <a:lnTo>
                    <a:pt x="12673" y="21918"/>
                  </a:lnTo>
                  <a:lnTo>
                    <a:pt x="12075" y="22951"/>
                  </a:lnTo>
                  <a:lnTo>
                    <a:pt x="11422" y="23930"/>
                  </a:lnTo>
                  <a:lnTo>
                    <a:pt x="10770" y="24964"/>
                  </a:lnTo>
                  <a:lnTo>
                    <a:pt x="10606" y="25290"/>
                  </a:lnTo>
                  <a:lnTo>
                    <a:pt x="10335" y="25562"/>
                  </a:lnTo>
                  <a:lnTo>
                    <a:pt x="10063" y="25779"/>
                  </a:lnTo>
                  <a:lnTo>
                    <a:pt x="9899" y="25834"/>
                  </a:lnTo>
                  <a:lnTo>
                    <a:pt x="9736" y="25834"/>
                  </a:lnTo>
                  <a:lnTo>
                    <a:pt x="9519" y="25779"/>
                  </a:lnTo>
                  <a:lnTo>
                    <a:pt x="9301" y="25671"/>
                  </a:lnTo>
                  <a:lnTo>
                    <a:pt x="9192" y="25507"/>
                  </a:lnTo>
                  <a:lnTo>
                    <a:pt x="9029" y="25344"/>
                  </a:lnTo>
                  <a:lnTo>
                    <a:pt x="8866" y="24855"/>
                  </a:lnTo>
                  <a:lnTo>
                    <a:pt x="8812" y="24365"/>
                  </a:lnTo>
                  <a:lnTo>
                    <a:pt x="8540" y="20613"/>
                  </a:lnTo>
                  <a:lnTo>
                    <a:pt x="8268" y="16860"/>
                  </a:lnTo>
                  <a:lnTo>
                    <a:pt x="8159" y="13107"/>
                  </a:lnTo>
                  <a:lnTo>
                    <a:pt x="8105" y="9300"/>
                  </a:lnTo>
                  <a:lnTo>
                    <a:pt x="8105" y="7560"/>
                  </a:lnTo>
                  <a:lnTo>
                    <a:pt x="8105" y="4460"/>
                  </a:lnTo>
                  <a:lnTo>
                    <a:pt x="8050" y="2883"/>
                  </a:lnTo>
                  <a:lnTo>
                    <a:pt x="7941" y="1523"/>
                  </a:lnTo>
                  <a:lnTo>
                    <a:pt x="7833" y="979"/>
                  </a:lnTo>
                  <a:lnTo>
                    <a:pt x="7724" y="598"/>
                  </a:lnTo>
                  <a:lnTo>
                    <a:pt x="7561" y="326"/>
                  </a:lnTo>
                  <a:lnTo>
                    <a:pt x="7506" y="272"/>
                  </a:lnTo>
                  <a:lnTo>
                    <a:pt x="7398" y="272"/>
                  </a:lnTo>
                  <a:lnTo>
                    <a:pt x="7180" y="326"/>
                  </a:lnTo>
                  <a:lnTo>
                    <a:pt x="7017" y="489"/>
                  </a:lnTo>
                  <a:lnTo>
                    <a:pt x="6854" y="761"/>
                  </a:lnTo>
                  <a:lnTo>
                    <a:pt x="6745" y="1088"/>
                  </a:lnTo>
                  <a:lnTo>
                    <a:pt x="6636" y="1468"/>
                  </a:lnTo>
                  <a:lnTo>
                    <a:pt x="6582" y="1904"/>
                  </a:lnTo>
                  <a:lnTo>
                    <a:pt x="6473" y="2828"/>
                  </a:lnTo>
                  <a:lnTo>
                    <a:pt x="6419" y="3753"/>
                  </a:lnTo>
                  <a:lnTo>
                    <a:pt x="6419" y="3590"/>
                  </a:lnTo>
                  <a:lnTo>
                    <a:pt x="6310" y="2556"/>
                  </a:lnTo>
                  <a:lnTo>
                    <a:pt x="6147" y="1577"/>
                  </a:lnTo>
                  <a:lnTo>
                    <a:pt x="5984" y="707"/>
                  </a:lnTo>
                  <a:lnTo>
                    <a:pt x="5820" y="381"/>
                  </a:lnTo>
                  <a:lnTo>
                    <a:pt x="5712" y="163"/>
                  </a:lnTo>
                  <a:lnTo>
                    <a:pt x="55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7172418" y="3484382"/>
              <a:ext cx="376787" cy="681300"/>
            </a:xfrm>
            <a:custGeom>
              <a:rect b="b" l="l" r="r" t="t"/>
              <a:pathLst>
                <a:path extrusionOk="0" fill="none" h="35406" w="19581">
                  <a:moveTo>
                    <a:pt x="19580" y="25834"/>
                  </a:moveTo>
                  <a:lnTo>
                    <a:pt x="19580" y="25834"/>
                  </a:lnTo>
                  <a:lnTo>
                    <a:pt x="18710" y="27193"/>
                  </a:lnTo>
                  <a:lnTo>
                    <a:pt x="17840" y="28553"/>
                  </a:lnTo>
                  <a:lnTo>
                    <a:pt x="16970" y="29913"/>
                  </a:lnTo>
                  <a:lnTo>
                    <a:pt x="16480" y="30565"/>
                  </a:lnTo>
                  <a:lnTo>
                    <a:pt x="15991" y="31164"/>
                  </a:lnTo>
                  <a:lnTo>
                    <a:pt x="15991" y="31164"/>
                  </a:lnTo>
                  <a:lnTo>
                    <a:pt x="15012" y="32143"/>
                  </a:lnTo>
                  <a:lnTo>
                    <a:pt x="14359" y="32741"/>
                  </a:lnTo>
                  <a:lnTo>
                    <a:pt x="13707" y="33285"/>
                  </a:lnTo>
                  <a:lnTo>
                    <a:pt x="12999" y="33829"/>
                  </a:lnTo>
                  <a:lnTo>
                    <a:pt x="12292" y="34264"/>
                  </a:lnTo>
                  <a:lnTo>
                    <a:pt x="11912" y="34427"/>
                  </a:lnTo>
                  <a:lnTo>
                    <a:pt x="11585" y="34536"/>
                  </a:lnTo>
                  <a:lnTo>
                    <a:pt x="11259" y="34644"/>
                  </a:lnTo>
                  <a:lnTo>
                    <a:pt x="10987" y="34644"/>
                  </a:lnTo>
                  <a:lnTo>
                    <a:pt x="10987" y="34644"/>
                  </a:lnTo>
                  <a:lnTo>
                    <a:pt x="10063" y="34971"/>
                  </a:lnTo>
                  <a:lnTo>
                    <a:pt x="9138" y="35243"/>
                  </a:lnTo>
                  <a:lnTo>
                    <a:pt x="8213" y="35406"/>
                  </a:lnTo>
                  <a:lnTo>
                    <a:pt x="7234" y="35406"/>
                  </a:lnTo>
                  <a:lnTo>
                    <a:pt x="6310" y="35351"/>
                  </a:lnTo>
                  <a:lnTo>
                    <a:pt x="5875" y="35243"/>
                  </a:lnTo>
                  <a:lnTo>
                    <a:pt x="5385" y="35134"/>
                  </a:lnTo>
                  <a:lnTo>
                    <a:pt x="4950" y="34971"/>
                  </a:lnTo>
                  <a:lnTo>
                    <a:pt x="4515" y="34753"/>
                  </a:lnTo>
                  <a:lnTo>
                    <a:pt x="4134" y="34536"/>
                  </a:lnTo>
                  <a:lnTo>
                    <a:pt x="3699" y="34264"/>
                  </a:lnTo>
                  <a:lnTo>
                    <a:pt x="3699" y="34264"/>
                  </a:lnTo>
                  <a:lnTo>
                    <a:pt x="3101" y="33720"/>
                  </a:lnTo>
                  <a:lnTo>
                    <a:pt x="2557" y="33122"/>
                  </a:lnTo>
                  <a:lnTo>
                    <a:pt x="2122" y="32415"/>
                  </a:lnTo>
                  <a:lnTo>
                    <a:pt x="1687" y="31708"/>
                  </a:lnTo>
                  <a:lnTo>
                    <a:pt x="1361" y="30892"/>
                  </a:lnTo>
                  <a:lnTo>
                    <a:pt x="1143" y="30076"/>
                  </a:lnTo>
                  <a:lnTo>
                    <a:pt x="926" y="29260"/>
                  </a:lnTo>
                  <a:lnTo>
                    <a:pt x="762" y="28390"/>
                  </a:lnTo>
                  <a:lnTo>
                    <a:pt x="599" y="27465"/>
                  </a:lnTo>
                  <a:lnTo>
                    <a:pt x="490" y="26595"/>
                  </a:lnTo>
                  <a:lnTo>
                    <a:pt x="382" y="24800"/>
                  </a:lnTo>
                  <a:lnTo>
                    <a:pt x="219" y="21537"/>
                  </a:lnTo>
                  <a:lnTo>
                    <a:pt x="219" y="21537"/>
                  </a:lnTo>
                  <a:lnTo>
                    <a:pt x="55" y="17621"/>
                  </a:lnTo>
                  <a:lnTo>
                    <a:pt x="1" y="13706"/>
                  </a:lnTo>
                  <a:lnTo>
                    <a:pt x="55" y="9790"/>
                  </a:lnTo>
                  <a:lnTo>
                    <a:pt x="219" y="5874"/>
                  </a:lnTo>
                  <a:lnTo>
                    <a:pt x="219" y="5874"/>
                  </a:lnTo>
                  <a:lnTo>
                    <a:pt x="164" y="4949"/>
                  </a:lnTo>
                  <a:lnTo>
                    <a:pt x="164" y="3372"/>
                  </a:lnTo>
                  <a:lnTo>
                    <a:pt x="164" y="2502"/>
                  </a:lnTo>
                  <a:lnTo>
                    <a:pt x="273" y="1740"/>
                  </a:lnTo>
                  <a:lnTo>
                    <a:pt x="382" y="1468"/>
                  </a:lnTo>
                  <a:lnTo>
                    <a:pt x="436" y="1197"/>
                  </a:lnTo>
                  <a:lnTo>
                    <a:pt x="599" y="979"/>
                  </a:lnTo>
                  <a:lnTo>
                    <a:pt x="762" y="870"/>
                  </a:lnTo>
                  <a:lnTo>
                    <a:pt x="762" y="870"/>
                  </a:lnTo>
                  <a:lnTo>
                    <a:pt x="926" y="870"/>
                  </a:lnTo>
                  <a:lnTo>
                    <a:pt x="1089" y="979"/>
                  </a:lnTo>
                  <a:lnTo>
                    <a:pt x="1252" y="1142"/>
                  </a:lnTo>
                  <a:lnTo>
                    <a:pt x="1361" y="1360"/>
                  </a:lnTo>
                  <a:lnTo>
                    <a:pt x="1633" y="2012"/>
                  </a:lnTo>
                  <a:lnTo>
                    <a:pt x="1905" y="2828"/>
                  </a:lnTo>
                  <a:lnTo>
                    <a:pt x="2068" y="3644"/>
                  </a:lnTo>
                  <a:lnTo>
                    <a:pt x="2231" y="4405"/>
                  </a:lnTo>
                  <a:lnTo>
                    <a:pt x="2448" y="5384"/>
                  </a:lnTo>
                  <a:lnTo>
                    <a:pt x="2448" y="5384"/>
                  </a:lnTo>
                  <a:lnTo>
                    <a:pt x="2394" y="4623"/>
                  </a:lnTo>
                  <a:lnTo>
                    <a:pt x="2340" y="3807"/>
                  </a:lnTo>
                  <a:lnTo>
                    <a:pt x="2340" y="2883"/>
                  </a:lnTo>
                  <a:lnTo>
                    <a:pt x="2394" y="1958"/>
                  </a:lnTo>
                  <a:lnTo>
                    <a:pt x="2557" y="1088"/>
                  </a:lnTo>
                  <a:lnTo>
                    <a:pt x="2666" y="761"/>
                  </a:lnTo>
                  <a:lnTo>
                    <a:pt x="2775" y="435"/>
                  </a:lnTo>
                  <a:lnTo>
                    <a:pt x="2938" y="218"/>
                  </a:lnTo>
                  <a:lnTo>
                    <a:pt x="3155" y="54"/>
                  </a:lnTo>
                  <a:lnTo>
                    <a:pt x="3155" y="54"/>
                  </a:lnTo>
                  <a:lnTo>
                    <a:pt x="3264" y="54"/>
                  </a:lnTo>
                  <a:lnTo>
                    <a:pt x="3319" y="54"/>
                  </a:lnTo>
                  <a:lnTo>
                    <a:pt x="3482" y="163"/>
                  </a:lnTo>
                  <a:lnTo>
                    <a:pt x="3645" y="381"/>
                  </a:lnTo>
                  <a:lnTo>
                    <a:pt x="3754" y="707"/>
                  </a:lnTo>
                  <a:lnTo>
                    <a:pt x="3862" y="1142"/>
                  </a:lnTo>
                  <a:lnTo>
                    <a:pt x="3917" y="1577"/>
                  </a:lnTo>
                  <a:lnTo>
                    <a:pt x="4026" y="2611"/>
                  </a:lnTo>
                  <a:lnTo>
                    <a:pt x="4026" y="3644"/>
                  </a:lnTo>
                  <a:lnTo>
                    <a:pt x="4026" y="4569"/>
                  </a:lnTo>
                  <a:lnTo>
                    <a:pt x="4026" y="5493"/>
                  </a:lnTo>
                  <a:lnTo>
                    <a:pt x="4026" y="5493"/>
                  </a:lnTo>
                  <a:lnTo>
                    <a:pt x="4080" y="4677"/>
                  </a:lnTo>
                  <a:lnTo>
                    <a:pt x="4134" y="3807"/>
                  </a:lnTo>
                  <a:lnTo>
                    <a:pt x="4298" y="2883"/>
                  </a:lnTo>
                  <a:lnTo>
                    <a:pt x="4461" y="1849"/>
                  </a:lnTo>
                  <a:lnTo>
                    <a:pt x="4678" y="979"/>
                  </a:lnTo>
                  <a:lnTo>
                    <a:pt x="4841" y="653"/>
                  </a:lnTo>
                  <a:lnTo>
                    <a:pt x="4950" y="326"/>
                  </a:lnTo>
                  <a:lnTo>
                    <a:pt x="5168" y="109"/>
                  </a:lnTo>
                  <a:lnTo>
                    <a:pt x="5331" y="0"/>
                  </a:lnTo>
                  <a:lnTo>
                    <a:pt x="5331" y="0"/>
                  </a:lnTo>
                  <a:lnTo>
                    <a:pt x="5440" y="0"/>
                  </a:lnTo>
                  <a:lnTo>
                    <a:pt x="5548" y="0"/>
                  </a:lnTo>
                  <a:lnTo>
                    <a:pt x="5712" y="163"/>
                  </a:lnTo>
                  <a:lnTo>
                    <a:pt x="5820" y="381"/>
                  </a:lnTo>
                  <a:lnTo>
                    <a:pt x="5984" y="707"/>
                  </a:lnTo>
                  <a:lnTo>
                    <a:pt x="6147" y="1577"/>
                  </a:lnTo>
                  <a:lnTo>
                    <a:pt x="6310" y="2556"/>
                  </a:lnTo>
                  <a:lnTo>
                    <a:pt x="6419" y="3590"/>
                  </a:lnTo>
                  <a:lnTo>
                    <a:pt x="6419" y="4514"/>
                  </a:lnTo>
                  <a:lnTo>
                    <a:pt x="6473" y="5384"/>
                  </a:lnTo>
                  <a:lnTo>
                    <a:pt x="6473" y="5384"/>
                  </a:lnTo>
                  <a:lnTo>
                    <a:pt x="6419" y="4569"/>
                  </a:lnTo>
                  <a:lnTo>
                    <a:pt x="6419" y="3753"/>
                  </a:lnTo>
                  <a:lnTo>
                    <a:pt x="6473" y="2828"/>
                  </a:lnTo>
                  <a:lnTo>
                    <a:pt x="6582" y="1904"/>
                  </a:lnTo>
                  <a:lnTo>
                    <a:pt x="6636" y="1468"/>
                  </a:lnTo>
                  <a:lnTo>
                    <a:pt x="6745" y="1088"/>
                  </a:lnTo>
                  <a:lnTo>
                    <a:pt x="6854" y="761"/>
                  </a:lnTo>
                  <a:lnTo>
                    <a:pt x="7017" y="489"/>
                  </a:lnTo>
                  <a:lnTo>
                    <a:pt x="7180" y="326"/>
                  </a:lnTo>
                  <a:lnTo>
                    <a:pt x="7398" y="272"/>
                  </a:lnTo>
                  <a:lnTo>
                    <a:pt x="7398" y="272"/>
                  </a:lnTo>
                  <a:lnTo>
                    <a:pt x="7506" y="272"/>
                  </a:lnTo>
                  <a:lnTo>
                    <a:pt x="7561" y="326"/>
                  </a:lnTo>
                  <a:lnTo>
                    <a:pt x="7724" y="598"/>
                  </a:lnTo>
                  <a:lnTo>
                    <a:pt x="7833" y="979"/>
                  </a:lnTo>
                  <a:lnTo>
                    <a:pt x="7941" y="1523"/>
                  </a:lnTo>
                  <a:lnTo>
                    <a:pt x="8050" y="2883"/>
                  </a:lnTo>
                  <a:lnTo>
                    <a:pt x="8105" y="4460"/>
                  </a:lnTo>
                  <a:lnTo>
                    <a:pt x="8105" y="7560"/>
                  </a:lnTo>
                  <a:lnTo>
                    <a:pt x="8105" y="9300"/>
                  </a:lnTo>
                  <a:lnTo>
                    <a:pt x="8105" y="9300"/>
                  </a:lnTo>
                  <a:lnTo>
                    <a:pt x="8159" y="13107"/>
                  </a:lnTo>
                  <a:lnTo>
                    <a:pt x="8268" y="16860"/>
                  </a:lnTo>
                  <a:lnTo>
                    <a:pt x="8540" y="20613"/>
                  </a:lnTo>
                  <a:lnTo>
                    <a:pt x="8812" y="24365"/>
                  </a:lnTo>
                  <a:lnTo>
                    <a:pt x="8812" y="24365"/>
                  </a:lnTo>
                  <a:lnTo>
                    <a:pt x="8866" y="24855"/>
                  </a:lnTo>
                  <a:lnTo>
                    <a:pt x="9029" y="25344"/>
                  </a:lnTo>
                  <a:lnTo>
                    <a:pt x="9192" y="25507"/>
                  </a:lnTo>
                  <a:lnTo>
                    <a:pt x="9301" y="25671"/>
                  </a:lnTo>
                  <a:lnTo>
                    <a:pt x="9519" y="25779"/>
                  </a:lnTo>
                  <a:lnTo>
                    <a:pt x="9736" y="25834"/>
                  </a:lnTo>
                  <a:lnTo>
                    <a:pt x="9736" y="25834"/>
                  </a:lnTo>
                  <a:lnTo>
                    <a:pt x="9899" y="25834"/>
                  </a:lnTo>
                  <a:lnTo>
                    <a:pt x="10063" y="25779"/>
                  </a:lnTo>
                  <a:lnTo>
                    <a:pt x="10335" y="25562"/>
                  </a:lnTo>
                  <a:lnTo>
                    <a:pt x="10606" y="25290"/>
                  </a:lnTo>
                  <a:lnTo>
                    <a:pt x="10770" y="24964"/>
                  </a:lnTo>
                  <a:lnTo>
                    <a:pt x="10770" y="24964"/>
                  </a:lnTo>
                  <a:lnTo>
                    <a:pt x="11422" y="23930"/>
                  </a:lnTo>
                  <a:lnTo>
                    <a:pt x="12075" y="22951"/>
                  </a:lnTo>
                  <a:lnTo>
                    <a:pt x="12673" y="21918"/>
                  </a:lnTo>
                  <a:lnTo>
                    <a:pt x="13217" y="20830"/>
                  </a:lnTo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7167204" y="3479148"/>
              <a:ext cx="388275" cy="691768"/>
            </a:xfrm>
            <a:custGeom>
              <a:rect b="b" l="l" r="r" t="t"/>
              <a:pathLst>
                <a:path extrusionOk="0" h="35950" w="20178">
                  <a:moveTo>
                    <a:pt x="5602" y="0"/>
                  </a:moveTo>
                  <a:lnTo>
                    <a:pt x="5384" y="109"/>
                  </a:lnTo>
                  <a:lnTo>
                    <a:pt x="5221" y="218"/>
                  </a:lnTo>
                  <a:lnTo>
                    <a:pt x="5058" y="381"/>
                  </a:lnTo>
                  <a:lnTo>
                    <a:pt x="4895" y="707"/>
                  </a:lnTo>
                  <a:lnTo>
                    <a:pt x="4732" y="1033"/>
                  </a:lnTo>
                  <a:lnTo>
                    <a:pt x="4514" y="1795"/>
                  </a:lnTo>
                  <a:lnTo>
                    <a:pt x="4477" y="1967"/>
                  </a:lnTo>
                  <a:lnTo>
                    <a:pt x="4477" y="1967"/>
                  </a:lnTo>
                  <a:lnTo>
                    <a:pt x="4460" y="1740"/>
                  </a:lnTo>
                  <a:lnTo>
                    <a:pt x="4297" y="979"/>
                  </a:lnTo>
                  <a:lnTo>
                    <a:pt x="4133" y="544"/>
                  </a:lnTo>
                  <a:lnTo>
                    <a:pt x="4025" y="326"/>
                  </a:lnTo>
                  <a:lnTo>
                    <a:pt x="3862" y="163"/>
                  </a:lnTo>
                  <a:lnTo>
                    <a:pt x="3644" y="54"/>
                  </a:lnTo>
                  <a:lnTo>
                    <a:pt x="3426" y="54"/>
                  </a:lnTo>
                  <a:lnTo>
                    <a:pt x="3209" y="163"/>
                  </a:lnTo>
                  <a:lnTo>
                    <a:pt x="3046" y="272"/>
                  </a:lnTo>
                  <a:lnTo>
                    <a:pt x="2828" y="544"/>
                  </a:lnTo>
                  <a:lnTo>
                    <a:pt x="2719" y="816"/>
                  </a:lnTo>
                  <a:lnTo>
                    <a:pt x="2556" y="1414"/>
                  </a:lnTo>
                  <a:lnTo>
                    <a:pt x="2393" y="2230"/>
                  </a:lnTo>
                  <a:lnTo>
                    <a:pt x="2353" y="2824"/>
                  </a:lnTo>
                  <a:lnTo>
                    <a:pt x="2353" y="2824"/>
                  </a:lnTo>
                  <a:lnTo>
                    <a:pt x="2339" y="2774"/>
                  </a:lnTo>
                  <a:lnTo>
                    <a:pt x="2067" y="1849"/>
                  </a:lnTo>
                  <a:lnTo>
                    <a:pt x="1904" y="1523"/>
                  </a:lnTo>
                  <a:lnTo>
                    <a:pt x="1686" y="1197"/>
                  </a:lnTo>
                  <a:lnTo>
                    <a:pt x="1523" y="1033"/>
                  </a:lnTo>
                  <a:lnTo>
                    <a:pt x="1414" y="925"/>
                  </a:lnTo>
                  <a:lnTo>
                    <a:pt x="1197" y="870"/>
                  </a:lnTo>
                  <a:lnTo>
                    <a:pt x="1033" y="870"/>
                  </a:lnTo>
                  <a:lnTo>
                    <a:pt x="816" y="925"/>
                  </a:lnTo>
                  <a:lnTo>
                    <a:pt x="707" y="1088"/>
                  </a:lnTo>
                  <a:lnTo>
                    <a:pt x="544" y="1197"/>
                  </a:lnTo>
                  <a:lnTo>
                    <a:pt x="490" y="1414"/>
                  </a:lnTo>
                  <a:lnTo>
                    <a:pt x="326" y="1795"/>
                  </a:lnTo>
                  <a:lnTo>
                    <a:pt x="272" y="2176"/>
                  </a:lnTo>
                  <a:lnTo>
                    <a:pt x="218" y="2665"/>
                  </a:lnTo>
                  <a:lnTo>
                    <a:pt x="163" y="3155"/>
                  </a:lnTo>
                  <a:lnTo>
                    <a:pt x="163" y="4133"/>
                  </a:lnTo>
                  <a:lnTo>
                    <a:pt x="218" y="5167"/>
                  </a:lnTo>
                  <a:lnTo>
                    <a:pt x="218" y="6146"/>
                  </a:lnTo>
                  <a:lnTo>
                    <a:pt x="109" y="8376"/>
                  </a:lnTo>
                  <a:lnTo>
                    <a:pt x="54" y="10551"/>
                  </a:lnTo>
                  <a:lnTo>
                    <a:pt x="0" y="12835"/>
                  </a:lnTo>
                  <a:lnTo>
                    <a:pt x="0" y="15120"/>
                  </a:lnTo>
                  <a:lnTo>
                    <a:pt x="54" y="17132"/>
                  </a:lnTo>
                  <a:lnTo>
                    <a:pt x="109" y="19144"/>
                  </a:lnTo>
                  <a:lnTo>
                    <a:pt x="326" y="23223"/>
                  </a:lnTo>
                  <a:lnTo>
                    <a:pt x="381" y="24746"/>
                  </a:lnTo>
                  <a:lnTo>
                    <a:pt x="435" y="26215"/>
                  </a:lnTo>
                  <a:lnTo>
                    <a:pt x="598" y="27737"/>
                  </a:lnTo>
                  <a:lnTo>
                    <a:pt x="870" y="29260"/>
                  </a:lnTo>
                  <a:lnTo>
                    <a:pt x="979" y="29913"/>
                  </a:lnTo>
                  <a:lnTo>
                    <a:pt x="1197" y="30620"/>
                  </a:lnTo>
                  <a:lnTo>
                    <a:pt x="1414" y="31273"/>
                  </a:lnTo>
                  <a:lnTo>
                    <a:pt x="1686" y="31980"/>
                  </a:lnTo>
                  <a:lnTo>
                    <a:pt x="2012" y="32578"/>
                  </a:lnTo>
                  <a:lnTo>
                    <a:pt x="2393" y="33176"/>
                  </a:lnTo>
                  <a:lnTo>
                    <a:pt x="2774" y="33774"/>
                  </a:lnTo>
                  <a:lnTo>
                    <a:pt x="3263" y="34264"/>
                  </a:lnTo>
                  <a:lnTo>
                    <a:pt x="3644" y="34590"/>
                  </a:lnTo>
                  <a:lnTo>
                    <a:pt x="3970" y="34862"/>
                  </a:lnTo>
                  <a:lnTo>
                    <a:pt x="4677" y="35297"/>
                  </a:lnTo>
                  <a:lnTo>
                    <a:pt x="5493" y="35623"/>
                  </a:lnTo>
                  <a:lnTo>
                    <a:pt x="6309" y="35841"/>
                  </a:lnTo>
                  <a:lnTo>
                    <a:pt x="7125" y="35950"/>
                  </a:lnTo>
                  <a:lnTo>
                    <a:pt x="7995" y="35950"/>
                  </a:lnTo>
                  <a:lnTo>
                    <a:pt x="8865" y="35895"/>
                  </a:lnTo>
                  <a:lnTo>
                    <a:pt x="9735" y="35732"/>
                  </a:lnTo>
                  <a:lnTo>
                    <a:pt x="10551" y="35515"/>
                  </a:lnTo>
                  <a:lnTo>
                    <a:pt x="10932" y="35352"/>
                  </a:lnTo>
                  <a:lnTo>
                    <a:pt x="11367" y="35188"/>
                  </a:lnTo>
                  <a:lnTo>
                    <a:pt x="11965" y="35080"/>
                  </a:lnTo>
                  <a:lnTo>
                    <a:pt x="12509" y="34862"/>
                  </a:lnTo>
                  <a:lnTo>
                    <a:pt x="13162" y="34481"/>
                  </a:lnTo>
                  <a:lnTo>
                    <a:pt x="13814" y="34046"/>
                  </a:lnTo>
                  <a:lnTo>
                    <a:pt x="14358" y="33557"/>
                  </a:lnTo>
                  <a:lnTo>
                    <a:pt x="14956" y="33067"/>
                  </a:lnTo>
                  <a:lnTo>
                    <a:pt x="15990" y="32088"/>
                  </a:lnTo>
                  <a:lnTo>
                    <a:pt x="16479" y="31544"/>
                  </a:lnTo>
                  <a:lnTo>
                    <a:pt x="16914" y="31001"/>
                  </a:lnTo>
                  <a:lnTo>
                    <a:pt x="17513" y="30239"/>
                  </a:lnTo>
                  <a:lnTo>
                    <a:pt x="18057" y="29478"/>
                  </a:lnTo>
                  <a:lnTo>
                    <a:pt x="19036" y="27846"/>
                  </a:lnTo>
                  <a:lnTo>
                    <a:pt x="19579" y="27030"/>
                  </a:lnTo>
                  <a:lnTo>
                    <a:pt x="20123" y="26215"/>
                  </a:lnTo>
                  <a:lnTo>
                    <a:pt x="20178" y="26160"/>
                  </a:lnTo>
                  <a:lnTo>
                    <a:pt x="20123" y="26051"/>
                  </a:lnTo>
                  <a:lnTo>
                    <a:pt x="20123" y="25943"/>
                  </a:lnTo>
                  <a:lnTo>
                    <a:pt x="20014" y="25888"/>
                  </a:lnTo>
                  <a:lnTo>
                    <a:pt x="19906" y="25834"/>
                  </a:lnTo>
                  <a:lnTo>
                    <a:pt x="19851" y="25834"/>
                  </a:lnTo>
                  <a:lnTo>
                    <a:pt x="19743" y="25888"/>
                  </a:lnTo>
                  <a:lnTo>
                    <a:pt x="19634" y="25997"/>
                  </a:lnTo>
                  <a:lnTo>
                    <a:pt x="18709" y="27411"/>
                  </a:lnTo>
                  <a:lnTo>
                    <a:pt x="17785" y="28880"/>
                  </a:lnTo>
                  <a:lnTo>
                    <a:pt x="17295" y="29587"/>
                  </a:lnTo>
                  <a:lnTo>
                    <a:pt x="16806" y="30294"/>
                  </a:lnTo>
                  <a:lnTo>
                    <a:pt x="16262" y="31001"/>
                  </a:lnTo>
                  <a:lnTo>
                    <a:pt x="15664" y="31599"/>
                  </a:lnTo>
                  <a:lnTo>
                    <a:pt x="14685" y="32578"/>
                  </a:lnTo>
                  <a:lnTo>
                    <a:pt x="13651" y="33502"/>
                  </a:lnTo>
                  <a:lnTo>
                    <a:pt x="13107" y="33883"/>
                  </a:lnTo>
                  <a:lnTo>
                    <a:pt x="12563" y="34209"/>
                  </a:lnTo>
                  <a:lnTo>
                    <a:pt x="11965" y="34536"/>
                  </a:lnTo>
                  <a:lnTo>
                    <a:pt x="11693" y="34590"/>
                  </a:lnTo>
                  <a:lnTo>
                    <a:pt x="11367" y="34645"/>
                  </a:lnTo>
                  <a:lnTo>
                    <a:pt x="10986" y="34753"/>
                  </a:lnTo>
                  <a:lnTo>
                    <a:pt x="10606" y="34862"/>
                  </a:lnTo>
                  <a:lnTo>
                    <a:pt x="9898" y="35134"/>
                  </a:lnTo>
                  <a:lnTo>
                    <a:pt x="9028" y="35297"/>
                  </a:lnTo>
                  <a:lnTo>
                    <a:pt x="8158" y="35406"/>
                  </a:lnTo>
                  <a:lnTo>
                    <a:pt x="7288" y="35406"/>
                  </a:lnTo>
                  <a:lnTo>
                    <a:pt x="6472" y="35297"/>
                  </a:lnTo>
                  <a:lnTo>
                    <a:pt x="5656" y="35080"/>
                  </a:lnTo>
                  <a:lnTo>
                    <a:pt x="5276" y="34971"/>
                  </a:lnTo>
                  <a:lnTo>
                    <a:pt x="4895" y="34753"/>
                  </a:lnTo>
                  <a:lnTo>
                    <a:pt x="4297" y="34427"/>
                  </a:lnTo>
                  <a:lnTo>
                    <a:pt x="3753" y="33938"/>
                  </a:lnTo>
                  <a:lnTo>
                    <a:pt x="3263" y="33448"/>
                  </a:lnTo>
                  <a:lnTo>
                    <a:pt x="2828" y="32904"/>
                  </a:lnTo>
                  <a:lnTo>
                    <a:pt x="2447" y="32306"/>
                  </a:lnTo>
                  <a:lnTo>
                    <a:pt x="2176" y="31708"/>
                  </a:lnTo>
                  <a:lnTo>
                    <a:pt x="1904" y="31055"/>
                  </a:lnTo>
                  <a:lnTo>
                    <a:pt x="1686" y="30402"/>
                  </a:lnTo>
                  <a:lnTo>
                    <a:pt x="1468" y="29695"/>
                  </a:lnTo>
                  <a:lnTo>
                    <a:pt x="1360" y="28988"/>
                  </a:lnTo>
                  <a:lnTo>
                    <a:pt x="1142" y="27574"/>
                  </a:lnTo>
                  <a:lnTo>
                    <a:pt x="979" y="26106"/>
                  </a:lnTo>
                  <a:lnTo>
                    <a:pt x="870" y="24692"/>
                  </a:lnTo>
                  <a:lnTo>
                    <a:pt x="707" y="21320"/>
                  </a:lnTo>
                  <a:lnTo>
                    <a:pt x="598" y="17948"/>
                  </a:lnTo>
                  <a:lnTo>
                    <a:pt x="544" y="15827"/>
                  </a:lnTo>
                  <a:lnTo>
                    <a:pt x="544" y="13706"/>
                  </a:lnTo>
                  <a:lnTo>
                    <a:pt x="544" y="11530"/>
                  </a:lnTo>
                  <a:lnTo>
                    <a:pt x="598" y="9409"/>
                  </a:lnTo>
                  <a:lnTo>
                    <a:pt x="707" y="7234"/>
                  </a:lnTo>
                  <a:lnTo>
                    <a:pt x="761" y="6581"/>
                  </a:lnTo>
                  <a:lnTo>
                    <a:pt x="761" y="5983"/>
                  </a:lnTo>
                  <a:lnTo>
                    <a:pt x="707" y="4188"/>
                  </a:lnTo>
                  <a:lnTo>
                    <a:pt x="707" y="3100"/>
                  </a:lnTo>
                  <a:lnTo>
                    <a:pt x="761" y="2556"/>
                  </a:lnTo>
                  <a:lnTo>
                    <a:pt x="816" y="2067"/>
                  </a:lnTo>
                  <a:lnTo>
                    <a:pt x="925" y="1740"/>
                  </a:lnTo>
                  <a:lnTo>
                    <a:pt x="1088" y="1414"/>
                  </a:lnTo>
                  <a:lnTo>
                    <a:pt x="1142" y="1414"/>
                  </a:lnTo>
                  <a:lnTo>
                    <a:pt x="1305" y="1523"/>
                  </a:lnTo>
                  <a:lnTo>
                    <a:pt x="1523" y="1904"/>
                  </a:lnTo>
                  <a:lnTo>
                    <a:pt x="1686" y="2393"/>
                  </a:lnTo>
                  <a:lnTo>
                    <a:pt x="1958" y="3263"/>
                  </a:lnTo>
                  <a:lnTo>
                    <a:pt x="2176" y="4242"/>
                  </a:lnTo>
                  <a:lnTo>
                    <a:pt x="2339" y="5221"/>
                  </a:lnTo>
                  <a:lnTo>
                    <a:pt x="2447" y="5711"/>
                  </a:lnTo>
                  <a:lnTo>
                    <a:pt x="2502" y="5819"/>
                  </a:lnTo>
                  <a:lnTo>
                    <a:pt x="2556" y="5874"/>
                  </a:lnTo>
                  <a:lnTo>
                    <a:pt x="2719" y="5874"/>
                  </a:lnTo>
                  <a:lnTo>
                    <a:pt x="2883" y="5819"/>
                  </a:lnTo>
                  <a:lnTo>
                    <a:pt x="2937" y="5765"/>
                  </a:lnTo>
                  <a:lnTo>
                    <a:pt x="2937" y="5656"/>
                  </a:lnTo>
                  <a:lnTo>
                    <a:pt x="2931" y="5549"/>
                  </a:lnTo>
                  <a:lnTo>
                    <a:pt x="2931" y="5549"/>
                  </a:lnTo>
                  <a:lnTo>
                    <a:pt x="2937" y="5548"/>
                  </a:lnTo>
                  <a:lnTo>
                    <a:pt x="2927" y="5493"/>
                  </a:lnTo>
                  <a:lnTo>
                    <a:pt x="2927" y="5493"/>
                  </a:lnTo>
                  <a:lnTo>
                    <a:pt x="2883" y="4732"/>
                  </a:lnTo>
                  <a:lnTo>
                    <a:pt x="2883" y="3807"/>
                  </a:lnTo>
                  <a:lnTo>
                    <a:pt x="2883" y="3100"/>
                  </a:lnTo>
                  <a:lnTo>
                    <a:pt x="2937" y="2393"/>
                  </a:lnTo>
                  <a:lnTo>
                    <a:pt x="2991" y="1632"/>
                  </a:lnTo>
                  <a:lnTo>
                    <a:pt x="3100" y="1305"/>
                  </a:lnTo>
                  <a:lnTo>
                    <a:pt x="3209" y="979"/>
                  </a:lnTo>
                  <a:lnTo>
                    <a:pt x="3318" y="816"/>
                  </a:lnTo>
                  <a:lnTo>
                    <a:pt x="3426" y="653"/>
                  </a:lnTo>
                  <a:lnTo>
                    <a:pt x="3535" y="598"/>
                  </a:lnTo>
                  <a:lnTo>
                    <a:pt x="3644" y="761"/>
                  </a:lnTo>
                  <a:lnTo>
                    <a:pt x="3753" y="979"/>
                  </a:lnTo>
                  <a:lnTo>
                    <a:pt x="3807" y="1197"/>
                  </a:lnTo>
                  <a:lnTo>
                    <a:pt x="3916" y="1849"/>
                  </a:lnTo>
                  <a:lnTo>
                    <a:pt x="3970" y="2502"/>
                  </a:lnTo>
                  <a:lnTo>
                    <a:pt x="4025" y="3862"/>
                  </a:lnTo>
                  <a:lnTo>
                    <a:pt x="4025" y="5765"/>
                  </a:lnTo>
                  <a:lnTo>
                    <a:pt x="4025" y="5874"/>
                  </a:lnTo>
                  <a:lnTo>
                    <a:pt x="4133" y="5928"/>
                  </a:lnTo>
                  <a:lnTo>
                    <a:pt x="4188" y="5983"/>
                  </a:lnTo>
                  <a:lnTo>
                    <a:pt x="4297" y="6037"/>
                  </a:lnTo>
                  <a:lnTo>
                    <a:pt x="4405" y="5983"/>
                  </a:lnTo>
                  <a:lnTo>
                    <a:pt x="4460" y="5928"/>
                  </a:lnTo>
                  <a:lnTo>
                    <a:pt x="4514" y="5874"/>
                  </a:lnTo>
                  <a:lnTo>
                    <a:pt x="4569" y="5765"/>
                  </a:lnTo>
                  <a:lnTo>
                    <a:pt x="4732" y="4025"/>
                  </a:lnTo>
                  <a:lnTo>
                    <a:pt x="4895" y="2556"/>
                  </a:lnTo>
                  <a:lnTo>
                    <a:pt x="5058" y="1849"/>
                  </a:lnTo>
                  <a:lnTo>
                    <a:pt x="5276" y="1142"/>
                  </a:lnTo>
                  <a:lnTo>
                    <a:pt x="5439" y="761"/>
                  </a:lnTo>
                  <a:lnTo>
                    <a:pt x="5548" y="653"/>
                  </a:lnTo>
                  <a:lnTo>
                    <a:pt x="5711" y="544"/>
                  </a:lnTo>
                  <a:lnTo>
                    <a:pt x="5765" y="598"/>
                  </a:lnTo>
                  <a:lnTo>
                    <a:pt x="5874" y="761"/>
                  </a:lnTo>
                  <a:lnTo>
                    <a:pt x="5928" y="979"/>
                  </a:lnTo>
                  <a:lnTo>
                    <a:pt x="6146" y="1632"/>
                  </a:lnTo>
                  <a:lnTo>
                    <a:pt x="6255" y="2284"/>
                  </a:lnTo>
                  <a:lnTo>
                    <a:pt x="6363" y="3644"/>
                  </a:lnTo>
                  <a:lnTo>
                    <a:pt x="6418" y="4623"/>
                  </a:lnTo>
                  <a:lnTo>
                    <a:pt x="6472" y="5656"/>
                  </a:lnTo>
                  <a:lnTo>
                    <a:pt x="6526" y="5765"/>
                  </a:lnTo>
                  <a:lnTo>
                    <a:pt x="6581" y="5819"/>
                  </a:lnTo>
                  <a:lnTo>
                    <a:pt x="6635" y="5874"/>
                  </a:lnTo>
                  <a:lnTo>
                    <a:pt x="6853" y="5874"/>
                  </a:lnTo>
                  <a:lnTo>
                    <a:pt x="6907" y="5819"/>
                  </a:lnTo>
                  <a:lnTo>
                    <a:pt x="6962" y="5765"/>
                  </a:lnTo>
                  <a:lnTo>
                    <a:pt x="7016" y="5656"/>
                  </a:lnTo>
                  <a:lnTo>
                    <a:pt x="6962" y="4677"/>
                  </a:lnTo>
                  <a:lnTo>
                    <a:pt x="6962" y="3698"/>
                  </a:lnTo>
                  <a:lnTo>
                    <a:pt x="7016" y="2937"/>
                  </a:lnTo>
                  <a:lnTo>
                    <a:pt x="7125" y="2176"/>
                  </a:lnTo>
                  <a:lnTo>
                    <a:pt x="7234" y="1577"/>
                  </a:lnTo>
                  <a:lnTo>
                    <a:pt x="7288" y="1251"/>
                  </a:lnTo>
                  <a:lnTo>
                    <a:pt x="7451" y="979"/>
                  </a:lnTo>
                  <a:lnTo>
                    <a:pt x="7560" y="870"/>
                  </a:lnTo>
                  <a:lnTo>
                    <a:pt x="7669" y="816"/>
                  </a:lnTo>
                  <a:lnTo>
                    <a:pt x="7669" y="761"/>
                  </a:lnTo>
                  <a:lnTo>
                    <a:pt x="7777" y="1142"/>
                  </a:lnTo>
                  <a:lnTo>
                    <a:pt x="7886" y="1523"/>
                  </a:lnTo>
                  <a:lnTo>
                    <a:pt x="7995" y="2230"/>
                  </a:lnTo>
                  <a:lnTo>
                    <a:pt x="8049" y="2991"/>
                  </a:lnTo>
                  <a:lnTo>
                    <a:pt x="8104" y="4405"/>
                  </a:lnTo>
                  <a:lnTo>
                    <a:pt x="8104" y="7016"/>
                  </a:lnTo>
                  <a:lnTo>
                    <a:pt x="8104" y="9572"/>
                  </a:lnTo>
                  <a:lnTo>
                    <a:pt x="8158" y="12781"/>
                  </a:lnTo>
                  <a:lnTo>
                    <a:pt x="8267" y="15935"/>
                  </a:lnTo>
                  <a:lnTo>
                    <a:pt x="8376" y="19090"/>
                  </a:lnTo>
                  <a:lnTo>
                    <a:pt x="8593" y="22244"/>
                  </a:lnTo>
                  <a:lnTo>
                    <a:pt x="8756" y="24093"/>
                  </a:lnTo>
                  <a:lnTo>
                    <a:pt x="8811" y="24746"/>
                  </a:lnTo>
                  <a:lnTo>
                    <a:pt x="8865" y="25072"/>
                  </a:lnTo>
                  <a:lnTo>
                    <a:pt x="8920" y="25344"/>
                  </a:lnTo>
                  <a:lnTo>
                    <a:pt x="9028" y="25616"/>
                  </a:lnTo>
                  <a:lnTo>
                    <a:pt x="9137" y="25834"/>
                  </a:lnTo>
                  <a:lnTo>
                    <a:pt x="9300" y="26051"/>
                  </a:lnTo>
                  <a:lnTo>
                    <a:pt x="9518" y="26215"/>
                  </a:lnTo>
                  <a:lnTo>
                    <a:pt x="9735" y="26323"/>
                  </a:lnTo>
                  <a:lnTo>
                    <a:pt x="9953" y="26378"/>
                  </a:lnTo>
                  <a:lnTo>
                    <a:pt x="10225" y="26378"/>
                  </a:lnTo>
                  <a:lnTo>
                    <a:pt x="10442" y="26269"/>
                  </a:lnTo>
                  <a:lnTo>
                    <a:pt x="10714" y="26106"/>
                  </a:lnTo>
                  <a:lnTo>
                    <a:pt x="10932" y="25888"/>
                  </a:lnTo>
                  <a:lnTo>
                    <a:pt x="11313" y="25399"/>
                  </a:lnTo>
                  <a:lnTo>
                    <a:pt x="12128" y="24093"/>
                  </a:lnTo>
                  <a:lnTo>
                    <a:pt x="12999" y="22679"/>
                  </a:lnTo>
                  <a:lnTo>
                    <a:pt x="13379" y="21972"/>
                  </a:lnTo>
                  <a:lnTo>
                    <a:pt x="13760" y="21211"/>
                  </a:lnTo>
                  <a:lnTo>
                    <a:pt x="13760" y="21102"/>
                  </a:lnTo>
                  <a:lnTo>
                    <a:pt x="13760" y="20993"/>
                  </a:lnTo>
                  <a:lnTo>
                    <a:pt x="13706" y="20939"/>
                  </a:lnTo>
                  <a:lnTo>
                    <a:pt x="13597" y="20830"/>
                  </a:lnTo>
                  <a:lnTo>
                    <a:pt x="13434" y="20830"/>
                  </a:lnTo>
                  <a:lnTo>
                    <a:pt x="13325" y="20885"/>
                  </a:lnTo>
                  <a:lnTo>
                    <a:pt x="13270" y="20939"/>
                  </a:lnTo>
                  <a:lnTo>
                    <a:pt x="12944" y="21592"/>
                  </a:lnTo>
                  <a:lnTo>
                    <a:pt x="12618" y="22244"/>
                  </a:lnTo>
                  <a:lnTo>
                    <a:pt x="11856" y="23495"/>
                  </a:lnTo>
                  <a:lnTo>
                    <a:pt x="11095" y="24692"/>
                  </a:lnTo>
                  <a:lnTo>
                    <a:pt x="10769" y="25236"/>
                  </a:lnTo>
                  <a:lnTo>
                    <a:pt x="10606" y="25508"/>
                  </a:lnTo>
                  <a:lnTo>
                    <a:pt x="10388" y="25725"/>
                  </a:lnTo>
                  <a:lnTo>
                    <a:pt x="10225" y="25834"/>
                  </a:lnTo>
                  <a:lnTo>
                    <a:pt x="9844" y="25834"/>
                  </a:lnTo>
                  <a:lnTo>
                    <a:pt x="9681" y="25671"/>
                  </a:lnTo>
                  <a:lnTo>
                    <a:pt x="9518" y="25399"/>
                  </a:lnTo>
                  <a:lnTo>
                    <a:pt x="9463" y="25072"/>
                  </a:lnTo>
                  <a:lnTo>
                    <a:pt x="9355" y="24746"/>
                  </a:lnTo>
                  <a:lnTo>
                    <a:pt x="9300" y="24257"/>
                  </a:lnTo>
                  <a:lnTo>
                    <a:pt x="9083" y="21048"/>
                  </a:lnTo>
                  <a:lnTo>
                    <a:pt x="8865" y="18111"/>
                  </a:lnTo>
                  <a:lnTo>
                    <a:pt x="8756" y="15228"/>
                  </a:lnTo>
                  <a:lnTo>
                    <a:pt x="8648" y="12292"/>
                  </a:lnTo>
                  <a:lnTo>
                    <a:pt x="8648" y="9355"/>
                  </a:lnTo>
                  <a:lnTo>
                    <a:pt x="8648" y="6526"/>
                  </a:lnTo>
                  <a:lnTo>
                    <a:pt x="8648" y="5112"/>
                  </a:lnTo>
                  <a:lnTo>
                    <a:pt x="8593" y="3644"/>
                  </a:lnTo>
                  <a:lnTo>
                    <a:pt x="8539" y="2339"/>
                  </a:lnTo>
                  <a:lnTo>
                    <a:pt x="8430" y="1632"/>
                  </a:lnTo>
                  <a:lnTo>
                    <a:pt x="8321" y="979"/>
                  </a:lnTo>
                  <a:lnTo>
                    <a:pt x="8212" y="653"/>
                  </a:lnTo>
                  <a:lnTo>
                    <a:pt x="8104" y="490"/>
                  </a:lnTo>
                  <a:lnTo>
                    <a:pt x="7995" y="381"/>
                  </a:lnTo>
                  <a:lnTo>
                    <a:pt x="7777" y="272"/>
                  </a:lnTo>
                  <a:lnTo>
                    <a:pt x="7614" y="272"/>
                  </a:lnTo>
                  <a:lnTo>
                    <a:pt x="7397" y="326"/>
                  </a:lnTo>
                  <a:lnTo>
                    <a:pt x="7234" y="435"/>
                  </a:lnTo>
                  <a:lnTo>
                    <a:pt x="7016" y="707"/>
                  </a:lnTo>
                  <a:lnTo>
                    <a:pt x="6853" y="979"/>
                  </a:lnTo>
                  <a:lnTo>
                    <a:pt x="6744" y="1305"/>
                  </a:lnTo>
                  <a:lnTo>
                    <a:pt x="6690" y="1632"/>
                  </a:lnTo>
                  <a:lnTo>
                    <a:pt x="6681" y="1680"/>
                  </a:lnTo>
                  <a:lnTo>
                    <a:pt x="6681" y="1680"/>
                  </a:lnTo>
                  <a:lnTo>
                    <a:pt x="6635" y="1469"/>
                  </a:lnTo>
                  <a:lnTo>
                    <a:pt x="6418" y="761"/>
                  </a:lnTo>
                  <a:lnTo>
                    <a:pt x="6363" y="544"/>
                  </a:lnTo>
                  <a:lnTo>
                    <a:pt x="6200" y="326"/>
                  </a:lnTo>
                  <a:lnTo>
                    <a:pt x="6091" y="163"/>
                  </a:lnTo>
                  <a:lnTo>
                    <a:pt x="5874" y="54"/>
                  </a:lnTo>
                  <a:lnTo>
                    <a:pt x="5602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15"/>
            <p:cNvGrpSpPr/>
            <p:nvPr/>
          </p:nvGrpSpPr>
          <p:grpSpPr>
            <a:xfrm>
              <a:off x="7495808" y="3089834"/>
              <a:ext cx="162234" cy="188384"/>
              <a:chOff x="7495808" y="3089834"/>
              <a:chExt cx="162234" cy="188384"/>
            </a:xfrm>
          </p:grpSpPr>
          <p:sp>
            <p:nvSpPr>
              <p:cNvPr id="207" name="Google Shape;207;p15"/>
              <p:cNvSpPr/>
              <p:nvPr/>
            </p:nvSpPr>
            <p:spPr>
              <a:xfrm>
                <a:off x="7501042" y="3095068"/>
                <a:ext cx="151766" cy="177916"/>
              </a:xfrm>
              <a:custGeom>
                <a:rect b="b" l="l" r="r" t="t"/>
                <a:pathLst>
                  <a:path extrusionOk="0" h="9246" w="7887">
                    <a:moveTo>
                      <a:pt x="7887" y="0"/>
                    </a:moveTo>
                    <a:lnTo>
                      <a:pt x="7397" y="109"/>
                    </a:lnTo>
                    <a:lnTo>
                      <a:pt x="6962" y="326"/>
                    </a:lnTo>
                    <a:lnTo>
                      <a:pt x="6092" y="761"/>
                    </a:lnTo>
                    <a:lnTo>
                      <a:pt x="4406" y="1849"/>
                    </a:lnTo>
                    <a:lnTo>
                      <a:pt x="3536" y="2393"/>
                    </a:lnTo>
                    <a:lnTo>
                      <a:pt x="2665" y="3046"/>
                    </a:lnTo>
                    <a:lnTo>
                      <a:pt x="1904" y="3753"/>
                    </a:lnTo>
                    <a:lnTo>
                      <a:pt x="1143" y="4514"/>
                    </a:lnTo>
                    <a:lnTo>
                      <a:pt x="1741" y="4895"/>
                    </a:lnTo>
                    <a:lnTo>
                      <a:pt x="2339" y="5221"/>
                    </a:lnTo>
                    <a:lnTo>
                      <a:pt x="3590" y="5819"/>
                    </a:lnTo>
                    <a:lnTo>
                      <a:pt x="1795" y="7505"/>
                    </a:lnTo>
                    <a:lnTo>
                      <a:pt x="1" y="9246"/>
                    </a:lnTo>
                    <a:lnTo>
                      <a:pt x="1034" y="8974"/>
                    </a:lnTo>
                    <a:lnTo>
                      <a:pt x="2013" y="8702"/>
                    </a:lnTo>
                    <a:lnTo>
                      <a:pt x="2992" y="8376"/>
                    </a:lnTo>
                    <a:lnTo>
                      <a:pt x="3916" y="7941"/>
                    </a:lnTo>
                    <a:lnTo>
                      <a:pt x="4895" y="7505"/>
                    </a:lnTo>
                    <a:lnTo>
                      <a:pt x="5766" y="7016"/>
                    </a:lnTo>
                    <a:lnTo>
                      <a:pt x="6690" y="6526"/>
                    </a:lnTo>
                    <a:lnTo>
                      <a:pt x="7560" y="5928"/>
                    </a:lnTo>
                    <a:lnTo>
                      <a:pt x="5929" y="5167"/>
                    </a:lnTo>
                    <a:lnTo>
                      <a:pt x="4895" y="4732"/>
                    </a:lnTo>
                    <a:lnTo>
                      <a:pt x="4569" y="4623"/>
                    </a:lnTo>
                    <a:lnTo>
                      <a:pt x="4406" y="4623"/>
                    </a:lnTo>
                    <a:lnTo>
                      <a:pt x="4569" y="4460"/>
                    </a:lnTo>
                    <a:lnTo>
                      <a:pt x="5494" y="3426"/>
                    </a:lnTo>
                    <a:lnTo>
                      <a:pt x="6364" y="2284"/>
                    </a:lnTo>
                    <a:lnTo>
                      <a:pt x="7125" y="1142"/>
                    </a:lnTo>
                    <a:lnTo>
                      <a:pt x="7887" y="0"/>
                    </a:lnTo>
                    <a:close/>
                  </a:path>
                </a:pathLst>
              </a:custGeom>
              <a:solidFill>
                <a:srgbClr val="EAB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7495808" y="3089834"/>
                <a:ext cx="162234" cy="188384"/>
              </a:xfrm>
              <a:custGeom>
                <a:rect b="b" l="l" r="r" t="t"/>
                <a:pathLst>
                  <a:path extrusionOk="0" h="9790" w="8431">
                    <a:moveTo>
                      <a:pt x="7523" y="766"/>
                    </a:moveTo>
                    <a:lnTo>
                      <a:pt x="7180" y="1305"/>
                    </a:lnTo>
                    <a:lnTo>
                      <a:pt x="6418" y="2393"/>
                    </a:lnTo>
                    <a:lnTo>
                      <a:pt x="5548" y="3481"/>
                    </a:lnTo>
                    <a:lnTo>
                      <a:pt x="4623" y="4514"/>
                    </a:lnTo>
                    <a:lnTo>
                      <a:pt x="4460" y="4732"/>
                    </a:lnTo>
                    <a:lnTo>
                      <a:pt x="4406" y="4786"/>
                    </a:lnTo>
                    <a:lnTo>
                      <a:pt x="4406" y="4895"/>
                    </a:lnTo>
                    <a:lnTo>
                      <a:pt x="4460" y="5058"/>
                    </a:lnTo>
                    <a:lnTo>
                      <a:pt x="4623" y="5167"/>
                    </a:lnTo>
                    <a:lnTo>
                      <a:pt x="4678" y="5167"/>
                    </a:lnTo>
                    <a:lnTo>
                      <a:pt x="4787" y="5113"/>
                    </a:lnTo>
                    <a:lnTo>
                      <a:pt x="4732" y="5167"/>
                    </a:lnTo>
                    <a:lnTo>
                      <a:pt x="4841" y="5167"/>
                    </a:lnTo>
                    <a:lnTo>
                      <a:pt x="5167" y="5330"/>
                    </a:lnTo>
                    <a:lnTo>
                      <a:pt x="6201" y="5765"/>
                    </a:lnTo>
                    <a:lnTo>
                      <a:pt x="7227" y="6259"/>
                    </a:lnTo>
                    <a:lnTo>
                      <a:pt x="7227" y="6259"/>
                    </a:lnTo>
                    <a:lnTo>
                      <a:pt x="6799" y="6527"/>
                    </a:lnTo>
                    <a:lnTo>
                      <a:pt x="5929" y="7070"/>
                    </a:lnTo>
                    <a:lnTo>
                      <a:pt x="5004" y="7560"/>
                    </a:lnTo>
                    <a:lnTo>
                      <a:pt x="4080" y="7995"/>
                    </a:lnTo>
                    <a:lnTo>
                      <a:pt x="3155" y="8376"/>
                    </a:lnTo>
                    <a:lnTo>
                      <a:pt x="2176" y="8702"/>
                    </a:lnTo>
                    <a:lnTo>
                      <a:pt x="1197" y="9028"/>
                    </a:lnTo>
                    <a:lnTo>
                      <a:pt x="1197" y="9028"/>
                    </a:lnTo>
                    <a:lnTo>
                      <a:pt x="2230" y="7995"/>
                    </a:lnTo>
                    <a:lnTo>
                      <a:pt x="4080" y="6255"/>
                    </a:lnTo>
                    <a:lnTo>
                      <a:pt x="4134" y="6200"/>
                    </a:lnTo>
                    <a:lnTo>
                      <a:pt x="4134" y="6037"/>
                    </a:lnTo>
                    <a:lnTo>
                      <a:pt x="4080" y="5928"/>
                    </a:lnTo>
                    <a:lnTo>
                      <a:pt x="4025" y="5874"/>
                    </a:lnTo>
                    <a:lnTo>
                      <a:pt x="2774" y="5276"/>
                    </a:lnTo>
                    <a:lnTo>
                      <a:pt x="2176" y="4949"/>
                    </a:lnTo>
                    <a:lnTo>
                      <a:pt x="1856" y="4725"/>
                    </a:lnTo>
                    <a:lnTo>
                      <a:pt x="1856" y="4725"/>
                    </a:lnTo>
                    <a:lnTo>
                      <a:pt x="2339" y="4242"/>
                    </a:lnTo>
                    <a:lnTo>
                      <a:pt x="3101" y="3535"/>
                    </a:lnTo>
                    <a:lnTo>
                      <a:pt x="3916" y="2937"/>
                    </a:lnTo>
                    <a:lnTo>
                      <a:pt x="4732" y="2393"/>
                    </a:lnTo>
                    <a:lnTo>
                      <a:pt x="6418" y="1305"/>
                    </a:lnTo>
                    <a:lnTo>
                      <a:pt x="7288" y="870"/>
                    </a:lnTo>
                    <a:lnTo>
                      <a:pt x="7523" y="766"/>
                    </a:lnTo>
                    <a:close/>
                    <a:moveTo>
                      <a:pt x="8104" y="0"/>
                    </a:moveTo>
                    <a:lnTo>
                      <a:pt x="7615" y="163"/>
                    </a:lnTo>
                    <a:lnTo>
                      <a:pt x="7125" y="326"/>
                    </a:lnTo>
                    <a:lnTo>
                      <a:pt x="6201" y="816"/>
                    </a:lnTo>
                    <a:lnTo>
                      <a:pt x="4460" y="1904"/>
                    </a:lnTo>
                    <a:lnTo>
                      <a:pt x="3590" y="2502"/>
                    </a:lnTo>
                    <a:lnTo>
                      <a:pt x="2774" y="3155"/>
                    </a:lnTo>
                    <a:lnTo>
                      <a:pt x="2013" y="3807"/>
                    </a:lnTo>
                    <a:lnTo>
                      <a:pt x="1251" y="4569"/>
                    </a:lnTo>
                    <a:lnTo>
                      <a:pt x="1197" y="4677"/>
                    </a:lnTo>
                    <a:lnTo>
                      <a:pt x="1197" y="4786"/>
                    </a:lnTo>
                    <a:lnTo>
                      <a:pt x="1197" y="4895"/>
                    </a:lnTo>
                    <a:lnTo>
                      <a:pt x="1251" y="4949"/>
                    </a:lnTo>
                    <a:lnTo>
                      <a:pt x="1850" y="5384"/>
                    </a:lnTo>
                    <a:lnTo>
                      <a:pt x="2448" y="5711"/>
                    </a:lnTo>
                    <a:lnTo>
                      <a:pt x="3439" y="6165"/>
                    </a:lnTo>
                    <a:lnTo>
                      <a:pt x="3439" y="6165"/>
                    </a:lnTo>
                    <a:lnTo>
                      <a:pt x="1850" y="7614"/>
                    </a:lnTo>
                    <a:lnTo>
                      <a:pt x="218" y="9246"/>
                    </a:lnTo>
                    <a:lnTo>
                      <a:pt x="218" y="9246"/>
                    </a:lnTo>
                    <a:lnTo>
                      <a:pt x="218" y="9246"/>
                    </a:lnTo>
                    <a:lnTo>
                      <a:pt x="218" y="9246"/>
                    </a:lnTo>
                    <a:lnTo>
                      <a:pt x="109" y="9355"/>
                    </a:lnTo>
                    <a:lnTo>
                      <a:pt x="55" y="9409"/>
                    </a:lnTo>
                    <a:lnTo>
                      <a:pt x="1" y="9518"/>
                    </a:lnTo>
                    <a:lnTo>
                      <a:pt x="55" y="9627"/>
                    </a:lnTo>
                    <a:lnTo>
                      <a:pt x="164" y="9790"/>
                    </a:lnTo>
                    <a:lnTo>
                      <a:pt x="327" y="9790"/>
                    </a:lnTo>
                    <a:lnTo>
                      <a:pt x="1360" y="9518"/>
                    </a:lnTo>
                    <a:lnTo>
                      <a:pt x="2339" y="9246"/>
                    </a:lnTo>
                    <a:lnTo>
                      <a:pt x="3318" y="8865"/>
                    </a:lnTo>
                    <a:lnTo>
                      <a:pt x="4297" y="8484"/>
                    </a:lnTo>
                    <a:lnTo>
                      <a:pt x="5276" y="8049"/>
                    </a:lnTo>
                    <a:lnTo>
                      <a:pt x="6201" y="7560"/>
                    </a:lnTo>
                    <a:lnTo>
                      <a:pt x="7071" y="7016"/>
                    </a:lnTo>
                    <a:lnTo>
                      <a:pt x="7941" y="6472"/>
                    </a:lnTo>
                    <a:lnTo>
                      <a:pt x="8050" y="6363"/>
                    </a:lnTo>
                    <a:lnTo>
                      <a:pt x="8104" y="6200"/>
                    </a:lnTo>
                    <a:lnTo>
                      <a:pt x="8050" y="6091"/>
                    </a:lnTo>
                    <a:lnTo>
                      <a:pt x="7941" y="5983"/>
                    </a:lnTo>
                    <a:lnTo>
                      <a:pt x="6201" y="5167"/>
                    </a:lnTo>
                    <a:lnTo>
                      <a:pt x="5167" y="4732"/>
                    </a:lnTo>
                    <a:lnTo>
                      <a:pt x="5154" y="4727"/>
                    </a:lnTo>
                    <a:lnTo>
                      <a:pt x="5929" y="3862"/>
                    </a:lnTo>
                    <a:lnTo>
                      <a:pt x="6853" y="2719"/>
                    </a:lnTo>
                    <a:lnTo>
                      <a:pt x="7669" y="1577"/>
                    </a:lnTo>
                    <a:lnTo>
                      <a:pt x="8376" y="381"/>
                    </a:lnTo>
                    <a:lnTo>
                      <a:pt x="8431" y="218"/>
                    </a:lnTo>
                    <a:lnTo>
                      <a:pt x="8376" y="109"/>
                    </a:lnTo>
                    <a:lnTo>
                      <a:pt x="8267" y="0"/>
                    </a:lnTo>
                    <a:close/>
                  </a:path>
                </a:pathLst>
              </a:custGeom>
              <a:solidFill>
                <a:srgbClr val="EAB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" name="Google Shape;209;p15"/>
            <p:cNvSpPr/>
            <p:nvPr/>
          </p:nvSpPr>
          <p:spPr>
            <a:xfrm>
              <a:off x="7319989" y="4002409"/>
              <a:ext cx="17819" cy="41872"/>
            </a:xfrm>
            <a:custGeom>
              <a:rect b="b" l="l" r="r" t="t"/>
              <a:pathLst>
                <a:path extrusionOk="0" h="2176" w="926">
                  <a:moveTo>
                    <a:pt x="653" y="1"/>
                  </a:moveTo>
                  <a:lnTo>
                    <a:pt x="544" y="55"/>
                  </a:lnTo>
                  <a:lnTo>
                    <a:pt x="436" y="109"/>
                  </a:lnTo>
                  <a:lnTo>
                    <a:pt x="381" y="218"/>
                  </a:lnTo>
                  <a:lnTo>
                    <a:pt x="1" y="1850"/>
                  </a:lnTo>
                  <a:lnTo>
                    <a:pt x="1" y="1958"/>
                  </a:lnTo>
                  <a:lnTo>
                    <a:pt x="55" y="2067"/>
                  </a:lnTo>
                  <a:lnTo>
                    <a:pt x="109" y="2122"/>
                  </a:lnTo>
                  <a:lnTo>
                    <a:pt x="218" y="2176"/>
                  </a:lnTo>
                  <a:lnTo>
                    <a:pt x="381" y="2176"/>
                  </a:lnTo>
                  <a:lnTo>
                    <a:pt x="490" y="2067"/>
                  </a:lnTo>
                  <a:lnTo>
                    <a:pt x="544" y="2013"/>
                  </a:lnTo>
                  <a:lnTo>
                    <a:pt x="925" y="327"/>
                  </a:lnTo>
                  <a:lnTo>
                    <a:pt x="925" y="218"/>
                  </a:lnTo>
                  <a:lnTo>
                    <a:pt x="871" y="164"/>
                  </a:lnTo>
                  <a:lnTo>
                    <a:pt x="816" y="55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7348237" y="4017053"/>
              <a:ext cx="12585" cy="46067"/>
            </a:xfrm>
            <a:custGeom>
              <a:rect b="b" l="l" r="r" t="t"/>
              <a:pathLst>
                <a:path extrusionOk="0" h="2394" w="654">
                  <a:moveTo>
                    <a:pt x="382" y="1"/>
                  </a:moveTo>
                  <a:lnTo>
                    <a:pt x="273" y="55"/>
                  </a:lnTo>
                  <a:lnTo>
                    <a:pt x="219" y="110"/>
                  </a:lnTo>
                  <a:lnTo>
                    <a:pt x="164" y="164"/>
                  </a:lnTo>
                  <a:lnTo>
                    <a:pt x="110" y="273"/>
                  </a:lnTo>
                  <a:lnTo>
                    <a:pt x="1" y="2122"/>
                  </a:lnTo>
                  <a:lnTo>
                    <a:pt x="55" y="2231"/>
                  </a:lnTo>
                  <a:lnTo>
                    <a:pt x="110" y="2340"/>
                  </a:lnTo>
                  <a:lnTo>
                    <a:pt x="164" y="2394"/>
                  </a:lnTo>
                  <a:lnTo>
                    <a:pt x="382" y="2394"/>
                  </a:lnTo>
                  <a:lnTo>
                    <a:pt x="490" y="2340"/>
                  </a:lnTo>
                  <a:lnTo>
                    <a:pt x="545" y="2231"/>
                  </a:lnTo>
                  <a:lnTo>
                    <a:pt x="545" y="2122"/>
                  </a:lnTo>
                  <a:lnTo>
                    <a:pt x="654" y="273"/>
                  </a:lnTo>
                  <a:lnTo>
                    <a:pt x="654" y="164"/>
                  </a:lnTo>
                  <a:lnTo>
                    <a:pt x="545" y="110"/>
                  </a:lnTo>
                  <a:lnTo>
                    <a:pt x="490" y="55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7160911" y="3390190"/>
              <a:ext cx="13624" cy="13624"/>
            </a:xfrm>
            <a:custGeom>
              <a:rect b="b" l="l" r="r" t="t"/>
              <a:pathLst>
                <a:path extrusionOk="0" h="708" w="708">
                  <a:moveTo>
                    <a:pt x="218" y="0"/>
                  </a:moveTo>
                  <a:lnTo>
                    <a:pt x="109" y="109"/>
                  </a:lnTo>
                  <a:lnTo>
                    <a:pt x="55" y="218"/>
                  </a:lnTo>
                  <a:lnTo>
                    <a:pt x="1" y="326"/>
                  </a:lnTo>
                  <a:lnTo>
                    <a:pt x="55" y="490"/>
                  </a:lnTo>
                  <a:lnTo>
                    <a:pt x="109" y="598"/>
                  </a:lnTo>
                  <a:lnTo>
                    <a:pt x="218" y="653"/>
                  </a:lnTo>
                  <a:lnTo>
                    <a:pt x="381" y="707"/>
                  </a:lnTo>
                  <a:lnTo>
                    <a:pt x="490" y="653"/>
                  </a:lnTo>
                  <a:lnTo>
                    <a:pt x="599" y="598"/>
                  </a:lnTo>
                  <a:lnTo>
                    <a:pt x="708" y="490"/>
                  </a:lnTo>
                  <a:lnTo>
                    <a:pt x="708" y="326"/>
                  </a:lnTo>
                  <a:lnTo>
                    <a:pt x="708" y="218"/>
                  </a:lnTo>
                  <a:lnTo>
                    <a:pt x="599" y="10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7269747" y="3373430"/>
              <a:ext cx="15721" cy="13643"/>
            </a:xfrm>
            <a:custGeom>
              <a:rect b="b" l="l" r="r" t="t"/>
              <a:pathLst>
                <a:path extrusionOk="0" h="709" w="817">
                  <a:moveTo>
                    <a:pt x="219" y="1"/>
                  </a:moveTo>
                  <a:lnTo>
                    <a:pt x="110" y="110"/>
                  </a:lnTo>
                  <a:lnTo>
                    <a:pt x="55" y="219"/>
                  </a:lnTo>
                  <a:lnTo>
                    <a:pt x="1" y="327"/>
                  </a:lnTo>
                  <a:lnTo>
                    <a:pt x="1" y="436"/>
                  </a:lnTo>
                  <a:lnTo>
                    <a:pt x="110" y="599"/>
                  </a:lnTo>
                  <a:lnTo>
                    <a:pt x="164" y="654"/>
                  </a:lnTo>
                  <a:lnTo>
                    <a:pt x="382" y="708"/>
                  </a:lnTo>
                  <a:lnTo>
                    <a:pt x="436" y="708"/>
                  </a:lnTo>
                  <a:lnTo>
                    <a:pt x="599" y="654"/>
                  </a:lnTo>
                  <a:lnTo>
                    <a:pt x="708" y="599"/>
                  </a:lnTo>
                  <a:lnTo>
                    <a:pt x="762" y="490"/>
                  </a:lnTo>
                  <a:lnTo>
                    <a:pt x="817" y="327"/>
                  </a:lnTo>
                  <a:lnTo>
                    <a:pt x="817" y="273"/>
                  </a:lnTo>
                  <a:lnTo>
                    <a:pt x="708" y="110"/>
                  </a:lnTo>
                  <a:lnTo>
                    <a:pt x="654" y="55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7032198" y="3149486"/>
              <a:ext cx="394567" cy="232353"/>
            </a:xfrm>
            <a:custGeom>
              <a:rect b="b" l="l" r="r" t="t"/>
              <a:pathLst>
                <a:path extrusionOk="0" h="12075" w="20505">
                  <a:moveTo>
                    <a:pt x="13053" y="0"/>
                  </a:moveTo>
                  <a:lnTo>
                    <a:pt x="11911" y="109"/>
                  </a:lnTo>
                  <a:lnTo>
                    <a:pt x="10769" y="327"/>
                  </a:lnTo>
                  <a:lnTo>
                    <a:pt x="9681" y="544"/>
                  </a:lnTo>
                  <a:lnTo>
                    <a:pt x="8539" y="816"/>
                  </a:lnTo>
                  <a:lnTo>
                    <a:pt x="6744" y="1305"/>
                  </a:lnTo>
                  <a:lnTo>
                    <a:pt x="5820" y="1577"/>
                  </a:lnTo>
                  <a:lnTo>
                    <a:pt x="4949" y="1904"/>
                  </a:lnTo>
                  <a:lnTo>
                    <a:pt x="4079" y="2284"/>
                  </a:lnTo>
                  <a:lnTo>
                    <a:pt x="3209" y="2665"/>
                  </a:lnTo>
                  <a:lnTo>
                    <a:pt x="2393" y="3155"/>
                  </a:lnTo>
                  <a:lnTo>
                    <a:pt x="1632" y="3753"/>
                  </a:lnTo>
                  <a:lnTo>
                    <a:pt x="1360" y="4025"/>
                  </a:lnTo>
                  <a:lnTo>
                    <a:pt x="1088" y="4297"/>
                  </a:lnTo>
                  <a:lnTo>
                    <a:pt x="816" y="4623"/>
                  </a:lnTo>
                  <a:lnTo>
                    <a:pt x="598" y="5004"/>
                  </a:lnTo>
                  <a:lnTo>
                    <a:pt x="381" y="5330"/>
                  </a:lnTo>
                  <a:lnTo>
                    <a:pt x="218" y="5711"/>
                  </a:lnTo>
                  <a:lnTo>
                    <a:pt x="109" y="6092"/>
                  </a:lnTo>
                  <a:lnTo>
                    <a:pt x="54" y="6527"/>
                  </a:lnTo>
                  <a:lnTo>
                    <a:pt x="0" y="6907"/>
                  </a:lnTo>
                  <a:lnTo>
                    <a:pt x="54" y="7288"/>
                  </a:lnTo>
                  <a:lnTo>
                    <a:pt x="109" y="7614"/>
                  </a:lnTo>
                  <a:lnTo>
                    <a:pt x="272" y="7995"/>
                  </a:lnTo>
                  <a:lnTo>
                    <a:pt x="490" y="8321"/>
                  </a:lnTo>
                  <a:lnTo>
                    <a:pt x="762" y="8593"/>
                  </a:lnTo>
                  <a:lnTo>
                    <a:pt x="1142" y="8865"/>
                  </a:lnTo>
                  <a:lnTo>
                    <a:pt x="1577" y="9083"/>
                  </a:lnTo>
                  <a:lnTo>
                    <a:pt x="1849" y="9137"/>
                  </a:lnTo>
                  <a:lnTo>
                    <a:pt x="2121" y="9192"/>
                  </a:lnTo>
                  <a:lnTo>
                    <a:pt x="2611" y="9192"/>
                  </a:lnTo>
                  <a:lnTo>
                    <a:pt x="3155" y="9028"/>
                  </a:lnTo>
                  <a:lnTo>
                    <a:pt x="3644" y="8811"/>
                  </a:lnTo>
                  <a:lnTo>
                    <a:pt x="4079" y="8485"/>
                  </a:lnTo>
                  <a:lnTo>
                    <a:pt x="4405" y="8049"/>
                  </a:lnTo>
                  <a:lnTo>
                    <a:pt x="4569" y="7832"/>
                  </a:lnTo>
                  <a:lnTo>
                    <a:pt x="4677" y="7560"/>
                  </a:lnTo>
                  <a:lnTo>
                    <a:pt x="4732" y="7288"/>
                  </a:lnTo>
                  <a:lnTo>
                    <a:pt x="4732" y="7016"/>
                  </a:lnTo>
                  <a:lnTo>
                    <a:pt x="4895" y="7397"/>
                  </a:lnTo>
                  <a:lnTo>
                    <a:pt x="5112" y="7723"/>
                  </a:lnTo>
                  <a:lnTo>
                    <a:pt x="5384" y="8049"/>
                  </a:lnTo>
                  <a:lnTo>
                    <a:pt x="5711" y="8321"/>
                  </a:lnTo>
                  <a:lnTo>
                    <a:pt x="6091" y="8485"/>
                  </a:lnTo>
                  <a:lnTo>
                    <a:pt x="6472" y="8648"/>
                  </a:lnTo>
                  <a:lnTo>
                    <a:pt x="6853" y="8702"/>
                  </a:lnTo>
                  <a:lnTo>
                    <a:pt x="7288" y="8702"/>
                  </a:lnTo>
                  <a:lnTo>
                    <a:pt x="7669" y="8593"/>
                  </a:lnTo>
                  <a:lnTo>
                    <a:pt x="8049" y="8485"/>
                  </a:lnTo>
                  <a:lnTo>
                    <a:pt x="8430" y="8213"/>
                  </a:lnTo>
                  <a:lnTo>
                    <a:pt x="8702" y="7941"/>
                  </a:lnTo>
                  <a:lnTo>
                    <a:pt x="8974" y="7669"/>
                  </a:lnTo>
                  <a:lnTo>
                    <a:pt x="9192" y="7288"/>
                  </a:lnTo>
                  <a:lnTo>
                    <a:pt x="9300" y="6907"/>
                  </a:lnTo>
                  <a:lnTo>
                    <a:pt x="9409" y="6527"/>
                  </a:lnTo>
                  <a:lnTo>
                    <a:pt x="9572" y="6853"/>
                  </a:lnTo>
                  <a:lnTo>
                    <a:pt x="9790" y="7179"/>
                  </a:lnTo>
                  <a:lnTo>
                    <a:pt x="10116" y="7451"/>
                  </a:lnTo>
                  <a:lnTo>
                    <a:pt x="10442" y="7669"/>
                  </a:lnTo>
                  <a:lnTo>
                    <a:pt x="10823" y="7832"/>
                  </a:lnTo>
                  <a:lnTo>
                    <a:pt x="11204" y="7941"/>
                  </a:lnTo>
                  <a:lnTo>
                    <a:pt x="11585" y="7995"/>
                  </a:lnTo>
                  <a:lnTo>
                    <a:pt x="12020" y="7941"/>
                  </a:lnTo>
                  <a:lnTo>
                    <a:pt x="12455" y="7778"/>
                  </a:lnTo>
                  <a:lnTo>
                    <a:pt x="12835" y="7560"/>
                  </a:lnTo>
                  <a:lnTo>
                    <a:pt x="13216" y="7288"/>
                  </a:lnTo>
                  <a:lnTo>
                    <a:pt x="13597" y="6907"/>
                  </a:lnTo>
                  <a:lnTo>
                    <a:pt x="14250" y="6146"/>
                  </a:lnTo>
                  <a:lnTo>
                    <a:pt x="14848" y="5439"/>
                  </a:lnTo>
                  <a:lnTo>
                    <a:pt x="16262" y="7669"/>
                  </a:lnTo>
                  <a:lnTo>
                    <a:pt x="16969" y="8756"/>
                  </a:lnTo>
                  <a:lnTo>
                    <a:pt x="17785" y="9790"/>
                  </a:lnTo>
                  <a:lnTo>
                    <a:pt x="18220" y="10442"/>
                  </a:lnTo>
                  <a:lnTo>
                    <a:pt x="18492" y="10932"/>
                  </a:lnTo>
                  <a:lnTo>
                    <a:pt x="18818" y="11367"/>
                  </a:lnTo>
                  <a:lnTo>
                    <a:pt x="19144" y="11748"/>
                  </a:lnTo>
                  <a:lnTo>
                    <a:pt x="19471" y="12020"/>
                  </a:lnTo>
                  <a:lnTo>
                    <a:pt x="19634" y="12074"/>
                  </a:lnTo>
                  <a:lnTo>
                    <a:pt x="19960" y="12074"/>
                  </a:lnTo>
                  <a:lnTo>
                    <a:pt x="20123" y="11911"/>
                  </a:lnTo>
                  <a:lnTo>
                    <a:pt x="20232" y="11802"/>
                  </a:lnTo>
                  <a:lnTo>
                    <a:pt x="20286" y="11639"/>
                  </a:lnTo>
                  <a:lnTo>
                    <a:pt x="20395" y="11150"/>
                  </a:lnTo>
                  <a:lnTo>
                    <a:pt x="20450" y="10551"/>
                  </a:lnTo>
                  <a:lnTo>
                    <a:pt x="20450" y="9953"/>
                  </a:lnTo>
                  <a:lnTo>
                    <a:pt x="20450" y="9137"/>
                  </a:lnTo>
                  <a:lnTo>
                    <a:pt x="20504" y="8213"/>
                  </a:lnTo>
                  <a:lnTo>
                    <a:pt x="20504" y="7288"/>
                  </a:lnTo>
                  <a:lnTo>
                    <a:pt x="20450" y="6363"/>
                  </a:lnTo>
                  <a:lnTo>
                    <a:pt x="20286" y="5493"/>
                  </a:lnTo>
                  <a:lnTo>
                    <a:pt x="20123" y="4786"/>
                  </a:lnTo>
                  <a:lnTo>
                    <a:pt x="19851" y="4134"/>
                  </a:lnTo>
                  <a:lnTo>
                    <a:pt x="19579" y="3481"/>
                  </a:lnTo>
                  <a:lnTo>
                    <a:pt x="19253" y="2883"/>
                  </a:lnTo>
                  <a:lnTo>
                    <a:pt x="18818" y="2339"/>
                  </a:lnTo>
                  <a:lnTo>
                    <a:pt x="18383" y="1795"/>
                  </a:lnTo>
                  <a:lnTo>
                    <a:pt x="17839" y="1360"/>
                  </a:lnTo>
                  <a:lnTo>
                    <a:pt x="17295" y="979"/>
                  </a:lnTo>
                  <a:lnTo>
                    <a:pt x="16806" y="707"/>
                  </a:lnTo>
                  <a:lnTo>
                    <a:pt x="16316" y="490"/>
                  </a:lnTo>
                  <a:lnTo>
                    <a:pt x="15772" y="327"/>
                  </a:lnTo>
                  <a:lnTo>
                    <a:pt x="15228" y="163"/>
                  </a:lnTo>
                  <a:lnTo>
                    <a:pt x="14739" y="109"/>
                  </a:lnTo>
                  <a:lnTo>
                    <a:pt x="14141" y="55"/>
                  </a:lnTo>
                  <a:lnTo>
                    <a:pt x="13053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7026964" y="3145291"/>
              <a:ext cx="405016" cy="242821"/>
            </a:xfrm>
            <a:custGeom>
              <a:rect b="b" l="l" r="r" t="t"/>
              <a:pathLst>
                <a:path extrusionOk="0" h="12619" w="21048">
                  <a:moveTo>
                    <a:pt x="13706" y="490"/>
                  </a:moveTo>
                  <a:lnTo>
                    <a:pt x="14685" y="545"/>
                  </a:lnTo>
                  <a:lnTo>
                    <a:pt x="15609" y="708"/>
                  </a:lnTo>
                  <a:lnTo>
                    <a:pt x="16099" y="816"/>
                  </a:lnTo>
                  <a:lnTo>
                    <a:pt x="16534" y="980"/>
                  </a:lnTo>
                  <a:lnTo>
                    <a:pt x="16969" y="1143"/>
                  </a:lnTo>
                  <a:lnTo>
                    <a:pt x="17404" y="1415"/>
                  </a:lnTo>
                  <a:lnTo>
                    <a:pt x="17785" y="1687"/>
                  </a:lnTo>
                  <a:lnTo>
                    <a:pt x="18165" y="1959"/>
                  </a:lnTo>
                  <a:lnTo>
                    <a:pt x="18546" y="2339"/>
                  </a:lnTo>
                  <a:lnTo>
                    <a:pt x="18872" y="2720"/>
                  </a:lnTo>
                  <a:lnTo>
                    <a:pt x="19199" y="3155"/>
                  </a:lnTo>
                  <a:lnTo>
                    <a:pt x="19471" y="3590"/>
                  </a:lnTo>
                  <a:lnTo>
                    <a:pt x="19688" y="4025"/>
                  </a:lnTo>
                  <a:lnTo>
                    <a:pt x="19906" y="4515"/>
                  </a:lnTo>
                  <a:lnTo>
                    <a:pt x="20069" y="4950"/>
                  </a:lnTo>
                  <a:lnTo>
                    <a:pt x="20232" y="5439"/>
                  </a:lnTo>
                  <a:lnTo>
                    <a:pt x="20341" y="6092"/>
                  </a:lnTo>
                  <a:lnTo>
                    <a:pt x="20450" y="6690"/>
                  </a:lnTo>
                  <a:lnTo>
                    <a:pt x="20504" y="7343"/>
                  </a:lnTo>
                  <a:lnTo>
                    <a:pt x="20504" y="7941"/>
                  </a:lnTo>
                  <a:lnTo>
                    <a:pt x="20504" y="9083"/>
                  </a:lnTo>
                  <a:lnTo>
                    <a:pt x="20455" y="10059"/>
                  </a:lnTo>
                  <a:lnTo>
                    <a:pt x="20455" y="10059"/>
                  </a:lnTo>
                  <a:lnTo>
                    <a:pt x="20450" y="10062"/>
                  </a:lnTo>
                  <a:lnTo>
                    <a:pt x="20450" y="10171"/>
                  </a:lnTo>
                  <a:lnTo>
                    <a:pt x="20450" y="10606"/>
                  </a:lnTo>
                  <a:lnTo>
                    <a:pt x="20450" y="11313"/>
                  </a:lnTo>
                  <a:lnTo>
                    <a:pt x="20395" y="11639"/>
                  </a:lnTo>
                  <a:lnTo>
                    <a:pt x="20287" y="11857"/>
                  </a:lnTo>
                  <a:lnTo>
                    <a:pt x="20232" y="11966"/>
                  </a:lnTo>
                  <a:lnTo>
                    <a:pt x="20123" y="12020"/>
                  </a:lnTo>
                  <a:lnTo>
                    <a:pt x="19906" y="12020"/>
                  </a:lnTo>
                  <a:lnTo>
                    <a:pt x="19743" y="11911"/>
                  </a:lnTo>
                  <a:lnTo>
                    <a:pt x="19580" y="11748"/>
                  </a:lnTo>
                  <a:lnTo>
                    <a:pt x="19253" y="11368"/>
                  </a:lnTo>
                  <a:lnTo>
                    <a:pt x="18709" y="10497"/>
                  </a:lnTo>
                  <a:lnTo>
                    <a:pt x="18329" y="10008"/>
                  </a:lnTo>
                  <a:lnTo>
                    <a:pt x="18002" y="9518"/>
                  </a:lnTo>
                  <a:lnTo>
                    <a:pt x="17241" y="8485"/>
                  </a:lnTo>
                  <a:lnTo>
                    <a:pt x="16316" y="7017"/>
                  </a:lnTo>
                  <a:lnTo>
                    <a:pt x="15337" y="5548"/>
                  </a:lnTo>
                  <a:lnTo>
                    <a:pt x="15283" y="5439"/>
                  </a:lnTo>
                  <a:lnTo>
                    <a:pt x="15174" y="5385"/>
                  </a:lnTo>
                  <a:lnTo>
                    <a:pt x="15011" y="5439"/>
                  </a:lnTo>
                  <a:lnTo>
                    <a:pt x="14957" y="5494"/>
                  </a:lnTo>
                  <a:lnTo>
                    <a:pt x="13869" y="6745"/>
                  </a:lnTo>
                  <a:lnTo>
                    <a:pt x="13325" y="7288"/>
                  </a:lnTo>
                  <a:lnTo>
                    <a:pt x="12999" y="7560"/>
                  </a:lnTo>
                  <a:lnTo>
                    <a:pt x="12672" y="7724"/>
                  </a:lnTo>
                  <a:lnTo>
                    <a:pt x="12237" y="7887"/>
                  </a:lnTo>
                  <a:lnTo>
                    <a:pt x="11857" y="7941"/>
                  </a:lnTo>
                  <a:lnTo>
                    <a:pt x="11476" y="7887"/>
                  </a:lnTo>
                  <a:lnTo>
                    <a:pt x="11041" y="7778"/>
                  </a:lnTo>
                  <a:lnTo>
                    <a:pt x="10714" y="7560"/>
                  </a:lnTo>
                  <a:lnTo>
                    <a:pt x="10388" y="7343"/>
                  </a:lnTo>
                  <a:lnTo>
                    <a:pt x="10116" y="7017"/>
                  </a:lnTo>
                  <a:lnTo>
                    <a:pt x="9899" y="6636"/>
                  </a:lnTo>
                  <a:lnTo>
                    <a:pt x="9844" y="6581"/>
                  </a:lnTo>
                  <a:lnTo>
                    <a:pt x="9790" y="6527"/>
                  </a:lnTo>
                  <a:lnTo>
                    <a:pt x="9627" y="6473"/>
                  </a:lnTo>
                  <a:lnTo>
                    <a:pt x="9464" y="6527"/>
                  </a:lnTo>
                  <a:lnTo>
                    <a:pt x="9409" y="6636"/>
                  </a:lnTo>
                  <a:lnTo>
                    <a:pt x="9409" y="6745"/>
                  </a:lnTo>
                  <a:lnTo>
                    <a:pt x="9300" y="7071"/>
                  </a:lnTo>
                  <a:lnTo>
                    <a:pt x="9192" y="7397"/>
                  </a:lnTo>
                  <a:lnTo>
                    <a:pt x="9028" y="7724"/>
                  </a:lnTo>
                  <a:lnTo>
                    <a:pt x="8811" y="7996"/>
                  </a:lnTo>
                  <a:lnTo>
                    <a:pt x="8539" y="8267"/>
                  </a:lnTo>
                  <a:lnTo>
                    <a:pt x="8213" y="8431"/>
                  </a:lnTo>
                  <a:lnTo>
                    <a:pt x="7886" y="8594"/>
                  </a:lnTo>
                  <a:lnTo>
                    <a:pt x="7506" y="8648"/>
                  </a:lnTo>
                  <a:lnTo>
                    <a:pt x="7179" y="8648"/>
                  </a:lnTo>
                  <a:lnTo>
                    <a:pt x="6799" y="8594"/>
                  </a:lnTo>
                  <a:lnTo>
                    <a:pt x="6472" y="8485"/>
                  </a:lnTo>
                  <a:lnTo>
                    <a:pt x="6146" y="8322"/>
                  </a:lnTo>
                  <a:lnTo>
                    <a:pt x="5874" y="8050"/>
                  </a:lnTo>
                  <a:lnTo>
                    <a:pt x="5602" y="7832"/>
                  </a:lnTo>
                  <a:lnTo>
                    <a:pt x="5439" y="7506"/>
                  </a:lnTo>
                  <a:lnTo>
                    <a:pt x="5276" y="7180"/>
                  </a:lnTo>
                  <a:lnTo>
                    <a:pt x="5221" y="7071"/>
                  </a:lnTo>
                  <a:lnTo>
                    <a:pt x="5167" y="7017"/>
                  </a:lnTo>
                  <a:lnTo>
                    <a:pt x="5004" y="6962"/>
                  </a:lnTo>
                  <a:lnTo>
                    <a:pt x="4841" y="7071"/>
                  </a:lnTo>
                  <a:lnTo>
                    <a:pt x="4786" y="7125"/>
                  </a:lnTo>
                  <a:lnTo>
                    <a:pt x="4786" y="7234"/>
                  </a:lnTo>
                  <a:lnTo>
                    <a:pt x="4677" y="7615"/>
                  </a:lnTo>
                  <a:lnTo>
                    <a:pt x="4569" y="7996"/>
                  </a:lnTo>
                  <a:lnTo>
                    <a:pt x="4351" y="8267"/>
                  </a:lnTo>
                  <a:lnTo>
                    <a:pt x="4079" y="8594"/>
                  </a:lnTo>
                  <a:lnTo>
                    <a:pt x="3753" y="8811"/>
                  </a:lnTo>
                  <a:lnTo>
                    <a:pt x="3427" y="8974"/>
                  </a:lnTo>
                  <a:lnTo>
                    <a:pt x="3046" y="9083"/>
                  </a:lnTo>
                  <a:lnTo>
                    <a:pt x="2665" y="9138"/>
                  </a:lnTo>
                  <a:lnTo>
                    <a:pt x="2339" y="9138"/>
                  </a:lnTo>
                  <a:lnTo>
                    <a:pt x="2012" y="9083"/>
                  </a:lnTo>
                  <a:lnTo>
                    <a:pt x="1686" y="8920"/>
                  </a:lnTo>
                  <a:lnTo>
                    <a:pt x="1360" y="8757"/>
                  </a:lnTo>
                  <a:lnTo>
                    <a:pt x="1142" y="8539"/>
                  </a:lnTo>
                  <a:lnTo>
                    <a:pt x="870" y="8267"/>
                  </a:lnTo>
                  <a:lnTo>
                    <a:pt x="707" y="7996"/>
                  </a:lnTo>
                  <a:lnTo>
                    <a:pt x="598" y="7669"/>
                  </a:lnTo>
                  <a:lnTo>
                    <a:pt x="544" y="7343"/>
                  </a:lnTo>
                  <a:lnTo>
                    <a:pt x="544" y="7071"/>
                  </a:lnTo>
                  <a:lnTo>
                    <a:pt x="598" y="6745"/>
                  </a:lnTo>
                  <a:lnTo>
                    <a:pt x="653" y="6418"/>
                  </a:lnTo>
                  <a:lnTo>
                    <a:pt x="816" y="5820"/>
                  </a:lnTo>
                  <a:lnTo>
                    <a:pt x="1142" y="5276"/>
                  </a:lnTo>
                  <a:lnTo>
                    <a:pt x="1360" y="4950"/>
                  </a:lnTo>
                  <a:lnTo>
                    <a:pt x="1577" y="4678"/>
                  </a:lnTo>
                  <a:lnTo>
                    <a:pt x="2121" y="4134"/>
                  </a:lnTo>
                  <a:lnTo>
                    <a:pt x="2774" y="3645"/>
                  </a:lnTo>
                  <a:lnTo>
                    <a:pt x="3427" y="3264"/>
                  </a:lnTo>
                  <a:lnTo>
                    <a:pt x="4297" y="2774"/>
                  </a:lnTo>
                  <a:lnTo>
                    <a:pt x="5221" y="2394"/>
                  </a:lnTo>
                  <a:lnTo>
                    <a:pt x="6146" y="2067"/>
                  </a:lnTo>
                  <a:lnTo>
                    <a:pt x="7070" y="1795"/>
                  </a:lnTo>
                  <a:lnTo>
                    <a:pt x="8974" y="1252"/>
                  </a:lnTo>
                  <a:lnTo>
                    <a:pt x="10878" y="871"/>
                  </a:lnTo>
                  <a:lnTo>
                    <a:pt x="11802" y="653"/>
                  </a:lnTo>
                  <a:lnTo>
                    <a:pt x="12781" y="545"/>
                  </a:lnTo>
                  <a:lnTo>
                    <a:pt x="13706" y="490"/>
                  </a:lnTo>
                  <a:close/>
                  <a:moveTo>
                    <a:pt x="13216" y="1"/>
                  </a:moveTo>
                  <a:lnTo>
                    <a:pt x="12183" y="109"/>
                  </a:lnTo>
                  <a:lnTo>
                    <a:pt x="11150" y="218"/>
                  </a:lnTo>
                  <a:lnTo>
                    <a:pt x="10062" y="436"/>
                  </a:lnTo>
                  <a:lnTo>
                    <a:pt x="8974" y="708"/>
                  </a:lnTo>
                  <a:lnTo>
                    <a:pt x="6853" y="1306"/>
                  </a:lnTo>
                  <a:lnTo>
                    <a:pt x="5820" y="1632"/>
                  </a:lnTo>
                  <a:lnTo>
                    <a:pt x="4786" y="2013"/>
                  </a:lnTo>
                  <a:lnTo>
                    <a:pt x="3807" y="2448"/>
                  </a:lnTo>
                  <a:lnTo>
                    <a:pt x="2883" y="2938"/>
                  </a:lnTo>
                  <a:lnTo>
                    <a:pt x="2176" y="3427"/>
                  </a:lnTo>
                  <a:lnTo>
                    <a:pt x="1523" y="3971"/>
                  </a:lnTo>
                  <a:lnTo>
                    <a:pt x="979" y="4569"/>
                  </a:lnTo>
                  <a:lnTo>
                    <a:pt x="762" y="4895"/>
                  </a:lnTo>
                  <a:lnTo>
                    <a:pt x="544" y="5276"/>
                  </a:lnTo>
                  <a:lnTo>
                    <a:pt x="218" y="5929"/>
                  </a:lnTo>
                  <a:lnTo>
                    <a:pt x="55" y="6636"/>
                  </a:lnTo>
                  <a:lnTo>
                    <a:pt x="0" y="6962"/>
                  </a:lnTo>
                  <a:lnTo>
                    <a:pt x="0" y="7288"/>
                  </a:lnTo>
                  <a:lnTo>
                    <a:pt x="55" y="7669"/>
                  </a:lnTo>
                  <a:lnTo>
                    <a:pt x="163" y="7996"/>
                  </a:lnTo>
                  <a:lnTo>
                    <a:pt x="326" y="8376"/>
                  </a:lnTo>
                  <a:lnTo>
                    <a:pt x="544" y="8703"/>
                  </a:lnTo>
                  <a:lnTo>
                    <a:pt x="870" y="9029"/>
                  </a:lnTo>
                  <a:lnTo>
                    <a:pt x="1197" y="9301"/>
                  </a:lnTo>
                  <a:lnTo>
                    <a:pt x="1577" y="9464"/>
                  </a:lnTo>
                  <a:lnTo>
                    <a:pt x="2012" y="9627"/>
                  </a:lnTo>
                  <a:lnTo>
                    <a:pt x="2393" y="9682"/>
                  </a:lnTo>
                  <a:lnTo>
                    <a:pt x="2828" y="9682"/>
                  </a:lnTo>
                  <a:lnTo>
                    <a:pt x="3318" y="9573"/>
                  </a:lnTo>
                  <a:lnTo>
                    <a:pt x="3753" y="9410"/>
                  </a:lnTo>
                  <a:lnTo>
                    <a:pt x="4134" y="9192"/>
                  </a:lnTo>
                  <a:lnTo>
                    <a:pt x="4514" y="8866"/>
                  </a:lnTo>
                  <a:lnTo>
                    <a:pt x="4786" y="8539"/>
                  </a:lnTo>
                  <a:lnTo>
                    <a:pt x="5058" y="8159"/>
                  </a:lnTo>
                  <a:lnTo>
                    <a:pt x="5128" y="7973"/>
                  </a:lnTo>
                  <a:lnTo>
                    <a:pt x="5128" y="7973"/>
                  </a:lnTo>
                  <a:lnTo>
                    <a:pt x="5221" y="8104"/>
                  </a:lnTo>
                  <a:lnTo>
                    <a:pt x="5493" y="8485"/>
                  </a:lnTo>
                  <a:lnTo>
                    <a:pt x="5874" y="8757"/>
                  </a:lnTo>
                  <a:lnTo>
                    <a:pt x="6255" y="8974"/>
                  </a:lnTo>
                  <a:lnTo>
                    <a:pt x="6690" y="9138"/>
                  </a:lnTo>
                  <a:lnTo>
                    <a:pt x="7125" y="9192"/>
                  </a:lnTo>
                  <a:lnTo>
                    <a:pt x="7614" y="9192"/>
                  </a:lnTo>
                  <a:lnTo>
                    <a:pt x="8049" y="9083"/>
                  </a:lnTo>
                  <a:lnTo>
                    <a:pt x="8485" y="8920"/>
                  </a:lnTo>
                  <a:lnTo>
                    <a:pt x="8865" y="8648"/>
                  </a:lnTo>
                  <a:lnTo>
                    <a:pt x="9192" y="8376"/>
                  </a:lnTo>
                  <a:lnTo>
                    <a:pt x="9464" y="7996"/>
                  </a:lnTo>
                  <a:lnTo>
                    <a:pt x="9681" y="7615"/>
                  </a:lnTo>
                  <a:lnTo>
                    <a:pt x="9763" y="7397"/>
                  </a:lnTo>
                  <a:lnTo>
                    <a:pt x="9763" y="7397"/>
                  </a:lnTo>
                  <a:lnTo>
                    <a:pt x="9899" y="7560"/>
                  </a:lnTo>
                  <a:lnTo>
                    <a:pt x="10225" y="7887"/>
                  </a:lnTo>
                  <a:lnTo>
                    <a:pt x="10606" y="8159"/>
                  </a:lnTo>
                  <a:lnTo>
                    <a:pt x="11041" y="8322"/>
                  </a:lnTo>
                  <a:lnTo>
                    <a:pt x="11530" y="8431"/>
                  </a:lnTo>
                  <a:lnTo>
                    <a:pt x="11965" y="8431"/>
                  </a:lnTo>
                  <a:lnTo>
                    <a:pt x="12455" y="8376"/>
                  </a:lnTo>
                  <a:lnTo>
                    <a:pt x="12890" y="8213"/>
                  </a:lnTo>
                  <a:lnTo>
                    <a:pt x="13325" y="7996"/>
                  </a:lnTo>
                  <a:lnTo>
                    <a:pt x="13706" y="7669"/>
                  </a:lnTo>
                  <a:lnTo>
                    <a:pt x="14032" y="7343"/>
                  </a:lnTo>
                  <a:lnTo>
                    <a:pt x="14685" y="6581"/>
                  </a:lnTo>
                  <a:lnTo>
                    <a:pt x="15100" y="6132"/>
                  </a:lnTo>
                  <a:lnTo>
                    <a:pt x="15100" y="6132"/>
                  </a:lnTo>
                  <a:lnTo>
                    <a:pt x="16588" y="8485"/>
                  </a:lnTo>
                  <a:lnTo>
                    <a:pt x="17350" y="9464"/>
                  </a:lnTo>
                  <a:lnTo>
                    <a:pt x="17730" y="10008"/>
                  </a:lnTo>
                  <a:lnTo>
                    <a:pt x="18057" y="10497"/>
                  </a:lnTo>
                  <a:lnTo>
                    <a:pt x="18437" y="11150"/>
                  </a:lnTo>
                  <a:lnTo>
                    <a:pt x="18709" y="11585"/>
                  </a:lnTo>
                  <a:lnTo>
                    <a:pt x="18981" y="11966"/>
                  </a:lnTo>
                  <a:lnTo>
                    <a:pt x="19308" y="12292"/>
                  </a:lnTo>
                  <a:lnTo>
                    <a:pt x="19634" y="12510"/>
                  </a:lnTo>
                  <a:lnTo>
                    <a:pt x="19851" y="12564"/>
                  </a:lnTo>
                  <a:lnTo>
                    <a:pt x="20015" y="12618"/>
                  </a:lnTo>
                  <a:lnTo>
                    <a:pt x="20232" y="12564"/>
                  </a:lnTo>
                  <a:lnTo>
                    <a:pt x="20395" y="12510"/>
                  </a:lnTo>
                  <a:lnTo>
                    <a:pt x="20613" y="12346"/>
                  </a:lnTo>
                  <a:lnTo>
                    <a:pt x="20722" y="12129"/>
                  </a:lnTo>
                  <a:lnTo>
                    <a:pt x="20830" y="11911"/>
                  </a:lnTo>
                  <a:lnTo>
                    <a:pt x="20885" y="11694"/>
                  </a:lnTo>
                  <a:lnTo>
                    <a:pt x="20994" y="10932"/>
                  </a:lnTo>
                  <a:lnTo>
                    <a:pt x="20994" y="10171"/>
                  </a:lnTo>
                  <a:lnTo>
                    <a:pt x="21048" y="9083"/>
                  </a:lnTo>
                  <a:lnTo>
                    <a:pt x="21048" y="7941"/>
                  </a:lnTo>
                  <a:lnTo>
                    <a:pt x="21048" y="7343"/>
                  </a:lnTo>
                  <a:lnTo>
                    <a:pt x="20994" y="6745"/>
                  </a:lnTo>
                  <a:lnTo>
                    <a:pt x="20939" y="6146"/>
                  </a:lnTo>
                  <a:lnTo>
                    <a:pt x="20776" y="5548"/>
                  </a:lnTo>
                  <a:lnTo>
                    <a:pt x="20504" y="4569"/>
                  </a:lnTo>
                  <a:lnTo>
                    <a:pt x="20069" y="3590"/>
                  </a:lnTo>
                  <a:lnTo>
                    <a:pt x="19851" y="3155"/>
                  </a:lnTo>
                  <a:lnTo>
                    <a:pt x="19580" y="2720"/>
                  </a:lnTo>
                  <a:lnTo>
                    <a:pt x="19253" y="2339"/>
                  </a:lnTo>
                  <a:lnTo>
                    <a:pt x="18927" y="1959"/>
                  </a:lnTo>
                  <a:lnTo>
                    <a:pt x="18546" y="1578"/>
                  </a:lnTo>
                  <a:lnTo>
                    <a:pt x="18111" y="1252"/>
                  </a:lnTo>
                  <a:lnTo>
                    <a:pt x="17676" y="980"/>
                  </a:lnTo>
                  <a:lnTo>
                    <a:pt x="17241" y="708"/>
                  </a:lnTo>
                  <a:lnTo>
                    <a:pt x="16751" y="490"/>
                  </a:lnTo>
                  <a:lnTo>
                    <a:pt x="16316" y="327"/>
                  </a:lnTo>
                  <a:lnTo>
                    <a:pt x="15827" y="218"/>
                  </a:lnTo>
                  <a:lnTo>
                    <a:pt x="15283" y="109"/>
                  </a:lnTo>
                  <a:lnTo>
                    <a:pt x="14304" y="1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6767422" y="3938563"/>
              <a:ext cx="20936" cy="36657"/>
            </a:xfrm>
            <a:custGeom>
              <a:rect b="b" l="l" r="r" t="t"/>
              <a:pathLst>
                <a:path extrusionOk="0" h="1905" w="1088">
                  <a:moveTo>
                    <a:pt x="762" y="1"/>
                  </a:moveTo>
                  <a:lnTo>
                    <a:pt x="653" y="55"/>
                  </a:lnTo>
                  <a:lnTo>
                    <a:pt x="598" y="164"/>
                  </a:lnTo>
                  <a:lnTo>
                    <a:pt x="0" y="1524"/>
                  </a:lnTo>
                  <a:lnTo>
                    <a:pt x="0" y="1578"/>
                  </a:lnTo>
                  <a:lnTo>
                    <a:pt x="0" y="1687"/>
                  </a:lnTo>
                  <a:lnTo>
                    <a:pt x="55" y="1796"/>
                  </a:lnTo>
                  <a:lnTo>
                    <a:pt x="109" y="1850"/>
                  </a:lnTo>
                  <a:lnTo>
                    <a:pt x="218" y="1904"/>
                  </a:lnTo>
                  <a:lnTo>
                    <a:pt x="326" y="1904"/>
                  </a:lnTo>
                  <a:lnTo>
                    <a:pt x="435" y="1850"/>
                  </a:lnTo>
                  <a:lnTo>
                    <a:pt x="490" y="1796"/>
                  </a:lnTo>
                  <a:lnTo>
                    <a:pt x="1088" y="382"/>
                  </a:lnTo>
                  <a:lnTo>
                    <a:pt x="1088" y="327"/>
                  </a:lnTo>
                  <a:lnTo>
                    <a:pt x="1088" y="218"/>
                  </a:lnTo>
                  <a:lnTo>
                    <a:pt x="1033" y="110"/>
                  </a:lnTo>
                  <a:lnTo>
                    <a:pt x="979" y="55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6798806" y="3945894"/>
              <a:ext cx="10487" cy="26189"/>
            </a:xfrm>
            <a:custGeom>
              <a:rect b="b" l="l" r="r" t="t"/>
              <a:pathLst>
                <a:path extrusionOk="0" h="1361" w="545">
                  <a:moveTo>
                    <a:pt x="273" y="1"/>
                  </a:moveTo>
                  <a:lnTo>
                    <a:pt x="164" y="55"/>
                  </a:lnTo>
                  <a:lnTo>
                    <a:pt x="110" y="109"/>
                  </a:lnTo>
                  <a:lnTo>
                    <a:pt x="55" y="164"/>
                  </a:lnTo>
                  <a:lnTo>
                    <a:pt x="1" y="273"/>
                  </a:lnTo>
                  <a:lnTo>
                    <a:pt x="1" y="1088"/>
                  </a:lnTo>
                  <a:lnTo>
                    <a:pt x="55" y="1143"/>
                  </a:lnTo>
                  <a:lnTo>
                    <a:pt x="110" y="1252"/>
                  </a:lnTo>
                  <a:lnTo>
                    <a:pt x="164" y="1306"/>
                  </a:lnTo>
                  <a:lnTo>
                    <a:pt x="273" y="1360"/>
                  </a:lnTo>
                  <a:lnTo>
                    <a:pt x="381" y="1306"/>
                  </a:lnTo>
                  <a:lnTo>
                    <a:pt x="490" y="1252"/>
                  </a:lnTo>
                  <a:lnTo>
                    <a:pt x="545" y="1197"/>
                  </a:lnTo>
                  <a:lnTo>
                    <a:pt x="545" y="1088"/>
                  </a:lnTo>
                  <a:lnTo>
                    <a:pt x="545" y="273"/>
                  </a:lnTo>
                  <a:lnTo>
                    <a:pt x="545" y="164"/>
                  </a:lnTo>
                  <a:lnTo>
                    <a:pt x="490" y="109"/>
                  </a:lnTo>
                  <a:lnTo>
                    <a:pt x="381" y="55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7419415" y="3725067"/>
              <a:ext cx="90016" cy="173760"/>
            </a:xfrm>
            <a:custGeom>
              <a:rect b="b" l="l" r="r" t="t"/>
              <a:pathLst>
                <a:path extrusionOk="0" h="9030" w="4678">
                  <a:moveTo>
                    <a:pt x="4351" y="1"/>
                  </a:moveTo>
                  <a:lnTo>
                    <a:pt x="4243" y="55"/>
                  </a:lnTo>
                  <a:lnTo>
                    <a:pt x="4188" y="110"/>
                  </a:lnTo>
                  <a:lnTo>
                    <a:pt x="2176" y="4406"/>
                  </a:lnTo>
                  <a:lnTo>
                    <a:pt x="55" y="8594"/>
                  </a:lnTo>
                  <a:lnTo>
                    <a:pt x="0" y="8703"/>
                  </a:lnTo>
                  <a:lnTo>
                    <a:pt x="0" y="8812"/>
                  </a:lnTo>
                  <a:lnTo>
                    <a:pt x="55" y="8920"/>
                  </a:lnTo>
                  <a:lnTo>
                    <a:pt x="163" y="8975"/>
                  </a:lnTo>
                  <a:lnTo>
                    <a:pt x="272" y="9029"/>
                  </a:lnTo>
                  <a:lnTo>
                    <a:pt x="327" y="9029"/>
                  </a:lnTo>
                  <a:lnTo>
                    <a:pt x="435" y="8975"/>
                  </a:lnTo>
                  <a:lnTo>
                    <a:pt x="490" y="8866"/>
                  </a:lnTo>
                  <a:lnTo>
                    <a:pt x="2611" y="4678"/>
                  </a:lnTo>
                  <a:lnTo>
                    <a:pt x="4678" y="382"/>
                  </a:lnTo>
                  <a:lnTo>
                    <a:pt x="4678" y="273"/>
                  </a:lnTo>
                  <a:lnTo>
                    <a:pt x="4678" y="164"/>
                  </a:lnTo>
                  <a:lnTo>
                    <a:pt x="4623" y="110"/>
                  </a:lnTo>
                  <a:lnTo>
                    <a:pt x="4514" y="55"/>
                  </a:lnTo>
                  <a:lnTo>
                    <a:pt x="4460" y="1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7533485" y="3893574"/>
              <a:ext cx="72236" cy="104660"/>
            </a:xfrm>
            <a:custGeom>
              <a:rect b="b" l="l" r="r" t="t"/>
              <a:pathLst>
                <a:path extrusionOk="0" h="5439" w="3754">
                  <a:moveTo>
                    <a:pt x="3427" y="0"/>
                  </a:moveTo>
                  <a:lnTo>
                    <a:pt x="3318" y="55"/>
                  </a:lnTo>
                  <a:lnTo>
                    <a:pt x="3264" y="109"/>
                  </a:lnTo>
                  <a:lnTo>
                    <a:pt x="1687" y="2828"/>
                  </a:lnTo>
                  <a:lnTo>
                    <a:pt x="1415" y="3427"/>
                  </a:lnTo>
                  <a:lnTo>
                    <a:pt x="1088" y="4025"/>
                  </a:lnTo>
                  <a:lnTo>
                    <a:pt x="871" y="4297"/>
                  </a:lnTo>
                  <a:lnTo>
                    <a:pt x="653" y="4514"/>
                  </a:lnTo>
                  <a:lnTo>
                    <a:pt x="436" y="4786"/>
                  </a:lnTo>
                  <a:lnTo>
                    <a:pt x="164" y="4949"/>
                  </a:lnTo>
                  <a:lnTo>
                    <a:pt x="55" y="5004"/>
                  </a:lnTo>
                  <a:lnTo>
                    <a:pt x="1" y="5113"/>
                  </a:lnTo>
                  <a:lnTo>
                    <a:pt x="1" y="5221"/>
                  </a:lnTo>
                  <a:lnTo>
                    <a:pt x="55" y="5276"/>
                  </a:lnTo>
                  <a:lnTo>
                    <a:pt x="109" y="5385"/>
                  </a:lnTo>
                  <a:lnTo>
                    <a:pt x="218" y="5439"/>
                  </a:lnTo>
                  <a:lnTo>
                    <a:pt x="327" y="5439"/>
                  </a:lnTo>
                  <a:lnTo>
                    <a:pt x="436" y="5385"/>
                  </a:lnTo>
                  <a:lnTo>
                    <a:pt x="708" y="5221"/>
                  </a:lnTo>
                  <a:lnTo>
                    <a:pt x="979" y="5004"/>
                  </a:lnTo>
                  <a:lnTo>
                    <a:pt x="1197" y="4732"/>
                  </a:lnTo>
                  <a:lnTo>
                    <a:pt x="1415" y="4460"/>
                  </a:lnTo>
                  <a:lnTo>
                    <a:pt x="1741" y="3862"/>
                  </a:lnTo>
                  <a:lnTo>
                    <a:pt x="2067" y="3263"/>
                  </a:lnTo>
                  <a:lnTo>
                    <a:pt x="3699" y="381"/>
                  </a:lnTo>
                  <a:lnTo>
                    <a:pt x="3753" y="272"/>
                  </a:lnTo>
                  <a:lnTo>
                    <a:pt x="3753" y="218"/>
                  </a:lnTo>
                  <a:lnTo>
                    <a:pt x="3699" y="109"/>
                  </a:lnTo>
                  <a:lnTo>
                    <a:pt x="3590" y="55"/>
                  </a:lnTo>
                  <a:lnTo>
                    <a:pt x="3481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7381738" y="3021792"/>
              <a:ext cx="79548" cy="147590"/>
            </a:xfrm>
            <a:custGeom>
              <a:rect b="b" l="l" r="r" t="t"/>
              <a:pathLst>
                <a:path extrusionOk="0" h="7670" w="4134">
                  <a:moveTo>
                    <a:pt x="2230" y="3427"/>
                  </a:moveTo>
                  <a:lnTo>
                    <a:pt x="2393" y="3482"/>
                  </a:lnTo>
                  <a:lnTo>
                    <a:pt x="2557" y="3591"/>
                  </a:lnTo>
                  <a:lnTo>
                    <a:pt x="2720" y="3699"/>
                  </a:lnTo>
                  <a:lnTo>
                    <a:pt x="2829" y="3862"/>
                  </a:lnTo>
                  <a:lnTo>
                    <a:pt x="2829" y="4026"/>
                  </a:lnTo>
                  <a:lnTo>
                    <a:pt x="2774" y="4189"/>
                  </a:lnTo>
                  <a:lnTo>
                    <a:pt x="2611" y="4352"/>
                  </a:lnTo>
                  <a:lnTo>
                    <a:pt x="2393" y="4406"/>
                  </a:lnTo>
                  <a:lnTo>
                    <a:pt x="2176" y="4461"/>
                  </a:lnTo>
                  <a:lnTo>
                    <a:pt x="1958" y="4406"/>
                  </a:lnTo>
                  <a:lnTo>
                    <a:pt x="1632" y="4189"/>
                  </a:lnTo>
                  <a:lnTo>
                    <a:pt x="1360" y="3971"/>
                  </a:lnTo>
                  <a:lnTo>
                    <a:pt x="1219" y="3688"/>
                  </a:lnTo>
                  <a:lnTo>
                    <a:pt x="1219" y="3688"/>
                  </a:lnTo>
                  <a:lnTo>
                    <a:pt x="1523" y="3536"/>
                  </a:lnTo>
                  <a:lnTo>
                    <a:pt x="1850" y="3482"/>
                  </a:lnTo>
                  <a:lnTo>
                    <a:pt x="2230" y="3427"/>
                  </a:lnTo>
                  <a:close/>
                  <a:moveTo>
                    <a:pt x="1850" y="5929"/>
                  </a:moveTo>
                  <a:lnTo>
                    <a:pt x="2013" y="6038"/>
                  </a:lnTo>
                  <a:lnTo>
                    <a:pt x="2067" y="6147"/>
                  </a:lnTo>
                  <a:lnTo>
                    <a:pt x="2067" y="6310"/>
                  </a:lnTo>
                  <a:lnTo>
                    <a:pt x="1904" y="6419"/>
                  </a:lnTo>
                  <a:lnTo>
                    <a:pt x="1795" y="6473"/>
                  </a:lnTo>
                  <a:lnTo>
                    <a:pt x="1686" y="6473"/>
                  </a:lnTo>
                  <a:lnTo>
                    <a:pt x="1469" y="6419"/>
                  </a:lnTo>
                  <a:lnTo>
                    <a:pt x="1336" y="6352"/>
                  </a:lnTo>
                  <a:lnTo>
                    <a:pt x="1336" y="6352"/>
                  </a:lnTo>
                  <a:lnTo>
                    <a:pt x="1360" y="6255"/>
                  </a:lnTo>
                  <a:lnTo>
                    <a:pt x="1469" y="6092"/>
                  </a:lnTo>
                  <a:lnTo>
                    <a:pt x="1632" y="5984"/>
                  </a:lnTo>
                  <a:lnTo>
                    <a:pt x="1850" y="5929"/>
                  </a:lnTo>
                  <a:close/>
                  <a:moveTo>
                    <a:pt x="2829" y="1"/>
                  </a:moveTo>
                  <a:lnTo>
                    <a:pt x="2230" y="164"/>
                  </a:lnTo>
                  <a:lnTo>
                    <a:pt x="1741" y="382"/>
                  </a:lnTo>
                  <a:lnTo>
                    <a:pt x="1251" y="708"/>
                  </a:lnTo>
                  <a:lnTo>
                    <a:pt x="925" y="1143"/>
                  </a:lnTo>
                  <a:lnTo>
                    <a:pt x="762" y="1361"/>
                  </a:lnTo>
                  <a:lnTo>
                    <a:pt x="599" y="1633"/>
                  </a:lnTo>
                  <a:lnTo>
                    <a:pt x="544" y="1905"/>
                  </a:lnTo>
                  <a:lnTo>
                    <a:pt x="490" y="2176"/>
                  </a:lnTo>
                  <a:lnTo>
                    <a:pt x="435" y="2775"/>
                  </a:lnTo>
                  <a:lnTo>
                    <a:pt x="544" y="3373"/>
                  </a:lnTo>
                  <a:lnTo>
                    <a:pt x="592" y="3491"/>
                  </a:lnTo>
                  <a:lnTo>
                    <a:pt x="435" y="3699"/>
                  </a:lnTo>
                  <a:lnTo>
                    <a:pt x="272" y="3971"/>
                  </a:lnTo>
                  <a:lnTo>
                    <a:pt x="164" y="4189"/>
                  </a:lnTo>
                  <a:lnTo>
                    <a:pt x="55" y="4461"/>
                  </a:lnTo>
                  <a:lnTo>
                    <a:pt x="0" y="4733"/>
                  </a:lnTo>
                  <a:lnTo>
                    <a:pt x="0" y="5005"/>
                  </a:lnTo>
                  <a:lnTo>
                    <a:pt x="0" y="5277"/>
                  </a:lnTo>
                  <a:lnTo>
                    <a:pt x="55" y="5548"/>
                  </a:lnTo>
                  <a:lnTo>
                    <a:pt x="164" y="5820"/>
                  </a:lnTo>
                  <a:lnTo>
                    <a:pt x="327" y="6092"/>
                  </a:lnTo>
                  <a:lnTo>
                    <a:pt x="490" y="6310"/>
                  </a:lnTo>
                  <a:lnTo>
                    <a:pt x="707" y="6527"/>
                  </a:lnTo>
                  <a:lnTo>
                    <a:pt x="731" y="6551"/>
                  </a:lnTo>
                  <a:lnTo>
                    <a:pt x="731" y="6551"/>
                  </a:lnTo>
                  <a:lnTo>
                    <a:pt x="707" y="6691"/>
                  </a:lnTo>
                  <a:lnTo>
                    <a:pt x="762" y="7071"/>
                  </a:lnTo>
                  <a:lnTo>
                    <a:pt x="762" y="7452"/>
                  </a:lnTo>
                  <a:lnTo>
                    <a:pt x="816" y="7561"/>
                  </a:lnTo>
                  <a:lnTo>
                    <a:pt x="871" y="7615"/>
                  </a:lnTo>
                  <a:lnTo>
                    <a:pt x="979" y="7670"/>
                  </a:lnTo>
                  <a:lnTo>
                    <a:pt x="1088" y="7670"/>
                  </a:lnTo>
                  <a:lnTo>
                    <a:pt x="1197" y="7615"/>
                  </a:lnTo>
                  <a:lnTo>
                    <a:pt x="1251" y="7561"/>
                  </a:lnTo>
                  <a:lnTo>
                    <a:pt x="1306" y="7452"/>
                  </a:lnTo>
                  <a:lnTo>
                    <a:pt x="1306" y="7343"/>
                  </a:lnTo>
                  <a:lnTo>
                    <a:pt x="1251" y="6963"/>
                  </a:lnTo>
                  <a:lnTo>
                    <a:pt x="1256" y="6920"/>
                  </a:lnTo>
                  <a:lnTo>
                    <a:pt x="1256" y="6920"/>
                  </a:lnTo>
                  <a:lnTo>
                    <a:pt x="1469" y="6963"/>
                  </a:lnTo>
                  <a:lnTo>
                    <a:pt x="1741" y="7017"/>
                  </a:lnTo>
                  <a:lnTo>
                    <a:pt x="2067" y="6963"/>
                  </a:lnTo>
                  <a:lnTo>
                    <a:pt x="2339" y="6799"/>
                  </a:lnTo>
                  <a:lnTo>
                    <a:pt x="2502" y="6582"/>
                  </a:lnTo>
                  <a:lnTo>
                    <a:pt x="2611" y="6364"/>
                  </a:lnTo>
                  <a:lnTo>
                    <a:pt x="2611" y="6092"/>
                  </a:lnTo>
                  <a:lnTo>
                    <a:pt x="2557" y="5875"/>
                  </a:lnTo>
                  <a:lnTo>
                    <a:pt x="2393" y="5657"/>
                  </a:lnTo>
                  <a:lnTo>
                    <a:pt x="2176" y="5494"/>
                  </a:lnTo>
                  <a:lnTo>
                    <a:pt x="1850" y="5385"/>
                  </a:lnTo>
                  <a:lnTo>
                    <a:pt x="1578" y="5440"/>
                  </a:lnTo>
                  <a:lnTo>
                    <a:pt x="1306" y="5548"/>
                  </a:lnTo>
                  <a:lnTo>
                    <a:pt x="1088" y="5766"/>
                  </a:lnTo>
                  <a:lnTo>
                    <a:pt x="925" y="5984"/>
                  </a:lnTo>
                  <a:lnTo>
                    <a:pt x="917" y="6001"/>
                  </a:lnTo>
                  <a:lnTo>
                    <a:pt x="816" y="5875"/>
                  </a:lnTo>
                  <a:lnTo>
                    <a:pt x="653" y="5603"/>
                  </a:lnTo>
                  <a:lnTo>
                    <a:pt x="544" y="5222"/>
                  </a:lnTo>
                  <a:lnTo>
                    <a:pt x="544" y="4896"/>
                  </a:lnTo>
                  <a:lnTo>
                    <a:pt x="599" y="4569"/>
                  </a:lnTo>
                  <a:lnTo>
                    <a:pt x="707" y="4243"/>
                  </a:lnTo>
                  <a:lnTo>
                    <a:pt x="850" y="4064"/>
                  </a:lnTo>
                  <a:lnTo>
                    <a:pt x="850" y="4064"/>
                  </a:lnTo>
                  <a:lnTo>
                    <a:pt x="925" y="4189"/>
                  </a:lnTo>
                  <a:lnTo>
                    <a:pt x="1088" y="4406"/>
                  </a:lnTo>
                  <a:lnTo>
                    <a:pt x="1306" y="4624"/>
                  </a:lnTo>
                  <a:lnTo>
                    <a:pt x="1578" y="4787"/>
                  </a:lnTo>
                  <a:lnTo>
                    <a:pt x="1850" y="4896"/>
                  </a:lnTo>
                  <a:lnTo>
                    <a:pt x="2121" y="4950"/>
                  </a:lnTo>
                  <a:lnTo>
                    <a:pt x="2393" y="4950"/>
                  </a:lnTo>
                  <a:lnTo>
                    <a:pt x="2665" y="4896"/>
                  </a:lnTo>
                  <a:lnTo>
                    <a:pt x="2937" y="4787"/>
                  </a:lnTo>
                  <a:lnTo>
                    <a:pt x="3155" y="4569"/>
                  </a:lnTo>
                  <a:lnTo>
                    <a:pt x="3318" y="4298"/>
                  </a:lnTo>
                  <a:lnTo>
                    <a:pt x="3372" y="4080"/>
                  </a:lnTo>
                  <a:lnTo>
                    <a:pt x="3372" y="3808"/>
                  </a:lnTo>
                  <a:lnTo>
                    <a:pt x="3264" y="3591"/>
                  </a:lnTo>
                  <a:lnTo>
                    <a:pt x="3155" y="3373"/>
                  </a:lnTo>
                  <a:lnTo>
                    <a:pt x="2937" y="3210"/>
                  </a:lnTo>
                  <a:lnTo>
                    <a:pt x="2720" y="3047"/>
                  </a:lnTo>
                  <a:lnTo>
                    <a:pt x="2502" y="2938"/>
                  </a:lnTo>
                  <a:lnTo>
                    <a:pt x="1632" y="2938"/>
                  </a:lnTo>
                  <a:lnTo>
                    <a:pt x="1360" y="3047"/>
                  </a:lnTo>
                  <a:lnTo>
                    <a:pt x="1088" y="3155"/>
                  </a:lnTo>
                  <a:lnTo>
                    <a:pt x="1025" y="3203"/>
                  </a:lnTo>
                  <a:lnTo>
                    <a:pt x="1025" y="3203"/>
                  </a:lnTo>
                  <a:lnTo>
                    <a:pt x="979" y="2883"/>
                  </a:lnTo>
                  <a:lnTo>
                    <a:pt x="979" y="2503"/>
                  </a:lnTo>
                  <a:lnTo>
                    <a:pt x="1034" y="2122"/>
                  </a:lnTo>
                  <a:lnTo>
                    <a:pt x="1143" y="1741"/>
                  </a:lnTo>
                  <a:lnTo>
                    <a:pt x="1360" y="1415"/>
                  </a:lnTo>
                  <a:lnTo>
                    <a:pt x="1632" y="1143"/>
                  </a:lnTo>
                  <a:lnTo>
                    <a:pt x="1904" y="871"/>
                  </a:lnTo>
                  <a:lnTo>
                    <a:pt x="2285" y="708"/>
                  </a:lnTo>
                  <a:lnTo>
                    <a:pt x="2611" y="599"/>
                  </a:lnTo>
                  <a:lnTo>
                    <a:pt x="3046" y="545"/>
                  </a:lnTo>
                  <a:lnTo>
                    <a:pt x="3427" y="599"/>
                  </a:lnTo>
                  <a:lnTo>
                    <a:pt x="3807" y="654"/>
                  </a:lnTo>
                  <a:lnTo>
                    <a:pt x="3916" y="708"/>
                  </a:lnTo>
                  <a:lnTo>
                    <a:pt x="4025" y="654"/>
                  </a:lnTo>
                  <a:lnTo>
                    <a:pt x="4079" y="599"/>
                  </a:lnTo>
                  <a:lnTo>
                    <a:pt x="4134" y="490"/>
                  </a:lnTo>
                  <a:lnTo>
                    <a:pt x="4134" y="382"/>
                  </a:lnTo>
                  <a:lnTo>
                    <a:pt x="4134" y="273"/>
                  </a:lnTo>
                  <a:lnTo>
                    <a:pt x="4079" y="219"/>
                  </a:lnTo>
                  <a:lnTo>
                    <a:pt x="3971" y="164"/>
                  </a:lnTo>
                  <a:lnTo>
                    <a:pt x="3644" y="55"/>
                  </a:lnTo>
                  <a:lnTo>
                    <a:pt x="3372" y="1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6"/>
          <p:cNvSpPr txBox="1"/>
          <p:nvPr/>
        </p:nvSpPr>
        <p:spPr>
          <a:xfrm>
            <a:off x="2903175" y="231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“Проблема”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932300" y="2260775"/>
            <a:ext cx="381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omic Sans MS"/>
                <a:ea typeface="Comic Sans MS"/>
                <a:cs typeface="Comic Sans MS"/>
                <a:sym typeface="Comic Sans MS"/>
              </a:rPr>
              <a:t>      “Неэффективность других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omic Sans MS"/>
                <a:ea typeface="Comic Sans MS"/>
                <a:cs typeface="Comic Sans MS"/>
                <a:sym typeface="Comic Sans MS"/>
              </a:rPr>
              <a:t>         приложений для фитнеса”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9" name="Google Shape;229;p16"/>
          <p:cNvSpPr/>
          <p:nvPr/>
        </p:nvSpPr>
        <p:spPr>
          <a:xfrm>
            <a:off x="57094" y="89856"/>
            <a:ext cx="986486" cy="837637"/>
          </a:xfrm>
          <a:custGeom>
            <a:rect b="b" l="l" r="r" t="t"/>
            <a:pathLst>
              <a:path extrusionOk="0" h="18306" w="21559">
                <a:moveTo>
                  <a:pt x="7973" y="1"/>
                </a:moveTo>
                <a:lnTo>
                  <a:pt x="7729" y="42"/>
                </a:lnTo>
                <a:lnTo>
                  <a:pt x="7485" y="123"/>
                </a:lnTo>
                <a:lnTo>
                  <a:pt x="7281" y="204"/>
                </a:lnTo>
                <a:lnTo>
                  <a:pt x="7037" y="326"/>
                </a:lnTo>
                <a:lnTo>
                  <a:pt x="6834" y="489"/>
                </a:lnTo>
                <a:lnTo>
                  <a:pt x="6671" y="652"/>
                </a:lnTo>
                <a:lnTo>
                  <a:pt x="6509" y="855"/>
                </a:lnTo>
                <a:lnTo>
                  <a:pt x="6386" y="1058"/>
                </a:lnTo>
                <a:lnTo>
                  <a:pt x="6264" y="1302"/>
                </a:lnTo>
                <a:lnTo>
                  <a:pt x="6061" y="1750"/>
                </a:lnTo>
                <a:lnTo>
                  <a:pt x="5980" y="2075"/>
                </a:lnTo>
                <a:lnTo>
                  <a:pt x="5939" y="2441"/>
                </a:lnTo>
                <a:lnTo>
                  <a:pt x="5939" y="2767"/>
                </a:lnTo>
                <a:lnTo>
                  <a:pt x="5980" y="3092"/>
                </a:lnTo>
                <a:lnTo>
                  <a:pt x="6061" y="3743"/>
                </a:lnTo>
                <a:lnTo>
                  <a:pt x="6183" y="4394"/>
                </a:lnTo>
                <a:lnTo>
                  <a:pt x="5248" y="4557"/>
                </a:lnTo>
                <a:lnTo>
                  <a:pt x="4271" y="4801"/>
                </a:lnTo>
                <a:lnTo>
                  <a:pt x="3376" y="5085"/>
                </a:lnTo>
                <a:lnTo>
                  <a:pt x="2441" y="5411"/>
                </a:lnTo>
                <a:lnTo>
                  <a:pt x="2360" y="5533"/>
                </a:lnTo>
                <a:lnTo>
                  <a:pt x="2319" y="5573"/>
                </a:lnTo>
                <a:lnTo>
                  <a:pt x="2319" y="5655"/>
                </a:lnTo>
                <a:lnTo>
                  <a:pt x="2604" y="6672"/>
                </a:lnTo>
                <a:lnTo>
                  <a:pt x="2807" y="7689"/>
                </a:lnTo>
                <a:lnTo>
                  <a:pt x="3010" y="8706"/>
                </a:lnTo>
                <a:lnTo>
                  <a:pt x="3173" y="9722"/>
                </a:lnTo>
                <a:lnTo>
                  <a:pt x="3173" y="9722"/>
                </a:lnTo>
                <a:lnTo>
                  <a:pt x="2807" y="9600"/>
                </a:lnTo>
                <a:lnTo>
                  <a:pt x="2441" y="9560"/>
                </a:lnTo>
                <a:lnTo>
                  <a:pt x="2034" y="9600"/>
                </a:lnTo>
                <a:lnTo>
                  <a:pt x="1668" y="9722"/>
                </a:lnTo>
                <a:lnTo>
                  <a:pt x="1424" y="9844"/>
                </a:lnTo>
                <a:lnTo>
                  <a:pt x="1180" y="9966"/>
                </a:lnTo>
                <a:lnTo>
                  <a:pt x="977" y="10170"/>
                </a:lnTo>
                <a:lnTo>
                  <a:pt x="814" y="10333"/>
                </a:lnTo>
                <a:lnTo>
                  <a:pt x="651" y="10577"/>
                </a:lnTo>
                <a:lnTo>
                  <a:pt x="488" y="10780"/>
                </a:lnTo>
                <a:lnTo>
                  <a:pt x="244" y="11268"/>
                </a:lnTo>
                <a:lnTo>
                  <a:pt x="82" y="11797"/>
                </a:lnTo>
                <a:lnTo>
                  <a:pt x="0" y="12326"/>
                </a:lnTo>
                <a:lnTo>
                  <a:pt x="0" y="12854"/>
                </a:lnTo>
                <a:lnTo>
                  <a:pt x="41" y="13099"/>
                </a:lnTo>
                <a:lnTo>
                  <a:pt x="122" y="13343"/>
                </a:lnTo>
                <a:lnTo>
                  <a:pt x="204" y="13587"/>
                </a:lnTo>
                <a:lnTo>
                  <a:pt x="326" y="13831"/>
                </a:lnTo>
                <a:lnTo>
                  <a:pt x="448" y="14034"/>
                </a:lnTo>
                <a:lnTo>
                  <a:pt x="610" y="14237"/>
                </a:lnTo>
                <a:lnTo>
                  <a:pt x="814" y="14400"/>
                </a:lnTo>
                <a:lnTo>
                  <a:pt x="1017" y="14522"/>
                </a:lnTo>
                <a:lnTo>
                  <a:pt x="1302" y="14644"/>
                </a:lnTo>
                <a:lnTo>
                  <a:pt x="1587" y="14726"/>
                </a:lnTo>
                <a:lnTo>
                  <a:pt x="1912" y="14766"/>
                </a:lnTo>
                <a:lnTo>
                  <a:pt x="2197" y="14766"/>
                </a:lnTo>
                <a:lnTo>
                  <a:pt x="2522" y="14726"/>
                </a:lnTo>
                <a:lnTo>
                  <a:pt x="2848" y="14685"/>
                </a:lnTo>
                <a:lnTo>
                  <a:pt x="3417" y="14482"/>
                </a:lnTo>
                <a:lnTo>
                  <a:pt x="4027" y="14278"/>
                </a:lnTo>
                <a:lnTo>
                  <a:pt x="4312" y="15254"/>
                </a:lnTo>
                <a:lnTo>
                  <a:pt x="4597" y="16231"/>
                </a:lnTo>
                <a:lnTo>
                  <a:pt x="4922" y="17207"/>
                </a:lnTo>
                <a:lnTo>
                  <a:pt x="5288" y="18142"/>
                </a:lnTo>
                <a:lnTo>
                  <a:pt x="5329" y="18224"/>
                </a:lnTo>
                <a:lnTo>
                  <a:pt x="5410" y="18264"/>
                </a:lnTo>
                <a:lnTo>
                  <a:pt x="5451" y="18305"/>
                </a:lnTo>
                <a:lnTo>
                  <a:pt x="5532" y="18305"/>
                </a:lnTo>
                <a:lnTo>
                  <a:pt x="10780" y="17003"/>
                </a:lnTo>
                <a:lnTo>
                  <a:pt x="10861" y="16963"/>
                </a:lnTo>
                <a:lnTo>
                  <a:pt x="10942" y="16881"/>
                </a:lnTo>
                <a:lnTo>
                  <a:pt x="10942" y="16800"/>
                </a:lnTo>
                <a:lnTo>
                  <a:pt x="10902" y="16719"/>
                </a:lnTo>
                <a:lnTo>
                  <a:pt x="10617" y="16190"/>
                </a:lnTo>
                <a:lnTo>
                  <a:pt x="10332" y="15661"/>
                </a:lnTo>
                <a:lnTo>
                  <a:pt x="10088" y="15132"/>
                </a:lnTo>
                <a:lnTo>
                  <a:pt x="10007" y="14848"/>
                </a:lnTo>
                <a:lnTo>
                  <a:pt x="9925" y="14563"/>
                </a:lnTo>
                <a:lnTo>
                  <a:pt x="9885" y="14319"/>
                </a:lnTo>
                <a:lnTo>
                  <a:pt x="9885" y="14075"/>
                </a:lnTo>
                <a:lnTo>
                  <a:pt x="9885" y="13790"/>
                </a:lnTo>
                <a:lnTo>
                  <a:pt x="9966" y="13546"/>
                </a:lnTo>
                <a:lnTo>
                  <a:pt x="10007" y="13302"/>
                </a:lnTo>
                <a:lnTo>
                  <a:pt x="10129" y="13099"/>
                </a:lnTo>
                <a:lnTo>
                  <a:pt x="10251" y="12854"/>
                </a:lnTo>
                <a:lnTo>
                  <a:pt x="10454" y="12692"/>
                </a:lnTo>
                <a:lnTo>
                  <a:pt x="10617" y="12529"/>
                </a:lnTo>
                <a:lnTo>
                  <a:pt x="10820" y="12448"/>
                </a:lnTo>
                <a:lnTo>
                  <a:pt x="11024" y="12366"/>
                </a:lnTo>
                <a:lnTo>
                  <a:pt x="11227" y="12326"/>
                </a:lnTo>
                <a:lnTo>
                  <a:pt x="11674" y="12326"/>
                </a:lnTo>
                <a:lnTo>
                  <a:pt x="12122" y="12448"/>
                </a:lnTo>
                <a:lnTo>
                  <a:pt x="12325" y="12529"/>
                </a:lnTo>
                <a:lnTo>
                  <a:pt x="12529" y="12651"/>
                </a:lnTo>
                <a:lnTo>
                  <a:pt x="12732" y="12773"/>
                </a:lnTo>
                <a:lnTo>
                  <a:pt x="12895" y="12936"/>
                </a:lnTo>
                <a:lnTo>
                  <a:pt x="13220" y="13302"/>
                </a:lnTo>
                <a:lnTo>
                  <a:pt x="13464" y="13709"/>
                </a:lnTo>
                <a:lnTo>
                  <a:pt x="13545" y="13993"/>
                </a:lnTo>
                <a:lnTo>
                  <a:pt x="13627" y="14319"/>
                </a:lnTo>
                <a:lnTo>
                  <a:pt x="13708" y="14888"/>
                </a:lnTo>
                <a:lnTo>
                  <a:pt x="13708" y="15498"/>
                </a:lnTo>
                <a:lnTo>
                  <a:pt x="13627" y="16109"/>
                </a:lnTo>
                <a:lnTo>
                  <a:pt x="13586" y="16149"/>
                </a:lnTo>
                <a:lnTo>
                  <a:pt x="13505" y="16190"/>
                </a:lnTo>
                <a:lnTo>
                  <a:pt x="13505" y="16271"/>
                </a:lnTo>
                <a:lnTo>
                  <a:pt x="13505" y="16353"/>
                </a:lnTo>
                <a:lnTo>
                  <a:pt x="13545" y="16434"/>
                </a:lnTo>
                <a:lnTo>
                  <a:pt x="13586" y="16475"/>
                </a:lnTo>
                <a:lnTo>
                  <a:pt x="13668" y="16515"/>
                </a:lnTo>
                <a:lnTo>
                  <a:pt x="13749" y="16515"/>
                </a:lnTo>
                <a:lnTo>
                  <a:pt x="15091" y="16271"/>
                </a:lnTo>
                <a:lnTo>
                  <a:pt x="16433" y="15946"/>
                </a:lnTo>
                <a:lnTo>
                  <a:pt x="19077" y="15336"/>
                </a:lnTo>
                <a:lnTo>
                  <a:pt x="19159" y="15295"/>
                </a:lnTo>
                <a:lnTo>
                  <a:pt x="19199" y="15254"/>
                </a:lnTo>
                <a:lnTo>
                  <a:pt x="19240" y="15173"/>
                </a:lnTo>
                <a:lnTo>
                  <a:pt x="19240" y="15092"/>
                </a:lnTo>
                <a:lnTo>
                  <a:pt x="18223" y="10902"/>
                </a:lnTo>
                <a:lnTo>
                  <a:pt x="18793" y="10780"/>
                </a:lnTo>
                <a:lnTo>
                  <a:pt x="19322" y="10617"/>
                </a:lnTo>
                <a:lnTo>
                  <a:pt x="19850" y="10414"/>
                </a:lnTo>
                <a:lnTo>
                  <a:pt x="20338" y="10170"/>
                </a:lnTo>
                <a:lnTo>
                  <a:pt x="20745" y="9844"/>
                </a:lnTo>
                <a:lnTo>
                  <a:pt x="20949" y="9641"/>
                </a:lnTo>
                <a:lnTo>
                  <a:pt x="21111" y="9438"/>
                </a:lnTo>
                <a:lnTo>
                  <a:pt x="21274" y="9194"/>
                </a:lnTo>
                <a:lnTo>
                  <a:pt x="21396" y="8950"/>
                </a:lnTo>
                <a:lnTo>
                  <a:pt x="21477" y="8706"/>
                </a:lnTo>
                <a:lnTo>
                  <a:pt x="21518" y="8421"/>
                </a:lnTo>
                <a:lnTo>
                  <a:pt x="21559" y="8136"/>
                </a:lnTo>
                <a:lnTo>
                  <a:pt x="21518" y="7851"/>
                </a:lnTo>
                <a:lnTo>
                  <a:pt x="21477" y="7607"/>
                </a:lnTo>
                <a:lnTo>
                  <a:pt x="21396" y="7363"/>
                </a:lnTo>
                <a:lnTo>
                  <a:pt x="21274" y="7119"/>
                </a:lnTo>
                <a:lnTo>
                  <a:pt x="21152" y="6916"/>
                </a:lnTo>
                <a:lnTo>
                  <a:pt x="20989" y="6712"/>
                </a:lnTo>
                <a:lnTo>
                  <a:pt x="20786" y="6509"/>
                </a:lnTo>
                <a:lnTo>
                  <a:pt x="20582" y="6346"/>
                </a:lnTo>
                <a:lnTo>
                  <a:pt x="20379" y="6184"/>
                </a:lnTo>
                <a:lnTo>
                  <a:pt x="19891" y="5940"/>
                </a:lnTo>
                <a:lnTo>
                  <a:pt x="19403" y="5818"/>
                </a:lnTo>
                <a:lnTo>
                  <a:pt x="19118" y="5777"/>
                </a:lnTo>
                <a:lnTo>
                  <a:pt x="18874" y="5736"/>
                </a:lnTo>
                <a:lnTo>
                  <a:pt x="18345" y="5777"/>
                </a:lnTo>
                <a:lnTo>
                  <a:pt x="17857" y="5899"/>
                </a:lnTo>
                <a:lnTo>
                  <a:pt x="17410" y="6102"/>
                </a:lnTo>
                <a:lnTo>
                  <a:pt x="16962" y="6387"/>
                </a:lnTo>
                <a:lnTo>
                  <a:pt x="16474" y="3987"/>
                </a:lnTo>
                <a:lnTo>
                  <a:pt x="16393" y="3377"/>
                </a:lnTo>
                <a:lnTo>
                  <a:pt x="16311" y="3052"/>
                </a:lnTo>
                <a:lnTo>
                  <a:pt x="16230" y="2767"/>
                </a:lnTo>
                <a:lnTo>
                  <a:pt x="16067" y="2563"/>
                </a:lnTo>
                <a:lnTo>
                  <a:pt x="15905" y="2482"/>
                </a:lnTo>
                <a:lnTo>
                  <a:pt x="15701" y="2441"/>
                </a:lnTo>
                <a:lnTo>
                  <a:pt x="15457" y="2441"/>
                </a:lnTo>
                <a:lnTo>
                  <a:pt x="14156" y="2726"/>
                </a:lnTo>
                <a:lnTo>
                  <a:pt x="12854" y="3052"/>
                </a:lnTo>
                <a:lnTo>
                  <a:pt x="12163" y="3174"/>
                </a:lnTo>
                <a:lnTo>
                  <a:pt x="11512" y="3255"/>
                </a:lnTo>
                <a:lnTo>
                  <a:pt x="10576" y="3377"/>
                </a:lnTo>
                <a:lnTo>
                  <a:pt x="10657" y="2889"/>
                </a:lnTo>
                <a:lnTo>
                  <a:pt x="10657" y="2401"/>
                </a:lnTo>
                <a:lnTo>
                  <a:pt x="10576" y="1953"/>
                </a:lnTo>
                <a:lnTo>
                  <a:pt x="10413" y="1506"/>
                </a:lnTo>
                <a:lnTo>
                  <a:pt x="10210" y="1099"/>
                </a:lnTo>
                <a:lnTo>
                  <a:pt x="9925" y="733"/>
                </a:lnTo>
                <a:lnTo>
                  <a:pt x="9600" y="448"/>
                </a:lnTo>
                <a:lnTo>
                  <a:pt x="9397" y="326"/>
                </a:lnTo>
                <a:lnTo>
                  <a:pt x="9152" y="204"/>
                </a:lnTo>
                <a:lnTo>
                  <a:pt x="8705" y="42"/>
                </a:lnTo>
                <a:lnTo>
                  <a:pt x="8461" y="1"/>
                </a:lnTo>
                <a:close/>
              </a:path>
            </a:pathLst>
          </a:custGeom>
          <a:solidFill>
            <a:srgbClr val="EAB5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 rot="2037842">
            <a:off x="1424928" y="1993724"/>
            <a:ext cx="2997993" cy="2058854"/>
          </a:xfrm>
          <a:custGeom>
            <a:rect b="b" l="l" r="r" t="t"/>
            <a:pathLst>
              <a:path extrusionOk="0" h="11268" w="16190">
                <a:moveTo>
                  <a:pt x="15945" y="1"/>
                </a:moveTo>
                <a:lnTo>
                  <a:pt x="15864" y="41"/>
                </a:lnTo>
                <a:lnTo>
                  <a:pt x="12895" y="2319"/>
                </a:lnTo>
                <a:lnTo>
                  <a:pt x="9844" y="4516"/>
                </a:lnTo>
                <a:lnTo>
                  <a:pt x="6793" y="6631"/>
                </a:lnTo>
                <a:lnTo>
                  <a:pt x="3661" y="8705"/>
                </a:lnTo>
                <a:lnTo>
                  <a:pt x="1871" y="9804"/>
                </a:lnTo>
                <a:lnTo>
                  <a:pt x="82" y="10942"/>
                </a:lnTo>
                <a:lnTo>
                  <a:pt x="41" y="10983"/>
                </a:lnTo>
                <a:lnTo>
                  <a:pt x="0" y="11064"/>
                </a:lnTo>
                <a:lnTo>
                  <a:pt x="0" y="11105"/>
                </a:lnTo>
                <a:lnTo>
                  <a:pt x="41" y="11186"/>
                </a:lnTo>
                <a:lnTo>
                  <a:pt x="82" y="11227"/>
                </a:lnTo>
                <a:lnTo>
                  <a:pt x="122" y="11268"/>
                </a:lnTo>
                <a:lnTo>
                  <a:pt x="285" y="11268"/>
                </a:lnTo>
                <a:lnTo>
                  <a:pt x="3458" y="9275"/>
                </a:lnTo>
                <a:lnTo>
                  <a:pt x="6631" y="7200"/>
                </a:lnTo>
                <a:lnTo>
                  <a:pt x="9722" y="5044"/>
                </a:lnTo>
                <a:lnTo>
                  <a:pt x="12773" y="2848"/>
                </a:lnTo>
                <a:lnTo>
                  <a:pt x="14440" y="1587"/>
                </a:lnTo>
                <a:lnTo>
                  <a:pt x="16108" y="326"/>
                </a:lnTo>
                <a:lnTo>
                  <a:pt x="16149" y="245"/>
                </a:lnTo>
                <a:lnTo>
                  <a:pt x="16189" y="204"/>
                </a:lnTo>
                <a:lnTo>
                  <a:pt x="16149" y="123"/>
                </a:lnTo>
                <a:lnTo>
                  <a:pt x="16108" y="82"/>
                </a:lnTo>
                <a:lnTo>
                  <a:pt x="15986" y="1"/>
                </a:lnTo>
                <a:close/>
              </a:path>
            </a:pathLst>
          </a:custGeom>
          <a:solidFill>
            <a:srgbClr val="EAB5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>
            <a:off x="7171825" y="89843"/>
            <a:ext cx="820266" cy="730596"/>
          </a:xfrm>
          <a:custGeom>
            <a:rect b="b" l="l" r="r" t="t"/>
            <a:pathLst>
              <a:path extrusionOk="0" h="11594" w="13017">
                <a:moveTo>
                  <a:pt x="3783" y="1628"/>
                </a:moveTo>
                <a:lnTo>
                  <a:pt x="3905" y="1668"/>
                </a:lnTo>
                <a:lnTo>
                  <a:pt x="4149" y="1791"/>
                </a:lnTo>
                <a:lnTo>
                  <a:pt x="4393" y="1953"/>
                </a:lnTo>
                <a:lnTo>
                  <a:pt x="3864" y="2645"/>
                </a:lnTo>
                <a:lnTo>
                  <a:pt x="3417" y="3336"/>
                </a:lnTo>
                <a:lnTo>
                  <a:pt x="3376" y="3133"/>
                </a:lnTo>
                <a:lnTo>
                  <a:pt x="3213" y="2645"/>
                </a:lnTo>
                <a:lnTo>
                  <a:pt x="3173" y="2401"/>
                </a:lnTo>
                <a:lnTo>
                  <a:pt x="3213" y="2116"/>
                </a:lnTo>
                <a:lnTo>
                  <a:pt x="3213" y="1994"/>
                </a:lnTo>
                <a:lnTo>
                  <a:pt x="3295" y="1872"/>
                </a:lnTo>
                <a:lnTo>
                  <a:pt x="3335" y="1791"/>
                </a:lnTo>
                <a:lnTo>
                  <a:pt x="3417" y="1709"/>
                </a:lnTo>
                <a:lnTo>
                  <a:pt x="3539" y="1668"/>
                </a:lnTo>
                <a:lnTo>
                  <a:pt x="3661" y="1628"/>
                </a:lnTo>
                <a:close/>
                <a:moveTo>
                  <a:pt x="7078" y="367"/>
                </a:moveTo>
                <a:lnTo>
                  <a:pt x="7200" y="408"/>
                </a:lnTo>
                <a:lnTo>
                  <a:pt x="7322" y="448"/>
                </a:lnTo>
                <a:lnTo>
                  <a:pt x="7403" y="530"/>
                </a:lnTo>
                <a:lnTo>
                  <a:pt x="7484" y="652"/>
                </a:lnTo>
                <a:lnTo>
                  <a:pt x="7525" y="814"/>
                </a:lnTo>
                <a:lnTo>
                  <a:pt x="7525" y="1140"/>
                </a:lnTo>
                <a:lnTo>
                  <a:pt x="7484" y="1424"/>
                </a:lnTo>
                <a:lnTo>
                  <a:pt x="7362" y="1994"/>
                </a:lnTo>
                <a:lnTo>
                  <a:pt x="7037" y="3418"/>
                </a:lnTo>
                <a:lnTo>
                  <a:pt x="6874" y="4272"/>
                </a:lnTo>
                <a:lnTo>
                  <a:pt x="6834" y="4231"/>
                </a:lnTo>
                <a:lnTo>
                  <a:pt x="5735" y="2929"/>
                </a:lnTo>
                <a:lnTo>
                  <a:pt x="5329" y="2401"/>
                </a:lnTo>
                <a:lnTo>
                  <a:pt x="4881" y="1913"/>
                </a:lnTo>
                <a:lnTo>
                  <a:pt x="5247" y="1506"/>
                </a:lnTo>
                <a:lnTo>
                  <a:pt x="5613" y="1140"/>
                </a:lnTo>
                <a:lnTo>
                  <a:pt x="6061" y="814"/>
                </a:lnTo>
                <a:lnTo>
                  <a:pt x="6346" y="611"/>
                </a:lnTo>
                <a:lnTo>
                  <a:pt x="6630" y="448"/>
                </a:lnTo>
                <a:lnTo>
                  <a:pt x="6915" y="367"/>
                </a:lnTo>
                <a:close/>
                <a:moveTo>
                  <a:pt x="4637" y="2197"/>
                </a:moveTo>
                <a:lnTo>
                  <a:pt x="4840" y="2401"/>
                </a:lnTo>
                <a:lnTo>
                  <a:pt x="6590" y="4516"/>
                </a:lnTo>
                <a:lnTo>
                  <a:pt x="5817" y="4923"/>
                </a:lnTo>
                <a:lnTo>
                  <a:pt x="5288" y="4719"/>
                </a:lnTo>
                <a:lnTo>
                  <a:pt x="3783" y="4272"/>
                </a:lnTo>
                <a:lnTo>
                  <a:pt x="3702" y="4150"/>
                </a:lnTo>
                <a:lnTo>
                  <a:pt x="3580" y="3824"/>
                </a:lnTo>
                <a:lnTo>
                  <a:pt x="4027" y="3092"/>
                </a:lnTo>
                <a:lnTo>
                  <a:pt x="4312" y="2645"/>
                </a:lnTo>
                <a:lnTo>
                  <a:pt x="4637" y="2197"/>
                </a:lnTo>
                <a:close/>
                <a:moveTo>
                  <a:pt x="6712" y="4841"/>
                </a:moveTo>
                <a:lnTo>
                  <a:pt x="6671" y="5207"/>
                </a:lnTo>
                <a:lnTo>
                  <a:pt x="6305" y="5085"/>
                </a:lnTo>
                <a:lnTo>
                  <a:pt x="6712" y="4841"/>
                </a:lnTo>
                <a:close/>
                <a:moveTo>
                  <a:pt x="7078" y="5085"/>
                </a:moveTo>
                <a:lnTo>
                  <a:pt x="7362" y="5451"/>
                </a:lnTo>
                <a:lnTo>
                  <a:pt x="6996" y="5329"/>
                </a:lnTo>
                <a:lnTo>
                  <a:pt x="7078" y="5085"/>
                </a:lnTo>
                <a:close/>
                <a:moveTo>
                  <a:pt x="3946" y="4719"/>
                </a:moveTo>
                <a:lnTo>
                  <a:pt x="5369" y="5167"/>
                </a:lnTo>
                <a:lnTo>
                  <a:pt x="4474" y="5655"/>
                </a:lnTo>
                <a:lnTo>
                  <a:pt x="4190" y="5207"/>
                </a:lnTo>
                <a:lnTo>
                  <a:pt x="3946" y="4719"/>
                </a:lnTo>
                <a:close/>
                <a:moveTo>
                  <a:pt x="936" y="3987"/>
                </a:moveTo>
                <a:lnTo>
                  <a:pt x="1302" y="4109"/>
                </a:lnTo>
                <a:lnTo>
                  <a:pt x="2685" y="4394"/>
                </a:lnTo>
                <a:lnTo>
                  <a:pt x="2888" y="4434"/>
                </a:lnTo>
                <a:lnTo>
                  <a:pt x="2725" y="4841"/>
                </a:lnTo>
                <a:lnTo>
                  <a:pt x="2603" y="5207"/>
                </a:lnTo>
                <a:lnTo>
                  <a:pt x="2481" y="5695"/>
                </a:lnTo>
                <a:lnTo>
                  <a:pt x="2400" y="6224"/>
                </a:lnTo>
                <a:lnTo>
                  <a:pt x="2115" y="6102"/>
                </a:lnTo>
                <a:lnTo>
                  <a:pt x="1586" y="5817"/>
                </a:lnTo>
                <a:lnTo>
                  <a:pt x="1139" y="5451"/>
                </a:lnTo>
                <a:lnTo>
                  <a:pt x="895" y="5248"/>
                </a:lnTo>
                <a:lnTo>
                  <a:pt x="692" y="5045"/>
                </a:lnTo>
                <a:lnTo>
                  <a:pt x="529" y="4801"/>
                </a:lnTo>
                <a:lnTo>
                  <a:pt x="407" y="4516"/>
                </a:lnTo>
                <a:lnTo>
                  <a:pt x="366" y="4394"/>
                </a:lnTo>
                <a:lnTo>
                  <a:pt x="407" y="4272"/>
                </a:lnTo>
                <a:lnTo>
                  <a:pt x="447" y="4109"/>
                </a:lnTo>
                <a:lnTo>
                  <a:pt x="529" y="4028"/>
                </a:lnTo>
                <a:lnTo>
                  <a:pt x="732" y="3987"/>
                </a:lnTo>
                <a:close/>
                <a:moveTo>
                  <a:pt x="3254" y="4556"/>
                </a:moveTo>
                <a:lnTo>
                  <a:pt x="3498" y="4597"/>
                </a:lnTo>
                <a:lnTo>
                  <a:pt x="3783" y="5248"/>
                </a:lnTo>
                <a:lnTo>
                  <a:pt x="3986" y="5533"/>
                </a:lnTo>
                <a:lnTo>
                  <a:pt x="4190" y="5817"/>
                </a:lnTo>
                <a:lnTo>
                  <a:pt x="3173" y="6468"/>
                </a:lnTo>
                <a:lnTo>
                  <a:pt x="2725" y="6346"/>
                </a:lnTo>
                <a:lnTo>
                  <a:pt x="2807" y="5899"/>
                </a:lnTo>
                <a:lnTo>
                  <a:pt x="2929" y="5451"/>
                </a:lnTo>
                <a:lnTo>
                  <a:pt x="3051" y="4963"/>
                </a:lnTo>
                <a:lnTo>
                  <a:pt x="3254" y="4556"/>
                </a:lnTo>
                <a:close/>
                <a:moveTo>
                  <a:pt x="11064" y="3214"/>
                </a:moveTo>
                <a:lnTo>
                  <a:pt x="11389" y="3255"/>
                </a:lnTo>
                <a:lnTo>
                  <a:pt x="11674" y="3336"/>
                </a:lnTo>
                <a:lnTo>
                  <a:pt x="11918" y="3458"/>
                </a:lnTo>
                <a:lnTo>
                  <a:pt x="12162" y="3621"/>
                </a:lnTo>
                <a:lnTo>
                  <a:pt x="12406" y="3865"/>
                </a:lnTo>
                <a:lnTo>
                  <a:pt x="12528" y="4109"/>
                </a:lnTo>
                <a:lnTo>
                  <a:pt x="12650" y="4353"/>
                </a:lnTo>
                <a:lnTo>
                  <a:pt x="12650" y="4597"/>
                </a:lnTo>
                <a:lnTo>
                  <a:pt x="12650" y="4882"/>
                </a:lnTo>
                <a:lnTo>
                  <a:pt x="12528" y="5126"/>
                </a:lnTo>
                <a:lnTo>
                  <a:pt x="12366" y="5329"/>
                </a:lnTo>
                <a:lnTo>
                  <a:pt x="12162" y="5533"/>
                </a:lnTo>
                <a:lnTo>
                  <a:pt x="11918" y="5695"/>
                </a:lnTo>
                <a:lnTo>
                  <a:pt x="11430" y="5939"/>
                </a:lnTo>
                <a:lnTo>
                  <a:pt x="10901" y="6184"/>
                </a:lnTo>
                <a:lnTo>
                  <a:pt x="10372" y="6346"/>
                </a:lnTo>
                <a:lnTo>
                  <a:pt x="9803" y="6509"/>
                </a:lnTo>
                <a:lnTo>
                  <a:pt x="9437" y="6306"/>
                </a:lnTo>
                <a:lnTo>
                  <a:pt x="9071" y="6102"/>
                </a:lnTo>
                <a:lnTo>
                  <a:pt x="8298" y="5817"/>
                </a:lnTo>
                <a:lnTo>
                  <a:pt x="8054" y="5695"/>
                </a:lnTo>
                <a:lnTo>
                  <a:pt x="7159" y="4638"/>
                </a:lnTo>
                <a:lnTo>
                  <a:pt x="7606" y="4394"/>
                </a:lnTo>
                <a:lnTo>
                  <a:pt x="8867" y="3784"/>
                </a:lnTo>
                <a:lnTo>
                  <a:pt x="9518" y="3540"/>
                </a:lnTo>
                <a:lnTo>
                  <a:pt x="10169" y="3296"/>
                </a:lnTo>
                <a:lnTo>
                  <a:pt x="10454" y="3255"/>
                </a:lnTo>
                <a:lnTo>
                  <a:pt x="10779" y="3214"/>
                </a:lnTo>
                <a:close/>
                <a:moveTo>
                  <a:pt x="8542" y="6306"/>
                </a:moveTo>
                <a:lnTo>
                  <a:pt x="9315" y="6631"/>
                </a:lnTo>
                <a:lnTo>
                  <a:pt x="8908" y="6712"/>
                </a:lnTo>
                <a:lnTo>
                  <a:pt x="8542" y="6306"/>
                </a:lnTo>
                <a:close/>
                <a:moveTo>
                  <a:pt x="4434" y="6143"/>
                </a:moveTo>
                <a:lnTo>
                  <a:pt x="4434" y="6184"/>
                </a:lnTo>
                <a:lnTo>
                  <a:pt x="4800" y="6509"/>
                </a:lnTo>
                <a:lnTo>
                  <a:pt x="5166" y="6753"/>
                </a:lnTo>
                <a:lnTo>
                  <a:pt x="4393" y="6712"/>
                </a:lnTo>
                <a:lnTo>
                  <a:pt x="3661" y="6590"/>
                </a:lnTo>
                <a:lnTo>
                  <a:pt x="4434" y="6143"/>
                </a:lnTo>
                <a:close/>
                <a:moveTo>
                  <a:pt x="5857" y="5329"/>
                </a:moveTo>
                <a:lnTo>
                  <a:pt x="6590" y="5533"/>
                </a:lnTo>
                <a:lnTo>
                  <a:pt x="6427" y="6265"/>
                </a:lnTo>
                <a:lnTo>
                  <a:pt x="6305" y="6753"/>
                </a:lnTo>
                <a:lnTo>
                  <a:pt x="6183" y="6753"/>
                </a:lnTo>
                <a:lnTo>
                  <a:pt x="6142" y="6712"/>
                </a:lnTo>
                <a:lnTo>
                  <a:pt x="6061" y="6672"/>
                </a:lnTo>
                <a:lnTo>
                  <a:pt x="5939" y="6712"/>
                </a:lnTo>
                <a:lnTo>
                  <a:pt x="5613" y="6590"/>
                </a:lnTo>
                <a:lnTo>
                  <a:pt x="5329" y="6428"/>
                </a:lnTo>
                <a:lnTo>
                  <a:pt x="5044" y="6224"/>
                </a:lnTo>
                <a:lnTo>
                  <a:pt x="4759" y="5980"/>
                </a:lnTo>
                <a:lnTo>
                  <a:pt x="4759" y="5939"/>
                </a:lnTo>
                <a:lnTo>
                  <a:pt x="5207" y="5655"/>
                </a:lnTo>
                <a:lnTo>
                  <a:pt x="5857" y="5329"/>
                </a:lnTo>
                <a:close/>
                <a:moveTo>
                  <a:pt x="2766" y="6753"/>
                </a:moveTo>
                <a:lnTo>
                  <a:pt x="2725" y="6794"/>
                </a:lnTo>
                <a:lnTo>
                  <a:pt x="2725" y="6753"/>
                </a:lnTo>
                <a:close/>
                <a:moveTo>
                  <a:pt x="6915" y="5695"/>
                </a:moveTo>
                <a:lnTo>
                  <a:pt x="7851" y="6021"/>
                </a:lnTo>
                <a:lnTo>
                  <a:pt x="8501" y="6794"/>
                </a:lnTo>
                <a:lnTo>
                  <a:pt x="7606" y="6875"/>
                </a:lnTo>
                <a:lnTo>
                  <a:pt x="7606" y="6834"/>
                </a:lnTo>
                <a:lnTo>
                  <a:pt x="7606" y="6753"/>
                </a:lnTo>
                <a:lnTo>
                  <a:pt x="7525" y="6712"/>
                </a:lnTo>
                <a:lnTo>
                  <a:pt x="7444" y="6672"/>
                </a:lnTo>
                <a:lnTo>
                  <a:pt x="6712" y="6712"/>
                </a:lnTo>
                <a:lnTo>
                  <a:pt x="6712" y="6712"/>
                </a:lnTo>
                <a:lnTo>
                  <a:pt x="6752" y="6509"/>
                </a:lnTo>
                <a:lnTo>
                  <a:pt x="6915" y="5695"/>
                </a:lnTo>
                <a:close/>
                <a:moveTo>
                  <a:pt x="9762" y="6916"/>
                </a:moveTo>
                <a:lnTo>
                  <a:pt x="10088" y="7160"/>
                </a:lnTo>
                <a:lnTo>
                  <a:pt x="10250" y="7322"/>
                </a:lnTo>
                <a:lnTo>
                  <a:pt x="10372" y="7485"/>
                </a:lnTo>
                <a:lnTo>
                  <a:pt x="10454" y="7648"/>
                </a:lnTo>
                <a:lnTo>
                  <a:pt x="10535" y="7851"/>
                </a:lnTo>
                <a:lnTo>
                  <a:pt x="10576" y="8014"/>
                </a:lnTo>
                <a:lnTo>
                  <a:pt x="10576" y="8217"/>
                </a:lnTo>
                <a:lnTo>
                  <a:pt x="10535" y="8421"/>
                </a:lnTo>
                <a:lnTo>
                  <a:pt x="10454" y="8583"/>
                </a:lnTo>
                <a:lnTo>
                  <a:pt x="9152" y="7038"/>
                </a:lnTo>
                <a:lnTo>
                  <a:pt x="9640" y="6916"/>
                </a:lnTo>
                <a:close/>
                <a:moveTo>
                  <a:pt x="8745" y="7119"/>
                </a:moveTo>
                <a:lnTo>
                  <a:pt x="10250" y="8909"/>
                </a:lnTo>
                <a:lnTo>
                  <a:pt x="10047" y="9072"/>
                </a:lnTo>
                <a:lnTo>
                  <a:pt x="9844" y="9234"/>
                </a:lnTo>
                <a:lnTo>
                  <a:pt x="9356" y="9478"/>
                </a:lnTo>
                <a:lnTo>
                  <a:pt x="8867" y="9682"/>
                </a:lnTo>
                <a:lnTo>
                  <a:pt x="8379" y="9844"/>
                </a:lnTo>
                <a:lnTo>
                  <a:pt x="8176" y="9926"/>
                </a:lnTo>
                <a:lnTo>
                  <a:pt x="7606" y="9356"/>
                </a:lnTo>
                <a:lnTo>
                  <a:pt x="7159" y="8746"/>
                </a:lnTo>
                <a:lnTo>
                  <a:pt x="6793" y="8177"/>
                </a:lnTo>
                <a:lnTo>
                  <a:pt x="6468" y="7567"/>
                </a:lnTo>
                <a:lnTo>
                  <a:pt x="6590" y="7241"/>
                </a:lnTo>
                <a:lnTo>
                  <a:pt x="7118" y="7282"/>
                </a:lnTo>
                <a:lnTo>
                  <a:pt x="7647" y="7241"/>
                </a:lnTo>
                <a:lnTo>
                  <a:pt x="8217" y="7200"/>
                </a:lnTo>
                <a:lnTo>
                  <a:pt x="8745" y="7119"/>
                </a:lnTo>
                <a:close/>
                <a:moveTo>
                  <a:pt x="3254" y="6875"/>
                </a:moveTo>
                <a:lnTo>
                  <a:pt x="3742" y="6997"/>
                </a:lnTo>
                <a:lnTo>
                  <a:pt x="4230" y="7078"/>
                </a:lnTo>
                <a:lnTo>
                  <a:pt x="5085" y="7119"/>
                </a:lnTo>
                <a:lnTo>
                  <a:pt x="5939" y="7119"/>
                </a:lnTo>
                <a:lnTo>
                  <a:pt x="6101" y="7567"/>
                </a:lnTo>
                <a:lnTo>
                  <a:pt x="5857" y="8258"/>
                </a:lnTo>
                <a:lnTo>
                  <a:pt x="5573" y="8909"/>
                </a:lnTo>
                <a:lnTo>
                  <a:pt x="5410" y="9234"/>
                </a:lnTo>
                <a:lnTo>
                  <a:pt x="5207" y="9519"/>
                </a:lnTo>
                <a:lnTo>
                  <a:pt x="5003" y="9804"/>
                </a:lnTo>
                <a:lnTo>
                  <a:pt x="4759" y="10048"/>
                </a:lnTo>
                <a:lnTo>
                  <a:pt x="4312" y="9844"/>
                </a:lnTo>
                <a:lnTo>
                  <a:pt x="4108" y="9722"/>
                </a:lnTo>
                <a:lnTo>
                  <a:pt x="3905" y="9600"/>
                </a:lnTo>
                <a:lnTo>
                  <a:pt x="3702" y="9397"/>
                </a:lnTo>
                <a:lnTo>
                  <a:pt x="3498" y="9194"/>
                </a:lnTo>
                <a:lnTo>
                  <a:pt x="3213" y="8746"/>
                </a:lnTo>
                <a:lnTo>
                  <a:pt x="2969" y="8258"/>
                </a:lnTo>
                <a:lnTo>
                  <a:pt x="2807" y="7729"/>
                </a:lnTo>
                <a:lnTo>
                  <a:pt x="2725" y="7241"/>
                </a:lnTo>
                <a:lnTo>
                  <a:pt x="2929" y="7119"/>
                </a:lnTo>
                <a:lnTo>
                  <a:pt x="3254" y="6875"/>
                </a:lnTo>
                <a:close/>
                <a:moveTo>
                  <a:pt x="6305" y="8095"/>
                </a:moveTo>
                <a:lnTo>
                  <a:pt x="6630" y="8624"/>
                </a:lnTo>
                <a:lnTo>
                  <a:pt x="6956" y="9112"/>
                </a:lnTo>
                <a:lnTo>
                  <a:pt x="7322" y="9600"/>
                </a:lnTo>
                <a:lnTo>
                  <a:pt x="7729" y="10007"/>
                </a:lnTo>
                <a:lnTo>
                  <a:pt x="7322" y="10129"/>
                </a:lnTo>
                <a:lnTo>
                  <a:pt x="6915" y="10210"/>
                </a:lnTo>
                <a:lnTo>
                  <a:pt x="6468" y="10251"/>
                </a:lnTo>
                <a:lnTo>
                  <a:pt x="6061" y="10292"/>
                </a:lnTo>
                <a:lnTo>
                  <a:pt x="5613" y="10251"/>
                </a:lnTo>
                <a:lnTo>
                  <a:pt x="5166" y="10170"/>
                </a:lnTo>
                <a:lnTo>
                  <a:pt x="5532" y="9722"/>
                </a:lnTo>
                <a:lnTo>
                  <a:pt x="5817" y="9234"/>
                </a:lnTo>
                <a:lnTo>
                  <a:pt x="6101" y="8665"/>
                </a:lnTo>
                <a:lnTo>
                  <a:pt x="6305" y="8095"/>
                </a:lnTo>
                <a:close/>
                <a:moveTo>
                  <a:pt x="2400" y="7526"/>
                </a:moveTo>
                <a:lnTo>
                  <a:pt x="2481" y="7851"/>
                </a:lnTo>
                <a:lnTo>
                  <a:pt x="2563" y="8177"/>
                </a:lnTo>
                <a:lnTo>
                  <a:pt x="2685" y="8502"/>
                </a:lnTo>
                <a:lnTo>
                  <a:pt x="2807" y="8827"/>
                </a:lnTo>
                <a:lnTo>
                  <a:pt x="2969" y="9112"/>
                </a:lnTo>
                <a:lnTo>
                  <a:pt x="3173" y="9397"/>
                </a:lnTo>
                <a:lnTo>
                  <a:pt x="3417" y="9641"/>
                </a:lnTo>
                <a:lnTo>
                  <a:pt x="3702" y="9885"/>
                </a:lnTo>
                <a:lnTo>
                  <a:pt x="4068" y="10129"/>
                </a:lnTo>
                <a:lnTo>
                  <a:pt x="4434" y="10332"/>
                </a:lnTo>
                <a:lnTo>
                  <a:pt x="4149" y="10536"/>
                </a:lnTo>
                <a:lnTo>
                  <a:pt x="3905" y="10658"/>
                </a:lnTo>
                <a:lnTo>
                  <a:pt x="3661" y="10780"/>
                </a:lnTo>
                <a:lnTo>
                  <a:pt x="3376" y="10821"/>
                </a:lnTo>
                <a:lnTo>
                  <a:pt x="3132" y="10861"/>
                </a:lnTo>
                <a:lnTo>
                  <a:pt x="2847" y="10861"/>
                </a:lnTo>
                <a:lnTo>
                  <a:pt x="2603" y="10821"/>
                </a:lnTo>
                <a:lnTo>
                  <a:pt x="2319" y="10780"/>
                </a:lnTo>
                <a:lnTo>
                  <a:pt x="2075" y="10658"/>
                </a:lnTo>
                <a:lnTo>
                  <a:pt x="1830" y="10495"/>
                </a:lnTo>
                <a:lnTo>
                  <a:pt x="1668" y="10332"/>
                </a:lnTo>
                <a:lnTo>
                  <a:pt x="1505" y="10088"/>
                </a:lnTo>
                <a:lnTo>
                  <a:pt x="1383" y="9885"/>
                </a:lnTo>
                <a:lnTo>
                  <a:pt x="1302" y="9641"/>
                </a:lnTo>
                <a:lnTo>
                  <a:pt x="1302" y="9397"/>
                </a:lnTo>
                <a:lnTo>
                  <a:pt x="1302" y="9112"/>
                </a:lnTo>
                <a:lnTo>
                  <a:pt x="1383" y="8868"/>
                </a:lnTo>
                <a:lnTo>
                  <a:pt x="1546" y="8461"/>
                </a:lnTo>
                <a:lnTo>
                  <a:pt x="1790" y="8136"/>
                </a:lnTo>
                <a:lnTo>
                  <a:pt x="2075" y="7811"/>
                </a:lnTo>
                <a:lnTo>
                  <a:pt x="2400" y="7526"/>
                </a:lnTo>
                <a:close/>
                <a:moveTo>
                  <a:pt x="10494" y="9194"/>
                </a:moveTo>
                <a:lnTo>
                  <a:pt x="10942" y="9722"/>
                </a:lnTo>
                <a:lnTo>
                  <a:pt x="11145" y="10007"/>
                </a:lnTo>
                <a:lnTo>
                  <a:pt x="11349" y="10292"/>
                </a:lnTo>
                <a:lnTo>
                  <a:pt x="11430" y="10414"/>
                </a:lnTo>
                <a:lnTo>
                  <a:pt x="11430" y="10577"/>
                </a:lnTo>
                <a:lnTo>
                  <a:pt x="11430" y="10699"/>
                </a:lnTo>
                <a:lnTo>
                  <a:pt x="11389" y="10861"/>
                </a:lnTo>
                <a:lnTo>
                  <a:pt x="11308" y="10943"/>
                </a:lnTo>
                <a:lnTo>
                  <a:pt x="11186" y="11065"/>
                </a:lnTo>
                <a:lnTo>
                  <a:pt x="11064" y="11146"/>
                </a:lnTo>
                <a:lnTo>
                  <a:pt x="10901" y="11187"/>
                </a:lnTo>
                <a:lnTo>
                  <a:pt x="10739" y="11227"/>
                </a:lnTo>
                <a:lnTo>
                  <a:pt x="10576" y="11227"/>
                </a:lnTo>
                <a:lnTo>
                  <a:pt x="10291" y="11146"/>
                </a:lnTo>
                <a:lnTo>
                  <a:pt x="9966" y="11065"/>
                </a:lnTo>
                <a:lnTo>
                  <a:pt x="9681" y="10902"/>
                </a:lnTo>
                <a:lnTo>
                  <a:pt x="9193" y="10658"/>
                </a:lnTo>
                <a:lnTo>
                  <a:pt x="8705" y="10373"/>
                </a:lnTo>
                <a:lnTo>
                  <a:pt x="8501" y="10210"/>
                </a:lnTo>
                <a:lnTo>
                  <a:pt x="8664" y="10129"/>
                </a:lnTo>
                <a:lnTo>
                  <a:pt x="9152" y="9966"/>
                </a:lnTo>
                <a:lnTo>
                  <a:pt x="9640" y="9763"/>
                </a:lnTo>
                <a:lnTo>
                  <a:pt x="10088" y="9519"/>
                </a:lnTo>
                <a:lnTo>
                  <a:pt x="10291" y="9356"/>
                </a:lnTo>
                <a:lnTo>
                  <a:pt x="10494" y="9194"/>
                </a:lnTo>
                <a:close/>
                <a:moveTo>
                  <a:pt x="7118" y="1"/>
                </a:moveTo>
                <a:lnTo>
                  <a:pt x="6834" y="41"/>
                </a:lnTo>
                <a:lnTo>
                  <a:pt x="6549" y="123"/>
                </a:lnTo>
                <a:lnTo>
                  <a:pt x="6264" y="245"/>
                </a:lnTo>
                <a:lnTo>
                  <a:pt x="5979" y="367"/>
                </a:lnTo>
                <a:lnTo>
                  <a:pt x="5735" y="530"/>
                </a:lnTo>
                <a:lnTo>
                  <a:pt x="5451" y="774"/>
                </a:lnTo>
                <a:lnTo>
                  <a:pt x="5125" y="1058"/>
                </a:lnTo>
                <a:lnTo>
                  <a:pt x="4596" y="1628"/>
                </a:lnTo>
                <a:lnTo>
                  <a:pt x="4393" y="1506"/>
                </a:lnTo>
                <a:lnTo>
                  <a:pt x="4149" y="1343"/>
                </a:lnTo>
                <a:lnTo>
                  <a:pt x="3905" y="1262"/>
                </a:lnTo>
                <a:lnTo>
                  <a:pt x="3620" y="1262"/>
                </a:lnTo>
                <a:lnTo>
                  <a:pt x="3376" y="1302"/>
                </a:lnTo>
                <a:lnTo>
                  <a:pt x="3173" y="1424"/>
                </a:lnTo>
                <a:lnTo>
                  <a:pt x="3010" y="1628"/>
                </a:lnTo>
                <a:lnTo>
                  <a:pt x="2888" y="1831"/>
                </a:lnTo>
                <a:lnTo>
                  <a:pt x="2847" y="2116"/>
                </a:lnTo>
                <a:lnTo>
                  <a:pt x="2807" y="2360"/>
                </a:lnTo>
                <a:lnTo>
                  <a:pt x="2847" y="2645"/>
                </a:lnTo>
                <a:lnTo>
                  <a:pt x="2929" y="2929"/>
                </a:lnTo>
                <a:lnTo>
                  <a:pt x="3051" y="3377"/>
                </a:lnTo>
                <a:lnTo>
                  <a:pt x="3173" y="3784"/>
                </a:lnTo>
                <a:lnTo>
                  <a:pt x="3010" y="4109"/>
                </a:lnTo>
                <a:lnTo>
                  <a:pt x="2156" y="3906"/>
                </a:lnTo>
                <a:lnTo>
                  <a:pt x="1383" y="3743"/>
                </a:lnTo>
                <a:lnTo>
                  <a:pt x="1017" y="3662"/>
                </a:lnTo>
                <a:lnTo>
                  <a:pt x="814" y="3621"/>
                </a:lnTo>
                <a:lnTo>
                  <a:pt x="610" y="3621"/>
                </a:lnTo>
                <a:lnTo>
                  <a:pt x="488" y="3662"/>
                </a:lnTo>
                <a:lnTo>
                  <a:pt x="366" y="3702"/>
                </a:lnTo>
                <a:lnTo>
                  <a:pt x="244" y="3784"/>
                </a:lnTo>
                <a:lnTo>
                  <a:pt x="163" y="3906"/>
                </a:lnTo>
                <a:lnTo>
                  <a:pt x="41" y="4150"/>
                </a:lnTo>
                <a:lnTo>
                  <a:pt x="0" y="4394"/>
                </a:lnTo>
                <a:lnTo>
                  <a:pt x="41" y="4556"/>
                </a:lnTo>
                <a:lnTo>
                  <a:pt x="81" y="4719"/>
                </a:lnTo>
                <a:lnTo>
                  <a:pt x="203" y="4963"/>
                </a:lnTo>
                <a:lnTo>
                  <a:pt x="366" y="5207"/>
                </a:lnTo>
                <a:lnTo>
                  <a:pt x="570" y="5451"/>
                </a:lnTo>
                <a:lnTo>
                  <a:pt x="814" y="5695"/>
                </a:lnTo>
                <a:lnTo>
                  <a:pt x="1058" y="5899"/>
                </a:lnTo>
                <a:lnTo>
                  <a:pt x="1627" y="6265"/>
                </a:lnTo>
                <a:lnTo>
                  <a:pt x="1993" y="6428"/>
                </a:lnTo>
                <a:lnTo>
                  <a:pt x="2359" y="6590"/>
                </a:lnTo>
                <a:lnTo>
                  <a:pt x="2359" y="7078"/>
                </a:lnTo>
                <a:lnTo>
                  <a:pt x="1912" y="7444"/>
                </a:lnTo>
                <a:lnTo>
                  <a:pt x="1505" y="7892"/>
                </a:lnTo>
                <a:lnTo>
                  <a:pt x="1342" y="8136"/>
                </a:lnTo>
                <a:lnTo>
                  <a:pt x="1180" y="8380"/>
                </a:lnTo>
                <a:lnTo>
                  <a:pt x="1058" y="8665"/>
                </a:lnTo>
                <a:lnTo>
                  <a:pt x="976" y="8909"/>
                </a:lnTo>
                <a:lnTo>
                  <a:pt x="936" y="9234"/>
                </a:lnTo>
                <a:lnTo>
                  <a:pt x="936" y="9519"/>
                </a:lnTo>
                <a:lnTo>
                  <a:pt x="976" y="9763"/>
                </a:lnTo>
                <a:lnTo>
                  <a:pt x="1058" y="10048"/>
                </a:lnTo>
                <a:lnTo>
                  <a:pt x="1180" y="10292"/>
                </a:lnTo>
                <a:lnTo>
                  <a:pt x="1342" y="10536"/>
                </a:lnTo>
                <a:lnTo>
                  <a:pt x="1546" y="10739"/>
                </a:lnTo>
                <a:lnTo>
                  <a:pt x="1790" y="10902"/>
                </a:lnTo>
                <a:lnTo>
                  <a:pt x="2034" y="11065"/>
                </a:lnTo>
                <a:lnTo>
                  <a:pt x="2319" y="11146"/>
                </a:lnTo>
                <a:lnTo>
                  <a:pt x="2603" y="11227"/>
                </a:lnTo>
                <a:lnTo>
                  <a:pt x="2888" y="11268"/>
                </a:lnTo>
                <a:lnTo>
                  <a:pt x="3173" y="11227"/>
                </a:lnTo>
                <a:lnTo>
                  <a:pt x="3458" y="11227"/>
                </a:lnTo>
                <a:lnTo>
                  <a:pt x="3742" y="11146"/>
                </a:lnTo>
                <a:lnTo>
                  <a:pt x="3986" y="11024"/>
                </a:lnTo>
                <a:lnTo>
                  <a:pt x="4434" y="10780"/>
                </a:lnTo>
                <a:lnTo>
                  <a:pt x="4840" y="10495"/>
                </a:lnTo>
                <a:lnTo>
                  <a:pt x="5247" y="10577"/>
                </a:lnTo>
                <a:lnTo>
                  <a:pt x="5654" y="10617"/>
                </a:lnTo>
                <a:lnTo>
                  <a:pt x="6061" y="10658"/>
                </a:lnTo>
                <a:lnTo>
                  <a:pt x="6468" y="10617"/>
                </a:lnTo>
                <a:lnTo>
                  <a:pt x="6874" y="10577"/>
                </a:lnTo>
                <a:lnTo>
                  <a:pt x="7281" y="10495"/>
                </a:lnTo>
                <a:lnTo>
                  <a:pt x="8054" y="10332"/>
                </a:lnTo>
                <a:lnTo>
                  <a:pt x="8420" y="10617"/>
                </a:lnTo>
                <a:lnTo>
                  <a:pt x="8827" y="10861"/>
                </a:lnTo>
                <a:lnTo>
                  <a:pt x="9356" y="11187"/>
                </a:lnTo>
                <a:lnTo>
                  <a:pt x="9681" y="11349"/>
                </a:lnTo>
                <a:lnTo>
                  <a:pt x="9966" y="11471"/>
                </a:lnTo>
                <a:lnTo>
                  <a:pt x="10291" y="11553"/>
                </a:lnTo>
                <a:lnTo>
                  <a:pt x="10617" y="11593"/>
                </a:lnTo>
                <a:lnTo>
                  <a:pt x="10942" y="11553"/>
                </a:lnTo>
                <a:lnTo>
                  <a:pt x="11227" y="11471"/>
                </a:lnTo>
                <a:lnTo>
                  <a:pt x="11471" y="11309"/>
                </a:lnTo>
                <a:lnTo>
                  <a:pt x="11674" y="11105"/>
                </a:lnTo>
                <a:lnTo>
                  <a:pt x="11796" y="10861"/>
                </a:lnTo>
                <a:lnTo>
                  <a:pt x="11796" y="10699"/>
                </a:lnTo>
                <a:lnTo>
                  <a:pt x="11837" y="10577"/>
                </a:lnTo>
                <a:lnTo>
                  <a:pt x="11796" y="10414"/>
                </a:lnTo>
                <a:lnTo>
                  <a:pt x="11755" y="10251"/>
                </a:lnTo>
                <a:lnTo>
                  <a:pt x="11593" y="9966"/>
                </a:lnTo>
                <a:lnTo>
                  <a:pt x="11389" y="9682"/>
                </a:lnTo>
                <a:lnTo>
                  <a:pt x="11186" y="9438"/>
                </a:lnTo>
                <a:lnTo>
                  <a:pt x="10739" y="8909"/>
                </a:lnTo>
                <a:lnTo>
                  <a:pt x="10861" y="8665"/>
                </a:lnTo>
                <a:lnTo>
                  <a:pt x="10942" y="8421"/>
                </a:lnTo>
                <a:lnTo>
                  <a:pt x="10942" y="8177"/>
                </a:lnTo>
                <a:lnTo>
                  <a:pt x="10942" y="7933"/>
                </a:lnTo>
                <a:lnTo>
                  <a:pt x="10901" y="7689"/>
                </a:lnTo>
                <a:lnTo>
                  <a:pt x="10779" y="7444"/>
                </a:lnTo>
                <a:lnTo>
                  <a:pt x="10657" y="7241"/>
                </a:lnTo>
                <a:lnTo>
                  <a:pt x="10494" y="7038"/>
                </a:lnTo>
                <a:lnTo>
                  <a:pt x="10210" y="6794"/>
                </a:lnTo>
                <a:lnTo>
                  <a:pt x="11145" y="6468"/>
                </a:lnTo>
                <a:lnTo>
                  <a:pt x="11755" y="6224"/>
                </a:lnTo>
                <a:lnTo>
                  <a:pt x="12040" y="6061"/>
                </a:lnTo>
                <a:lnTo>
                  <a:pt x="12325" y="5858"/>
                </a:lnTo>
                <a:lnTo>
                  <a:pt x="12528" y="5695"/>
                </a:lnTo>
                <a:lnTo>
                  <a:pt x="12732" y="5451"/>
                </a:lnTo>
                <a:lnTo>
                  <a:pt x="12854" y="5248"/>
                </a:lnTo>
                <a:lnTo>
                  <a:pt x="12976" y="5004"/>
                </a:lnTo>
                <a:lnTo>
                  <a:pt x="13016" y="4719"/>
                </a:lnTo>
                <a:lnTo>
                  <a:pt x="13016" y="4475"/>
                </a:lnTo>
                <a:lnTo>
                  <a:pt x="12976" y="4190"/>
                </a:lnTo>
                <a:lnTo>
                  <a:pt x="12854" y="3906"/>
                </a:lnTo>
                <a:lnTo>
                  <a:pt x="12691" y="3621"/>
                </a:lnTo>
                <a:lnTo>
                  <a:pt x="12488" y="3418"/>
                </a:lnTo>
                <a:lnTo>
                  <a:pt x="12244" y="3214"/>
                </a:lnTo>
                <a:lnTo>
                  <a:pt x="12000" y="3051"/>
                </a:lnTo>
                <a:lnTo>
                  <a:pt x="11715" y="2929"/>
                </a:lnTo>
                <a:lnTo>
                  <a:pt x="11389" y="2889"/>
                </a:lnTo>
                <a:lnTo>
                  <a:pt x="11105" y="2848"/>
                </a:lnTo>
                <a:lnTo>
                  <a:pt x="10779" y="2848"/>
                </a:lnTo>
                <a:lnTo>
                  <a:pt x="10413" y="2889"/>
                </a:lnTo>
                <a:lnTo>
                  <a:pt x="10047" y="2970"/>
                </a:lnTo>
                <a:lnTo>
                  <a:pt x="9640" y="3051"/>
                </a:lnTo>
                <a:lnTo>
                  <a:pt x="9315" y="3214"/>
                </a:lnTo>
                <a:lnTo>
                  <a:pt x="8583" y="3540"/>
                </a:lnTo>
                <a:lnTo>
                  <a:pt x="7891" y="3865"/>
                </a:lnTo>
                <a:lnTo>
                  <a:pt x="7281" y="4190"/>
                </a:lnTo>
                <a:lnTo>
                  <a:pt x="7484" y="3214"/>
                </a:lnTo>
                <a:lnTo>
                  <a:pt x="7851" y="1587"/>
                </a:lnTo>
                <a:lnTo>
                  <a:pt x="7891" y="1343"/>
                </a:lnTo>
                <a:lnTo>
                  <a:pt x="7891" y="1058"/>
                </a:lnTo>
                <a:lnTo>
                  <a:pt x="7891" y="774"/>
                </a:lnTo>
                <a:lnTo>
                  <a:pt x="7810" y="489"/>
                </a:lnTo>
                <a:lnTo>
                  <a:pt x="7729" y="367"/>
                </a:lnTo>
                <a:lnTo>
                  <a:pt x="7606" y="245"/>
                </a:lnTo>
                <a:lnTo>
                  <a:pt x="7525" y="123"/>
                </a:lnTo>
                <a:lnTo>
                  <a:pt x="7403" y="82"/>
                </a:lnTo>
                <a:lnTo>
                  <a:pt x="7118" y="1"/>
                </a:lnTo>
                <a:close/>
              </a:path>
            </a:pathLst>
          </a:custGeom>
          <a:solidFill>
            <a:srgbClr val="332C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54100"/>
            <a:ext cx="9144000" cy="5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 txBox="1"/>
          <p:nvPr/>
        </p:nvSpPr>
        <p:spPr>
          <a:xfrm>
            <a:off x="3149275" y="-171075"/>
            <a:ext cx="3310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ru" sz="3400">
                <a:solidFill>
                  <a:srgbClr val="332C27"/>
                </a:solidFill>
                <a:latin typeface="Yusei Magic"/>
                <a:ea typeface="Yusei Magic"/>
                <a:cs typeface="Yusei Magic"/>
                <a:sym typeface="Yusei Magic"/>
              </a:rPr>
              <a:t>Преимущества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40" name="Google Shape;240;p17"/>
          <p:cNvGrpSpPr/>
          <p:nvPr/>
        </p:nvGrpSpPr>
        <p:grpSpPr>
          <a:xfrm>
            <a:off x="1157675" y="1049048"/>
            <a:ext cx="3079936" cy="2000796"/>
            <a:chOff x="526736" y="916254"/>
            <a:chExt cx="4031857" cy="2258235"/>
          </a:xfrm>
        </p:grpSpPr>
        <p:sp>
          <p:nvSpPr>
            <p:cNvPr id="241" name="Google Shape;241;p17"/>
            <p:cNvSpPr/>
            <p:nvPr/>
          </p:nvSpPr>
          <p:spPr>
            <a:xfrm flipH="1" rot="10313485">
              <a:off x="1265357" y="1131401"/>
              <a:ext cx="3180219" cy="1827941"/>
            </a:xfrm>
            <a:custGeom>
              <a:rect b="b" l="l" r="r" t="t"/>
              <a:pathLst>
                <a:path extrusionOk="0" h="20014" w="3482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 rot="-10313485">
              <a:off x="639755" y="1131401"/>
              <a:ext cx="3180219" cy="1827941"/>
            </a:xfrm>
            <a:custGeom>
              <a:rect b="b" l="l" r="r" t="t"/>
              <a:pathLst>
                <a:path extrusionOk="0" h="20014" w="3482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17"/>
          <p:cNvSpPr txBox="1"/>
          <p:nvPr/>
        </p:nvSpPr>
        <p:spPr>
          <a:xfrm>
            <a:off x="1297488" y="1614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1“Защита </a:t>
            </a:r>
            <a:r>
              <a:rPr lang="ru" sz="1800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организма”</a:t>
            </a:r>
            <a:r>
              <a:rPr lang="ru" sz="1800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800">
              <a:solidFill>
                <a:srgbClr val="E0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4185850" y="2137100"/>
            <a:ext cx="632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>
                <a:solidFill>
                  <a:srgbClr val="332C27"/>
                </a:solidFill>
                <a:latin typeface="Hind"/>
                <a:ea typeface="Hind"/>
                <a:cs typeface="Hind"/>
                <a:sym typeface="Hind"/>
              </a:rPr>
              <a:t>=</a:t>
            </a:r>
            <a:endParaRPr sz="7200">
              <a:solidFill>
                <a:srgbClr val="332C27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45" name="Google Shape;245;p17"/>
          <p:cNvGrpSpPr/>
          <p:nvPr/>
        </p:nvGrpSpPr>
        <p:grpSpPr>
          <a:xfrm>
            <a:off x="4931794" y="1049048"/>
            <a:ext cx="3310558" cy="2000796"/>
            <a:chOff x="526736" y="916254"/>
            <a:chExt cx="4031857" cy="2258235"/>
          </a:xfrm>
        </p:grpSpPr>
        <p:sp>
          <p:nvSpPr>
            <p:cNvPr id="246" name="Google Shape;246;p17"/>
            <p:cNvSpPr/>
            <p:nvPr/>
          </p:nvSpPr>
          <p:spPr>
            <a:xfrm flipH="1" rot="10313485">
              <a:off x="1265357" y="1131401"/>
              <a:ext cx="3180219" cy="1827941"/>
            </a:xfrm>
            <a:custGeom>
              <a:rect b="b" l="l" r="r" t="t"/>
              <a:pathLst>
                <a:path extrusionOk="0" h="20014" w="3482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 rot="-10313485">
              <a:off x="639755" y="1131401"/>
              <a:ext cx="3180219" cy="1827941"/>
            </a:xfrm>
            <a:custGeom>
              <a:rect b="b" l="l" r="r" t="t"/>
              <a:pathLst>
                <a:path extrusionOk="0" h="20014" w="3482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17"/>
          <p:cNvSpPr txBox="1"/>
          <p:nvPr/>
        </p:nvSpPr>
        <p:spPr>
          <a:xfrm>
            <a:off x="5087075" y="1614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2”Гибкость и удобство </a:t>
            </a:r>
            <a:endParaRPr sz="1800">
              <a:solidFill>
                <a:srgbClr val="E0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9" name="Google Shape;249;p17"/>
          <p:cNvSpPr/>
          <p:nvPr/>
        </p:nvSpPr>
        <p:spPr>
          <a:xfrm rot="2037860">
            <a:off x="1562778" y="1328674"/>
            <a:ext cx="1918277" cy="1329288"/>
          </a:xfrm>
          <a:custGeom>
            <a:rect b="b" l="l" r="r" t="t"/>
            <a:pathLst>
              <a:path extrusionOk="0" h="11268" w="16190">
                <a:moveTo>
                  <a:pt x="15945" y="1"/>
                </a:moveTo>
                <a:lnTo>
                  <a:pt x="15864" y="41"/>
                </a:lnTo>
                <a:lnTo>
                  <a:pt x="12895" y="2319"/>
                </a:lnTo>
                <a:lnTo>
                  <a:pt x="9844" y="4516"/>
                </a:lnTo>
                <a:lnTo>
                  <a:pt x="6793" y="6631"/>
                </a:lnTo>
                <a:lnTo>
                  <a:pt x="3661" y="8705"/>
                </a:lnTo>
                <a:lnTo>
                  <a:pt x="1871" y="9804"/>
                </a:lnTo>
                <a:lnTo>
                  <a:pt x="82" y="10942"/>
                </a:lnTo>
                <a:lnTo>
                  <a:pt x="41" y="10983"/>
                </a:lnTo>
                <a:lnTo>
                  <a:pt x="0" y="11064"/>
                </a:lnTo>
                <a:lnTo>
                  <a:pt x="0" y="11105"/>
                </a:lnTo>
                <a:lnTo>
                  <a:pt x="41" y="11186"/>
                </a:lnTo>
                <a:lnTo>
                  <a:pt x="82" y="11227"/>
                </a:lnTo>
                <a:lnTo>
                  <a:pt x="122" y="11268"/>
                </a:lnTo>
                <a:lnTo>
                  <a:pt x="285" y="11268"/>
                </a:lnTo>
                <a:lnTo>
                  <a:pt x="3458" y="9275"/>
                </a:lnTo>
                <a:lnTo>
                  <a:pt x="6631" y="7200"/>
                </a:lnTo>
                <a:lnTo>
                  <a:pt x="9722" y="5044"/>
                </a:lnTo>
                <a:lnTo>
                  <a:pt x="12773" y="2848"/>
                </a:lnTo>
                <a:lnTo>
                  <a:pt x="14440" y="1587"/>
                </a:lnTo>
                <a:lnTo>
                  <a:pt x="16108" y="326"/>
                </a:lnTo>
                <a:lnTo>
                  <a:pt x="16149" y="245"/>
                </a:lnTo>
                <a:lnTo>
                  <a:pt x="16189" y="204"/>
                </a:lnTo>
                <a:lnTo>
                  <a:pt x="16149" y="123"/>
                </a:lnTo>
                <a:lnTo>
                  <a:pt x="16108" y="82"/>
                </a:lnTo>
                <a:lnTo>
                  <a:pt x="15986" y="1"/>
                </a:lnTo>
                <a:close/>
              </a:path>
            </a:pathLst>
          </a:custGeom>
          <a:solidFill>
            <a:srgbClr val="EAB5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 rot="2037810">
            <a:off x="5466134" y="1383294"/>
            <a:ext cx="2135812" cy="1401168"/>
          </a:xfrm>
          <a:custGeom>
            <a:rect b="b" l="l" r="r" t="t"/>
            <a:pathLst>
              <a:path extrusionOk="0" h="11268" w="16190">
                <a:moveTo>
                  <a:pt x="15945" y="1"/>
                </a:moveTo>
                <a:lnTo>
                  <a:pt x="15864" y="41"/>
                </a:lnTo>
                <a:lnTo>
                  <a:pt x="12895" y="2319"/>
                </a:lnTo>
                <a:lnTo>
                  <a:pt x="9844" y="4516"/>
                </a:lnTo>
                <a:lnTo>
                  <a:pt x="6793" y="6631"/>
                </a:lnTo>
                <a:lnTo>
                  <a:pt x="3661" y="8705"/>
                </a:lnTo>
                <a:lnTo>
                  <a:pt x="1871" y="9804"/>
                </a:lnTo>
                <a:lnTo>
                  <a:pt x="82" y="10942"/>
                </a:lnTo>
                <a:lnTo>
                  <a:pt x="41" y="10983"/>
                </a:lnTo>
                <a:lnTo>
                  <a:pt x="0" y="11064"/>
                </a:lnTo>
                <a:lnTo>
                  <a:pt x="0" y="11105"/>
                </a:lnTo>
                <a:lnTo>
                  <a:pt x="41" y="11186"/>
                </a:lnTo>
                <a:lnTo>
                  <a:pt x="82" y="11227"/>
                </a:lnTo>
                <a:lnTo>
                  <a:pt x="122" y="11268"/>
                </a:lnTo>
                <a:lnTo>
                  <a:pt x="285" y="11268"/>
                </a:lnTo>
                <a:lnTo>
                  <a:pt x="3458" y="9275"/>
                </a:lnTo>
                <a:lnTo>
                  <a:pt x="6631" y="7200"/>
                </a:lnTo>
                <a:lnTo>
                  <a:pt x="9722" y="5044"/>
                </a:lnTo>
                <a:lnTo>
                  <a:pt x="12773" y="2848"/>
                </a:lnTo>
                <a:lnTo>
                  <a:pt x="14440" y="1587"/>
                </a:lnTo>
                <a:lnTo>
                  <a:pt x="16108" y="326"/>
                </a:lnTo>
                <a:lnTo>
                  <a:pt x="16149" y="245"/>
                </a:lnTo>
                <a:lnTo>
                  <a:pt x="16189" y="204"/>
                </a:lnTo>
                <a:lnTo>
                  <a:pt x="16149" y="123"/>
                </a:lnTo>
                <a:lnTo>
                  <a:pt x="16108" y="82"/>
                </a:lnTo>
                <a:lnTo>
                  <a:pt x="15986" y="1"/>
                </a:lnTo>
                <a:close/>
              </a:path>
            </a:pathLst>
          </a:custGeom>
          <a:solidFill>
            <a:srgbClr val="EAB5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17"/>
          <p:cNvGrpSpPr/>
          <p:nvPr/>
        </p:nvGrpSpPr>
        <p:grpSpPr>
          <a:xfrm>
            <a:off x="1097589" y="2939402"/>
            <a:ext cx="3200085" cy="1756229"/>
            <a:chOff x="526736" y="916254"/>
            <a:chExt cx="4031857" cy="2258235"/>
          </a:xfrm>
        </p:grpSpPr>
        <p:sp>
          <p:nvSpPr>
            <p:cNvPr id="252" name="Google Shape;252;p17"/>
            <p:cNvSpPr/>
            <p:nvPr/>
          </p:nvSpPr>
          <p:spPr>
            <a:xfrm flipH="1" rot="10313485">
              <a:off x="1265357" y="1131401"/>
              <a:ext cx="3180219" cy="1827941"/>
            </a:xfrm>
            <a:custGeom>
              <a:rect b="b" l="l" r="r" t="t"/>
              <a:pathLst>
                <a:path extrusionOk="0" h="20014" w="3482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 rot="-10313485">
              <a:off x="639755" y="1131401"/>
              <a:ext cx="3180219" cy="1827941"/>
            </a:xfrm>
            <a:custGeom>
              <a:rect b="b" l="l" r="r" t="t"/>
              <a:pathLst>
                <a:path extrusionOk="0" h="20014" w="3482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17"/>
          <p:cNvSpPr txBox="1"/>
          <p:nvPr/>
        </p:nvSpPr>
        <p:spPr>
          <a:xfrm>
            <a:off x="1197638" y="33470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3”Разнообразие Тренировок”</a:t>
            </a:r>
            <a:endParaRPr sz="1800">
              <a:solidFill>
                <a:srgbClr val="E0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55" name="Google Shape;255;p17"/>
          <p:cNvGrpSpPr/>
          <p:nvPr/>
        </p:nvGrpSpPr>
        <p:grpSpPr>
          <a:xfrm rot="10800000">
            <a:off x="4886982" y="2785068"/>
            <a:ext cx="3200085" cy="2000796"/>
            <a:chOff x="526736" y="916254"/>
            <a:chExt cx="4031857" cy="2258235"/>
          </a:xfrm>
        </p:grpSpPr>
        <p:sp>
          <p:nvSpPr>
            <p:cNvPr id="256" name="Google Shape;256;p17"/>
            <p:cNvSpPr/>
            <p:nvPr/>
          </p:nvSpPr>
          <p:spPr>
            <a:xfrm flipH="1" rot="10313485">
              <a:off x="1265357" y="1131401"/>
              <a:ext cx="3180219" cy="1827941"/>
            </a:xfrm>
            <a:custGeom>
              <a:rect b="b" l="l" r="r" t="t"/>
              <a:pathLst>
                <a:path extrusionOk="0" h="20014" w="3482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 rot="-10313485">
              <a:off x="639755" y="1131401"/>
              <a:ext cx="3180219" cy="1827941"/>
            </a:xfrm>
            <a:custGeom>
              <a:rect b="b" l="l" r="r" t="t"/>
              <a:pathLst>
                <a:path extrusionOk="0" h="20014" w="3482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17"/>
          <p:cNvSpPr txBox="1"/>
          <p:nvPr/>
        </p:nvSpPr>
        <p:spPr>
          <a:xfrm>
            <a:off x="5143500" y="3347000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4”Эффективно контролировать </a:t>
            </a:r>
            <a:r>
              <a:rPr b="1" lang="ru" sz="1800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физическую</a:t>
            </a:r>
            <a:r>
              <a:rPr b="1" lang="ru" sz="1800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активность</a:t>
            </a:r>
            <a:endParaRPr b="1" sz="1800">
              <a:solidFill>
                <a:srgbClr val="E0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9" name="Google Shape;259;p17"/>
          <p:cNvSpPr/>
          <p:nvPr/>
        </p:nvSpPr>
        <p:spPr>
          <a:xfrm rot="2037841">
            <a:off x="1402132" y="3335372"/>
            <a:ext cx="2037979" cy="1354375"/>
          </a:xfrm>
          <a:custGeom>
            <a:rect b="b" l="l" r="r" t="t"/>
            <a:pathLst>
              <a:path extrusionOk="0" h="11268" w="16190">
                <a:moveTo>
                  <a:pt x="15945" y="1"/>
                </a:moveTo>
                <a:lnTo>
                  <a:pt x="15864" y="41"/>
                </a:lnTo>
                <a:lnTo>
                  <a:pt x="12895" y="2319"/>
                </a:lnTo>
                <a:lnTo>
                  <a:pt x="9844" y="4516"/>
                </a:lnTo>
                <a:lnTo>
                  <a:pt x="6793" y="6631"/>
                </a:lnTo>
                <a:lnTo>
                  <a:pt x="3661" y="8705"/>
                </a:lnTo>
                <a:lnTo>
                  <a:pt x="1871" y="9804"/>
                </a:lnTo>
                <a:lnTo>
                  <a:pt x="82" y="10942"/>
                </a:lnTo>
                <a:lnTo>
                  <a:pt x="41" y="10983"/>
                </a:lnTo>
                <a:lnTo>
                  <a:pt x="0" y="11064"/>
                </a:lnTo>
                <a:lnTo>
                  <a:pt x="0" y="11105"/>
                </a:lnTo>
                <a:lnTo>
                  <a:pt x="41" y="11186"/>
                </a:lnTo>
                <a:lnTo>
                  <a:pt x="82" y="11227"/>
                </a:lnTo>
                <a:lnTo>
                  <a:pt x="122" y="11268"/>
                </a:lnTo>
                <a:lnTo>
                  <a:pt x="285" y="11268"/>
                </a:lnTo>
                <a:lnTo>
                  <a:pt x="3458" y="9275"/>
                </a:lnTo>
                <a:lnTo>
                  <a:pt x="6631" y="7200"/>
                </a:lnTo>
                <a:lnTo>
                  <a:pt x="9722" y="5044"/>
                </a:lnTo>
                <a:lnTo>
                  <a:pt x="12773" y="2848"/>
                </a:lnTo>
                <a:lnTo>
                  <a:pt x="14440" y="1587"/>
                </a:lnTo>
                <a:lnTo>
                  <a:pt x="16108" y="326"/>
                </a:lnTo>
                <a:lnTo>
                  <a:pt x="16149" y="245"/>
                </a:lnTo>
                <a:lnTo>
                  <a:pt x="16189" y="204"/>
                </a:lnTo>
                <a:lnTo>
                  <a:pt x="16149" y="123"/>
                </a:lnTo>
                <a:lnTo>
                  <a:pt x="16108" y="82"/>
                </a:lnTo>
                <a:lnTo>
                  <a:pt x="15986" y="1"/>
                </a:lnTo>
                <a:close/>
              </a:path>
            </a:pathLst>
          </a:custGeom>
          <a:solidFill>
            <a:srgbClr val="EAB5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"/>
          <p:cNvSpPr/>
          <p:nvPr/>
        </p:nvSpPr>
        <p:spPr>
          <a:xfrm rot="2037849">
            <a:off x="5487377" y="3664360"/>
            <a:ext cx="2093322" cy="1325311"/>
          </a:xfrm>
          <a:custGeom>
            <a:rect b="b" l="l" r="r" t="t"/>
            <a:pathLst>
              <a:path extrusionOk="0" h="11268" w="16190">
                <a:moveTo>
                  <a:pt x="15945" y="1"/>
                </a:moveTo>
                <a:lnTo>
                  <a:pt x="15864" y="41"/>
                </a:lnTo>
                <a:lnTo>
                  <a:pt x="12895" y="2319"/>
                </a:lnTo>
                <a:lnTo>
                  <a:pt x="9844" y="4516"/>
                </a:lnTo>
                <a:lnTo>
                  <a:pt x="6793" y="6631"/>
                </a:lnTo>
                <a:lnTo>
                  <a:pt x="3661" y="8705"/>
                </a:lnTo>
                <a:lnTo>
                  <a:pt x="1871" y="9804"/>
                </a:lnTo>
                <a:lnTo>
                  <a:pt x="82" y="10942"/>
                </a:lnTo>
                <a:lnTo>
                  <a:pt x="41" y="10983"/>
                </a:lnTo>
                <a:lnTo>
                  <a:pt x="0" y="11064"/>
                </a:lnTo>
                <a:lnTo>
                  <a:pt x="0" y="11105"/>
                </a:lnTo>
                <a:lnTo>
                  <a:pt x="41" y="11186"/>
                </a:lnTo>
                <a:lnTo>
                  <a:pt x="82" y="11227"/>
                </a:lnTo>
                <a:lnTo>
                  <a:pt x="122" y="11268"/>
                </a:lnTo>
                <a:lnTo>
                  <a:pt x="285" y="11268"/>
                </a:lnTo>
                <a:lnTo>
                  <a:pt x="3458" y="9275"/>
                </a:lnTo>
                <a:lnTo>
                  <a:pt x="6631" y="7200"/>
                </a:lnTo>
                <a:lnTo>
                  <a:pt x="9722" y="5044"/>
                </a:lnTo>
                <a:lnTo>
                  <a:pt x="12773" y="2848"/>
                </a:lnTo>
                <a:lnTo>
                  <a:pt x="14440" y="1587"/>
                </a:lnTo>
                <a:lnTo>
                  <a:pt x="16108" y="326"/>
                </a:lnTo>
                <a:lnTo>
                  <a:pt x="16149" y="245"/>
                </a:lnTo>
                <a:lnTo>
                  <a:pt x="16189" y="204"/>
                </a:lnTo>
                <a:lnTo>
                  <a:pt x="16149" y="123"/>
                </a:lnTo>
                <a:lnTo>
                  <a:pt x="16108" y="82"/>
                </a:lnTo>
                <a:lnTo>
                  <a:pt x="15986" y="1"/>
                </a:lnTo>
                <a:close/>
              </a:path>
            </a:pathLst>
          </a:custGeom>
          <a:solidFill>
            <a:srgbClr val="EAB5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"/>
          <p:cNvSpPr/>
          <p:nvPr/>
        </p:nvSpPr>
        <p:spPr>
          <a:xfrm>
            <a:off x="5608361" y="2261380"/>
            <a:ext cx="453440" cy="338832"/>
          </a:xfrm>
          <a:custGeom>
            <a:rect b="b" l="l" r="r" t="t"/>
            <a:pathLst>
              <a:path extrusionOk="0" h="9790" w="8431">
                <a:moveTo>
                  <a:pt x="7523" y="766"/>
                </a:moveTo>
                <a:lnTo>
                  <a:pt x="7180" y="1305"/>
                </a:lnTo>
                <a:lnTo>
                  <a:pt x="6418" y="2393"/>
                </a:lnTo>
                <a:lnTo>
                  <a:pt x="5548" y="3481"/>
                </a:lnTo>
                <a:lnTo>
                  <a:pt x="4623" y="4514"/>
                </a:lnTo>
                <a:lnTo>
                  <a:pt x="4460" y="4732"/>
                </a:lnTo>
                <a:lnTo>
                  <a:pt x="4406" y="4786"/>
                </a:lnTo>
                <a:lnTo>
                  <a:pt x="4406" y="4895"/>
                </a:lnTo>
                <a:lnTo>
                  <a:pt x="4460" y="5058"/>
                </a:lnTo>
                <a:lnTo>
                  <a:pt x="4623" y="5167"/>
                </a:lnTo>
                <a:lnTo>
                  <a:pt x="4678" y="5167"/>
                </a:lnTo>
                <a:lnTo>
                  <a:pt x="4787" y="5113"/>
                </a:lnTo>
                <a:lnTo>
                  <a:pt x="4732" y="5167"/>
                </a:lnTo>
                <a:lnTo>
                  <a:pt x="4841" y="5167"/>
                </a:lnTo>
                <a:lnTo>
                  <a:pt x="5167" y="5330"/>
                </a:lnTo>
                <a:lnTo>
                  <a:pt x="6201" y="5765"/>
                </a:lnTo>
                <a:lnTo>
                  <a:pt x="7227" y="6259"/>
                </a:lnTo>
                <a:lnTo>
                  <a:pt x="7227" y="6259"/>
                </a:lnTo>
                <a:lnTo>
                  <a:pt x="6799" y="6527"/>
                </a:lnTo>
                <a:lnTo>
                  <a:pt x="5929" y="7070"/>
                </a:lnTo>
                <a:lnTo>
                  <a:pt x="5004" y="7560"/>
                </a:lnTo>
                <a:lnTo>
                  <a:pt x="4080" y="7995"/>
                </a:lnTo>
                <a:lnTo>
                  <a:pt x="3155" y="8376"/>
                </a:lnTo>
                <a:lnTo>
                  <a:pt x="2176" y="8702"/>
                </a:lnTo>
                <a:lnTo>
                  <a:pt x="1197" y="9028"/>
                </a:lnTo>
                <a:lnTo>
                  <a:pt x="1197" y="9028"/>
                </a:lnTo>
                <a:lnTo>
                  <a:pt x="2230" y="7995"/>
                </a:lnTo>
                <a:lnTo>
                  <a:pt x="4080" y="6255"/>
                </a:lnTo>
                <a:lnTo>
                  <a:pt x="4134" y="6200"/>
                </a:lnTo>
                <a:lnTo>
                  <a:pt x="4134" y="6037"/>
                </a:lnTo>
                <a:lnTo>
                  <a:pt x="4080" y="5928"/>
                </a:lnTo>
                <a:lnTo>
                  <a:pt x="4025" y="5874"/>
                </a:lnTo>
                <a:lnTo>
                  <a:pt x="2774" y="5276"/>
                </a:lnTo>
                <a:lnTo>
                  <a:pt x="2176" y="4949"/>
                </a:lnTo>
                <a:lnTo>
                  <a:pt x="1856" y="4725"/>
                </a:lnTo>
                <a:lnTo>
                  <a:pt x="1856" y="4725"/>
                </a:lnTo>
                <a:lnTo>
                  <a:pt x="2339" y="4242"/>
                </a:lnTo>
                <a:lnTo>
                  <a:pt x="3101" y="3535"/>
                </a:lnTo>
                <a:lnTo>
                  <a:pt x="3916" y="2937"/>
                </a:lnTo>
                <a:lnTo>
                  <a:pt x="4732" y="2393"/>
                </a:lnTo>
                <a:lnTo>
                  <a:pt x="6418" y="1305"/>
                </a:lnTo>
                <a:lnTo>
                  <a:pt x="7288" y="870"/>
                </a:lnTo>
                <a:lnTo>
                  <a:pt x="7523" y="766"/>
                </a:lnTo>
                <a:close/>
                <a:moveTo>
                  <a:pt x="8104" y="0"/>
                </a:moveTo>
                <a:lnTo>
                  <a:pt x="7615" y="163"/>
                </a:lnTo>
                <a:lnTo>
                  <a:pt x="7125" y="326"/>
                </a:lnTo>
                <a:lnTo>
                  <a:pt x="6201" y="816"/>
                </a:lnTo>
                <a:lnTo>
                  <a:pt x="4460" y="1904"/>
                </a:lnTo>
                <a:lnTo>
                  <a:pt x="3590" y="2502"/>
                </a:lnTo>
                <a:lnTo>
                  <a:pt x="2774" y="3155"/>
                </a:lnTo>
                <a:lnTo>
                  <a:pt x="2013" y="3807"/>
                </a:lnTo>
                <a:lnTo>
                  <a:pt x="1251" y="4569"/>
                </a:lnTo>
                <a:lnTo>
                  <a:pt x="1197" y="4677"/>
                </a:lnTo>
                <a:lnTo>
                  <a:pt x="1197" y="4786"/>
                </a:lnTo>
                <a:lnTo>
                  <a:pt x="1197" y="4895"/>
                </a:lnTo>
                <a:lnTo>
                  <a:pt x="1251" y="4949"/>
                </a:lnTo>
                <a:lnTo>
                  <a:pt x="1850" y="5384"/>
                </a:lnTo>
                <a:lnTo>
                  <a:pt x="2448" y="5711"/>
                </a:lnTo>
                <a:lnTo>
                  <a:pt x="3439" y="6165"/>
                </a:lnTo>
                <a:lnTo>
                  <a:pt x="3439" y="6165"/>
                </a:lnTo>
                <a:lnTo>
                  <a:pt x="1850" y="7614"/>
                </a:lnTo>
                <a:lnTo>
                  <a:pt x="218" y="9246"/>
                </a:lnTo>
                <a:lnTo>
                  <a:pt x="218" y="9246"/>
                </a:lnTo>
                <a:lnTo>
                  <a:pt x="218" y="9246"/>
                </a:lnTo>
                <a:lnTo>
                  <a:pt x="218" y="9246"/>
                </a:lnTo>
                <a:lnTo>
                  <a:pt x="109" y="9355"/>
                </a:lnTo>
                <a:lnTo>
                  <a:pt x="55" y="9409"/>
                </a:lnTo>
                <a:lnTo>
                  <a:pt x="1" y="9518"/>
                </a:lnTo>
                <a:lnTo>
                  <a:pt x="55" y="9627"/>
                </a:lnTo>
                <a:lnTo>
                  <a:pt x="164" y="9790"/>
                </a:lnTo>
                <a:lnTo>
                  <a:pt x="327" y="9790"/>
                </a:lnTo>
                <a:lnTo>
                  <a:pt x="1360" y="9518"/>
                </a:lnTo>
                <a:lnTo>
                  <a:pt x="2339" y="9246"/>
                </a:lnTo>
                <a:lnTo>
                  <a:pt x="3318" y="8865"/>
                </a:lnTo>
                <a:lnTo>
                  <a:pt x="4297" y="8484"/>
                </a:lnTo>
                <a:lnTo>
                  <a:pt x="5276" y="8049"/>
                </a:lnTo>
                <a:lnTo>
                  <a:pt x="6201" y="7560"/>
                </a:lnTo>
                <a:lnTo>
                  <a:pt x="7071" y="7016"/>
                </a:lnTo>
                <a:lnTo>
                  <a:pt x="7941" y="6472"/>
                </a:lnTo>
                <a:lnTo>
                  <a:pt x="8050" y="6363"/>
                </a:lnTo>
                <a:lnTo>
                  <a:pt x="8104" y="6200"/>
                </a:lnTo>
                <a:lnTo>
                  <a:pt x="8050" y="6091"/>
                </a:lnTo>
                <a:lnTo>
                  <a:pt x="7941" y="5983"/>
                </a:lnTo>
                <a:lnTo>
                  <a:pt x="6201" y="5167"/>
                </a:lnTo>
                <a:lnTo>
                  <a:pt x="5167" y="4732"/>
                </a:lnTo>
                <a:lnTo>
                  <a:pt x="5154" y="4727"/>
                </a:lnTo>
                <a:lnTo>
                  <a:pt x="5929" y="3862"/>
                </a:lnTo>
                <a:lnTo>
                  <a:pt x="6853" y="2719"/>
                </a:lnTo>
                <a:lnTo>
                  <a:pt x="7669" y="1577"/>
                </a:lnTo>
                <a:lnTo>
                  <a:pt x="8376" y="381"/>
                </a:lnTo>
                <a:lnTo>
                  <a:pt x="8431" y="218"/>
                </a:lnTo>
                <a:lnTo>
                  <a:pt x="8376" y="109"/>
                </a:lnTo>
                <a:lnTo>
                  <a:pt x="8267" y="0"/>
                </a:lnTo>
                <a:close/>
              </a:path>
            </a:pathLst>
          </a:custGeom>
          <a:solidFill>
            <a:srgbClr val="EAB5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"/>
          <p:cNvSpPr/>
          <p:nvPr/>
        </p:nvSpPr>
        <p:spPr>
          <a:xfrm>
            <a:off x="3350349" y="3192675"/>
            <a:ext cx="453440" cy="512751"/>
          </a:xfrm>
          <a:custGeom>
            <a:rect b="b" l="l" r="r" t="t"/>
            <a:pathLst>
              <a:path extrusionOk="0" h="9790" w="8431">
                <a:moveTo>
                  <a:pt x="7523" y="766"/>
                </a:moveTo>
                <a:lnTo>
                  <a:pt x="7180" y="1305"/>
                </a:lnTo>
                <a:lnTo>
                  <a:pt x="6418" y="2393"/>
                </a:lnTo>
                <a:lnTo>
                  <a:pt x="5548" y="3481"/>
                </a:lnTo>
                <a:lnTo>
                  <a:pt x="4623" y="4514"/>
                </a:lnTo>
                <a:lnTo>
                  <a:pt x="4460" y="4732"/>
                </a:lnTo>
                <a:lnTo>
                  <a:pt x="4406" y="4786"/>
                </a:lnTo>
                <a:lnTo>
                  <a:pt x="4406" y="4895"/>
                </a:lnTo>
                <a:lnTo>
                  <a:pt x="4460" y="5058"/>
                </a:lnTo>
                <a:lnTo>
                  <a:pt x="4623" y="5167"/>
                </a:lnTo>
                <a:lnTo>
                  <a:pt x="4678" y="5167"/>
                </a:lnTo>
                <a:lnTo>
                  <a:pt x="4787" y="5113"/>
                </a:lnTo>
                <a:lnTo>
                  <a:pt x="4732" y="5167"/>
                </a:lnTo>
                <a:lnTo>
                  <a:pt x="4841" y="5167"/>
                </a:lnTo>
                <a:lnTo>
                  <a:pt x="5167" y="5330"/>
                </a:lnTo>
                <a:lnTo>
                  <a:pt x="6201" y="5765"/>
                </a:lnTo>
                <a:lnTo>
                  <a:pt x="7227" y="6259"/>
                </a:lnTo>
                <a:lnTo>
                  <a:pt x="7227" y="6259"/>
                </a:lnTo>
                <a:lnTo>
                  <a:pt x="6799" y="6527"/>
                </a:lnTo>
                <a:lnTo>
                  <a:pt x="5929" y="7070"/>
                </a:lnTo>
                <a:lnTo>
                  <a:pt x="5004" y="7560"/>
                </a:lnTo>
                <a:lnTo>
                  <a:pt x="4080" y="7995"/>
                </a:lnTo>
                <a:lnTo>
                  <a:pt x="3155" y="8376"/>
                </a:lnTo>
                <a:lnTo>
                  <a:pt x="2176" y="8702"/>
                </a:lnTo>
                <a:lnTo>
                  <a:pt x="1197" y="9028"/>
                </a:lnTo>
                <a:lnTo>
                  <a:pt x="1197" y="9028"/>
                </a:lnTo>
                <a:lnTo>
                  <a:pt x="2230" y="7995"/>
                </a:lnTo>
                <a:lnTo>
                  <a:pt x="4080" y="6255"/>
                </a:lnTo>
                <a:lnTo>
                  <a:pt x="4134" y="6200"/>
                </a:lnTo>
                <a:lnTo>
                  <a:pt x="4134" y="6037"/>
                </a:lnTo>
                <a:lnTo>
                  <a:pt x="4080" y="5928"/>
                </a:lnTo>
                <a:lnTo>
                  <a:pt x="4025" y="5874"/>
                </a:lnTo>
                <a:lnTo>
                  <a:pt x="2774" y="5276"/>
                </a:lnTo>
                <a:lnTo>
                  <a:pt x="2176" y="4949"/>
                </a:lnTo>
                <a:lnTo>
                  <a:pt x="1856" y="4725"/>
                </a:lnTo>
                <a:lnTo>
                  <a:pt x="1856" y="4725"/>
                </a:lnTo>
                <a:lnTo>
                  <a:pt x="2339" y="4242"/>
                </a:lnTo>
                <a:lnTo>
                  <a:pt x="3101" y="3535"/>
                </a:lnTo>
                <a:lnTo>
                  <a:pt x="3916" y="2937"/>
                </a:lnTo>
                <a:lnTo>
                  <a:pt x="4732" y="2393"/>
                </a:lnTo>
                <a:lnTo>
                  <a:pt x="6418" y="1305"/>
                </a:lnTo>
                <a:lnTo>
                  <a:pt x="7288" y="870"/>
                </a:lnTo>
                <a:lnTo>
                  <a:pt x="7523" y="766"/>
                </a:lnTo>
                <a:close/>
                <a:moveTo>
                  <a:pt x="8104" y="0"/>
                </a:moveTo>
                <a:lnTo>
                  <a:pt x="7615" y="163"/>
                </a:lnTo>
                <a:lnTo>
                  <a:pt x="7125" y="326"/>
                </a:lnTo>
                <a:lnTo>
                  <a:pt x="6201" y="816"/>
                </a:lnTo>
                <a:lnTo>
                  <a:pt x="4460" y="1904"/>
                </a:lnTo>
                <a:lnTo>
                  <a:pt x="3590" y="2502"/>
                </a:lnTo>
                <a:lnTo>
                  <a:pt x="2774" y="3155"/>
                </a:lnTo>
                <a:lnTo>
                  <a:pt x="2013" y="3807"/>
                </a:lnTo>
                <a:lnTo>
                  <a:pt x="1251" y="4569"/>
                </a:lnTo>
                <a:lnTo>
                  <a:pt x="1197" y="4677"/>
                </a:lnTo>
                <a:lnTo>
                  <a:pt x="1197" y="4786"/>
                </a:lnTo>
                <a:lnTo>
                  <a:pt x="1197" y="4895"/>
                </a:lnTo>
                <a:lnTo>
                  <a:pt x="1251" y="4949"/>
                </a:lnTo>
                <a:lnTo>
                  <a:pt x="1850" y="5384"/>
                </a:lnTo>
                <a:lnTo>
                  <a:pt x="2448" y="5711"/>
                </a:lnTo>
                <a:lnTo>
                  <a:pt x="3439" y="6165"/>
                </a:lnTo>
                <a:lnTo>
                  <a:pt x="3439" y="6165"/>
                </a:lnTo>
                <a:lnTo>
                  <a:pt x="1850" y="7614"/>
                </a:lnTo>
                <a:lnTo>
                  <a:pt x="218" y="9246"/>
                </a:lnTo>
                <a:lnTo>
                  <a:pt x="218" y="9246"/>
                </a:lnTo>
                <a:lnTo>
                  <a:pt x="218" y="9246"/>
                </a:lnTo>
                <a:lnTo>
                  <a:pt x="218" y="9246"/>
                </a:lnTo>
                <a:lnTo>
                  <a:pt x="109" y="9355"/>
                </a:lnTo>
                <a:lnTo>
                  <a:pt x="55" y="9409"/>
                </a:lnTo>
                <a:lnTo>
                  <a:pt x="1" y="9518"/>
                </a:lnTo>
                <a:lnTo>
                  <a:pt x="55" y="9627"/>
                </a:lnTo>
                <a:lnTo>
                  <a:pt x="164" y="9790"/>
                </a:lnTo>
                <a:lnTo>
                  <a:pt x="327" y="9790"/>
                </a:lnTo>
                <a:lnTo>
                  <a:pt x="1360" y="9518"/>
                </a:lnTo>
                <a:lnTo>
                  <a:pt x="2339" y="9246"/>
                </a:lnTo>
                <a:lnTo>
                  <a:pt x="3318" y="8865"/>
                </a:lnTo>
                <a:lnTo>
                  <a:pt x="4297" y="8484"/>
                </a:lnTo>
                <a:lnTo>
                  <a:pt x="5276" y="8049"/>
                </a:lnTo>
                <a:lnTo>
                  <a:pt x="6201" y="7560"/>
                </a:lnTo>
                <a:lnTo>
                  <a:pt x="7071" y="7016"/>
                </a:lnTo>
                <a:lnTo>
                  <a:pt x="7941" y="6472"/>
                </a:lnTo>
                <a:lnTo>
                  <a:pt x="8050" y="6363"/>
                </a:lnTo>
                <a:lnTo>
                  <a:pt x="8104" y="6200"/>
                </a:lnTo>
                <a:lnTo>
                  <a:pt x="8050" y="6091"/>
                </a:lnTo>
                <a:lnTo>
                  <a:pt x="7941" y="5983"/>
                </a:lnTo>
                <a:lnTo>
                  <a:pt x="6201" y="5167"/>
                </a:lnTo>
                <a:lnTo>
                  <a:pt x="5167" y="4732"/>
                </a:lnTo>
                <a:lnTo>
                  <a:pt x="5154" y="4727"/>
                </a:lnTo>
                <a:lnTo>
                  <a:pt x="5929" y="3862"/>
                </a:lnTo>
                <a:lnTo>
                  <a:pt x="6853" y="2719"/>
                </a:lnTo>
                <a:lnTo>
                  <a:pt x="7669" y="1577"/>
                </a:lnTo>
                <a:lnTo>
                  <a:pt x="8376" y="381"/>
                </a:lnTo>
                <a:lnTo>
                  <a:pt x="8431" y="218"/>
                </a:lnTo>
                <a:lnTo>
                  <a:pt x="8376" y="109"/>
                </a:lnTo>
                <a:lnTo>
                  <a:pt x="8267" y="0"/>
                </a:lnTo>
                <a:close/>
              </a:path>
            </a:pathLst>
          </a:custGeom>
          <a:solidFill>
            <a:srgbClr val="EAB5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8"/>
          <p:cNvSpPr txBox="1"/>
          <p:nvPr/>
        </p:nvSpPr>
        <p:spPr>
          <a:xfrm>
            <a:off x="-160900" y="106000"/>
            <a:ext cx="4070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200">
                <a:solidFill>
                  <a:srgbClr val="332C27"/>
                </a:solidFill>
                <a:latin typeface="Yusei Magic"/>
                <a:ea typeface="Yusei Magic"/>
                <a:cs typeface="Yusei Magic"/>
                <a:sym typeface="Yusei Magic"/>
              </a:rPr>
              <a:t>Почему мы?</a:t>
            </a:r>
            <a:endParaRPr b="1" sz="4200">
              <a:solidFill>
                <a:srgbClr val="332C27"/>
              </a:solidFill>
              <a:latin typeface="Yusei Magic"/>
              <a:ea typeface="Yusei Magic"/>
              <a:cs typeface="Yusei Magic"/>
              <a:sym typeface="Yusei Magic"/>
            </a:endParaRPr>
          </a:p>
        </p:txBody>
      </p:sp>
      <p:sp>
        <p:nvSpPr>
          <p:cNvPr id="271" name="Google Shape;271;p18"/>
          <p:cNvSpPr/>
          <p:nvPr/>
        </p:nvSpPr>
        <p:spPr>
          <a:xfrm>
            <a:off x="7242851" y="962851"/>
            <a:ext cx="914802" cy="862739"/>
          </a:xfrm>
          <a:custGeom>
            <a:rect b="b" l="l" r="r" t="t"/>
            <a:pathLst>
              <a:path extrusionOk="0" h="11594" w="13017">
                <a:moveTo>
                  <a:pt x="3783" y="1628"/>
                </a:moveTo>
                <a:lnTo>
                  <a:pt x="3905" y="1668"/>
                </a:lnTo>
                <a:lnTo>
                  <a:pt x="4149" y="1791"/>
                </a:lnTo>
                <a:lnTo>
                  <a:pt x="4393" y="1953"/>
                </a:lnTo>
                <a:lnTo>
                  <a:pt x="3864" y="2645"/>
                </a:lnTo>
                <a:lnTo>
                  <a:pt x="3417" y="3336"/>
                </a:lnTo>
                <a:lnTo>
                  <a:pt x="3376" y="3133"/>
                </a:lnTo>
                <a:lnTo>
                  <a:pt x="3213" y="2645"/>
                </a:lnTo>
                <a:lnTo>
                  <a:pt x="3173" y="2401"/>
                </a:lnTo>
                <a:lnTo>
                  <a:pt x="3213" y="2116"/>
                </a:lnTo>
                <a:lnTo>
                  <a:pt x="3213" y="1994"/>
                </a:lnTo>
                <a:lnTo>
                  <a:pt x="3295" y="1872"/>
                </a:lnTo>
                <a:lnTo>
                  <a:pt x="3335" y="1791"/>
                </a:lnTo>
                <a:lnTo>
                  <a:pt x="3417" y="1709"/>
                </a:lnTo>
                <a:lnTo>
                  <a:pt x="3539" y="1668"/>
                </a:lnTo>
                <a:lnTo>
                  <a:pt x="3661" y="1628"/>
                </a:lnTo>
                <a:close/>
                <a:moveTo>
                  <a:pt x="7078" y="367"/>
                </a:moveTo>
                <a:lnTo>
                  <a:pt x="7200" y="408"/>
                </a:lnTo>
                <a:lnTo>
                  <a:pt x="7322" y="448"/>
                </a:lnTo>
                <a:lnTo>
                  <a:pt x="7403" y="530"/>
                </a:lnTo>
                <a:lnTo>
                  <a:pt x="7484" y="652"/>
                </a:lnTo>
                <a:lnTo>
                  <a:pt x="7525" y="814"/>
                </a:lnTo>
                <a:lnTo>
                  <a:pt x="7525" y="1140"/>
                </a:lnTo>
                <a:lnTo>
                  <a:pt x="7484" y="1424"/>
                </a:lnTo>
                <a:lnTo>
                  <a:pt x="7362" y="1994"/>
                </a:lnTo>
                <a:lnTo>
                  <a:pt x="7037" y="3418"/>
                </a:lnTo>
                <a:lnTo>
                  <a:pt x="6874" y="4272"/>
                </a:lnTo>
                <a:lnTo>
                  <a:pt x="6834" y="4231"/>
                </a:lnTo>
                <a:lnTo>
                  <a:pt x="5735" y="2929"/>
                </a:lnTo>
                <a:lnTo>
                  <a:pt x="5329" y="2401"/>
                </a:lnTo>
                <a:lnTo>
                  <a:pt x="4881" y="1913"/>
                </a:lnTo>
                <a:lnTo>
                  <a:pt x="5247" y="1506"/>
                </a:lnTo>
                <a:lnTo>
                  <a:pt x="5613" y="1140"/>
                </a:lnTo>
                <a:lnTo>
                  <a:pt x="6061" y="814"/>
                </a:lnTo>
                <a:lnTo>
                  <a:pt x="6346" y="611"/>
                </a:lnTo>
                <a:lnTo>
                  <a:pt x="6630" y="448"/>
                </a:lnTo>
                <a:lnTo>
                  <a:pt x="6915" y="367"/>
                </a:lnTo>
                <a:close/>
                <a:moveTo>
                  <a:pt x="4637" y="2197"/>
                </a:moveTo>
                <a:lnTo>
                  <a:pt x="4840" y="2401"/>
                </a:lnTo>
                <a:lnTo>
                  <a:pt x="6590" y="4516"/>
                </a:lnTo>
                <a:lnTo>
                  <a:pt x="5817" y="4923"/>
                </a:lnTo>
                <a:lnTo>
                  <a:pt x="5288" y="4719"/>
                </a:lnTo>
                <a:lnTo>
                  <a:pt x="3783" y="4272"/>
                </a:lnTo>
                <a:lnTo>
                  <a:pt x="3702" y="4150"/>
                </a:lnTo>
                <a:lnTo>
                  <a:pt x="3580" y="3824"/>
                </a:lnTo>
                <a:lnTo>
                  <a:pt x="4027" y="3092"/>
                </a:lnTo>
                <a:lnTo>
                  <a:pt x="4312" y="2645"/>
                </a:lnTo>
                <a:lnTo>
                  <a:pt x="4637" y="2197"/>
                </a:lnTo>
                <a:close/>
                <a:moveTo>
                  <a:pt x="6712" y="4841"/>
                </a:moveTo>
                <a:lnTo>
                  <a:pt x="6671" y="5207"/>
                </a:lnTo>
                <a:lnTo>
                  <a:pt x="6305" y="5085"/>
                </a:lnTo>
                <a:lnTo>
                  <a:pt x="6712" y="4841"/>
                </a:lnTo>
                <a:close/>
                <a:moveTo>
                  <a:pt x="7078" y="5085"/>
                </a:moveTo>
                <a:lnTo>
                  <a:pt x="7362" y="5451"/>
                </a:lnTo>
                <a:lnTo>
                  <a:pt x="6996" y="5329"/>
                </a:lnTo>
                <a:lnTo>
                  <a:pt x="7078" y="5085"/>
                </a:lnTo>
                <a:close/>
                <a:moveTo>
                  <a:pt x="3946" y="4719"/>
                </a:moveTo>
                <a:lnTo>
                  <a:pt x="5369" y="5167"/>
                </a:lnTo>
                <a:lnTo>
                  <a:pt x="4474" y="5655"/>
                </a:lnTo>
                <a:lnTo>
                  <a:pt x="4190" y="5207"/>
                </a:lnTo>
                <a:lnTo>
                  <a:pt x="3946" y="4719"/>
                </a:lnTo>
                <a:close/>
                <a:moveTo>
                  <a:pt x="936" y="3987"/>
                </a:moveTo>
                <a:lnTo>
                  <a:pt x="1302" y="4109"/>
                </a:lnTo>
                <a:lnTo>
                  <a:pt x="2685" y="4394"/>
                </a:lnTo>
                <a:lnTo>
                  <a:pt x="2888" y="4434"/>
                </a:lnTo>
                <a:lnTo>
                  <a:pt x="2725" y="4841"/>
                </a:lnTo>
                <a:lnTo>
                  <a:pt x="2603" y="5207"/>
                </a:lnTo>
                <a:lnTo>
                  <a:pt x="2481" y="5695"/>
                </a:lnTo>
                <a:lnTo>
                  <a:pt x="2400" y="6224"/>
                </a:lnTo>
                <a:lnTo>
                  <a:pt x="2115" y="6102"/>
                </a:lnTo>
                <a:lnTo>
                  <a:pt x="1586" y="5817"/>
                </a:lnTo>
                <a:lnTo>
                  <a:pt x="1139" y="5451"/>
                </a:lnTo>
                <a:lnTo>
                  <a:pt x="895" y="5248"/>
                </a:lnTo>
                <a:lnTo>
                  <a:pt x="692" y="5045"/>
                </a:lnTo>
                <a:lnTo>
                  <a:pt x="529" y="4801"/>
                </a:lnTo>
                <a:lnTo>
                  <a:pt x="407" y="4516"/>
                </a:lnTo>
                <a:lnTo>
                  <a:pt x="366" y="4394"/>
                </a:lnTo>
                <a:lnTo>
                  <a:pt x="407" y="4272"/>
                </a:lnTo>
                <a:lnTo>
                  <a:pt x="447" y="4109"/>
                </a:lnTo>
                <a:lnTo>
                  <a:pt x="529" y="4028"/>
                </a:lnTo>
                <a:lnTo>
                  <a:pt x="732" y="3987"/>
                </a:lnTo>
                <a:close/>
                <a:moveTo>
                  <a:pt x="3254" y="4556"/>
                </a:moveTo>
                <a:lnTo>
                  <a:pt x="3498" y="4597"/>
                </a:lnTo>
                <a:lnTo>
                  <a:pt x="3783" y="5248"/>
                </a:lnTo>
                <a:lnTo>
                  <a:pt x="3986" y="5533"/>
                </a:lnTo>
                <a:lnTo>
                  <a:pt x="4190" y="5817"/>
                </a:lnTo>
                <a:lnTo>
                  <a:pt x="3173" y="6468"/>
                </a:lnTo>
                <a:lnTo>
                  <a:pt x="2725" y="6346"/>
                </a:lnTo>
                <a:lnTo>
                  <a:pt x="2807" y="5899"/>
                </a:lnTo>
                <a:lnTo>
                  <a:pt x="2929" y="5451"/>
                </a:lnTo>
                <a:lnTo>
                  <a:pt x="3051" y="4963"/>
                </a:lnTo>
                <a:lnTo>
                  <a:pt x="3254" y="4556"/>
                </a:lnTo>
                <a:close/>
                <a:moveTo>
                  <a:pt x="11064" y="3214"/>
                </a:moveTo>
                <a:lnTo>
                  <a:pt x="11389" y="3255"/>
                </a:lnTo>
                <a:lnTo>
                  <a:pt x="11674" y="3336"/>
                </a:lnTo>
                <a:lnTo>
                  <a:pt x="11918" y="3458"/>
                </a:lnTo>
                <a:lnTo>
                  <a:pt x="12162" y="3621"/>
                </a:lnTo>
                <a:lnTo>
                  <a:pt x="12406" y="3865"/>
                </a:lnTo>
                <a:lnTo>
                  <a:pt x="12528" y="4109"/>
                </a:lnTo>
                <a:lnTo>
                  <a:pt x="12650" y="4353"/>
                </a:lnTo>
                <a:lnTo>
                  <a:pt x="12650" y="4597"/>
                </a:lnTo>
                <a:lnTo>
                  <a:pt x="12650" y="4882"/>
                </a:lnTo>
                <a:lnTo>
                  <a:pt x="12528" y="5126"/>
                </a:lnTo>
                <a:lnTo>
                  <a:pt x="12366" y="5329"/>
                </a:lnTo>
                <a:lnTo>
                  <a:pt x="12162" y="5533"/>
                </a:lnTo>
                <a:lnTo>
                  <a:pt x="11918" y="5695"/>
                </a:lnTo>
                <a:lnTo>
                  <a:pt x="11430" y="5939"/>
                </a:lnTo>
                <a:lnTo>
                  <a:pt x="10901" y="6184"/>
                </a:lnTo>
                <a:lnTo>
                  <a:pt x="10372" y="6346"/>
                </a:lnTo>
                <a:lnTo>
                  <a:pt x="9803" y="6509"/>
                </a:lnTo>
                <a:lnTo>
                  <a:pt x="9437" y="6306"/>
                </a:lnTo>
                <a:lnTo>
                  <a:pt x="9071" y="6102"/>
                </a:lnTo>
                <a:lnTo>
                  <a:pt x="8298" y="5817"/>
                </a:lnTo>
                <a:lnTo>
                  <a:pt x="8054" y="5695"/>
                </a:lnTo>
                <a:lnTo>
                  <a:pt x="7159" y="4638"/>
                </a:lnTo>
                <a:lnTo>
                  <a:pt x="7606" y="4394"/>
                </a:lnTo>
                <a:lnTo>
                  <a:pt x="8867" y="3784"/>
                </a:lnTo>
                <a:lnTo>
                  <a:pt x="9518" y="3540"/>
                </a:lnTo>
                <a:lnTo>
                  <a:pt x="10169" y="3296"/>
                </a:lnTo>
                <a:lnTo>
                  <a:pt x="10454" y="3255"/>
                </a:lnTo>
                <a:lnTo>
                  <a:pt x="10779" y="3214"/>
                </a:lnTo>
                <a:close/>
                <a:moveTo>
                  <a:pt x="8542" y="6306"/>
                </a:moveTo>
                <a:lnTo>
                  <a:pt x="9315" y="6631"/>
                </a:lnTo>
                <a:lnTo>
                  <a:pt x="8908" y="6712"/>
                </a:lnTo>
                <a:lnTo>
                  <a:pt x="8542" y="6306"/>
                </a:lnTo>
                <a:close/>
                <a:moveTo>
                  <a:pt x="4434" y="6143"/>
                </a:moveTo>
                <a:lnTo>
                  <a:pt x="4434" y="6184"/>
                </a:lnTo>
                <a:lnTo>
                  <a:pt x="4800" y="6509"/>
                </a:lnTo>
                <a:lnTo>
                  <a:pt x="5166" y="6753"/>
                </a:lnTo>
                <a:lnTo>
                  <a:pt x="4393" y="6712"/>
                </a:lnTo>
                <a:lnTo>
                  <a:pt x="3661" y="6590"/>
                </a:lnTo>
                <a:lnTo>
                  <a:pt x="4434" y="6143"/>
                </a:lnTo>
                <a:close/>
                <a:moveTo>
                  <a:pt x="5857" y="5329"/>
                </a:moveTo>
                <a:lnTo>
                  <a:pt x="6590" y="5533"/>
                </a:lnTo>
                <a:lnTo>
                  <a:pt x="6427" y="6265"/>
                </a:lnTo>
                <a:lnTo>
                  <a:pt x="6305" y="6753"/>
                </a:lnTo>
                <a:lnTo>
                  <a:pt x="6183" y="6753"/>
                </a:lnTo>
                <a:lnTo>
                  <a:pt x="6142" y="6712"/>
                </a:lnTo>
                <a:lnTo>
                  <a:pt x="6061" y="6672"/>
                </a:lnTo>
                <a:lnTo>
                  <a:pt x="5939" y="6712"/>
                </a:lnTo>
                <a:lnTo>
                  <a:pt x="5613" y="6590"/>
                </a:lnTo>
                <a:lnTo>
                  <a:pt x="5329" y="6428"/>
                </a:lnTo>
                <a:lnTo>
                  <a:pt x="5044" y="6224"/>
                </a:lnTo>
                <a:lnTo>
                  <a:pt x="4759" y="5980"/>
                </a:lnTo>
                <a:lnTo>
                  <a:pt x="4759" y="5939"/>
                </a:lnTo>
                <a:lnTo>
                  <a:pt x="5207" y="5655"/>
                </a:lnTo>
                <a:lnTo>
                  <a:pt x="5857" y="5329"/>
                </a:lnTo>
                <a:close/>
                <a:moveTo>
                  <a:pt x="2766" y="6753"/>
                </a:moveTo>
                <a:lnTo>
                  <a:pt x="2725" y="6794"/>
                </a:lnTo>
                <a:lnTo>
                  <a:pt x="2725" y="6753"/>
                </a:lnTo>
                <a:close/>
                <a:moveTo>
                  <a:pt x="6915" y="5695"/>
                </a:moveTo>
                <a:lnTo>
                  <a:pt x="7851" y="6021"/>
                </a:lnTo>
                <a:lnTo>
                  <a:pt x="8501" y="6794"/>
                </a:lnTo>
                <a:lnTo>
                  <a:pt x="7606" y="6875"/>
                </a:lnTo>
                <a:lnTo>
                  <a:pt x="7606" y="6834"/>
                </a:lnTo>
                <a:lnTo>
                  <a:pt x="7606" y="6753"/>
                </a:lnTo>
                <a:lnTo>
                  <a:pt x="7525" y="6712"/>
                </a:lnTo>
                <a:lnTo>
                  <a:pt x="7444" y="6672"/>
                </a:lnTo>
                <a:lnTo>
                  <a:pt x="6712" y="6712"/>
                </a:lnTo>
                <a:lnTo>
                  <a:pt x="6712" y="6712"/>
                </a:lnTo>
                <a:lnTo>
                  <a:pt x="6752" y="6509"/>
                </a:lnTo>
                <a:lnTo>
                  <a:pt x="6915" y="5695"/>
                </a:lnTo>
                <a:close/>
                <a:moveTo>
                  <a:pt x="9762" y="6916"/>
                </a:moveTo>
                <a:lnTo>
                  <a:pt x="10088" y="7160"/>
                </a:lnTo>
                <a:lnTo>
                  <a:pt x="10250" y="7322"/>
                </a:lnTo>
                <a:lnTo>
                  <a:pt x="10372" y="7485"/>
                </a:lnTo>
                <a:lnTo>
                  <a:pt x="10454" y="7648"/>
                </a:lnTo>
                <a:lnTo>
                  <a:pt x="10535" y="7851"/>
                </a:lnTo>
                <a:lnTo>
                  <a:pt x="10576" y="8014"/>
                </a:lnTo>
                <a:lnTo>
                  <a:pt x="10576" y="8217"/>
                </a:lnTo>
                <a:lnTo>
                  <a:pt x="10535" y="8421"/>
                </a:lnTo>
                <a:lnTo>
                  <a:pt x="10454" y="8583"/>
                </a:lnTo>
                <a:lnTo>
                  <a:pt x="9152" y="7038"/>
                </a:lnTo>
                <a:lnTo>
                  <a:pt x="9640" y="6916"/>
                </a:lnTo>
                <a:close/>
                <a:moveTo>
                  <a:pt x="8745" y="7119"/>
                </a:moveTo>
                <a:lnTo>
                  <a:pt x="10250" y="8909"/>
                </a:lnTo>
                <a:lnTo>
                  <a:pt x="10047" y="9072"/>
                </a:lnTo>
                <a:lnTo>
                  <a:pt x="9844" y="9234"/>
                </a:lnTo>
                <a:lnTo>
                  <a:pt x="9356" y="9478"/>
                </a:lnTo>
                <a:lnTo>
                  <a:pt x="8867" y="9682"/>
                </a:lnTo>
                <a:lnTo>
                  <a:pt x="8379" y="9844"/>
                </a:lnTo>
                <a:lnTo>
                  <a:pt x="8176" y="9926"/>
                </a:lnTo>
                <a:lnTo>
                  <a:pt x="7606" y="9356"/>
                </a:lnTo>
                <a:lnTo>
                  <a:pt x="7159" y="8746"/>
                </a:lnTo>
                <a:lnTo>
                  <a:pt x="6793" y="8177"/>
                </a:lnTo>
                <a:lnTo>
                  <a:pt x="6468" y="7567"/>
                </a:lnTo>
                <a:lnTo>
                  <a:pt x="6590" y="7241"/>
                </a:lnTo>
                <a:lnTo>
                  <a:pt x="7118" y="7282"/>
                </a:lnTo>
                <a:lnTo>
                  <a:pt x="7647" y="7241"/>
                </a:lnTo>
                <a:lnTo>
                  <a:pt x="8217" y="7200"/>
                </a:lnTo>
                <a:lnTo>
                  <a:pt x="8745" y="7119"/>
                </a:lnTo>
                <a:close/>
                <a:moveTo>
                  <a:pt x="3254" y="6875"/>
                </a:moveTo>
                <a:lnTo>
                  <a:pt x="3742" y="6997"/>
                </a:lnTo>
                <a:lnTo>
                  <a:pt x="4230" y="7078"/>
                </a:lnTo>
                <a:lnTo>
                  <a:pt x="5085" y="7119"/>
                </a:lnTo>
                <a:lnTo>
                  <a:pt x="5939" y="7119"/>
                </a:lnTo>
                <a:lnTo>
                  <a:pt x="6101" y="7567"/>
                </a:lnTo>
                <a:lnTo>
                  <a:pt x="5857" y="8258"/>
                </a:lnTo>
                <a:lnTo>
                  <a:pt x="5573" y="8909"/>
                </a:lnTo>
                <a:lnTo>
                  <a:pt x="5410" y="9234"/>
                </a:lnTo>
                <a:lnTo>
                  <a:pt x="5207" y="9519"/>
                </a:lnTo>
                <a:lnTo>
                  <a:pt x="5003" y="9804"/>
                </a:lnTo>
                <a:lnTo>
                  <a:pt x="4759" y="10048"/>
                </a:lnTo>
                <a:lnTo>
                  <a:pt x="4312" y="9844"/>
                </a:lnTo>
                <a:lnTo>
                  <a:pt x="4108" y="9722"/>
                </a:lnTo>
                <a:lnTo>
                  <a:pt x="3905" y="9600"/>
                </a:lnTo>
                <a:lnTo>
                  <a:pt x="3702" y="9397"/>
                </a:lnTo>
                <a:lnTo>
                  <a:pt x="3498" y="9194"/>
                </a:lnTo>
                <a:lnTo>
                  <a:pt x="3213" y="8746"/>
                </a:lnTo>
                <a:lnTo>
                  <a:pt x="2969" y="8258"/>
                </a:lnTo>
                <a:lnTo>
                  <a:pt x="2807" y="7729"/>
                </a:lnTo>
                <a:lnTo>
                  <a:pt x="2725" y="7241"/>
                </a:lnTo>
                <a:lnTo>
                  <a:pt x="2929" y="7119"/>
                </a:lnTo>
                <a:lnTo>
                  <a:pt x="3254" y="6875"/>
                </a:lnTo>
                <a:close/>
                <a:moveTo>
                  <a:pt x="6305" y="8095"/>
                </a:moveTo>
                <a:lnTo>
                  <a:pt x="6630" y="8624"/>
                </a:lnTo>
                <a:lnTo>
                  <a:pt x="6956" y="9112"/>
                </a:lnTo>
                <a:lnTo>
                  <a:pt x="7322" y="9600"/>
                </a:lnTo>
                <a:lnTo>
                  <a:pt x="7729" y="10007"/>
                </a:lnTo>
                <a:lnTo>
                  <a:pt x="7322" y="10129"/>
                </a:lnTo>
                <a:lnTo>
                  <a:pt x="6915" y="10210"/>
                </a:lnTo>
                <a:lnTo>
                  <a:pt x="6468" y="10251"/>
                </a:lnTo>
                <a:lnTo>
                  <a:pt x="6061" y="10292"/>
                </a:lnTo>
                <a:lnTo>
                  <a:pt x="5613" y="10251"/>
                </a:lnTo>
                <a:lnTo>
                  <a:pt x="5166" y="10170"/>
                </a:lnTo>
                <a:lnTo>
                  <a:pt x="5532" y="9722"/>
                </a:lnTo>
                <a:lnTo>
                  <a:pt x="5817" y="9234"/>
                </a:lnTo>
                <a:lnTo>
                  <a:pt x="6101" y="8665"/>
                </a:lnTo>
                <a:lnTo>
                  <a:pt x="6305" y="8095"/>
                </a:lnTo>
                <a:close/>
                <a:moveTo>
                  <a:pt x="2400" y="7526"/>
                </a:moveTo>
                <a:lnTo>
                  <a:pt x="2481" y="7851"/>
                </a:lnTo>
                <a:lnTo>
                  <a:pt x="2563" y="8177"/>
                </a:lnTo>
                <a:lnTo>
                  <a:pt x="2685" y="8502"/>
                </a:lnTo>
                <a:lnTo>
                  <a:pt x="2807" y="8827"/>
                </a:lnTo>
                <a:lnTo>
                  <a:pt x="2969" y="9112"/>
                </a:lnTo>
                <a:lnTo>
                  <a:pt x="3173" y="9397"/>
                </a:lnTo>
                <a:lnTo>
                  <a:pt x="3417" y="9641"/>
                </a:lnTo>
                <a:lnTo>
                  <a:pt x="3702" y="9885"/>
                </a:lnTo>
                <a:lnTo>
                  <a:pt x="4068" y="10129"/>
                </a:lnTo>
                <a:lnTo>
                  <a:pt x="4434" y="10332"/>
                </a:lnTo>
                <a:lnTo>
                  <a:pt x="4149" y="10536"/>
                </a:lnTo>
                <a:lnTo>
                  <a:pt x="3905" y="10658"/>
                </a:lnTo>
                <a:lnTo>
                  <a:pt x="3661" y="10780"/>
                </a:lnTo>
                <a:lnTo>
                  <a:pt x="3376" y="10821"/>
                </a:lnTo>
                <a:lnTo>
                  <a:pt x="3132" y="10861"/>
                </a:lnTo>
                <a:lnTo>
                  <a:pt x="2847" y="10861"/>
                </a:lnTo>
                <a:lnTo>
                  <a:pt x="2603" y="10821"/>
                </a:lnTo>
                <a:lnTo>
                  <a:pt x="2319" y="10780"/>
                </a:lnTo>
                <a:lnTo>
                  <a:pt x="2075" y="10658"/>
                </a:lnTo>
                <a:lnTo>
                  <a:pt x="1830" y="10495"/>
                </a:lnTo>
                <a:lnTo>
                  <a:pt x="1668" y="10332"/>
                </a:lnTo>
                <a:lnTo>
                  <a:pt x="1505" y="10088"/>
                </a:lnTo>
                <a:lnTo>
                  <a:pt x="1383" y="9885"/>
                </a:lnTo>
                <a:lnTo>
                  <a:pt x="1302" y="9641"/>
                </a:lnTo>
                <a:lnTo>
                  <a:pt x="1302" y="9397"/>
                </a:lnTo>
                <a:lnTo>
                  <a:pt x="1302" y="9112"/>
                </a:lnTo>
                <a:lnTo>
                  <a:pt x="1383" y="8868"/>
                </a:lnTo>
                <a:lnTo>
                  <a:pt x="1546" y="8461"/>
                </a:lnTo>
                <a:lnTo>
                  <a:pt x="1790" y="8136"/>
                </a:lnTo>
                <a:lnTo>
                  <a:pt x="2075" y="7811"/>
                </a:lnTo>
                <a:lnTo>
                  <a:pt x="2400" y="7526"/>
                </a:lnTo>
                <a:close/>
                <a:moveTo>
                  <a:pt x="10494" y="9194"/>
                </a:moveTo>
                <a:lnTo>
                  <a:pt x="10942" y="9722"/>
                </a:lnTo>
                <a:lnTo>
                  <a:pt x="11145" y="10007"/>
                </a:lnTo>
                <a:lnTo>
                  <a:pt x="11349" y="10292"/>
                </a:lnTo>
                <a:lnTo>
                  <a:pt x="11430" y="10414"/>
                </a:lnTo>
                <a:lnTo>
                  <a:pt x="11430" y="10577"/>
                </a:lnTo>
                <a:lnTo>
                  <a:pt x="11430" y="10699"/>
                </a:lnTo>
                <a:lnTo>
                  <a:pt x="11389" y="10861"/>
                </a:lnTo>
                <a:lnTo>
                  <a:pt x="11308" y="10943"/>
                </a:lnTo>
                <a:lnTo>
                  <a:pt x="11186" y="11065"/>
                </a:lnTo>
                <a:lnTo>
                  <a:pt x="11064" y="11146"/>
                </a:lnTo>
                <a:lnTo>
                  <a:pt x="10901" y="11187"/>
                </a:lnTo>
                <a:lnTo>
                  <a:pt x="10739" y="11227"/>
                </a:lnTo>
                <a:lnTo>
                  <a:pt x="10576" y="11227"/>
                </a:lnTo>
                <a:lnTo>
                  <a:pt x="10291" y="11146"/>
                </a:lnTo>
                <a:lnTo>
                  <a:pt x="9966" y="11065"/>
                </a:lnTo>
                <a:lnTo>
                  <a:pt x="9681" y="10902"/>
                </a:lnTo>
                <a:lnTo>
                  <a:pt x="9193" y="10658"/>
                </a:lnTo>
                <a:lnTo>
                  <a:pt x="8705" y="10373"/>
                </a:lnTo>
                <a:lnTo>
                  <a:pt x="8501" y="10210"/>
                </a:lnTo>
                <a:lnTo>
                  <a:pt x="8664" y="10129"/>
                </a:lnTo>
                <a:lnTo>
                  <a:pt x="9152" y="9966"/>
                </a:lnTo>
                <a:lnTo>
                  <a:pt x="9640" y="9763"/>
                </a:lnTo>
                <a:lnTo>
                  <a:pt x="10088" y="9519"/>
                </a:lnTo>
                <a:lnTo>
                  <a:pt x="10291" y="9356"/>
                </a:lnTo>
                <a:lnTo>
                  <a:pt x="10494" y="9194"/>
                </a:lnTo>
                <a:close/>
                <a:moveTo>
                  <a:pt x="7118" y="1"/>
                </a:moveTo>
                <a:lnTo>
                  <a:pt x="6834" y="41"/>
                </a:lnTo>
                <a:lnTo>
                  <a:pt x="6549" y="123"/>
                </a:lnTo>
                <a:lnTo>
                  <a:pt x="6264" y="245"/>
                </a:lnTo>
                <a:lnTo>
                  <a:pt x="5979" y="367"/>
                </a:lnTo>
                <a:lnTo>
                  <a:pt x="5735" y="530"/>
                </a:lnTo>
                <a:lnTo>
                  <a:pt x="5451" y="774"/>
                </a:lnTo>
                <a:lnTo>
                  <a:pt x="5125" y="1058"/>
                </a:lnTo>
                <a:lnTo>
                  <a:pt x="4596" y="1628"/>
                </a:lnTo>
                <a:lnTo>
                  <a:pt x="4393" y="1506"/>
                </a:lnTo>
                <a:lnTo>
                  <a:pt x="4149" y="1343"/>
                </a:lnTo>
                <a:lnTo>
                  <a:pt x="3905" y="1262"/>
                </a:lnTo>
                <a:lnTo>
                  <a:pt x="3620" y="1262"/>
                </a:lnTo>
                <a:lnTo>
                  <a:pt x="3376" y="1302"/>
                </a:lnTo>
                <a:lnTo>
                  <a:pt x="3173" y="1424"/>
                </a:lnTo>
                <a:lnTo>
                  <a:pt x="3010" y="1628"/>
                </a:lnTo>
                <a:lnTo>
                  <a:pt x="2888" y="1831"/>
                </a:lnTo>
                <a:lnTo>
                  <a:pt x="2847" y="2116"/>
                </a:lnTo>
                <a:lnTo>
                  <a:pt x="2807" y="2360"/>
                </a:lnTo>
                <a:lnTo>
                  <a:pt x="2847" y="2645"/>
                </a:lnTo>
                <a:lnTo>
                  <a:pt x="2929" y="2929"/>
                </a:lnTo>
                <a:lnTo>
                  <a:pt x="3051" y="3377"/>
                </a:lnTo>
                <a:lnTo>
                  <a:pt x="3173" y="3784"/>
                </a:lnTo>
                <a:lnTo>
                  <a:pt x="3010" y="4109"/>
                </a:lnTo>
                <a:lnTo>
                  <a:pt x="2156" y="3906"/>
                </a:lnTo>
                <a:lnTo>
                  <a:pt x="1383" y="3743"/>
                </a:lnTo>
                <a:lnTo>
                  <a:pt x="1017" y="3662"/>
                </a:lnTo>
                <a:lnTo>
                  <a:pt x="814" y="3621"/>
                </a:lnTo>
                <a:lnTo>
                  <a:pt x="610" y="3621"/>
                </a:lnTo>
                <a:lnTo>
                  <a:pt x="488" y="3662"/>
                </a:lnTo>
                <a:lnTo>
                  <a:pt x="366" y="3702"/>
                </a:lnTo>
                <a:lnTo>
                  <a:pt x="244" y="3784"/>
                </a:lnTo>
                <a:lnTo>
                  <a:pt x="163" y="3906"/>
                </a:lnTo>
                <a:lnTo>
                  <a:pt x="41" y="4150"/>
                </a:lnTo>
                <a:lnTo>
                  <a:pt x="0" y="4394"/>
                </a:lnTo>
                <a:lnTo>
                  <a:pt x="41" y="4556"/>
                </a:lnTo>
                <a:lnTo>
                  <a:pt x="81" y="4719"/>
                </a:lnTo>
                <a:lnTo>
                  <a:pt x="203" y="4963"/>
                </a:lnTo>
                <a:lnTo>
                  <a:pt x="366" y="5207"/>
                </a:lnTo>
                <a:lnTo>
                  <a:pt x="570" y="5451"/>
                </a:lnTo>
                <a:lnTo>
                  <a:pt x="814" y="5695"/>
                </a:lnTo>
                <a:lnTo>
                  <a:pt x="1058" y="5899"/>
                </a:lnTo>
                <a:lnTo>
                  <a:pt x="1627" y="6265"/>
                </a:lnTo>
                <a:lnTo>
                  <a:pt x="1993" y="6428"/>
                </a:lnTo>
                <a:lnTo>
                  <a:pt x="2359" y="6590"/>
                </a:lnTo>
                <a:lnTo>
                  <a:pt x="2359" y="7078"/>
                </a:lnTo>
                <a:lnTo>
                  <a:pt x="1912" y="7444"/>
                </a:lnTo>
                <a:lnTo>
                  <a:pt x="1505" y="7892"/>
                </a:lnTo>
                <a:lnTo>
                  <a:pt x="1342" y="8136"/>
                </a:lnTo>
                <a:lnTo>
                  <a:pt x="1180" y="8380"/>
                </a:lnTo>
                <a:lnTo>
                  <a:pt x="1058" y="8665"/>
                </a:lnTo>
                <a:lnTo>
                  <a:pt x="976" y="8909"/>
                </a:lnTo>
                <a:lnTo>
                  <a:pt x="936" y="9234"/>
                </a:lnTo>
                <a:lnTo>
                  <a:pt x="936" y="9519"/>
                </a:lnTo>
                <a:lnTo>
                  <a:pt x="976" y="9763"/>
                </a:lnTo>
                <a:lnTo>
                  <a:pt x="1058" y="10048"/>
                </a:lnTo>
                <a:lnTo>
                  <a:pt x="1180" y="10292"/>
                </a:lnTo>
                <a:lnTo>
                  <a:pt x="1342" y="10536"/>
                </a:lnTo>
                <a:lnTo>
                  <a:pt x="1546" y="10739"/>
                </a:lnTo>
                <a:lnTo>
                  <a:pt x="1790" y="10902"/>
                </a:lnTo>
                <a:lnTo>
                  <a:pt x="2034" y="11065"/>
                </a:lnTo>
                <a:lnTo>
                  <a:pt x="2319" y="11146"/>
                </a:lnTo>
                <a:lnTo>
                  <a:pt x="2603" y="11227"/>
                </a:lnTo>
                <a:lnTo>
                  <a:pt x="2888" y="11268"/>
                </a:lnTo>
                <a:lnTo>
                  <a:pt x="3173" y="11227"/>
                </a:lnTo>
                <a:lnTo>
                  <a:pt x="3458" y="11227"/>
                </a:lnTo>
                <a:lnTo>
                  <a:pt x="3742" y="11146"/>
                </a:lnTo>
                <a:lnTo>
                  <a:pt x="3986" y="11024"/>
                </a:lnTo>
                <a:lnTo>
                  <a:pt x="4434" y="10780"/>
                </a:lnTo>
                <a:lnTo>
                  <a:pt x="4840" y="10495"/>
                </a:lnTo>
                <a:lnTo>
                  <a:pt x="5247" y="10577"/>
                </a:lnTo>
                <a:lnTo>
                  <a:pt x="5654" y="10617"/>
                </a:lnTo>
                <a:lnTo>
                  <a:pt x="6061" y="10658"/>
                </a:lnTo>
                <a:lnTo>
                  <a:pt x="6468" y="10617"/>
                </a:lnTo>
                <a:lnTo>
                  <a:pt x="6874" y="10577"/>
                </a:lnTo>
                <a:lnTo>
                  <a:pt x="7281" y="10495"/>
                </a:lnTo>
                <a:lnTo>
                  <a:pt x="8054" y="10332"/>
                </a:lnTo>
                <a:lnTo>
                  <a:pt x="8420" y="10617"/>
                </a:lnTo>
                <a:lnTo>
                  <a:pt x="8827" y="10861"/>
                </a:lnTo>
                <a:lnTo>
                  <a:pt x="9356" y="11187"/>
                </a:lnTo>
                <a:lnTo>
                  <a:pt x="9681" y="11349"/>
                </a:lnTo>
                <a:lnTo>
                  <a:pt x="9966" y="11471"/>
                </a:lnTo>
                <a:lnTo>
                  <a:pt x="10291" y="11553"/>
                </a:lnTo>
                <a:lnTo>
                  <a:pt x="10617" y="11593"/>
                </a:lnTo>
                <a:lnTo>
                  <a:pt x="10942" y="11553"/>
                </a:lnTo>
                <a:lnTo>
                  <a:pt x="11227" y="11471"/>
                </a:lnTo>
                <a:lnTo>
                  <a:pt x="11471" y="11309"/>
                </a:lnTo>
                <a:lnTo>
                  <a:pt x="11674" y="11105"/>
                </a:lnTo>
                <a:lnTo>
                  <a:pt x="11796" y="10861"/>
                </a:lnTo>
                <a:lnTo>
                  <a:pt x="11796" y="10699"/>
                </a:lnTo>
                <a:lnTo>
                  <a:pt x="11837" y="10577"/>
                </a:lnTo>
                <a:lnTo>
                  <a:pt x="11796" y="10414"/>
                </a:lnTo>
                <a:lnTo>
                  <a:pt x="11755" y="10251"/>
                </a:lnTo>
                <a:lnTo>
                  <a:pt x="11593" y="9966"/>
                </a:lnTo>
                <a:lnTo>
                  <a:pt x="11389" y="9682"/>
                </a:lnTo>
                <a:lnTo>
                  <a:pt x="11186" y="9438"/>
                </a:lnTo>
                <a:lnTo>
                  <a:pt x="10739" y="8909"/>
                </a:lnTo>
                <a:lnTo>
                  <a:pt x="10861" y="8665"/>
                </a:lnTo>
                <a:lnTo>
                  <a:pt x="10942" y="8421"/>
                </a:lnTo>
                <a:lnTo>
                  <a:pt x="10942" y="8177"/>
                </a:lnTo>
                <a:lnTo>
                  <a:pt x="10942" y="7933"/>
                </a:lnTo>
                <a:lnTo>
                  <a:pt x="10901" y="7689"/>
                </a:lnTo>
                <a:lnTo>
                  <a:pt x="10779" y="7444"/>
                </a:lnTo>
                <a:lnTo>
                  <a:pt x="10657" y="7241"/>
                </a:lnTo>
                <a:lnTo>
                  <a:pt x="10494" y="7038"/>
                </a:lnTo>
                <a:lnTo>
                  <a:pt x="10210" y="6794"/>
                </a:lnTo>
                <a:lnTo>
                  <a:pt x="11145" y="6468"/>
                </a:lnTo>
                <a:lnTo>
                  <a:pt x="11755" y="6224"/>
                </a:lnTo>
                <a:lnTo>
                  <a:pt x="12040" y="6061"/>
                </a:lnTo>
                <a:lnTo>
                  <a:pt x="12325" y="5858"/>
                </a:lnTo>
                <a:lnTo>
                  <a:pt x="12528" y="5695"/>
                </a:lnTo>
                <a:lnTo>
                  <a:pt x="12732" y="5451"/>
                </a:lnTo>
                <a:lnTo>
                  <a:pt x="12854" y="5248"/>
                </a:lnTo>
                <a:lnTo>
                  <a:pt x="12976" y="5004"/>
                </a:lnTo>
                <a:lnTo>
                  <a:pt x="13016" y="4719"/>
                </a:lnTo>
                <a:lnTo>
                  <a:pt x="13016" y="4475"/>
                </a:lnTo>
                <a:lnTo>
                  <a:pt x="12976" y="4190"/>
                </a:lnTo>
                <a:lnTo>
                  <a:pt x="12854" y="3906"/>
                </a:lnTo>
                <a:lnTo>
                  <a:pt x="12691" y="3621"/>
                </a:lnTo>
                <a:lnTo>
                  <a:pt x="12488" y="3418"/>
                </a:lnTo>
                <a:lnTo>
                  <a:pt x="12244" y="3214"/>
                </a:lnTo>
                <a:lnTo>
                  <a:pt x="12000" y="3051"/>
                </a:lnTo>
                <a:lnTo>
                  <a:pt x="11715" y="2929"/>
                </a:lnTo>
                <a:lnTo>
                  <a:pt x="11389" y="2889"/>
                </a:lnTo>
                <a:lnTo>
                  <a:pt x="11105" y="2848"/>
                </a:lnTo>
                <a:lnTo>
                  <a:pt x="10779" y="2848"/>
                </a:lnTo>
                <a:lnTo>
                  <a:pt x="10413" y="2889"/>
                </a:lnTo>
                <a:lnTo>
                  <a:pt x="10047" y="2970"/>
                </a:lnTo>
                <a:lnTo>
                  <a:pt x="9640" y="3051"/>
                </a:lnTo>
                <a:lnTo>
                  <a:pt x="9315" y="3214"/>
                </a:lnTo>
                <a:lnTo>
                  <a:pt x="8583" y="3540"/>
                </a:lnTo>
                <a:lnTo>
                  <a:pt x="7891" y="3865"/>
                </a:lnTo>
                <a:lnTo>
                  <a:pt x="7281" y="4190"/>
                </a:lnTo>
                <a:lnTo>
                  <a:pt x="7484" y="3214"/>
                </a:lnTo>
                <a:lnTo>
                  <a:pt x="7851" y="1587"/>
                </a:lnTo>
                <a:lnTo>
                  <a:pt x="7891" y="1343"/>
                </a:lnTo>
                <a:lnTo>
                  <a:pt x="7891" y="1058"/>
                </a:lnTo>
                <a:lnTo>
                  <a:pt x="7891" y="774"/>
                </a:lnTo>
                <a:lnTo>
                  <a:pt x="7810" y="489"/>
                </a:lnTo>
                <a:lnTo>
                  <a:pt x="7729" y="367"/>
                </a:lnTo>
                <a:lnTo>
                  <a:pt x="7606" y="245"/>
                </a:lnTo>
                <a:lnTo>
                  <a:pt x="7525" y="123"/>
                </a:lnTo>
                <a:lnTo>
                  <a:pt x="7403" y="82"/>
                </a:lnTo>
                <a:lnTo>
                  <a:pt x="7118" y="1"/>
                </a:lnTo>
                <a:close/>
              </a:path>
            </a:pathLst>
          </a:custGeom>
          <a:solidFill>
            <a:srgbClr val="332C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 txBox="1"/>
          <p:nvPr/>
        </p:nvSpPr>
        <p:spPr>
          <a:xfrm>
            <a:off x="99350" y="231790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“Мы следим за приложением и всегда вносим в него изменения”</a:t>
            </a:r>
            <a:endParaRPr sz="1800">
              <a:solidFill>
                <a:srgbClr val="E0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5980225" y="23716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“У нас есть чат с поддержкой, мы всегда готовы ответить на ваш вопрос и помочь:)”</a:t>
            </a:r>
            <a:endParaRPr sz="1800">
              <a:solidFill>
                <a:srgbClr val="E0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9"/>
          <p:cNvSpPr txBox="1"/>
          <p:nvPr/>
        </p:nvSpPr>
        <p:spPr>
          <a:xfrm>
            <a:off x="3234000" y="99350"/>
            <a:ext cx="378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“Проект был сделан Разработчиком,Турчанинов.П.М”</a:t>
            </a:r>
            <a:endParaRPr sz="1800">
              <a:solidFill>
                <a:srgbClr val="E0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2" name="Google Shape;282;p19"/>
          <p:cNvSpPr/>
          <p:nvPr/>
        </p:nvSpPr>
        <p:spPr>
          <a:xfrm rot="2037842">
            <a:off x="3553378" y="-233976"/>
            <a:ext cx="2997993" cy="2058854"/>
          </a:xfrm>
          <a:custGeom>
            <a:rect b="b" l="l" r="r" t="t"/>
            <a:pathLst>
              <a:path extrusionOk="0" h="11268" w="16190">
                <a:moveTo>
                  <a:pt x="15945" y="1"/>
                </a:moveTo>
                <a:lnTo>
                  <a:pt x="15864" y="41"/>
                </a:lnTo>
                <a:lnTo>
                  <a:pt x="12895" y="2319"/>
                </a:lnTo>
                <a:lnTo>
                  <a:pt x="9844" y="4516"/>
                </a:lnTo>
                <a:lnTo>
                  <a:pt x="6793" y="6631"/>
                </a:lnTo>
                <a:lnTo>
                  <a:pt x="3661" y="8705"/>
                </a:lnTo>
                <a:lnTo>
                  <a:pt x="1871" y="9804"/>
                </a:lnTo>
                <a:lnTo>
                  <a:pt x="82" y="10942"/>
                </a:lnTo>
                <a:lnTo>
                  <a:pt x="41" y="10983"/>
                </a:lnTo>
                <a:lnTo>
                  <a:pt x="0" y="11064"/>
                </a:lnTo>
                <a:lnTo>
                  <a:pt x="0" y="11105"/>
                </a:lnTo>
                <a:lnTo>
                  <a:pt x="41" y="11186"/>
                </a:lnTo>
                <a:lnTo>
                  <a:pt x="82" y="11227"/>
                </a:lnTo>
                <a:lnTo>
                  <a:pt x="122" y="11268"/>
                </a:lnTo>
                <a:lnTo>
                  <a:pt x="285" y="11268"/>
                </a:lnTo>
                <a:lnTo>
                  <a:pt x="3458" y="9275"/>
                </a:lnTo>
                <a:lnTo>
                  <a:pt x="6631" y="7200"/>
                </a:lnTo>
                <a:lnTo>
                  <a:pt x="9722" y="5044"/>
                </a:lnTo>
                <a:lnTo>
                  <a:pt x="12773" y="2848"/>
                </a:lnTo>
                <a:lnTo>
                  <a:pt x="14440" y="1587"/>
                </a:lnTo>
                <a:lnTo>
                  <a:pt x="16108" y="326"/>
                </a:lnTo>
                <a:lnTo>
                  <a:pt x="16149" y="245"/>
                </a:lnTo>
                <a:lnTo>
                  <a:pt x="16189" y="204"/>
                </a:lnTo>
                <a:lnTo>
                  <a:pt x="16149" y="123"/>
                </a:lnTo>
                <a:lnTo>
                  <a:pt x="16108" y="82"/>
                </a:lnTo>
                <a:lnTo>
                  <a:pt x="15986" y="1"/>
                </a:lnTo>
                <a:close/>
              </a:path>
            </a:pathLst>
          </a:custGeom>
          <a:solidFill>
            <a:srgbClr val="EAB5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19"/>
          <p:cNvGrpSpPr/>
          <p:nvPr/>
        </p:nvGrpSpPr>
        <p:grpSpPr>
          <a:xfrm>
            <a:off x="-220756" y="2830302"/>
            <a:ext cx="1801698" cy="2313197"/>
            <a:chOff x="7075926" y="587568"/>
            <a:chExt cx="1989068" cy="2647890"/>
          </a:xfrm>
        </p:grpSpPr>
        <p:sp>
          <p:nvSpPr>
            <p:cNvPr id="284" name="Google Shape;284;p19"/>
            <p:cNvSpPr/>
            <p:nvPr/>
          </p:nvSpPr>
          <p:spPr>
            <a:xfrm>
              <a:off x="7252746" y="1359124"/>
              <a:ext cx="1158657" cy="1261119"/>
            </a:xfrm>
            <a:custGeom>
              <a:rect b="b" l="l" r="r" t="t"/>
              <a:pathLst>
                <a:path extrusionOk="0" h="20013" w="18387">
                  <a:moveTo>
                    <a:pt x="16719" y="0"/>
                  </a:moveTo>
                  <a:lnTo>
                    <a:pt x="12895" y="407"/>
                  </a:lnTo>
                  <a:lnTo>
                    <a:pt x="1750" y="1668"/>
                  </a:lnTo>
                  <a:lnTo>
                    <a:pt x="1709" y="2034"/>
                  </a:lnTo>
                  <a:lnTo>
                    <a:pt x="1750" y="2400"/>
                  </a:lnTo>
                  <a:lnTo>
                    <a:pt x="1831" y="3132"/>
                  </a:lnTo>
                  <a:lnTo>
                    <a:pt x="1994" y="3864"/>
                  </a:lnTo>
                  <a:lnTo>
                    <a:pt x="2075" y="4597"/>
                  </a:lnTo>
                  <a:lnTo>
                    <a:pt x="2238" y="6183"/>
                  </a:lnTo>
                  <a:lnTo>
                    <a:pt x="2482" y="7769"/>
                  </a:lnTo>
                  <a:lnTo>
                    <a:pt x="1831" y="7973"/>
                  </a:lnTo>
                  <a:lnTo>
                    <a:pt x="1506" y="8095"/>
                  </a:lnTo>
                  <a:lnTo>
                    <a:pt x="1221" y="8217"/>
                  </a:lnTo>
                  <a:lnTo>
                    <a:pt x="936" y="8380"/>
                  </a:lnTo>
                  <a:lnTo>
                    <a:pt x="692" y="8583"/>
                  </a:lnTo>
                  <a:lnTo>
                    <a:pt x="448" y="8868"/>
                  </a:lnTo>
                  <a:lnTo>
                    <a:pt x="245" y="9152"/>
                  </a:lnTo>
                  <a:lnTo>
                    <a:pt x="123" y="9396"/>
                  </a:lnTo>
                  <a:lnTo>
                    <a:pt x="41" y="9681"/>
                  </a:lnTo>
                  <a:lnTo>
                    <a:pt x="1" y="9966"/>
                  </a:lnTo>
                  <a:lnTo>
                    <a:pt x="1" y="10251"/>
                  </a:lnTo>
                  <a:lnTo>
                    <a:pt x="1" y="10535"/>
                  </a:lnTo>
                  <a:lnTo>
                    <a:pt x="82" y="10820"/>
                  </a:lnTo>
                  <a:lnTo>
                    <a:pt x="204" y="11064"/>
                  </a:lnTo>
                  <a:lnTo>
                    <a:pt x="367" y="11308"/>
                  </a:lnTo>
                  <a:lnTo>
                    <a:pt x="611" y="11512"/>
                  </a:lnTo>
                  <a:lnTo>
                    <a:pt x="936" y="11674"/>
                  </a:lnTo>
                  <a:lnTo>
                    <a:pt x="1262" y="11796"/>
                  </a:lnTo>
                  <a:lnTo>
                    <a:pt x="1628" y="11837"/>
                  </a:lnTo>
                  <a:lnTo>
                    <a:pt x="2401" y="11878"/>
                  </a:lnTo>
                  <a:lnTo>
                    <a:pt x="3133" y="11918"/>
                  </a:lnTo>
                  <a:lnTo>
                    <a:pt x="3499" y="15661"/>
                  </a:lnTo>
                  <a:lnTo>
                    <a:pt x="3784" y="18304"/>
                  </a:lnTo>
                  <a:lnTo>
                    <a:pt x="3987" y="19769"/>
                  </a:lnTo>
                  <a:lnTo>
                    <a:pt x="6143" y="19932"/>
                  </a:lnTo>
                  <a:lnTo>
                    <a:pt x="8299" y="20013"/>
                  </a:lnTo>
                  <a:lnTo>
                    <a:pt x="10495" y="19972"/>
                  </a:lnTo>
                  <a:lnTo>
                    <a:pt x="12651" y="19850"/>
                  </a:lnTo>
                  <a:lnTo>
                    <a:pt x="12610" y="17288"/>
                  </a:lnTo>
                  <a:lnTo>
                    <a:pt x="12610" y="15701"/>
                  </a:lnTo>
                  <a:lnTo>
                    <a:pt x="12651" y="15010"/>
                  </a:lnTo>
                  <a:lnTo>
                    <a:pt x="13383" y="14847"/>
                  </a:lnTo>
                  <a:lnTo>
                    <a:pt x="14115" y="14725"/>
                  </a:lnTo>
                  <a:lnTo>
                    <a:pt x="14848" y="14522"/>
                  </a:lnTo>
                  <a:lnTo>
                    <a:pt x="15539" y="14278"/>
                  </a:lnTo>
                  <a:lnTo>
                    <a:pt x="16231" y="13952"/>
                  </a:lnTo>
                  <a:lnTo>
                    <a:pt x="16556" y="13749"/>
                  </a:lnTo>
                  <a:lnTo>
                    <a:pt x="16841" y="13545"/>
                  </a:lnTo>
                  <a:lnTo>
                    <a:pt x="17125" y="13301"/>
                  </a:lnTo>
                  <a:lnTo>
                    <a:pt x="17369" y="13017"/>
                  </a:lnTo>
                  <a:lnTo>
                    <a:pt x="17614" y="12732"/>
                  </a:lnTo>
                  <a:lnTo>
                    <a:pt x="17817" y="12447"/>
                  </a:lnTo>
                  <a:lnTo>
                    <a:pt x="17980" y="12162"/>
                  </a:lnTo>
                  <a:lnTo>
                    <a:pt x="18102" y="11837"/>
                  </a:lnTo>
                  <a:lnTo>
                    <a:pt x="18183" y="11512"/>
                  </a:lnTo>
                  <a:lnTo>
                    <a:pt x="18264" y="11186"/>
                  </a:lnTo>
                  <a:lnTo>
                    <a:pt x="18346" y="10535"/>
                  </a:lnTo>
                  <a:lnTo>
                    <a:pt x="18386" y="9844"/>
                  </a:lnTo>
                  <a:lnTo>
                    <a:pt x="18346" y="9152"/>
                  </a:lnTo>
                  <a:lnTo>
                    <a:pt x="18264" y="8461"/>
                  </a:lnTo>
                  <a:lnTo>
                    <a:pt x="18061" y="7159"/>
                  </a:lnTo>
                  <a:lnTo>
                    <a:pt x="17776" y="5207"/>
                  </a:lnTo>
                  <a:lnTo>
                    <a:pt x="17451" y="3254"/>
                  </a:lnTo>
                  <a:lnTo>
                    <a:pt x="17329" y="2481"/>
                  </a:lnTo>
                  <a:lnTo>
                    <a:pt x="17207" y="1587"/>
                  </a:lnTo>
                  <a:lnTo>
                    <a:pt x="17125" y="1180"/>
                  </a:lnTo>
                  <a:lnTo>
                    <a:pt x="17003" y="732"/>
                  </a:lnTo>
                  <a:lnTo>
                    <a:pt x="16881" y="366"/>
                  </a:lnTo>
                  <a:lnTo>
                    <a:pt x="167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7239954" y="1348852"/>
              <a:ext cx="1181720" cy="1281662"/>
            </a:xfrm>
            <a:custGeom>
              <a:rect b="b" l="l" r="r" t="t"/>
              <a:pathLst>
                <a:path extrusionOk="0" h="20339" w="18753">
                  <a:moveTo>
                    <a:pt x="16825" y="377"/>
                  </a:moveTo>
                  <a:lnTo>
                    <a:pt x="16922" y="570"/>
                  </a:lnTo>
                  <a:lnTo>
                    <a:pt x="17003" y="855"/>
                  </a:lnTo>
                  <a:lnTo>
                    <a:pt x="17206" y="1506"/>
                  </a:lnTo>
                  <a:lnTo>
                    <a:pt x="17288" y="2197"/>
                  </a:lnTo>
                  <a:lnTo>
                    <a:pt x="17369" y="2848"/>
                  </a:lnTo>
                  <a:lnTo>
                    <a:pt x="17613" y="4434"/>
                  </a:lnTo>
                  <a:lnTo>
                    <a:pt x="17898" y="6021"/>
                  </a:lnTo>
                  <a:lnTo>
                    <a:pt x="18101" y="7485"/>
                  </a:lnTo>
                  <a:lnTo>
                    <a:pt x="18305" y="8949"/>
                  </a:lnTo>
                  <a:lnTo>
                    <a:pt x="18386" y="9641"/>
                  </a:lnTo>
                  <a:lnTo>
                    <a:pt x="18386" y="10332"/>
                  </a:lnTo>
                  <a:lnTo>
                    <a:pt x="18345" y="11024"/>
                  </a:lnTo>
                  <a:lnTo>
                    <a:pt x="18305" y="11390"/>
                  </a:lnTo>
                  <a:lnTo>
                    <a:pt x="18223" y="11715"/>
                  </a:lnTo>
                  <a:lnTo>
                    <a:pt x="18061" y="12081"/>
                  </a:lnTo>
                  <a:lnTo>
                    <a:pt x="17898" y="12407"/>
                  </a:lnTo>
                  <a:lnTo>
                    <a:pt x="17735" y="12732"/>
                  </a:lnTo>
                  <a:lnTo>
                    <a:pt x="17491" y="13017"/>
                  </a:lnTo>
                  <a:lnTo>
                    <a:pt x="17247" y="13261"/>
                  </a:lnTo>
                  <a:lnTo>
                    <a:pt x="17003" y="13505"/>
                  </a:lnTo>
                  <a:lnTo>
                    <a:pt x="16678" y="13708"/>
                  </a:lnTo>
                  <a:lnTo>
                    <a:pt x="16393" y="13912"/>
                  </a:lnTo>
                  <a:lnTo>
                    <a:pt x="15742" y="14237"/>
                  </a:lnTo>
                  <a:lnTo>
                    <a:pt x="15051" y="14481"/>
                  </a:lnTo>
                  <a:lnTo>
                    <a:pt x="14318" y="14685"/>
                  </a:lnTo>
                  <a:lnTo>
                    <a:pt x="13627" y="14847"/>
                  </a:lnTo>
                  <a:lnTo>
                    <a:pt x="13220" y="14888"/>
                  </a:lnTo>
                  <a:lnTo>
                    <a:pt x="13017" y="14929"/>
                  </a:lnTo>
                  <a:lnTo>
                    <a:pt x="12813" y="14969"/>
                  </a:lnTo>
                  <a:lnTo>
                    <a:pt x="12732" y="15051"/>
                  </a:lnTo>
                  <a:lnTo>
                    <a:pt x="12691" y="15132"/>
                  </a:lnTo>
                  <a:lnTo>
                    <a:pt x="12651" y="15295"/>
                  </a:lnTo>
                  <a:lnTo>
                    <a:pt x="12651" y="15457"/>
                  </a:lnTo>
                  <a:lnTo>
                    <a:pt x="12651" y="16881"/>
                  </a:lnTo>
                  <a:lnTo>
                    <a:pt x="12651" y="19862"/>
                  </a:lnTo>
                  <a:lnTo>
                    <a:pt x="12651" y="19862"/>
                  </a:lnTo>
                  <a:lnTo>
                    <a:pt x="10698" y="19973"/>
                  </a:lnTo>
                  <a:lnTo>
                    <a:pt x="8502" y="19973"/>
                  </a:lnTo>
                  <a:lnTo>
                    <a:pt x="6346" y="19891"/>
                  </a:lnTo>
                  <a:lnTo>
                    <a:pt x="4333" y="19739"/>
                  </a:lnTo>
                  <a:lnTo>
                    <a:pt x="4333" y="19739"/>
                  </a:lnTo>
                  <a:lnTo>
                    <a:pt x="4231" y="18956"/>
                  </a:lnTo>
                  <a:lnTo>
                    <a:pt x="4027" y="17044"/>
                  </a:lnTo>
                  <a:lnTo>
                    <a:pt x="3621" y="13058"/>
                  </a:lnTo>
                  <a:lnTo>
                    <a:pt x="3539" y="12366"/>
                  </a:lnTo>
                  <a:lnTo>
                    <a:pt x="3539" y="12163"/>
                  </a:lnTo>
                  <a:lnTo>
                    <a:pt x="3539" y="12081"/>
                  </a:lnTo>
                  <a:lnTo>
                    <a:pt x="3498" y="12122"/>
                  </a:lnTo>
                  <a:lnTo>
                    <a:pt x="3498" y="12000"/>
                  </a:lnTo>
                  <a:lnTo>
                    <a:pt x="3458" y="11919"/>
                  </a:lnTo>
                  <a:lnTo>
                    <a:pt x="3336" y="11878"/>
                  </a:lnTo>
                  <a:lnTo>
                    <a:pt x="2400" y="11878"/>
                  </a:lnTo>
                  <a:lnTo>
                    <a:pt x="1953" y="11837"/>
                  </a:lnTo>
                  <a:lnTo>
                    <a:pt x="1465" y="11756"/>
                  </a:lnTo>
                  <a:lnTo>
                    <a:pt x="1261" y="11715"/>
                  </a:lnTo>
                  <a:lnTo>
                    <a:pt x="1058" y="11593"/>
                  </a:lnTo>
                  <a:lnTo>
                    <a:pt x="855" y="11471"/>
                  </a:lnTo>
                  <a:lnTo>
                    <a:pt x="692" y="11349"/>
                  </a:lnTo>
                  <a:lnTo>
                    <a:pt x="570" y="11146"/>
                  </a:lnTo>
                  <a:lnTo>
                    <a:pt x="488" y="10983"/>
                  </a:lnTo>
                  <a:lnTo>
                    <a:pt x="407" y="10739"/>
                  </a:lnTo>
                  <a:lnTo>
                    <a:pt x="366" y="10495"/>
                  </a:lnTo>
                  <a:lnTo>
                    <a:pt x="366" y="10292"/>
                  </a:lnTo>
                  <a:lnTo>
                    <a:pt x="407" y="10048"/>
                  </a:lnTo>
                  <a:lnTo>
                    <a:pt x="448" y="9803"/>
                  </a:lnTo>
                  <a:lnTo>
                    <a:pt x="529" y="9600"/>
                  </a:lnTo>
                  <a:lnTo>
                    <a:pt x="610" y="9397"/>
                  </a:lnTo>
                  <a:lnTo>
                    <a:pt x="773" y="9193"/>
                  </a:lnTo>
                  <a:lnTo>
                    <a:pt x="895" y="8990"/>
                  </a:lnTo>
                  <a:lnTo>
                    <a:pt x="1058" y="8827"/>
                  </a:lnTo>
                  <a:lnTo>
                    <a:pt x="1261" y="8705"/>
                  </a:lnTo>
                  <a:lnTo>
                    <a:pt x="1465" y="8583"/>
                  </a:lnTo>
                  <a:lnTo>
                    <a:pt x="1871" y="8380"/>
                  </a:lnTo>
                  <a:lnTo>
                    <a:pt x="2319" y="8258"/>
                  </a:lnTo>
                  <a:lnTo>
                    <a:pt x="2726" y="8136"/>
                  </a:lnTo>
                  <a:lnTo>
                    <a:pt x="2807" y="8095"/>
                  </a:lnTo>
                  <a:lnTo>
                    <a:pt x="2848" y="8054"/>
                  </a:lnTo>
                  <a:lnTo>
                    <a:pt x="2888" y="7892"/>
                  </a:lnTo>
                  <a:lnTo>
                    <a:pt x="2644" y="6305"/>
                  </a:lnTo>
                  <a:lnTo>
                    <a:pt x="2482" y="4719"/>
                  </a:lnTo>
                  <a:lnTo>
                    <a:pt x="2360" y="3987"/>
                  </a:lnTo>
                  <a:lnTo>
                    <a:pt x="2238" y="3255"/>
                  </a:lnTo>
                  <a:lnTo>
                    <a:pt x="2116" y="2563"/>
                  </a:lnTo>
                  <a:lnTo>
                    <a:pt x="2116" y="2197"/>
                  </a:lnTo>
                  <a:lnTo>
                    <a:pt x="2116" y="1976"/>
                  </a:lnTo>
                  <a:lnTo>
                    <a:pt x="2116" y="1976"/>
                  </a:lnTo>
                  <a:lnTo>
                    <a:pt x="13098" y="773"/>
                  </a:lnTo>
                  <a:lnTo>
                    <a:pt x="16825" y="377"/>
                  </a:lnTo>
                  <a:close/>
                  <a:moveTo>
                    <a:pt x="16922" y="1"/>
                  </a:moveTo>
                  <a:lnTo>
                    <a:pt x="13098" y="407"/>
                  </a:lnTo>
                  <a:lnTo>
                    <a:pt x="13057" y="407"/>
                  </a:lnTo>
                  <a:lnTo>
                    <a:pt x="13052" y="412"/>
                  </a:lnTo>
                  <a:lnTo>
                    <a:pt x="13052" y="412"/>
                  </a:lnTo>
                  <a:lnTo>
                    <a:pt x="1953" y="1628"/>
                  </a:lnTo>
                  <a:lnTo>
                    <a:pt x="1831" y="1668"/>
                  </a:lnTo>
                  <a:lnTo>
                    <a:pt x="1790" y="1750"/>
                  </a:lnTo>
                  <a:lnTo>
                    <a:pt x="1749" y="1831"/>
                  </a:lnTo>
                  <a:lnTo>
                    <a:pt x="1749" y="2197"/>
                  </a:lnTo>
                  <a:lnTo>
                    <a:pt x="1749" y="2563"/>
                  </a:lnTo>
                  <a:lnTo>
                    <a:pt x="1871" y="3295"/>
                  </a:lnTo>
                  <a:lnTo>
                    <a:pt x="1993" y="4027"/>
                  </a:lnTo>
                  <a:lnTo>
                    <a:pt x="2116" y="4800"/>
                  </a:lnTo>
                  <a:lnTo>
                    <a:pt x="2278" y="6387"/>
                  </a:lnTo>
                  <a:lnTo>
                    <a:pt x="2492" y="7815"/>
                  </a:lnTo>
                  <a:lnTo>
                    <a:pt x="2492" y="7815"/>
                  </a:lnTo>
                  <a:lnTo>
                    <a:pt x="2238" y="7892"/>
                  </a:lnTo>
                  <a:lnTo>
                    <a:pt x="1831" y="8014"/>
                  </a:lnTo>
                  <a:lnTo>
                    <a:pt x="1465" y="8176"/>
                  </a:lnTo>
                  <a:lnTo>
                    <a:pt x="1099" y="8380"/>
                  </a:lnTo>
                  <a:lnTo>
                    <a:pt x="814" y="8583"/>
                  </a:lnTo>
                  <a:lnTo>
                    <a:pt x="529" y="8868"/>
                  </a:lnTo>
                  <a:lnTo>
                    <a:pt x="285" y="9234"/>
                  </a:lnTo>
                  <a:lnTo>
                    <a:pt x="122" y="9600"/>
                  </a:lnTo>
                  <a:lnTo>
                    <a:pt x="0" y="10048"/>
                  </a:lnTo>
                  <a:lnTo>
                    <a:pt x="0" y="10454"/>
                  </a:lnTo>
                  <a:lnTo>
                    <a:pt x="41" y="10861"/>
                  </a:lnTo>
                  <a:lnTo>
                    <a:pt x="204" y="11268"/>
                  </a:lnTo>
                  <a:lnTo>
                    <a:pt x="326" y="11431"/>
                  </a:lnTo>
                  <a:lnTo>
                    <a:pt x="448" y="11593"/>
                  </a:lnTo>
                  <a:lnTo>
                    <a:pt x="570" y="11715"/>
                  </a:lnTo>
                  <a:lnTo>
                    <a:pt x="733" y="11837"/>
                  </a:lnTo>
                  <a:lnTo>
                    <a:pt x="1058" y="12041"/>
                  </a:lnTo>
                  <a:lnTo>
                    <a:pt x="1465" y="12122"/>
                  </a:lnTo>
                  <a:lnTo>
                    <a:pt x="1912" y="12203"/>
                  </a:lnTo>
                  <a:lnTo>
                    <a:pt x="2400" y="12244"/>
                  </a:lnTo>
                  <a:lnTo>
                    <a:pt x="3176" y="12278"/>
                  </a:lnTo>
                  <a:lnTo>
                    <a:pt x="3176" y="12278"/>
                  </a:lnTo>
                  <a:lnTo>
                    <a:pt x="3214" y="12773"/>
                  </a:lnTo>
                  <a:lnTo>
                    <a:pt x="3376" y="14522"/>
                  </a:lnTo>
                  <a:lnTo>
                    <a:pt x="3865" y="18752"/>
                  </a:lnTo>
                  <a:lnTo>
                    <a:pt x="3905" y="19362"/>
                  </a:lnTo>
                  <a:lnTo>
                    <a:pt x="3987" y="19973"/>
                  </a:lnTo>
                  <a:lnTo>
                    <a:pt x="4027" y="20013"/>
                  </a:lnTo>
                  <a:lnTo>
                    <a:pt x="4068" y="20054"/>
                  </a:lnTo>
                  <a:lnTo>
                    <a:pt x="4190" y="20095"/>
                  </a:lnTo>
                  <a:lnTo>
                    <a:pt x="6346" y="20257"/>
                  </a:lnTo>
                  <a:lnTo>
                    <a:pt x="8502" y="20339"/>
                  </a:lnTo>
                  <a:lnTo>
                    <a:pt x="10698" y="20339"/>
                  </a:lnTo>
                  <a:lnTo>
                    <a:pt x="12854" y="20217"/>
                  </a:lnTo>
                  <a:lnTo>
                    <a:pt x="12935" y="20217"/>
                  </a:lnTo>
                  <a:lnTo>
                    <a:pt x="12976" y="20176"/>
                  </a:lnTo>
                  <a:lnTo>
                    <a:pt x="13017" y="20095"/>
                  </a:lnTo>
                  <a:lnTo>
                    <a:pt x="13017" y="20013"/>
                  </a:lnTo>
                  <a:lnTo>
                    <a:pt x="13017" y="17247"/>
                  </a:lnTo>
                  <a:lnTo>
                    <a:pt x="13017" y="15702"/>
                  </a:lnTo>
                  <a:lnTo>
                    <a:pt x="13017" y="15335"/>
                  </a:lnTo>
                  <a:lnTo>
                    <a:pt x="13139" y="15335"/>
                  </a:lnTo>
                  <a:lnTo>
                    <a:pt x="13383" y="15254"/>
                  </a:lnTo>
                  <a:lnTo>
                    <a:pt x="13830" y="15173"/>
                  </a:lnTo>
                  <a:lnTo>
                    <a:pt x="14522" y="15010"/>
                  </a:lnTo>
                  <a:lnTo>
                    <a:pt x="15213" y="14807"/>
                  </a:lnTo>
                  <a:lnTo>
                    <a:pt x="15905" y="14563"/>
                  </a:lnTo>
                  <a:lnTo>
                    <a:pt x="16556" y="14237"/>
                  </a:lnTo>
                  <a:lnTo>
                    <a:pt x="16840" y="14074"/>
                  </a:lnTo>
                  <a:lnTo>
                    <a:pt x="17125" y="13871"/>
                  </a:lnTo>
                  <a:lnTo>
                    <a:pt x="17410" y="13627"/>
                  </a:lnTo>
                  <a:lnTo>
                    <a:pt x="17654" y="13383"/>
                  </a:lnTo>
                  <a:lnTo>
                    <a:pt x="17898" y="13139"/>
                  </a:lnTo>
                  <a:lnTo>
                    <a:pt x="18101" y="12814"/>
                  </a:lnTo>
                  <a:lnTo>
                    <a:pt x="18264" y="12529"/>
                  </a:lnTo>
                  <a:lnTo>
                    <a:pt x="18427" y="12163"/>
                  </a:lnTo>
                  <a:lnTo>
                    <a:pt x="18549" y="11837"/>
                  </a:lnTo>
                  <a:lnTo>
                    <a:pt x="18630" y="11512"/>
                  </a:lnTo>
                  <a:lnTo>
                    <a:pt x="18752" y="10820"/>
                  </a:lnTo>
                  <a:lnTo>
                    <a:pt x="18752" y="10129"/>
                  </a:lnTo>
                  <a:lnTo>
                    <a:pt x="18752" y="9437"/>
                  </a:lnTo>
                  <a:lnTo>
                    <a:pt x="18671" y="8746"/>
                  </a:lnTo>
                  <a:lnTo>
                    <a:pt x="18589" y="8014"/>
                  </a:lnTo>
                  <a:lnTo>
                    <a:pt x="18345" y="6631"/>
                  </a:lnTo>
                  <a:lnTo>
                    <a:pt x="18061" y="4800"/>
                  </a:lnTo>
                  <a:lnTo>
                    <a:pt x="17776" y="2929"/>
                  </a:lnTo>
                  <a:lnTo>
                    <a:pt x="17654" y="2197"/>
                  </a:lnTo>
                  <a:lnTo>
                    <a:pt x="17532" y="1465"/>
                  </a:lnTo>
                  <a:lnTo>
                    <a:pt x="17491" y="1099"/>
                  </a:lnTo>
                  <a:lnTo>
                    <a:pt x="17369" y="733"/>
                  </a:lnTo>
                  <a:lnTo>
                    <a:pt x="17247" y="407"/>
                  </a:lnTo>
                  <a:lnTo>
                    <a:pt x="17084" y="82"/>
                  </a:lnTo>
                  <a:lnTo>
                    <a:pt x="17003" y="1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7288664" y="1438586"/>
              <a:ext cx="1148385" cy="948439"/>
            </a:xfrm>
            <a:custGeom>
              <a:rect b="b" l="l" r="r" t="t"/>
              <a:pathLst>
                <a:path extrusionOk="0" h="15051" w="18224">
                  <a:moveTo>
                    <a:pt x="3254" y="0"/>
                  </a:moveTo>
                  <a:lnTo>
                    <a:pt x="1749" y="244"/>
                  </a:lnTo>
                  <a:lnTo>
                    <a:pt x="976" y="326"/>
                  </a:lnTo>
                  <a:lnTo>
                    <a:pt x="204" y="366"/>
                  </a:lnTo>
                  <a:lnTo>
                    <a:pt x="122" y="366"/>
                  </a:lnTo>
                  <a:lnTo>
                    <a:pt x="82" y="407"/>
                  </a:lnTo>
                  <a:lnTo>
                    <a:pt x="41" y="488"/>
                  </a:lnTo>
                  <a:lnTo>
                    <a:pt x="0" y="570"/>
                  </a:lnTo>
                  <a:lnTo>
                    <a:pt x="122" y="1627"/>
                  </a:lnTo>
                  <a:lnTo>
                    <a:pt x="244" y="2726"/>
                  </a:lnTo>
                  <a:lnTo>
                    <a:pt x="448" y="3783"/>
                  </a:lnTo>
                  <a:lnTo>
                    <a:pt x="692" y="4841"/>
                  </a:lnTo>
                  <a:lnTo>
                    <a:pt x="692" y="5166"/>
                  </a:lnTo>
                  <a:lnTo>
                    <a:pt x="773" y="5532"/>
                  </a:lnTo>
                  <a:lnTo>
                    <a:pt x="895" y="5858"/>
                  </a:lnTo>
                  <a:lnTo>
                    <a:pt x="1017" y="6142"/>
                  </a:lnTo>
                  <a:lnTo>
                    <a:pt x="1383" y="6915"/>
                  </a:lnTo>
                  <a:lnTo>
                    <a:pt x="1749" y="7647"/>
                  </a:lnTo>
                  <a:lnTo>
                    <a:pt x="2237" y="8339"/>
                  </a:lnTo>
                  <a:lnTo>
                    <a:pt x="2725" y="9030"/>
                  </a:lnTo>
                  <a:lnTo>
                    <a:pt x="3295" y="9640"/>
                  </a:lnTo>
                  <a:lnTo>
                    <a:pt x="3864" y="10251"/>
                  </a:lnTo>
                  <a:lnTo>
                    <a:pt x="4515" y="10861"/>
                  </a:lnTo>
                  <a:lnTo>
                    <a:pt x="5207" y="11430"/>
                  </a:lnTo>
                  <a:lnTo>
                    <a:pt x="6427" y="12488"/>
                  </a:lnTo>
                  <a:lnTo>
                    <a:pt x="7159" y="13098"/>
                  </a:lnTo>
                  <a:lnTo>
                    <a:pt x="7891" y="13667"/>
                  </a:lnTo>
                  <a:lnTo>
                    <a:pt x="8705" y="14155"/>
                  </a:lnTo>
                  <a:lnTo>
                    <a:pt x="9112" y="14359"/>
                  </a:lnTo>
                  <a:lnTo>
                    <a:pt x="9559" y="14522"/>
                  </a:lnTo>
                  <a:lnTo>
                    <a:pt x="10373" y="14806"/>
                  </a:lnTo>
                  <a:lnTo>
                    <a:pt x="11227" y="14969"/>
                  </a:lnTo>
                  <a:lnTo>
                    <a:pt x="12081" y="15050"/>
                  </a:lnTo>
                  <a:lnTo>
                    <a:pt x="12528" y="15050"/>
                  </a:lnTo>
                  <a:lnTo>
                    <a:pt x="12976" y="15010"/>
                  </a:lnTo>
                  <a:lnTo>
                    <a:pt x="13383" y="14969"/>
                  </a:lnTo>
                  <a:lnTo>
                    <a:pt x="13789" y="14888"/>
                  </a:lnTo>
                  <a:lnTo>
                    <a:pt x="14237" y="14806"/>
                  </a:lnTo>
                  <a:lnTo>
                    <a:pt x="14644" y="14644"/>
                  </a:lnTo>
                  <a:lnTo>
                    <a:pt x="15010" y="14481"/>
                  </a:lnTo>
                  <a:lnTo>
                    <a:pt x="15416" y="14318"/>
                  </a:lnTo>
                  <a:lnTo>
                    <a:pt x="15783" y="14074"/>
                  </a:lnTo>
                  <a:lnTo>
                    <a:pt x="16149" y="13830"/>
                  </a:lnTo>
                  <a:lnTo>
                    <a:pt x="16433" y="13586"/>
                  </a:lnTo>
                  <a:lnTo>
                    <a:pt x="16718" y="13301"/>
                  </a:lnTo>
                  <a:lnTo>
                    <a:pt x="16962" y="13017"/>
                  </a:lnTo>
                  <a:lnTo>
                    <a:pt x="17206" y="12732"/>
                  </a:lnTo>
                  <a:lnTo>
                    <a:pt x="17450" y="12406"/>
                  </a:lnTo>
                  <a:lnTo>
                    <a:pt x="17654" y="12081"/>
                  </a:lnTo>
                  <a:lnTo>
                    <a:pt x="17816" y="11715"/>
                  </a:lnTo>
                  <a:lnTo>
                    <a:pt x="17938" y="11349"/>
                  </a:lnTo>
                  <a:lnTo>
                    <a:pt x="18060" y="11023"/>
                  </a:lnTo>
                  <a:lnTo>
                    <a:pt x="18142" y="10617"/>
                  </a:lnTo>
                  <a:lnTo>
                    <a:pt x="18182" y="10251"/>
                  </a:lnTo>
                  <a:lnTo>
                    <a:pt x="18223" y="9885"/>
                  </a:lnTo>
                  <a:lnTo>
                    <a:pt x="18182" y="9478"/>
                  </a:lnTo>
                  <a:lnTo>
                    <a:pt x="18142" y="9112"/>
                  </a:lnTo>
                  <a:lnTo>
                    <a:pt x="18020" y="8746"/>
                  </a:lnTo>
                  <a:lnTo>
                    <a:pt x="17857" y="8420"/>
                  </a:lnTo>
                  <a:lnTo>
                    <a:pt x="17735" y="8217"/>
                  </a:lnTo>
                  <a:lnTo>
                    <a:pt x="17613" y="8095"/>
                  </a:lnTo>
                  <a:lnTo>
                    <a:pt x="17288" y="7851"/>
                  </a:lnTo>
                  <a:lnTo>
                    <a:pt x="16962" y="7647"/>
                  </a:lnTo>
                  <a:lnTo>
                    <a:pt x="16555" y="7566"/>
                  </a:lnTo>
                  <a:lnTo>
                    <a:pt x="16189" y="7485"/>
                  </a:lnTo>
                  <a:lnTo>
                    <a:pt x="15742" y="7485"/>
                  </a:lnTo>
                  <a:lnTo>
                    <a:pt x="14969" y="7525"/>
                  </a:lnTo>
                  <a:lnTo>
                    <a:pt x="14115" y="7607"/>
                  </a:lnTo>
                  <a:lnTo>
                    <a:pt x="13261" y="7810"/>
                  </a:lnTo>
                  <a:lnTo>
                    <a:pt x="12447" y="8054"/>
                  </a:lnTo>
                  <a:lnTo>
                    <a:pt x="11674" y="8379"/>
                  </a:lnTo>
                  <a:lnTo>
                    <a:pt x="10901" y="8746"/>
                  </a:lnTo>
                  <a:lnTo>
                    <a:pt x="10169" y="9193"/>
                  </a:lnTo>
                  <a:lnTo>
                    <a:pt x="9478" y="9722"/>
                  </a:lnTo>
                  <a:lnTo>
                    <a:pt x="8868" y="10291"/>
                  </a:lnTo>
                  <a:lnTo>
                    <a:pt x="8542" y="10576"/>
                  </a:lnTo>
                  <a:lnTo>
                    <a:pt x="8339" y="10698"/>
                  </a:lnTo>
                  <a:lnTo>
                    <a:pt x="8176" y="10820"/>
                  </a:lnTo>
                  <a:lnTo>
                    <a:pt x="7973" y="10901"/>
                  </a:lnTo>
                  <a:lnTo>
                    <a:pt x="7769" y="10942"/>
                  </a:lnTo>
                  <a:lnTo>
                    <a:pt x="7566" y="10942"/>
                  </a:lnTo>
                  <a:lnTo>
                    <a:pt x="7322" y="10861"/>
                  </a:lnTo>
                  <a:lnTo>
                    <a:pt x="7119" y="10779"/>
                  </a:lnTo>
                  <a:lnTo>
                    <a:pt x="6956" y="10698"/>
                  </a:lnTo>
                  <a:lnTo>
                    <a:pt x="6590" y="10413"/>
                  </a:lnTo>
                  <a:lnTo>
                    <a:pt x="6305" y="10088"/>
                  </a:lnTo>
                  <a:lnTo>
                    <a:pt x="6020" y="9762"/>
                  </a:lnTo>
                  <a:lnTo>
                    <a:pt x="5410" y="8868"/>
                  </a:lnTo>
                  <a:lnTo>
                    <a:pt x="4881" y="7973"/>
                  </a:lnTo>
                  <a:lnTo>
                    <a:pt x="4393" y="6997"/>
                  </a:lnTo>
                  <a:lnTo>
                    <a:pt x="3986" y="5980"/>
                  </a:lnTo>
                  <a:lnTo>
                    <a:pt x="3661" y="5044"/>
                  </a:lnTo>
                  <a:lnTo>
                    <a:pt x="3498" y="4515"/>
                  </a:lnTo>
                  <a:lnTo>
                    <a:pt x="3417" y="4027"/>
                  </a:lnTo>
                  <a:lnTo>
                    <a:pt x="3376" y="3661"/>
                  </a:lnTo>
                  <a:lnTo>
                    <a:pt x="3295" y="3254"/>
                  </a:lnTo>
                  <a:lnTo>
                    <a:pt x="3417" y="2481"/>
                  </a:lnTo>
                  <a:lnTo>
                    <a:pt x="3498" y="1709"/>
                  </a:lnTo>
                  <a:lnTo>
                    <a:pt x="3539" y="936"/>
                  </a:lnTo>
                  <a:lnTo>
                    <a:pt x="3539" y="529"/>
                  </a:lnTo>
                  <a:lnTo>
                    <a:pt x="3458" y="122"/>
                  </a:lnTo>
                  <a:lnTo>
                    <a:pt x="3458" y="82"/>
                  </a:lnTo>
                  <a:lnTo>
                    <a:pt x="3376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7075926" y="2533030"/>
              <a:ext cx="1427731" cy="702428"/>
            </a:xfrm>
            <a:custGeom>
              <a:rect b="b" l="l" r="r" t="t"/>
              <a:pathLst>
                <a:path extrusionOk="0" h="11147" w="22657">
                  <a:moveTo>
                    <a:pt x="13627" y="1"/>
                  </a:moveTo>
                  <a:lnTo>
                    <a:pt x="12691" y="42"/>
                  </a:lnTo>
                  <a:lnTo>
                    <a:pt x="11755" y="82"/>
                  </a:lnTo>
                  <a:lnTo>
                    <a:pt x="9844" y="204"/>
                  </a:lnTo>
                  <a:lnTo>
                    <a:pt x="7932" y="245"/>
                  </a:lnTo>
                  <a:lnTo>
                    <a:pt x="7078" y="326"/>
                  </a:lnTo>
                  <a:lnTo>
                    <a:pt x="6224" y="408"/>
                  </a:lnTo>
                  <a:lnTo>
                    <a:pt x="5817" y="489"/>
                  </a:lnTo>
                  <a:lnTo>
                    <a:pt x="5369" y="611"/>
                  </a:lnTo>
                  <a:lnTo>
                    <a:pt x="4963" y="733"/>
                  </a:lnTo>
                  <a:lnTo>
                    <a:pt x="4556" y="936"/>
                  </a:lnTo>
                  <a:lnTo>
                    <a:pt x="4230" y="1099"/>
                  </a:lnTo>
                  <a:lnTo>
                    <a:pt x="3946" y="1303"/>
                  </a:lnTo>
                  <a:lnTo>
                    <a:pt x="3336" y="1750"/>
                  </a:lnTo>
                  <a:lnTo>
                    <a:pt x="2807" y="2279"/>
                  </a:lnTo>
                  <a:lnTo>
                    <a:pt x="2319" y="2848"/>
                  </a:lnTo>
                  <a:lnTo>
                    <a:pt x="2075" y="3214"/>
                  </a:lnTo>
                  <a:lnTo>
                    <a:pt x="1830" y="3621"/>
                  </a:lnTo>
                  <a:lnTo>
                    <a:pt x="1424" y="4435"/>
                  </a:lnTo>
                  <a:lnTo>
                    <a:pt x="1098" y="5248"/>
                  </a:lnTo>
                  <a:lnTo>
                    <a:pt x="814" y="6143"/>
                  </a:lnTo>
                  <a:lnTo>
                    <a:pt x="570" y="7160"/>
                  </a:lnTo>
                  <a:lnTo>
                    <a:pt x="325" y="8217"/>
                  </a:lnTo>
                  <a:lnTo>
                    <a:pt x="163" y="9275"/>
                  </a:lnTo>
                  <a:lnTo>
                    <a:pt x="0" y="10333"/>
                  </a:lnTo>
                  <a:lnTo>
                    <a:pt x="0" y="10414"/>
                  </a:lnTo>
                  <a:lnTo>
                    <a:pt x="41" y="10455"/>
                  </a:lnTo>
                  <a:lnTo>
                    <a:pt x="122" y="10536"/>
                  </a:lnTo>
                  <a:lnTo>
                    <a:pt x="244" y="10577"/>
                  </a:lnTo>
                  <a:lnTo>
                    <a:pt x="285" y="10536"/>
                  </a:lnTo>
                  <a:lnTo>
                    <a:pt x="325" y="10495"/>
                  </a:lnTo>
                  <a:lnTo>
                    <a:pt x="448" y="10455"/>
                  </a:lnTo>
                  <a:lnTo>
                    <a:pt x="2237" y="10455"/>
                  </a:lnTo>
                  <a:lnTo>
                    <a:pt x="4230" y="10577"/>
                  </a:lnTo>
                  <a:lnTo>
                    <a:pt x="6224" y="10699"/>
                  </a:lnTo>
                  <a:lnTo>
                    <a:pt x="9722" y="11024"/>
                  </a:lnTo>
                  <a:lnTo>
                    <a:pt x="10861" y="11105"/>
                  </a:lnTo>
                  <a:lnTo>
                    <a:pt x="12000" y="11146"/>
                  </a:lnTo>
                  <a:lnTo>
                    <a:pt x="13138" y="11146"/>
                  </a:lnTo>
                  <a:lnTo>
                    <a:pt x="14277" y="11065"/>
                  </a:lnTo>
                  <a:lnTo>
                    <a:pt x="16311" y="10902"/>
                  </a:lnTo>
                  <a:lnTo>
                    <a:pt x="18386" y="10658"/>
                  </a:lnTo>
                  <a:lnTo>
                    <a:pt x="20420" y="10414"/>
                  </a:lnTo>
                  <a:lnTo>
                    <a:pt x="22453" y="10251"/>
                  </a:lnTo>
                  <a:lnTo>
                    <a:pt x="22494" y="10251"/>
                  </a:lnTo>
                  <a:lnTo>
                    <a:pt x="22616" y="10170"/>
                  </a:lnTo>
                  <a:lnTo>
                    <a:pt x="22616" y="10129"/>
                  </a:lnTo>
                  <a:lnTo>
                    <a:pt x="22657" y="10048"/>
                  </a:lnTo>
                  <a:lnTo>
                    <a:pt x="22413" y="8299"/>
                  </a:lnTo>
                  <a:lnTo>
                    <a:pt x="22291" y="7404"/>
                  </a:lnTo>
                  <a:lnTo>
                    <a:pt x="22128" y="6550"/>
                  </a:lnTo>
                  <a:lnTo>
                    <a:pt x="21925" y="5696"/>
                  </a:lnTo>
                  <a:lnTo>
                    <a:pt x="21640" y="4841"/>
                  </a:lnTo>
                  <a:lnTo>
                    <a:pt x="21274" y="4028"/>
                  </a:lnTo>
                  <a:lnTo>
                    <a:pt x="21070" y="3621"/>
                  </a:lnTo>
                  <a:lnTo>
                    <a:pt x="20826" y="3255"/>
                  </a:lnTo>
                  <a:lnTo>
                    <a:pt x="20379" y="2604"/>
                  </a:lnTo>
                  <a:lnTo>
                    <a:pt x="19850" y="2035"/>
                  </a:lnTo>
                  <a:lnTo>
                    <a:pt x="19565" y="1750"/>
                  </a:lnTo>
                  <a:lnTo>
                    <a:pt x="19281" y="1506"/>
                  </a:lnTo>
                  <a:lnTo>
                    <a:pt x="18955" y="1262"/>
                  </a:lnTo>
                  <a:lnTo>
                    <a:pt x="18630" y="1058"/>
                  </a:lnTo>
                  <a:lnTo>
                    <a:pt x="18264" y="855"/>
                  </a:lnTo>
                  <a:lnTo>
                    <a:pt x="17898" y="692"/>
                  </a:lnTo>
                  <a:lnTo>
                    <a:pt x="17125" y="408"/>
                  </a:lnTo>
                  <a:lnTo>
                    <a:pt x="16311" y="204"/>
                  </a:lnTo>
                  <a:lnTo>
                    <a:pt x="15498" y="82"/>
                  </a:lnTo>
                  <a:lnTo>
                    <a:pt x="14562" y="1"/>
                  </a:lnTo>
                  <a:close/>
                </a:path>
              </a:pathLst>
            </a:custGeom>
            <a:solidFill>
              <a:srgbClr val="EAB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8055053" y="1733307"/>
              <a:ext cx="125652" cy="194905"/>
            </a:xfrm>
            <a:custGeom>
              <a:rect b="b" l="l" r="r" t="t"/>
              <a:pathLst>
                <a:path extrusionOk="0" h="3093" w="1994">
                  <a:moveTo>
                    <a:pt x="611" y="1"/>
                  </a:moveTo>
                  <a:lnTo>
                    <a:pt x="529" y="42"/>
                  </a:lnTo>
                  <a:lnTo>
                    <a:pt x="488" y="82"/>
                  </a:lnTo>
                  <a:lnTo>
                    <a:pt x="448" y="164"/>
                  </a:lnTo>
                  <a:lnTo>
                    <a:pt x="448" y="204"/>
                  </a:lnTo>
                  <a:lnTo>
                    <a:pt x="488" y="286"/>
                  </a:lnTo>
                  <a:lnTo>
                    <a:pt x="1099" y="1384"/>
                  </a:lnTo>
                  <a:lnTo>
                    <a:pt x="1424" y="1872"/>
                  </a:lnTo>
                  <a:lnTo>
                    <a:pt x="1546" y="2116"/>
                  </a:lnTo>
                  <a:lnTo>
                    <a:pt x="1587" y="2279"/>
                  </a:lnTo>
                  <a:lnTo>
                    <a:pt x="1627" y="2401"/>
                  </a:lnTo>
                  <a:lnTo>
                    <a:pt x="1587" y="2482"/>
                  </a:lnTo>
                  <a:lnTo>
                    <a:pt x="1546" y="2564"/>
                  </a:lnTo>
                  <a:lnTo>
                    <a:pt x="1424" y="2645"/>
                  </a:lnTo>
                  <a:lnTo>
                    <a:pt x="1261" y="2726"/>
                  </a:lnTo>
                  <a:lnTo>
                    <a:pt x="1058" y="2726"/>
                  </a:lnTo>
                  <a:lnTo>
                    <a:pt x="855" y="2604"/>
                  </a:lnTo>
                  <a:lnTo>
                    <a:pt x="651" y="2482"/>
                  </a:lnTo>
                  <a:lnTo>
                    <a:pt x="285" y="2116"/>
                  </a:lnTo>
                  <a:lnTo>
                    <a:pt x="244" y="2075"/>
                  </a:lnTo>
                  <a:lnTo>
                    <a:pt x="122" y="2075"/>
                  </a:lnTo>
                  <a:lnTo>
                    <a:pt x="41" y="2116"/>
                  </a:lnTo>
                  <a:lnTo>
                    <a:pt x="0" y="2197"/>
                  </a:lnTo>
                  <a:lnTo>
                    <a:pt x="0" y="2238"/>
                  </a:lnTo>
                  <a:lnTo>
                    <a:pt x="0" y="2320"/>
                  </a:lnTo>
                  <a:lnTo>
                    <a:pt x="41" y="2401"/>
                  </a:lnTo>
                  <a:lnTo>
                    <a:pt x="244" y="2604"/>
                  </a:lnTo>
                  <a:lnTo>
                    <a:pt x="488" y="2808"/>
                  </a:lnTo>
                  <a:lnTo>
                    <a:pt x="733" y="2970"/>
                  </a:lnTo>
                  <a:lnTo>
                    <a:pt x="1017" y="3052"/>
                  </a:lnTo>
                  <a:lnTo>
                    <a:pt x="1261" y="3092"/>
                  </a:lnTo>
                  <a:lnTo>
                    <a:pt x="1546" y="3011"/>
                  </a:lnTo>
                  <a:lnTo>
                    <a:pt x="1749" y="2889"/>
                  </a:lnTo>
                  <a:lnTo>
                    <a:pt x="1831" y="2808"/>
                  </a:lnTo>
                  <a:lnTo>
                    <a:pt x="1912" y="2686"/>
                  </a:lnTo>
                  <a:lnTo>
                    <a:pt x="1993" y="2523"/>
                  </a:lnTo>
                  <a:lnTo>
                    <a:pt x="1993" y="2360"/>
                  </a:lnTo>
                  <a:lnTo>
                    <a:pt x="1953" y="2197"/>
                  </a:lnTo>
                  <a:lnTo>
                    <a:pt x="1912" y="2035"/>
                  </a:lnTo>
                  <a:lnTo>
                    <a:pt x="1749" y="1709"/>
                  </a:lnTo>
                  <a:lnTo>
                    <a:pt x="1587" y="1425"/>
                  </a:lnTo>
                  <a:lnTo>
                    <a:pt x="814" y="123"/>
                  </a:lnTo>
                  <a:lnTo>
                    <a:pt x="733" y="42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7337375" y="587568"/>
              <a:ext cx="820266" cy="730596"/>
            </a:xfrm>
            <a:custGeom>
              <a:rect b="b" l="l" r="r" t="t"/>
              <a:pathLst>
                <a:path extrusionOk="0" h="11594" w="13017">
                  <a:moveTo>
                    <a:pt x="3783" y="1628"/>
                  </a:moveTo>
                  <a:lnTo>
                    <a:pt x="3905" y="1668"/>
                  </a:lnTo>
                  <a:lnTo>
                    <a:pt x="4149" y="1791"/>
                  </a:lnTo>
                  <a:lnTo>
                    <a:pt x="4393" y="1953"/>
                  </a:lnTo>
                  <a:lnTo>
                    <a:pt x="3864" y="2645"/>
                  </a:lnTo>
                  <a:lnTo>
                    <a:pt x="3417" y="3336"/>
                  </a:lnTo>
                  <a:lnTo>
                    <a:pt x="3376" y="3133"/>
                  </a:lnTo>
                  <a:lnTo>
                    <a:pt x="3213" y="2645"/>
                  </a:lnTo>
                  <a:lnTo>
                    <a:pt x="3173" y="2401"/>
                  </a:lnTo>
                  <a:lnTo>
                    <a:pt x="3213" y="2116"/>
                  </a:lnTo>
                  <a:lnTo>
                    <a:pt x="3213" y="1994"/>
                  </a:lnTo>
                  <a:lnTo>
                    <a:pt x="3295" y="1872"/>
                  </a:lnTo>
                  <a:lnTo>
                    <a:pt x="3335" y="1791"/>
                  </a:lnTo>
                  <a:lnTo>
                    <a:pt x="3417" y="1709"/>
                  </a:lnTo>
                  <a:lnTo>
                    <a:pt x="3539" y="1668"/>
                  </a:lnTo>
                  <a:lnTo>
                    <a:pt x="3661" y="1628"/>
                  </a:lnTo>
                  <a:close/>
                  <a:moveTo>
                    <a:pt x="7078" y="367"/>
                  </a:moveTo>
                  <a:lnTo>
                    <a:pt x="7200" y="408"/>
                  </a:lnTo>
                  <a:lnTo>
                    <a:pt x="7322" y="448"/>
                  </a:lnTo>
                  <a:lnTo>
                    <a:pt x="7403" y="530"/>
                  </a:lnTo>
                  <a:lnTo>
                    <a:pt x="7484" y="652"/>
                  </a:lnTo>
                  <a:lnTo>
                    <a:pt x="7525" y="814"/>
                  </a:lnTo>
                  <a:lnTo>
                    <a:pt x="7525" y="1140"/>
                  </a:lnTo>
                  <a:lnTo>
                    <a:pt x="7484" y="1424"/>
                  </a:lnTo>
                  <a:lnTo>
                    <a:pt x="7362" y="1994"/>
                  </a:lnTo>
                  <a:lnTo>
                    <a:pt x="7037" y="3418"/>
                  </a:lnTo>
                  <a:lnTo>
                    <a:pt x="6874" y="4272"/>
                  </a:lnTo>
                  <a:lnTo>
                    <a:pt x="6834" y="4231"/>
                  </a:lnTo>
                  <a:lnTo>
                    <a:pt x="5735" y="2929"/>
                  </a:lnTo>
                  <a:lnTo>
                    <a:pt x="5329" y="2401"/>
                  </a:lnTo>
                  <a:lnTo>
                    <a:pt x="4881" y="1913"/>
                  </a:lnTo>
                  <a:lnTo>
                    <a:pt x="5247" y="1506"/>
                  </a:lnTo>
                  <a:lnTo>
                    <a:pt x="5613" y="1140"/>
                  </a:lnTo>
                  <a:lnTo>
                    <a:pt x="6061" y="814"/>
                  </a:lnTo>
                  <a:lnTo>
                    <a:pt x="6346" y="611"/>
                  </a:lnTo>
                  <a:lnTo>
                    <a:pt x="6630" y="448"/>
                  </a:lnTo>
                  <a:lnTo>
                    <a:pt x="6915" y="367"/>
                  </a:lnTo>
                  <a:close/>
                  <a:moveTo>
                    <a:pt x="4637" y="2197"/>
                  </a:moveTo>
                  <a:lnTo>
                    <a:pt x="4840" y="2401"/>
                  </a:lnTo>
                  <a:lnTo>
                    <a:pt x="6590" y="4516"/>
                  </a:lnTo>
                  <a:lnTo>
                    <a:pt x="5817" y="4923"/>
                  </a:lnTo>
                  <a:lnTo>
                    <a:pt x="5288" y="4719"/>
                  </a:lnTo>
                  <a:lnTo>
                    <a:pt x="3783" y="4272"/>
                  </a:lnTo>
                  <a:lnTo>
                    <a:pt x="3702" y="4150"/>
                  </a:lnTo>
                  <a:lnTo>
                    <a:pt x="3580" y="3824"/>
                  </a:lnTo>
                  <a:lnTo>
                    <a:pt x="4027" y="3092"/>
                  </a:lnTo>
                  <a:lnTo>
                    <a:pt x="4312" y="2645"/>
                  </a:lnTo>
                  <a:lnTo>
                    <a:pt x="4637" y="2197"/>
                  </a:lnTo>
                  <a:close/>
                  <a:moveTo>
                    <a:pt x="6712" y="4841"/>
                  </a:moveTo>
                  <a:lnTo>
                    <a:pt x="6671" y="5207"/>
                  </a:lnTo>
                  <a:lnTo>
                    <a:pt x="6305" y="5085"/>
                  </a:lnTo>
                  <a:lnTo>
                    <a:pt x="6712" y="4841"/>
                  </a:lnTo>
                  <a:close/>
                  <a:moveTo>
                    <a:pt x="7078" y="5085"/>
                  </a:moveTo>
                  <a:lnTo>
                    <a:pt x="7362" y="5451"/>
                  </a:lnTo>
                  <a:lnTo>
                    <a:pt x="6996" y="5329"/>
                  </a:lnTo>
                  <a:lnTo>
                    <a:pt x="7078" y="5085"/>
                  </a:lnTo>
                  <a:close/>
                  <a:moveTo>
                    <a:pt x="3946" y="4719"/>
                  </a:moveTo>
                  <a:lnTo>
                    <a:pt x="5369" y="5167"/>
                  </a:lnTo>
                  <a:lnTo>
                    <a:pt x="4474" y="5655"/>
                  </a:lnTo>
                  <a:lnTo>
                    <a:pt x="4190" y="5207"/>
                  </a:lnTo>
                  <a:lnTo>
                    <a:pt x="3946" y="4719"/>
                  </a:lnTo>
                  <a:close/>
                  <a:moveTo>
                    <a:pt x="936" y="3987"/>
                  </a:moveTo>
                  <a:lnTo>
                    <a:pt x="1302" y="4109"/>
                  </a:lnTo>
                  <a:lnTo>
                    <a:pt x="2685" y="4394"/>
                  </a:lnTo>
                  <a:lnTo>
                    <a:pt x="2888" y="4434"/>
                  </a:lnTo>
                  <a:lnTo>
                    <a:pt x="2725" y="4841"/>
                  </a:lnTo>
                  <a:lnTo>
                    <a:pt x="2603" y="5207"/>
                  </a:lnTo>
                  <a:lnTo>
                    <a:pt x="2481" y="5695"/>
                  </a:lnTo>
                  <a:lnTo>
                    <a:pt x="2400" y="6224"/>
                  </a:lnTo>
                  <a:lnTo>
                    <a:pt x="2115" y="6102"/>
                  </a:lnTo>
                  <a:lnTo>
                    <a:pt x="1586" y="5817"/>
                  </a:lnTo>
                  <a:lnTo>
                    <a:pt x="1139" y="5451"/>
                  </a:lnTo>
                  <a:lnTo>
                    <a:pt x="895" y="5248"/>
                  </a:lnTo>
                  <a:lnTo>
                    <a:pt x="692" y="5045"/>
                  </a:lnTo>
                  <a:lnTo>
                    <a:pt x="529" y="4801"/>
                  </a:lnTo>
                  <a:lnTo>
                    <a:pt x="407" y="4516"/>
                  </a:lnTo>
                  <a:lnTo>
                    <a:pt x="366" y="4394"/>
                  </a:lnTo>
                  <a:lnTo>
                    <a:pt x="407" y="4272"/>
                  </a:lnTo>
                  <a:lnTo>
                    <a:pt x="447" y="4109"/>
                  </a:lnTo>
                  <a:lnTo>
                    <a:pt x="529" y="4028"/>
                  </a:lnTo>
                  <a:lnTo>
                    <a:pt x="732" y="3987"/>
                  </a:lnTo>
                  <a:close/>
                  <a:moveTo>
                    <a:pt x="3254" y="4556"/>
                  </a:moveTo>
                  <a:lnTo>
                    <a:pt x="3498" y="4597"/>
                  </a:lnTo>
                  <a:lnTo>
                    <a:pt x="3783" y="5248"/>
                  </a:lnTo>
                  <a:lnTo>
                    <a:pt x="3986" y="5533"/>
                  </a:lnTo>
                  <a:lnTo>
                    <a:pt x="4190" y="5817"/>
                  </a:lnTo>
                  <a:lnTo>
                    <a:pt x="3173" y="6468"/>
                  </a:lnTo>
                  <a:lnTo>
                    <a:pt x="2725" y="6346"/>
                  </a:lnTo>
                  <a:lnTo>
                    <a:pt x="2807" y="5899"/>
                  </a:lnTo>
                  <a:lnTo>
                    <a:pt x="2929" y="5451"/>
                  </a:lnTo>
                  <a:lnTo>
                    <a:pt x="3051" y="4963"/>
                  </a:lnTo>
                  <a:lnTo>
                    <a:pt x="3254" y="4556"/>
                  </a:lnTo>
                  <a:close/>
                  <a:moveTo>
                    <a:pt x="11064" y="3214"/>
                  </a:moveTo>
                  <a:lnTo>
                    <a:pt x="11389" y="3255"/>
                  </a:lnTo>
                  <a:lnTo>
                    <a:pt x="11674" y="3336"/>
                  </a:lnTo>
                  <a:lnTo>
                    <a:pt x="11918" y="3458"/>
                  </a:lnTo>
                  <a:lnTo>
                    <a:pt x="12162" y="3621"/>
                  </a:lnTo>
                  <a:lnTo>
                    <a:pt x="12406" y="3865"/>
                  </a:lnTo>
                  <a:lnTo>
                    <a:pt x="12528" y="4109"/>
                  </a:lnTo>
                  <a:lnTo>
                    <a:pt x="12650" y="4353"/>
                  </a:lnTo>
                  <a:lnTo>
                    <a:pt x="12650" y="4597"/>
                  </a:lnTo>
                  <a:lnTo>
                    <a:pt x="12650" y="4882"/>
                  </a:lnTo>
                  <a:lnTo>
                    <a:pt x="12528" y="5126"/>
                  </a:lnTo>
                  <a:lnTo>
                    <a:pt x="12366" y="5329"/>
                  </a:lnTo>
                  <a:lnTo>
                    <a:pt x="12162" y="5533"/>
                  </a:lnTo>
                  <a:lnTo>
                    <a:pt x="11918" y="5695"/>
                  </a:lnTo>
                  <a:lnTo>
                    <a:pt x="11430" y="5939"/>
                  </a:lnTo>
                  <a:lnTo>
                    <a:pt x="10901" y="6184"/>
                  </a:lnTo>
                  <a:lnTo>
                    <a:pt x="10372" y="6346"/>
                  </a:lnTo>
                  <a:lnTo>
                    <a:pt x="9803" y="6509"/>
                  </a:lnTo>
                  <a:lnTo>
                    <a:pt x="9437" y="6306"/>
                  </a:lnTo>
                  <a:lnTo>
                    <a:pt x="9071" y="6102"/>
                  </a:lnTo>
                  <a:lnTo>
                    <a:pt x="8298" y="5817"/>
                  </a:lnTo>
                  <a:lnTo>
                    <a:pt x="8054" y="5695"/>
                  </a:lnTo>
                  <a:lnTo>
                    <a:pt x="7159" y="4638"/>
                  </a:lnTo>
                  <a:lnTo>
                    <a:pt x="7606" y="4394"/>
                  </a:lnTo>
                  <a:lnTo>
                    <a:pt x="8867" y="3784"/>
                  </a:lnTo>
                  <a:lnTo>
                    <a:pt x="9518" y="3540"/>
                  </a:lnTo>
                  <a:lnTo>
                    <a:pt x="10169" y="3296"/>
                  </a:lnTo>
                  <a:lnTo>
                    <a:pt x="10454" y="3255"/>
                  </a:lnTo>
                  <a:lnTo>
                    <a:pt x="10779" y="3214"/>
                  </a:lnTo>
                  <a:close/>
                  <a:moveTo>
                    <a:pt x="8542" y="6306"/>
                  </a:moveTo>
                  <a:lnTo>
                    <a:pt x="9315" y="6631"/>
                  </a:lnTo>
                  <a:lnTo>
                    <a:pt x="8908" y="6712"/>
                  </a:lnTo>
                  <a:lnTo>
                    <a:pt x="8542" y="6306"/>
                  </a:lnTo>
                  <a:close/>
                  <a:moveTo>
                    <a:pt x="4434" y="6143"/>
                  </a:moveTo>
                  <a:lnTo>
                    <a:pt x="4434" y="6184"/>
                  </a:lnTo>
                  <a:lnTo>
                    <a:pt x="4800" y="6509"/>
                  </a:lnTo>
                  <a:lnTo>
                    <a:pt x="5166" y="6753"/>
                  </a:lnTo>
                  <a:lnTo>
                    <a:pt x="4393" y="6712"/>
                  </a:lnTo>
                  <a:lnTo>
                    <a:pt x="3661" y="6590"/>
                  </a:lnTo>
                  <a:lnTo>
                    <a:pt x="4434" y="6143"/>
                  </a:lnTo>
                  <a:close/>
                  <a:moveTo>
                    <a:pt x="5857" y="5329"/>
                  </a:moveTo>
                  <a:lnTo>
                    <a:pt x="6590" y="5533"/>
                  </a:lnTo>
                  <a:lnTo>
                    <a:pt x="6427" y="6265"/>
                  </a:lnTo>
                  <a:lnTo>
                    <a:pt x="6305" y="6753"/>
                  </a:lnTo>
                  <a:lnTo>
                    <a:pt x="6183" y="6753"/>
                  </a:lnTo>
                  <a:lnTo>
                    <a:pt x="6142" y="6712"/>
                  </a:lnTo>
                  <a:lnTo>
                    <a:pt x="6061" y="6672"/>
                  </a:lnTo>
                  <a:lnTo>
                    <a:pt x="5939" y="6712"/>
                  </a:lnTo>
                  <a:lnTo>
                    <a:pt x="5613" y="6590"/>
                  </a:lnTo>
                  <a:lnTo>
                    <a:pt x="5329" y="6428"/>
                  </a:lnTo>
                  <a:lnTo>
                    <a:pt x="5044" y="6224"/>
                  </a:lnTo>
                  <a:lnTo>
                    <a:pt x="4759" y="5980"/>
                  </a:lnTo>
                  <a:lnTo>
                    <a:pt x="4759" y="5939"/>
                  </a:lnTo>
                  <a:lnTo>
                    <a:pt x="5207" y="5655"/>
                  </a:lnTo>
                  <a:lnTo>
                    <a:pt x="5857" y="5329"/>
                  </a:lnTo>
                  <a:close/>
                  <a:moveTo>
                    <a:pt x="2766" y="6753"/>
                  </a:moveTo>
                  <a:lnTo>
                    <a:pt x="2725" y="6794"/>
                  </a:lnTo>
                  <a:lnTo>
                    <a:pt x="2725" y="6753"/>
                  </a:lnTo>
                  <a:close/>
                  <a:moveTo>
                    <a:pt x="6915" y="5695"/>
                  </a:moveTo>
                  <a:lnTo>
                    <a:pt x="7851" y="6021"/>
                  </a:lnTo>
                  <a:lnTo>
                    <a:pt x="8501" y="6794"/>
                  </a:lnTo>
                  <a:lnTo>
                    <a:pt x="7606" y="6875"/>
                  </a:lnTo>
                  <a:lnTo>
                    <a:pt x="7606" y="6834"/>
                  </a:lnTo>
                  <a:lnTo>
                    <a:pt x="7606" y="6753"/>
                  </a:lnTo>
                  <a:lnTo>
                    <a:pt x="7525" y="6712"/>
                  </a:lnTo>
                  <a:lnTo>
                    <a:pt x="7444" y="6672"/>
                  </a:lnTo>
                  <a:lnTo>
                    <a:pt x="6712" y="6712"/>
                  </a:lnTo>
                  <a:lnTo>
                    <a:pt x="6712" y="6712"/>
                  </a:lnTo>
                  <a:lnTo>
                    <a:pt x="6752" y="6509"/>
                  </a:lnTo>
                  <a:lnTo>
                    <a:pt x="6915" y="5695"/>
                  </a:lnTo>
                  <a:close/>
                  <a:moveTo>
                    <a:pt x="9762" y="6916"/>
                  </a:moveTo>
                  <a:lnTo>
                    <a:pt x="10088" y="7160"/>
                  </a:lnTo>
                  <a:lnTo>
                    <a:pt x="10250" y="7322"/>
                  </a:lnTo>
                  <a:lnTo>
                    <a:pt x="10372" y="7485"/>
                  </a:lnTo>
                  <a:lnTo>
                    <a:pt x="10454" y="7648"/>
                  </a:lnTo>
                  <a:lnTo>
                    <a:pt x="10535" y="7851"/>
                  </a:lnTo>
                  <a:lnTo>
                    <a:pt x="10576" y="8014"/>
                  </a:lnTo>
                  <a:lnTo>
                    <a:pt x="10576" y="8217"/>
                  </a:lnTo>
                  <a:lnTo>
                    <a:pt x="10535" y="8421"/>
                  </a:lnTo>
                  <a:lnTo>
                    <a:pt x="10454" y="8583"/>
                  </a:lnTo>
                  <a:lnTo>
                    <a:pt x="9152" y="7038"/>
                  </a:lnTo>
                  <a:lnTo>
                    <a:pt x="9640" y="6916"/>
                  </a:lnTo>
                  <a:close/>
                  <a:moveTo>
                    <a:pt x="8745" y="7119"/>
                  </a:moveTo>
                  <a:lnTo>
                    <a:pt x="10250" y="8909"/>
                  </a:lnTo>
                  <a:lnTo>
                    <a:pt x="10047" y="9072"/>
                  </a:lnTo>
                  <a:lnTo>
                    <a:pt x="9844" y="9234"/>
                  </a:lnTo>
                  <a:lnTo>
                    <a:pt x="9356" y="9478"/>
                  </a:lnTo>
                  <a:lnTo>
                    <a:pt x="8867" y="9682"/>
                  </a:lnTo>
                  <a:lnTo>
                    <a:pt x="8379" y="9844"/>
                  </a:lnTo>
                  <a:lnTo>
                    <a:pt x="8176" y="9926"/>
                  </a:lnTo>
                  <a:lnTo>
                    <a:pt x="7606" y="9356"/>
                  </a:lnTo>
                  <a:lnTo>
                    <a:pt x="7159" y="8746"/>
                  </a:lnTo>
                  <a:lnTo>
                    <a:pt x="6793" y="8177"/>
                  </a:lnTo>
                  <a:lnTo>
                    <a:pt x="6468" y="7567"/>
                  </a:lnTo>
                  <a:lnTo>
                    <a:pt x="6590" y="7241"/>
                  </a:lnTo>
                  <a:lnTo>
                    <a:pt x="7118" y="7282"/>
                  </a:lnTo>
                  <a:lnTo>
                    <a:pt x="7647" y="7241"/>
                  </a:lnTo>
                  <a:lnTo>
                    <a:pt x="8217" y="7200"/>
                  </a:lnTo>
                  <a:lnTo>
                    <a:pt x="8745" y="7119"/>
                  </a:lnTo>
                  <a:close/>
                  <a:moveTo>
                    <a:pt x="3254" y="6875"/>
                  </a:moveTo>
                  <a:lnTo>
                    <a:pt x="3742" y="6997"/>
                  </a:lnTo>
                  <a:lnTo>
                    <a:pt x="4230" y="7078"/>
                  </a:lnTo>
                  <a:lnTo>
                    <a:pt x="5085" y="7119"/>
                  </a:lnTo>
                  <a:lnTo>
                    <a:pt x="5939" y="7119"/>
                  </a:lnTo>
                  <a:lnTo>
                    <a:pt x="6101" y="7567"/>
                  </a:lnTo>
                  <a:lnTo>
                    <a:pt x="5857" y="8258"/>
                  </a:lnTo>
                  <a:lnTo>
                    <a:pt x="5573" y="8909"/>
                  </a:lnTo>
                  <a:lnTo>
                    <a:pt x="5410" y="9234"/>
                  </a:lnTo>
                  <a:lnTo>
                    <a:pt x="5207" y="9519"/>
                  </a:lnTo>
                  <a:lnTo>
                    <a:pt x="5003" y="9804"/>
                  </a:lnTo>
                  <a:lnTo>
                    <a:pt x="4759" y="10048"/>
                  </a:lnTo>
                  <a:lnTo>
                    <a:pt x="4312" y="9844"/>
                  </a:lnTo>
                  <a:lnTo>
                    <a:pt x="4108" y="9722"/>
                  </a:lnTo>
                  <a:lnTo>
                    <a:pt x="3905" y="9600"/>
                  </a:lnTo>
                  <a:lnTo>
                    <a:pt x="3702" y="9397"/>
                  </a:lnTo>
                  <a:lnTo>
                    <a:pt x="3498" y="9194"/>
                  </a:lnTo>
                  <a:lnTo>
                    <a:pt x="3213" y="8746"/>
                  </a:lnTo>
                  <a:lnTo>
                    <a:pt x="2969" y="8258"/>
                  </a:lnTo>
                  <a:lnTo>
                    <a:pt x="2807" y="7729"/>
                  </a:lnTo>
                  <a:lnTo>
                    <a:pt x="2725" y="7241"/>
                  </a:lnTo>
                  <a:lnTo>
                    <a:pt x="2929" y="7119"/>
                  </a:lnTo>
                  <a:lnTo>
                    <a:pt x="3254" y="6875"/>
                  </a:lnTo>
                  <a:close/>
                  <a:moveTo>
                    <a:pt x="6305" y="8095"/>
                  </a:moveTo>
                  <a:lnTo>
                    <a:pt x="6630" y="8624"/>
                  </a:lnTo>
                  <a:lnTo>
                    <a:pt x="6956" y="9112"/>
                  </a:lnTo>
                  <a:lnTo>
                    <a:pt x="7322" y="9600"/>
                  </a:lnTo>
                  <a:lnTo>
                    <a:pt x="7729" y="10007"/>
                  </a:lnTo>
                  <a:lnTo>
                    <a:pt x="7322" y="10129"/>
                  </a:lnTo>
                  <a:lnTo>
                    <a:pt x="6915" y="10210"/>
                  </a:lnTo>
                  <a:lnTo>
                    <a:pt x="6468" y="10251"/>
                  </a:lnTo>
                  <a:lnTo>
                    <a:pt x="6061" y="10292"/>
                  </a:lnTo>
                  <a:lnTo>
                    <a:pt x="5613" y="10251"/>
                  </a:lnTo>
                  <a:lnTo>
                    <a:pt x="5166" y="10170"/>
                  </a:lnTo>
                  <a:lnTo>
                    <a:pt x="5532" y="9722"/>
                  </a:lnTo>
                  <a:lnTo>
                    <a:pt x="5817" y="9234"/>
                  </a:lnTo>
                  <a:lnTo>
                    <a:pt x="6101" y="8665"/>
                  </a:lnTo>
                  <a:lnTo>
                    <a:pt x="6305" y="8095"/>
                  </a:lnTo>
                  <a:close/>
                  <a:moveTo>
                    <a:pt x="2400" y="7526"/>
                  </a:moveTo>
                  <a:lnTo>
                    <a:pt x="2481" y="7851"/>
                  </a:lnTo>
                  <a:lnTo>
                    <a:pt x="2563" y="8177"/>
                  </a:lnTo>
                  <a:lnTo>
                    <a:pt x="2685" y="8502"/>
                  </a:lnTo>
                  <a:lnTo>
                    <a:pt x="2807" y="8827"/>
                  </a:lnTo>
                  <a:lnTo>
                    <a:pt x="2969" y="9112"/>
                  </a:lnTo>
                  <a:lnTo>
                    <a:pt x="3173" y="9397"/>
                  </a:lnTo>
                  <a:lnTo>
                    <a:pt x="3417" y="9641"/>
                  </a:lnTo>
                  <a:lnTo>
                    <a:pt x="3702" y="9885"/>
                  </a:lnTo>
                  <a:lnTo>
                    <a:pt x="4068" y="10129"/>
                  </a:lnTo>
                  <a:lnTo>
                    <a:pt x="4434" y="10332"/>
                  </a:lnTo>
                  <a:lnTo>
                    <a:pt x="4149" y="10536"/>
                  </a:lnTo>
                  <a:lnTo>
                    <a:pt x="3905" y="10658"/>
                  </a:lnTo>
                  <a:lnTo>
                    <a:pt x="3661" y="10780"/>
                  </a:lnTo>
                  <a:lnTo>
                    <a:pt x="3376" y="10821"/>
                  </a:lnTo>
                  <a:lnTo>
                    <a:pt x="3132" y="10861"/>
                  </a:lnTo>
                  <a:lnTo>
                    <a:pt x="2847" y="10861"/>
                  </a:lnTo>
                  <a:lnTo>
                    <a:pt x="2603" y="10821"/>
                  </a:lnTo>
                  <a:lnTo>
                    <a:pt x="2319" y="10780"/>
                  </a:lnTo>
                  <a:lnTo>
                    <a:pt x="2075" y="10658"/>
                  </a:lnTo>
                  <a:lnTo>
                    <a:pt x="1830" y="10495"/>
                  </a:lnTo>
                  <a:lnTo>
                    <a:pt x="1668" y="10332"/>
                  </a:lnTo>
                  <a:lnTo>
                    <a:pt x="1505" y="10088"/>
                  </a:lnTo>
                  <a:lnTo>
                    <a:pt x="1383" y="9885"/>
                  </a:lnTo>
                  <a:lnTo>
                    <a:pt x="1302" y="9641"/>
                  </a:lnTo>
                  <a:lnTo>
                    <a:pt x="1302" y="9397"/>
                  </a:lnTo>
                  <a:lnTo>
                    <a:pt x="1302" y="9112"/>
                  </a:lnTo>
                  <a:lnTo>
                    <a:pt x="1383" y="8868"/>
                  </a:lnTo>
                  <a:lnTo>
                    <a:pt x="1546" y="8461"/>
                  </a:lnTo>
                  <a:lnTo>
                    <a:pt x="1790" y="8136"/>
                  </a:lnTo>
                  <a:lnTo>
                    <a:pt x="2075" y="7811"/>
                  </a:lnTo>
                  <a:lnTo>
                    <a:pt x="2400" y="7526"/>
                  </a:lnTo>
                  <a:close/>
                  <a:moveTo>
                    <a:pt x="10494" y="9194"/>
                  </a:moveTo>
                  <a:lnTo>
                    <a:pt x="10942" y="9722"/>
                  </a:lnTo>
                  <a:lnTo>
                    <a:pt x="11145" y="10007"/>
                  </a:lnTo>
                  <a:lnTo>
                    <a:pt x="11349" y="10292"/>
                  </a:lnTo>
                  <a:lnTo>
                    <a:pt x="11430" y="10414"/>
                  </a:lnTo>
                  <a:lnTo>
                    <a:pt x="11430" y="10577"/>
                  </a:lnTo>
                  <a:lnTo>
                    <a:pt x="11430" y="10699"/>
                  </a:lnTo>
                  <a:lnTo>
                    <a:pt x="11389" y="10861"/>
                  </a:lnTo>
                  <a:lnTo>
                    <a:pt x="11308" y="10943"/>
                  </a:lnTo>
                  <a:lnTo>
                    <a:pt x="11186" y="11065"/>
                  </a:lnTo>
                  <a:lnTo>
                    <a:pt x="11064" y="11146"/>
                  </a:lnTo>
                  <a:lnTo>
                    <a:pt x="10901" y="11187"/>
                  </a:lnTo>
                  <a:lnTo>
                    <a:pt x="10739" y="11227"/>
                  </a:lnTo>
                  <a:lnTo>
                    <a:pt x="10576" y="11227"/>
                  </a:lnTo>
                  <a:lnTo>
                    <a:pt x="10291" y="11146"/>
                  </a:lnTo>
                  <a:lnTo>
                    <a:pt x="9966" y="11065"/>
                  </a:lnTo>
                  <a:lnTo>
                    <a:pt x="9681" y="10902"/>
                  </a:lnTo>
                  <a:lnTo>
                    <a:pt x="9193" y="10658"/>
                  </a:lnTo>
                  <a:lnTo>
                    <a:pt x="8705" y="10373"/>
                  </a:lnTo>
                  <a:lnTo>
                    <a:pt x="8501" y="10210"/>
                  </a:lnTo>
                  <a:lnTo>
                    <a:pt x="8664" y="10129"/>
                  </a:lnTo>
                  <a:lnTo>
                    <a:pt x="9152" y="9966"/>
                  </a:lnTo>
                  <a:lnTo>
                    <a:pt x="9640" y="9763"/>
                  </a:lnTo>
                  <a:lnTo>
                    <a:pt x="10088" y="9519"/>
                  </a:lnTo>
                  <a:lnTo>
                    <a:pt x="10291" y="9356"/>
                  </a:lnTo>
                  <a:lnTo>
                    <a:pt x="10494" y="9194"/>
                  </a:lnTo>
                  <a:close/>
                  <a:moveTo>
                    <a:pt x="7118" y="1"/>
                  </a:moveTo>
                  <a:lnTo>
                    <a:pt x="6834" y="41"/>
                  </a:lnTo>
                  <a:lnTo>
                    <a:pt x="6549" y="123"/>
                  </a:lnTo>
                  <a:lnTo>
                    <a:pt x="6264" y="245"/>
                  </a:lnTo>
                  <a:lnTo>
                    <a:pt x="5979" y="367"/>
                  </a:lnTo>
                  <a:lnTo>
                    <a:pt x="5735" y="530"/>
                  </a:lnTo>
                  <a:lnTo>
                    <a:pt x="5451" y="774"/>
                  </a:lnTo>
                  <a:lnTo>
                    <a:pt x="5125" y="1058"/>
                  </a:lnTo>
                  <a:lnTo>
                    <a:pt x="4596" y="1628"/>
                  </a:lnTo>
                  <a:lnTo>
                    <a:pt x="4393" y="1506"/>
                  </a:lnTo>
                  <a:lnTo>
                    <a:pt x="4149" y="1343"/>
                  </a:lnTo>
                  <a:lnTo>
                    <a:pt x="3905" y="1262"/>
                  </a:lnTo>
                  <a:lnTo>
                    <a:pt x="3620" y="1262"/>
                  </a:lnTo>
                  <a:lnTo>
                    <a:pt x="3376" y="1302"/>
                  </a:lnTo>
                  <a:lnTo>
                    <a:pt x="3173" y="1424"/>
                  </a:lnTo>
                  <a:lnTo>
                    <a:pt x="3010" y="1628"/>
                  </a:lnTo>
                  <a:lnTo>
                    <a:pt x="2888" y="1831"/>
                  </a:lnTo>
                  <a:lnTo>
                    <a:pt x="2847" y="2116"/>
                  </a:lnTo>
                  <a:lnTo>
                    <a:pt x="2807" y="2360"/>
                  </a:lnTo>
                  <a:lnTo>
                    <a:pt x="2847" y="2645"/>
                  </a:lnTo>
                  <a:lnTo>
                    <a:pt x="2929" y="2929"/>
                  </a:lnTo>
                  <a:lnTo>
                    <a:pt x="3051" y="3377"/>
                  </a:lnTo>
                  <a:lnTo>
                    <a:pt x="3173" y="3784"/>
                  </a:lnTo>
                  <a:lnTo>
                    <a:pt x="3010" y="4109"/>
                  </a:lnTo>
                  <a:lnTo>
                    <a:pt x="2156" y="3906"/>
                  </a:lnTo>
                  <a:lnTo>
                    <a:pt x="1383" y="3743"/>
                  </a:lnTo>
                  <a:lnTo>
                    <a:pt x="1017" y="3662"/>
                  </a:lnTo>
                  <a:lnTo>
                    <a:pt x="814" y="3621"/>
                  </a:lnTo>
                  <a:lnTo>
                    <a:pt x="610" y="3621"/>
                  </a:lnTo>
                  <a:lnTo>
                    <a:pt x="488" y="3662"/>
                  </a:lnTo>
                  <a:lnTo>
                    <a:pt x="366" y="3702"/>
                  </a:lnTo>
                  <a:lnTo>
                    <a:pt x="244" y="3784"/>
                  </a:lnTo>
                  <a:lnTo>
                    <a:pt x="163" y="3906"/>
                  </a:lnTo>
                  <a:lnTo>
                    <a:pt x="41" y="4150"/>
                  </a:lnTo>
                  <a:lnTo>
                    <a:pt x="0" y="4394"/>
                  </a:lnTo>
                  <a:lnTo>
                    <a:pt x="41" y="4556"/>
                  </a:lnTo>
                  <a:lnTo>
                    <a:pt x="81" y="4719"/>
                  </a:lnTo>
                  <a:lnTo>
                    <a:pt x="203" y="4963"/>
                  </a:lnTo>
                  <a:lnTo>
                    <a:pt x="366" y="5207"/>
                  </a:lnTo>
                  <a:lnTo>
                    <a:pt x="570" y="5451"/>
                  </a:lnTo>
                  <a:lnTo>
                    <a:pt x="814" y="5695"/>
                  </a:lnTo>
                  <a:lnTo>
                    <a:pt x="1058" y="5899"/>
                  </a:lnTo>
                  <a:lnTo>
                    <a:pt x="1627" y="6265"/>
                  </a:lnTo>
                  <a:lnTo>
                    <a:pt x="1993" y="6428"/>
                  </a:lnTo>
                  <a:lnTo>
                    <a:pt x="2359" y="6590"/>
                  </a:lnTo>
                  <a:lnTo>
                    <a:pt x="2359" y="7078"/>
                  </a:lnTo>
                  <a:lnTo>
                    <a:pt x="1912" y="7444"/>
                  </a:lnTo>
                  <a:lnTo>
                    <a:pt x="1505" y="7892"/>
                  </a:lnTo>
                  <a:lnTo>
                    <a:pt x="1342" y="8136"/>
                  </a:lnTo>
                  <a:lnTo>
                    <a:pt x="1180" y="8380"/>
                  </a:lnTo>
                  <a:lnTo>
                    <a:pt x="1058" y="8665"/>
                  </a:lnTo>
                  <a:lnTo>
                    <a:pt x="976" y="8909"/>
                  </a:lnTo>
                  <a:lnTo>
                    <a:pt x="936" y="9234"/>
                  </a:lnTo>
                  <a:lnTo>
                    <a:pt x="936" y="9519"/>
                  </a:lnTo>
                  <a:lnTo>
                    <a:pt x="976" y="9763"/>
                  </a:lnTo>
                  <a:lnTo>
                    <a:pt x="1058" y="10048"/>
                  </a:lnTo>
                  <a:lnTo>
                    <a:pt x="1180" y="10292"/>
                  </a:lnTo>
                  <a:lnTo>
                    <a:pt x="1342" y="10536"/>
                  </a:lnTo>
                  <a:lnTo>
                    <a:pt x="1546" y="10739"/>
                  </a:lnTo>
                  <a:lnTo>
                    <a:pt x="1790" y="10902"/>
                  </a:lnTo>
                  <a:lnTo>
                    <a:pt x="2034" y="11065"/>
                  </a:lnTo>
                  <a:lnTo>
                    <a:pt x="2319" y="11146"/>
                  </a:lnTo>
                  <a:lnTo>
                    <a:pt x="2603" y="11227"/>
                  </a:lnTo>
                  <a:lnTo>
                    <a:pt x="2888" y="11268"/>
                  </a:lnTo>
                  <a:lnTo>
                    <a:pt x="3173" y="11227"/>
                  </a:lnTo>
                  <a:lnTo>
                    <a:pt x="3458" y="11227"/>
                  </a:lnTo>
                  <a:lnTo>
                    <a:pt x="3742" y="11146"/>
                  </a:lnTo>
                  <a:lnTo>
                    <a:pt x="3986" y="11024"/>
                  </a:lnTo>
                  <a:lnTo>
                    <a:pt x="4434" y="10780"/>
                  </a:lnTo>
                  <a:lnTo>
                    <a:pt x="4840" y="10495"/>
                  </a:lnTo>
                  <a:lnTo>
                    <a:pt x="5247" y="10577"/>
                  </a:lnTo>
                  <a:lnTo>
                    <a:pt x="5654" y="10617"/>
                  </a:lnTo>
                  <a:lnTo>
                    <a:pt x="6061" y="10658"/>
                  </a:lnTo>
                  <a:lnTo>
                    <a:pt x="6468" y="10617"/>
                  </a:lnTo>
                  <a:lnTo>
                    <a:pt x="6874" y="10577"/>
                  </a:lnTo>
                  <a:lnTo>
                    <a:pt x="7281" y="10495"/>
                  </a:lnTo>
                  <a:lnTo>
                    <a:pt x="8054" y="10332"/>
                  </a:lnTo>
                  <a:lnTo>
                    <a:pt x="8420" y="10617"/>
                  </a:lnTo>
                  <a:lnTo>
                    <a:pt x="8827" y="10861"/>
                  </a:lnTo>
                  <a:lnTo>
                    <a:pt x="9356" y="11187"/>
                  </a:lnTo>
                  <a:lnTo>
                    <a:pt x="9681" y="11349"/>
                  </a:lnTo>
                  <a:lnTo>
                    <a:pt x="9966" y="11471"/>
                  </a:lnTo>
                  <a:lnTo>
                    <a:pt x="10291" y="11553"/>
                  </a:lnTo>
                  <a:lnTo>
                    <a:pt x="10617" y="11593"/>
                  </a:lnTo>
                  <a:lnTo>
                    <a:pt x="10942" y="11553"/>
                  </a:lnTo>
                  <a:lnTo>
                    <a:pt x="11227" y="11471"/>
                  </a:lnTo>
                  <a:lnTo>
                    <a:pt x="11471" y="11309"/>
                  </a:lnTo>
                  <a:lnTo>
                    <a:pt x="11674" y="11105"/>
                  </a:lnTo>
                  <a:lnTo>
                    <a:pt x="11796" y="10861"/>
                  </a:lnTo>
                  <a:lnTo>
                    <a:pt x="11796" y="10699"/>
                  </a:lnTo>
                  <a:lnTo>
                    <a:pt x="11837" y="10577"/>
                  </a:lnTo>
                  <a:lnTo>
                    <a:pt x="11796" y="10414"/>
                  </a:lnTo>
                  <a:lnTo>
                    <a:pt x="11755" y="10251"/>
                  </a:lnTo>
                  <a:lnTo>
                    <a:pt x="11593" y="9966"/>
                  </a:lnTo>
                  <a:lnTo>
                    <a:pt x="11389" y="9682"/>
                  </a:lnTo>
                  <a:lnTo>
                    <a:pt x="11186" y="9438"/>
                  </a:lnTo>
                  <a:lnTo>
                    <a:pt x="10739" y="8909"/>
                  </a:lnTo>
                  <a:lnTo>
                    <a:pt x="10861" y="8665"/>
                  </a:lnTo>
                  <a:lnTo>
                    <a:pt x="10942" y="8421"/>
                  </a:lnTo>
                  <a:lnTo>
                    <a:pt x="10942" y="8177"/>
                  </a:lnTo>
                  <a:lnTo>
                    <a:pt x="10942" y="7933"/>
                  </a:lnTo>
                  <a:lnTo>
                    <a:pt x="10901" y="7689"/>
                  </a:lnTo>
                  <a:lnTo>
                    <a:pt x="10779" y="7444"/>
                  </a:lnTo>
                  <a:lnTo>
                    <a:pt x="10657" y="7241"/>
                  </a:lnTo>
                  <a:lnTo>
                    <a:pt x="10494" y="7038"/>
                  </a:lnTo>
                  <a:lnTo>
                    <a:pt x="10210" y="6794"/>
                  </a:lnTo>
                  <a:lnTo>
                    <a:pt x="11145" y="6468"/>
                  </a:lnTo>
                  <a:lnTo>
                    <a:pt x="11755" y="6224"/>
                  </a:lnTo>
                  <a:lnTo>
                    <a:pt x="12040" y="6061"/>
                  </a:lnTo>
                  <a:lnTo>
                    <a:pt x="12325" y="5858"/>
                  </a:lnTo>
                  <a:lnTo>
                    <a:pt x="12528" y="5695"/>
                  </a:lnTo>
                  <a:lnTo>
                    <a:pt x="12732" y="5451"/>
                  </a:lnTo>
                  <a:lnTo>
                    <a:pt x="12854" y="5248"/>
                  </a:lnTo>
                  <a:lnTo>
                    <a:pt x="12976" y="5004"/>
                  </a:lnTo>
                  <a:lnTo>
                    <a:pt x="13016" y="4719"/>
                  </a:lnTo>
                  <a:lnTo>
                    <a:pt x="13016" y="4475"/>
                  </a:lnTo>
                  <a:lnTo>
                    <a:pt x="12976" y="4190"/>
                  </a:lnTo>
                  <a:lnTo>
                    <a:pt x="12854" y="3906"/>
                  </a:lnTo>
                  <a:lnTo>
                    <a:pt x="12691" y="3621"/>
                  </a:lnTo>
                  <a:lnTo>
                    <a:pt x="12488" y="3418"/>
                  </a:lnTo>
                  <a:lnTo>
                    <a:pt x="12244" y="3214"/>
                  </a:lnTo>
                  <a:lnTo>
                    <a:pt x="12000" y="3051"/>
                  </a:lnTo>
                  <a:lnTo>
                    <a:pt x="11715" y="2929"/>
                  </a:lnTo>
                  <a:lnTo>
                    <a:pt x="11389" y="2889"/>
                  </a:lnTo>
                  <a:lnTo>
                    <a:pt x="11105" y="2848"/>
                  </a:lnTo>
                  <a:lnTo>
                    <a:pt x="10779" y="2848"/>
                  </a:lnTo>
                  <a:lnTo>
                    <a:pt x="10413" y="2889"/>
                  </a:lnTo>
                  <a:lnTo>
                    <a:pt x="10047" y="2970"/>
                  </a:lnTo>
                  <a:lnTo>
                    <a:pt x="9640" y="3051"/>
                  </a:lnTo>
                  <a:lnTo>
                    <a:pt x="9315" y="3214"/>
                  </a:lnTo>
                  <a:lnTo>
                    <a:pt x="8583" y="3540"/>
                  </a:lnTo>
                  <a:lnTo>
                    <a:pt x="7891" y="3865"/>
                  </a:lnTo>
                  <a:lnTo>
                    <a:pt x="7281" y="4190"/>
                  </a:lnTo>
                  <a:lnTo>
                    <a:pt x="7484" y="3214"/>
                  </a:lnTo>
                  <a:lnTo>
                    <a:pt x="7851" y="1587"/>
                  </a:lnTo>
                  <a:lnTo>
                    <a:pt x="7891" y="1343"/>
                  </a:lnTo>
                  <a:lnTo>
                    <a:pt x="7891" y="1058"/>
                  </a:lnTo>
                  <a:lnTo>
                    <a:pt x="7891" y="774"/>
                  </a:lnTo>
                  <a:lnTo>
                    <a:pt x="7810" y="489"/>
                  </a:lnTo>
                  <a:lnTo>
                    <a:pt x="7729" y="367"/>
                  </a:lnTo>
                  <a:lnTo>
                    <a:pt x="7606" y="245"/>
                  </a:lnTo>
                  <a:lnTo>
                    <a:pt x="7525" y="123"/>
                  </a:lnTo>
                  <a:lnTo>
                    <a:pt x="7403" y="82"/>
                  </a:lnTo>
                  <a:lnTo>
                    <a:pt x="7118" y="1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7483444" y="2502279"/>
              <a:ext cx="576776" cy="258992"/>
            </a:xfrm>
            <a:custGeom>
              <a:rect b="b" l="l" r="r" t="t"/>
              <a:pathLst>
                <a:path extrusionOk="0" h="4110" w="9153">
                  <a:moveTo>
                    <a:pt x="8868" y="1"/>
                  </a:moveTo>
                  <a:lnTo>
                    <a:pt x="8827" y="41"/>
                  </a:lnTo>
                  <a:lnTo>
                    <a:pt x="8746" y="82"/>
                  </a:lnTo>
                  <a:lnTo>
                    <a:pt x="8746" y="163"/>
                  </a:lnTo>
                  <a:lnTo>
                    <a:pt x="8746" y="2993"/>
                  </a:lnTo>
                  <a:lnTo>
                    <a:pt x="6997" y="1587"/>
                  </a:lnTo>
                  <a:lnTo>
                    <a:pt x="6590" y="1262"/>
                  </a:lnTo>
                  <a:lnTo>
                    <a:pt x="6346" y="1058"/>
                  </a:lnTo>
                  <a:lnTo>
                    <a:pt x="6102" y="896"/>
                  </a:lnTo>
                  <a:lnTo>
                    <a:pt x="5858" y="814"/>
                  </a:lnTo>
                  <a:lnTo>
                    <a:pt x="5614" y="733"/>
                  </a:lnTo>
                  <a:lnTo>
                    <a:pt x="5370" y="733"/>
                  </a:lnTo>
                  <a:lnTo>
                    <a:pt x="5085" y="814"/>
                  </a:lnTo>
                  <a:lnTo>
                    <a:pt x="4841" y="936"/>
                  </a:lnTo>
                  <a:lnTo>
                    <a:pt x="4597" y="1099"/>
                  </a:lnTo>
                  <a:lnTo>
                    <a:pt x="4190" y="1465"/>
                  </a:lnTo>
                  <a:lnTo>
                    <a:pt x="3173" y="2319"/>
                  </a:lnTo>
                  <a:lnTo>
                    <a:pt x="2156" y="3174"/>
                  </a:lnTo>
                  <a:lnTo>
                    <a:pt x="1953" y="3336"/>
                  </a:lnTo>
                  <a:lnTo>
                    <a:pt x="1668" y="3580"/>
                  </a:lnTo>
                  <a:lnTo>
                    <a:pt x="1546" y="3662"/>
                  </a:lnTo>
                  <a:lnTo>
                    <a:pt x="1384" y="3702"/>
                  </a:lnTo>
                  <a:lnTo>
                    <a:pt x="1221" y="3702"/>
                  </a:lnTo>
                  <a:lnTo>
                    <a:pt x="1099" y="3662"/>
                  </a:lnTo>
                  <a:lnTo>
                    <a:pt x="1017" y="3540"/>
                  </a:lnTo>
                  <a:lnTo>
                    <a:pt x="977" y="3418"/>
                  </a:lnTo>
                  <a:lnTo>
                    <a:pt x="895" y="3133"/>
                  </a:lnTo>
                  <a:lnTo>
                    <a:pt x="733" y="2441"/>
                  </a:lnTo>
                  <a:lnTo>
                    <a:pt x="367" y="936"/>
                  </a:lnTo>
                  <a:lnTo>
                    <a:pt x="326" y="855"/>
                  </a:lnTo>
                  <a:lnTo>
                    <a:pt x="245" y="814"/>
                  </a:lnTo>
                  <a:lnTo>
                    <a:pt x="123" y="814"/>
                  </a:lnTo>
                  <a:lnTo>
                    <a:pt x="82" y="855"/>
                  </a:lnTo>
                  <a:lnTo>
                    <a:pt x="1" y="896"/>
                  </a:lnTo>
                  <a:lnTo>
                    <a:pt x="1" y="936"/>
                  </a:lnTo>
                  <a:lnTo>
                    <a:pt x="1" y="1018"/>
                  </a:lnTo>
                  <a:lnTo>
                    <a:pt x="326" y="2360"/>
                  </a:lnTo>
                  <a:lnTo>
                    <a:pt x="489" y="2970"/>
                  </a:lnTo>
                  <a:lnTo>
                    <a:pt x="651" y="3580"/>
                  </a:lnTo>
                  <a:lnTo>
                    <a:pt x="733" y="3784"/>
                  </a:lnTo>
                  <a:lnTo>
                    <a:pt x="895" y="3946"/>
                  </a:lnTo>
                  <a:lnTo>
                    <a:pt x="1058" y="4068"/>
                  </a:lnTo>
                  <a:lnTo>
                    <a:pt x="1262" y="4109"/>
                  </a:lnTo>
                  <a:lnTo>
                    <a:pt x="1506" y="4068"/>
                  </a:lnTo>
                  <a:lnTo>
                    <a:pt x="1750" y="3946"/>
                  </a:lnTo>
                  <a:lnTo>
                    <a:pt x="1953" y="3824"/>
                  </a:lnTo>
                  <a:lnTo>
                    <a:pt x="2156" y="3662"/>
                  </a:lnTo>
                  <a:lnTo>
                    <a:pt x="4231" y="1913"/>
                  </a:lnTo>
                  <a:lnTo>
                    <a:pt x="4719" y="1465"/>
                  </a:lnTo>
                  <a:lnTo>
                    <a:pt x="4963" y="1262"/>
                  </a:lnTo>
                  <a:lnTo>
                    <a:pt x="5248" y="1140"/>
                  </a:lnTo>
                  <a:lnTo>
                    <a:pt x="5411" y="1099"/>
                  </a:lnTo>
                  <a:lnTo>
                    <a:pt x="5573" y="1099"/>
                  </a:lnTo>
                  <a:lnTo>
                    <a:pt x="5736" y="1140"/>
                  </a:lnTo>
                  <a:lnTo>
                    <a:pt x="5858" y="1180"/>
                  </a:lnTo>
                  <a:lnTo>
                    <a:pt x="6143" y="1384"/>
                  </a:lnTo>
                  <a:lnTo>
                    <a:pt x="6387" y="1587"/>
                  </a:lnTo>
                  <a:lnTo>
                    <a:pt x="8827" y="3499"/>
                  </a:lnTo>
                  <a:lnTo>
                    <a:pt x="8909" y="3540"/>
                  </a:lnTo>
                  <a:lnTo>
                    <a:pt x="9031" y="3540"/>
                  </a:lnTo>
                  <a:lnTo>
                    <a:pt x="9112" y="3458"/>
                  </a:lnTo>
                  <a:lnTo>
                    <a:pt x="9153" y="3377"/>
                  </a:lnTo>
                  <a:lnTo>
                    <a:pt x="9112" y="163"/>
                  </a:lnTo>
                  <a:lnTo>
                    <a:pt x="9112" y="82"/>
                  </a:lnTo>
                  <a:lnTo>
                    <a:pt x="9071" y="41"/>
                  </a:lnTo>
                  <a:lnTo>
                    <a:pt x="8990" y="1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7819250" y="2550989"/>
              <a:ext cx="138444" cy="661405"/>
            </a:xfrm>
            <a:custGeom>
              <a:rect b="b" l="l" r="r" t="t"/>
              <a:pathLst>
                <a:path extrusionOk="0" h="10496" w="2197">
                  <a:moveTo>
                    <a:pt x="122" y="1"/>
                  </a:moveTo>
                  <a:lnTo>
                    <a:pt x="41" y="41"/>
                  </a:ln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407" y="1465"/>
                  </a:lnTo>
                  <a:lnTo>
                    <a:pt x="773" y="2685"/>
                  </a:lnTo>
                  <a:lnTo>
                    <a:pt x="1058" y="3946"/>
                  </a:lnTo>
                  <a:lnTo>
                    <a:pt x="1342" y="5207"/>
                  </a:lnTo>
                  <a:lnTo>
                    <a:pt x="1546" y="6468"/>
                  </a:lnTo>
                  <a:lnTo>
                    <a:pt x="1668" y="7770"/>
                  </a:lnTo>
                  <a:lnTo>
                    <a:pt x="1790" y="9031"/>
                  </a:lnTo>
                  <a:lnTo>
                    <a:pt x="1831" y="10332"/>
                  </a:lnTo>
                  <a:lnTo>
                    <a:pt x="1831" y="10414"/>
                  </a:lnTo>
                  <a:lnTo>
                    <a:pt x="1871" y="10454"/>
                  </a:lnTo>
                  <a:lnTo>
                    <a:pt x="1912" y="10495"/>
                  </a:lnTo>
                  <a:lnTo>
                    <a:pt x="2075" y="10495"/>
                  </a:lnTo>
                  <a:lnTo>
                    <a:pt x="2115" y="10454"/>
                  </a:lnTo>
                  <a:lnTo>
                    <a:pt x="2156" y="10414"/>
                  </a:lnTo>
                  <a:lnTo>
                    <a:pt x="2197" y="10332"/>
                  </a:lnTo>
                  <a:lnTo>
                    <a:pt x="2156" y="9031"/>
                  </a:lnTo>
                  <a:lnTo>
                    <a:pt x="2034" y="7729"/>
                  </a:lnTo>
                  <a:lnTo>
                    <a:pt x="1912" y="6427"/>
                  </a:lnTo>
                  <a:lnTo>
                    <a:pt x="1709" y="5167"/>
                  </a:lnTo>
                  <a:lnTo>
                    <a:pt x="1424" y="3865"/>
                  </a:lnTo>
                  <a:lnTo>
                    <a:pt x="1139" y="2604"/>
                  </a:lnTo>
                  <a:lnTo>
                    <a:pt x="773" y="1384"/>
                  </a:lnTo>
                  <a:lnTo>
                    <a:pt x="366" y="123"/>
                  </a:lnTo>
                  <a:lnTo>
                    <a:pt x="326" y="82"/>
                  </a:lnTo>
                  <a:lnTo>
                    <a:pt x="244" y="4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8588223" y="2120408"/>
              <a:ext cx="430645" cy="586985"/>
            </a:xfrm>
            <a:custGeom>
              <a:rect b="b" l="l" r="r" t="t"/>
              <a:pathLst>
                <a:path extrusionOk="0" h="9315" w="6834">
                  <a:moveTo>
                    <a:pt x="1871" y="0"/>
                  </a:moveTo>
                  <a:lnTo>
                    <a:pt x="1749" y="81"/>
                  </a:lnTo>
                  <a:lnTo>
                    <a:pt x="1668" y="244"/>
                  </a:lnTo>
                  <a:lnTo>
                    <a:pt x="1586" y="366"/>
                  </a:lnTo>
                  <a:lnTo>
                    <a:pt x="1546" y="529"/>
                  </a:lnTo>
                  <a:lnTo>
                    <a:pt x="1424" y="1383"/>
                  </a:lnTo>
                  <a:lnTo>
                    <a:pt x="1383" y="2278"/>
                  </a:lnTo>
                  <a:lnTo>
                    <a:pt x="1424" y="3132"/>
                  </a:lnTo>
                  <a:lnTo>
                    <a:pt x="1546" y="3986"/>
                  </a:lnTo>
                  <a:lnTo>
                    <a:pt x="1098" y="1790"/>
                  </a:lnTo>
                  <a:lnTo>
                    <a:pt x="1058" y="1383"/>
                  </a:lnTo>
                  <a:lnTo>
                    <a:pt x="976" y="854"/>
                  </a:lnTo>
                  <a:lnTo>
                    <a:pt x="895" y="570"/>
                  </a:lnTo>
                  <a:lnTo>
                    <a:pt x="773" y="366"/>
                  </a:lnTo>
                  <a:lnTo>
                    <a:pt x="610" y="244"/>
                  </a:lnTo>
                  <a:lnTo>
                    <a:pt x="529" y="203"/>
                  </a:lnTo>
                  <a:lnTo>
                    <a:pt x="407" y="203"/>
                  </a:lnTo>
                  <a:lnTo>
                    <a:pt x="285" y="244"/>
                  </a:lnTo>
                  <a:lnTo>
                    <a:pt x="163" y="325"/>
                  </a:lnTo>
                  <a:lnTo>
                    <a:pt x="81" y="407"/>
                  </a:lnTo>
                  <a:lnTo>
                    <a:pt x="41" y="529"/>
                  </a:lnTo>
                  <a:lnTo>
                    <a:pt x="0" y="814"/>
                  </a:lnTo>
                  <a:lnTo>
                    <a:pt x="0" y="1098"/>
                  </a:lnTo>
                  <a:lnTo>
                    <a:pt x="122" y="3132"/>
                  </a:lnTo>
                  <a:lnTo>
                    <a:pt x="203" y="4149"/>
                  </a:lnTo>
                  <a:lnTo>
                    <a:pt x="366" y="5125"/>
                  </a:lnTo>
                  <a:lnTo>
                    <a:pt x="569" y="6183"/>
                  </a:lnTo>
                  <a:lnTo>
                    <a:pt x="773" y="7200"/>
                  </a:lnTo>
                  <a:lnTo>
                    <a:pt x="1261" y="9234"/>
                  </a:lnTo>
                  <a:lnTo>
                    <a:pt x="1383" y="9274"/>
                  </a:lnTo>
                  <a:lnTo>
                    <a:pt x="1668" y="9315"/>
                  </a:lnTo>
                  <a:lnTo>
                    <a:pt x="4759" y="9315"/>
                  </a:lnTo>
                  <a:lnTo>
                    <a:pt x="5491" y="9193"/>
                  </a:lnTo>
                  <a:lnTo>
                    <a:pt x="6183" y="8989"/>
                  </a:lnTo>
                  <a:lnTo>
                    <a:pt x="6834" y="8705"/>
                  </a:lnTo>
                  <a:lnTo>
                    <a:pt x="6793" y="7688"/>
                  </a:lnTo>
                  <a:lnTo>
                    <a:pt x="6752" y="6630"/>
                  </a:lnTo>
                  <a:lnTo>
                    <a:pt x="6630" y="5573"/>
                  </a:lnTo>
                  <a:lnTo>
                    <a:pt x="6468" y="4556"/>
                  </a:lnTo>
                  <a:lnTo>
                    <a:pt x="6264" y="3498"/>
                  </a:lnTo>
                  <a:lnTo>
                    <a:pt x="5979" y="2481"/>
                  </a:lnTo>
                  <a:lnTo>
                    <a:pt x="5695" y="1505"/>
                  </a:lnTo>
                  <a:lnTo>
                    <a:pt x="5369" y="488"/>
                  </a:lnTo>
                  <a:lnTo>
                    <a:pt x="5288" y="366"/>
                  </a:lnTo>
                  <a:lnTo>
                    <a:pt x="5207" y="244"/>
                  </a:lnTo>
                  <a:lnTo>
                    <a:pt x="5125" y="163"/>
                  </a:lnTo>
                  <a:lnTo>
                    <a:pt x="5003" y="163"/>
                  </a:lnTo>
                  <a:lnTo>
                    <a:pt x="4881" y="203"/>
                  </a:lnTo>
                  <a:lnTo>
                    <a:pt x="4840" y="285"/>
                  </a:lnTo>
                  <a:lnTo>
                    <a:pt x="4759" y="488"/>
                  </a:lnTo>
                  <a:lnTo>
                    <a:pt x="4637" y="1342"/>
                  </a:lnTo>
                  <a:lnTo>
                    <a:pt x="4515" y="2156"/>
                  </a:lnTo>
                  <a:lnTo>
                    <a:pt x="4474" y="3010"/>
                  </a:lnTo>
                  <a:lnTo>
                    <a:pt x="4515" y="3824"/>
                  </a:lnTo>
                  <a:lnTo>
                    <a:pt x="4515" y="3824"/>
                  </a:lnTo>
                  <a:lnTo>
                    <a:pt x="4149" y="854"/>
                  </a:lnTo>
                  <a:lnTo>
                    <a:pt x="4108" y="651"/>
                  </a:lnTo>
                  <a:lnTo>
                    <a:pt x="4027" y="447"/>
                  </a:lnTo>
                  <a:lnTo>
                    <a:pt x="3946" y="366"/>
                  </a:lnTo>
                  <a:lnTo>
                    <a:pt x="3864" y="285"/>
                  </a:lnTo>
                  <a:lnTo>
                    <a:pt x="3742" y="244"/>
                  </a:lnTo>
                  <a:lnTo>
                    <a:pt x="3620" y="285"/>
                  </a:lnTo>
                  <a:lnTo>
                    <a:pt x="3539" y="325"/>
                  </a:lnTo>
                  <a:lnTo>
                    <a:pt x="3498" y="407"/>
                  </a:lnTo>
                  <a:lnTo>
                    <a:pt x="3376" y="610"/>
                  </a:lnTo>
                  <a:lnTo>
                    <a:pt x="3254" y="1017"/>
                  </a:lnTo>
                  <a:lnTo>
                    <a:pt x="3132" y="1464"/>
                  </a:lnTo>
                  <a:lnTo>
                    <a:pt x="3051" y="1912"/>
                  </a:lnTo>
                  <a:lnTo>
                    <a:pt x="3010" y="2359"/>
                  </a:lnTo>
                  <a:lnTo>
                    <a:pt x="2969" y="2807"/>
                  </a:lnTo>
                  <a:lnTo>
                    <a:pt x="2969" y="3254"/>
                  </a:lnTo>
                  <a:lnTo>
                    <a:pt x="2969" y="3702"/>
                  </a:lnTo>
                  <a:lnTo>
                    <a:pt x="3010" y="4149"/>
                  </a:lnTo>
                  <a:lnTo>
                    <a:pt x="2522" y="773"/>
                  </a:lnTo>
                  <a:lnTo>
                    <a:pt x="2481" y="488"/>
                  </a:lnTo>
                  <a:lnTo>
                    <a:pt x="2441" y="325"/>
                  </a:lnTo>
                  <a:lnTo>
                    <a:pt x="2359" y="203"/>
                  </a:lnTo>
                  <a:lnTo>
                    <a:pt x="2278" y="122"/>
                  </a:lnTo>
                  <a:lnTo>
                    <a:pt x="2156" y="41"/>
                  </a:lnTo>
                  <a:lnTo>
                    <a:pt x="2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8575367" y="2107553"/>
              <a:ext cx="456292" cy="612695"/>
            </a:xfrm>
            <a:custGeom>
              <a:rect b="b" l="l" r="r" t="t"/>
              <a:pathLst>
                <a:path extrusionOk="0" h="9723" w="7241">
                  <a:moveTo>
                    <a:pt x="2238" y="407"/>
                  </a:moveTo>
                  <a:lnTo>
                    <a:pt x="2360" y="448"/>
                  </a:lnTo>
                  <a:lnTo>
                    <a:pt x="2441" y="529"/>
                  </a:lnTo>
                  <a:lnTo>
                    <a:pt x="2523" y="774"/>
                  </a:lnTo>
                  <a:lnTo>
                    <a:pt x="2563" y="1018"/>
                  </a:lnTo>
                  <a:lnTo>
                    <a:pt x="2563" y="1221"/>
                  </a:lnTo>
                  <a:lnTo>
                    <a:pt x="2726" y="2279"/>
                  </a:lnTo>
                  <a:lnTo>
                    <a:pt x="3051" y="4394"/>
                  </a:lnTo>
                  <a:lnTo>
                    <a:pt x="3051" y="4434"/>
                  </a:lnTo>
                  <a:lnTo>
                    <a:pt x="3133" y="4516"/>
                  </a:lnTo>
                  <a:lnTo>
                    <a:pt x="3255" y="4516"/>
                  </a:lnTo>
                  <a:lnTo>
                    <a:pt x="3377" y="4475"/>
                  </a:lnTo>
                  <a:lnTo>
                    <a:pt x="3377" y="4394"/>
                  </a:lnTo>
                  <a:lnTo>
                    <a:pt x="3417" y="4353"/>
                  </a:lnTo>
                  <a:lnTo>
                    <a:pt x="3410" y="4273"/>
                  </a:lnTo>
                  <a:lnTo>
                    <a:pt x="3410" y="4273"/>
                  </a:lnTo>
                  <a:lnTo>
                    <a:pt x="3417" y="4272"/>
                  </a:lnTo>
                  <a:lnTo>
                    <a:pt x="3399" y="4154"/>
                  </a:lnTo>
                  <a:lnTo>
                    <a:pt x="3336" y="3458"/>
                  </a:lnTo>
                  <a:lnTo>
                    <a:pt x="3336" y="3011"/>
                  </a:lnTo>
                  <a:lnTo>
                    <a:pt x="3377" y="2563"/>
                  </a:lnTo>
                  <a:lnTo>
                    <a:pt x="3417" y="2116"/>
                  </a:lnTo>
                  <a:lnTo>
                    <a:pt x="3499" y="1668"/>
                  </a:lnTo>
                  <a:lnTo>
                    <a:pt x="3621" y="1221"/>
                  </a:lnTo>
                  <a:lnTo>
                    <a:pt x="3784" y="814"/>
                  </a:lnTo>
                  <a:lnTo>
                    <a:pt x="3824" y="733"/>
                  </a:lnTo>
                  <a:lnTo>
                    <a:pt x="3906" y="651"/>
                  </a:lnTo>
                  <a:lnTo>
                    <a:pt x="3987" y="692"/>
                  </a:lnTo>
                  <a:lnTo>
                    <a:pt x="4068" y="774"/>
                  </a:lnTo>
                  <a:lnTo>
                    <a:pt x="4150" y="977"/>
                  </a:lnTo>
                  <a:lnTo>
                    <a:pt x="4190" y="1221"/>
                  </a:lnTo>
                  <a:lnTo>
                    <a:pt x="4312" y="2157"/>
                  </a:lnTo>
                  <a:lnTo>
                    <a:pt x="4516" y="4028"/>
                  </a:lnTo>
                  <a:lnTo>
                    <a:pt x="4556" y="4109"/>
                  </a:lnTo>
                  <a:lnTo>
                    <a:pt x="4597" y="4150"/>
                  </a:lnTo>
                  <a:lnTo>
                    <a:pt x="4719" y="4231"/>
                  </a:lnTo>
                  <a:lnTo>
                    <a:pt x="4800" y="4190"/>
                  </a:lnTo>
                  <a:lnTo>
                    <a:pt x="4841" y="4150"/>
                  </a:lnTo>
                  <a:lnTo>
                    <a:pt x="4882" y="4109"/>
                  </a:lnTo>
                  <a:lnTo>
                    <a:pt x="4882" y="4028"/>
                  </a:lnTo>
                  <a:lnTo>
                    <a:pt x="4882" y="3417"/>
                  </a:lnTo>
                  <a:lnTo>
                    <a:pt x="4882" y="2807"/>
                  </a:lnTo>
                  <a:lnTo>
                    <a:pt x="4922" y="2197"/>
                  </a:lnTo>
                  <a:lnTo>
                    <a:pt x="5004" y="1587"/>
                  </a:lnTo>
                  <a:lnTo>
                    <a:pt x="5085" y="1018"/>
                  </a:lnTo>
                  <a:lnTo>
                    <a:pt x="5166" y="692"/>
                  </a:lnTo>
                  <a:lnTo>
                    <a:pt x="5207" y="611"/>
                  </a:lnTo>
                  <a:lnTo>
                    <a:pt x="5248" y="570"/>
                  </a:lnTo>
                  <a:lnTo>
                    <a:pt x="5329" y="651"/>
                  </a:lnTo>
                  <a:lnTo>
                    <a:pt x="5411" y="774"/>
                  </a:lnTo>
                  <a:lnTo>
                    <a:pt x="5492" y="1018"/>
                  </a:lnTo>
                  <a:lnTo>
                    <a:pt x="5695" y="1628"/>
                  </a:lnTo>
                  <a:lnTo>
                    <a:pt x="6021" y="2767"/>
                  </a:lnTo>
                  <a:lnTo>
                    <a:pt x="6305" y="3906"/>
                  </a:lnTo>
                  <a:lnTo>
                    <a:pt x="6549" y="5085"/>
                  </a:lnTo>
                  <a:lnTo>
                    <a:pt x="6712" y="6265"/>
                  </a:lnTo>
                  <a:lnTo>
                    <a:pt x="6834" y="7566"/>
                  </a:lnTo>
                  <a:lnTo>
                    <a:pt x="6834" y="8830"/>
                  </a:lnTo>
                  <a:lnTo>
                    <a:pt x="6834" y="8830"/>
                  </a:lnTo>
                  <a:lnTo>
                    <a:pt x="6387" y="8990"/>
                  </a:lnTo>
                  <a:lnTo>
                    <a:pt x="5817" y="9153"/>
                  </a:lnTo>
                  <a:lnTo>
                    <a:pt x="5248" y="9275"/>
                  </a:lnTo>
                  <a:lnTo>
                    <a:pt x="4678" y="9356"/>
                  </a:lnTo>
                  <a:lnTo>
                    <a:pt x="2360" y="9356"/>
                  </a:lnTo>
                  <a:lnTo>
                    <a:pt x="1790" y="9315"/>
                  </a:lnTo>
                  <a:lnTo>
                    <a:pt x="1668" y="9315"/>
                  </a:lnTo>
                  <a:lnTo>
                    <a:pt x="1628" y="9302"/>
                  </a:lnTo>
                  <a:lnTo>
                    <a:pt x="1628" y="9275"/>
                  </a:lnTo>
                  <a:lnTo>
                    <a:pt x="1587" y="9112"/>
                  </a:lnTo>
                  <a:lnTo>
                    <a:pt x="1506" y="8827"/>
                  </a:lnTo>
                  <a:lnTo>
                    <a:pt x="1384" y="8217"/>
                  </a:lnTo>
                  <a:lnTo>
                    <a:pt x="1099" y="7038"/>
                  </a:lnTo>
                  <a:lnTo>
                    <a:pt x="855" y="5858"/>
                  </a:lnTo>
                  <a:lnTo>
                    <a:pt x="733" y="5248"/>
                  </a:lnTo>
                  <a:lnTo>
                    <a:pt x="651" y="4638"/>
                  </a:lnTo>
                  <a:lnTo>
                    <a:pt x="529" y="3458"/>
                  </a:lnTo>
                  <a:lnTo>
                    <a:pt x="448" y="2279"/>
                  </a:lnTo>
                  <a:lnTo>
                    <a:pt x="407" y="1668"/>
                  </a:lnTo>
                  <a:lnTo>
                    <a:pt x="367" y="1099"/>
                  </a:lnTo>
                  <a:lnTo>
                    <a:pt x="407" y="936"/>
                  </a:lnTo>
                  <a:lnTo>
                    <a:pt x="489" y="733"/>
                  </a:lnTo>
                  <a:lnTo>
                    <a:pt x="529" y="651"/>
                  </a:lnTo>
                  <a:lnTo>
                    <a:pt x="611" y="570"/>
                  </a:lnTo>
                  <a:lnTo>
                    <a:pt x="692" y="570"/>
                  </a:lnTo>
                  <a:lnTo>
                    <a:pt x="773" y="611"/>
                  </a:lnTo>
                  <a:lnTo>
                    <a:pt x="855" y="733"/>
                  </a:lnTo>
                  <a:lnTo>
                    <a:pt x="936" y="896"/>
                  </a:lnTo>
                  <a:lnTo>
                    <a:pt x="1018" y="1221"/>
                  </a:lnTo>
                  <a:lnTo>
                    <a:pt x="1099" y="1872"/>
                  </a:lnTo>
                  <a:lnTo>
                    <a:pt x="1180" y="2441"/>
                  </a:lnTo>
                  <a:lnTo>
                    <a:pt x="1302" y="3051"/>
                  </a:lnTo>
                  <a:lnTo>
                    <a:pt x="1546" y="4231"/>
                  </a:lnTo>
                  <a:lnTo>
                    <a:pt x="1587" y="4312"/>
                  </a:lnTo>
                  <a:lnTo>
                    <a:pt x="1628" y="4353"/>
                  </a:lnTo>
                  <a:lnTo>
                    <a:pt x="1709" y="4394"/>
                  </a:lnTo>
                  <a:lnTo>
                    <a:pt x="1790" y="4353"/>
                  </a:lnTo>
                  <a:lnTo>
                    <a:pt x="1872" y="4312"/>
                  </a:lnTo>
                  <a:lnTo>
                    <a:pt x="1912" y="4231"/>
                  </a:lnTo>
                  <a:lnTo>
                    <a:pt x="1912" y="4150"/>
                  </a:lnTo>
                  <a:lnTo>
                    <a:pt x="1831" y="3621"/>
                  </a:lnTo>
                  <a:lnTo>
                    <a:pt x="1790" y="3133"/>
                  </a:lnTo>
                  <a:lnTo>
                    <a:pt x="1750" y="2604"/>
                  </a:lnTo>
                  <a:lnTo>
                    <a:pt x="1790" y="2075"/>
                  </a:lnTo>
                  <a:lnTo>
                    <a:pt x="1790" y="1709"/>
                  </a:lnTo>
                  <a:lnTo>
                    <a:pt x="1872" y="1099"/>
                  </a:lnTo>
                  <a:lnTo>
                    <a:pt x="1912" y="814"/>
                  </a:lnTo>
                  <a:lnTo>
                    <a:pt x="1994" y="570"/>
                  </a:lnTo>
                  <a:lnTo>
                    <a:pt x="2116" y="448"/>
                  </a:lnTo>
                  <a:lnTo>
                    <a:pt x="2197" y="407"/>
                  </a:lnTo>
                  <a:close/>
                  <a:moveTo>
                    <a:pt x="2278" y="1"/>
                  </a:moveTo>
                  <a:lnTo>
                    <a:pt x="2116" y="41"/>
                  </a:lnTo>
                  <a:lnTo>
                    <a:pt x="1912" y="82"/>
                  </a:lnTo>
                  <a:lnTo>
                    <a:pt x="1790" y="204"/>
                  </a:lnTo>
                  <a:lnTo>
                    <a:pt x="1668" y="407"/>
                  </a:lnTo>
                  <a:lnTo>
                    <a:pt x="1587" y="570"/>
                  </a:lnTo>
                  <a:lnTo>
                    <a:pt x="1506" y="1140"/>
                  </a:lnTo>
                  <a:lnTo>
                    <a:pt x="1441" y="1590"/>
                  </a:lnTo>
                  <a:lnTo>
                    <a:pt x="1384" y="1099"/>
                  </a:lnTo>
                  <a:lnTo>
                    <a:pt x="1262" y="774"/>
                  </a:lnTo>
                  <a:lnTo>
                    <a:pt x="1140" y="489"/>
                  </a:lnTo>
                  <a:lnTo>
                    <a:pt x="977" y="326"/>
                  </a:lnTo>
                  <a:lnTo>
                    <a:pt x="814" y="245"/>
                  </a:lnTo>
                  <a:lnTo>
                    <a:pt x="651" y="204"/>
                  </a:lnTo>
                  <a:lnTo>
                    <a:pt x="489" y="245"/>
                  </a:lnTo>
                  <a:lnTo>
                    <a:pt x="326" y="326"/>
                  </a:lnTo>
                  <a:lnTo>
                    <a:pt x="204" y="448"/>
                  </a:lnTo>
                  <a:lnTo>
                    <a:pt x="123" y="611"/>
                  </a:lnTo>
                  <a:lnTo>
                    <a:pt x="41" y="774"/>
                  </a:lnTo>
                  <a:lnTo>
                    <a:pt x="1" y="1099"/>
                  </a:lnTo>
                  <a:lnTo>
                    <a:pt x="1" y="1424"/>
                  </a:lnTo>
                  <a:lnTo>
                    <a:pt x="82" y="2034"/>
                  </a:lnTo>
                  <a:lnTo>
                    <a:pt x="163" y="3417"/>
                  </a:lnTo>
                  <a:lnTo>
                    <a:pt x="285" y="4760"/>
                  </a:lnTo>
                  <a:lnTo>
                    <a:pt x="367" y="5411"/>
                  </a:lnTo>
                  <a:lnTo>
                    <a:pt x="489" y="6061"/>
                  </a:lnTo>
                  <a:lnTo>
                    <a:pt x="814" y="7404"/>
                  </a:lnTo>
                  <a:lnTo>
                    <a:pt x="1140" y="8746"/>
                  </a:lnTo>
                  <a:lnTo>
                    <a:pt x="1262" y="9438"/>
                  </a:lnTo>
                  <a:lnTo>
                    <a:pt x="1302" y="9560"/>
                  </a:lnTo>
                  <a:lnTo>
                    <a:pt x="1424" y="9641"/>
                  </a:lnTo>
                  <a:lnTo>
                    <a:pt x="1587" y="9682"/>
                  </a:lnTo>
                  <a:lnTo>
                    <a:pt x="1750" y="9682"/>
                  </a:lnTo>
                  <a:lnTo>
                    <a:pt x="2441" y="9722"/>
                  </a:lnTo>
                  <a:lnTo>
                    <a:pt x="4353" y="9722"/>
                  </a:lnTo>
                  <a:lnTo>
                    <a:pt x="5044" y="9682"/>
                  </a:lnTo>
                  <a:lnTo>
                    <a:pt x="5777" y="9560"/>
                  </a:lnTo>
                  <a:lnTo>
                    <a:pt x="6468" y="9356"/>
                  </a:lnTo>
                  <a:lnTo>
                    <a:pt x="7026" y="9112"/>
                  </a:lnTo>
                  <a:lnTo>
                    <a:pt x="7119" y="9112"/>
                  </a:lnTo>
                  <a:lnTo>
                    <a:pt x="7160" y="9071"/>
                  </a:lnTo>
                  <a:lnTo>
                    <a:pt x="7173" y="9044"/>
                  </a:lnTo>
                  <a:lnTo>
                    <a:pt x="7173" y="9044"/>
                  </a:lnTo>
                  <a:lnTo>
                    <a:pt x="7200" y="9031"/>
                  </a:lnTo>
                  <a:lnTo>
                    <a:pt x="7241" y="8990"/>
                  </a:lnTo>
                  <a:lnTo>
                    <a:pt x="7241" y="8909"/>
                  </a:lnTo>
                  <a:lnTo>
                    <a:pt x="7200" y="7566"/>
                  </a:lnTo>
                  <a:lnTo>
                    <a:pt x="7078" y="6183"/>
                  </a:lnTo>
                  <a:lnTo>
                    <a:pt x="6875" y="4841"/>
                  </a:lnTo>
                  <a:lnTo>
                    <a:pt x="6590" y="3499"/>
                  </a:lnTo>
                  <a:lnTo>
                    <a:pt x="6265" y="2197"/>
                  </a:lnTo>
                  <a:lnTo>
                    <a:pt x="5817" y="896"/>
                  </a:lnTo>
                  <a:lnTo>
                    <a:pt x="5736" y="692"/>
                  </a:lnTo>
                  <a:lnTo>
                    <a:pt x="5614" y="448"/>
                  </a:lnTo>
                  <a:lnTo>
                    <a:pt x="5573" y="326"/>
                  </a:lnTo>
                  <a:lnTo>
                    <a:pt x="5492" y="245"/>
                  </a:lnTo>
                  <a:lnTo>
                    <a:pt x="5370" y="204"/>
                  </a:lnTo>
                  <a:lnTo>
                    <a:pt x="5126" y="204"/>
                  </a:lnTo>
                  <a:lnTo>
                    <a:pt x="5004" y="245"/>
                  </a:lnTo>
                  <a:lnTo>
                    <a:pt x="4922" y="326"/>
                  </a:lnTo>
                  <a:lnTo>
                    <a:pt x="4882" y="448"/>
                  </a:lnTo>
                  <a:lnTo>
                    <a:pt x="4800" y="692"/>
                  </a:lnTo>
                  <a:lnTo>
                    <a:pt x="4760" y="896"/>
                  </a:lnTo>
                  <a:lnTo>
                    <a:pt x="4638" y="1668"/>
                  </a:lnTo>
                  <a:lnTo>
                    <a:pt x="4621" y="1832"/>
                  </a:lnTo>
                  <a:lnTo>
                    <a:pt x="4597" y="1628"/>
                  </a:lnTo>
                  <a:lnTo>
                    <a:pt x="4556" y="1099"/>
                  </a:lnTo>
                  <a:lnTo>
                    <a:pt x="4516" y="855"/>
                  </a:lnTo>
                  <a:lnTo>
                    <a:pt x="4434" y="611"/>
                  </a:lnTo>
                  <a:lnTo>
                    <a:pt x="4312" y="448"/>
                  </a:lnTo>
                  <a:lnTo>
                    <a:pt x="4150" y="326"/>
                  </a:lnTo>
                  <a:lnTo>
                    <a:pt x="3987" y="285"/>
                  </a:lnTo>
                  <a:lnTo>
                    <a:pt x="3784" y="326"/>
                  </a:lnTo>
                  <a:lnTo>
                    <a:pt x="3661" y="367"/>
                  </a:lnTo>
                  <a:lnTo>
                    <a:pt x="3580" y="407"/>
                  </a:lnTo>
                  <a:lnTo>
                    <a:pt x="3458" y="611"/>
                  </a:lnTo>
                  <a:lnTo>
                    <a:pt x="3377" y="814"/>
                  </a:lnTo>
                  <a:lnTo>
                    <a:pt x="3336" y="1018"/>
                  </a:lnTo>
                  <a:lnTo>
                    <a:pt x="3173" y="1546"/>
                  </a:lnTo>
                  <a:lnTo>
                    <a:pt x="3092" y="2075"/>
                  </a:lnTo>
                  <a:lnTo>
                    <a:pt x="3086" y="2117"/>
                  </a:lnTo>
                  <a:lnTo>
                    <a:pt x="3011" y="1628"/>
                  </a:lnTo>
                  <a:lnTo>
                    <a:pt x="2970" y="1140"/>
                  </a:lnTo>
                  <a:lnTo>
                    <a:pt x="2889" y="896"/>
                  </a:lnTo>
                  <a:lnTo>
                    <a:pt x="2848" y="611"/>
                  </a:lnTo>
                  <a:lnTo>
                    <a:pt x="2726" y="367"/>
                  </a:lnTo>
                  <a:lnTo>
                    <a:pt x="2604" y="163"/>
                  </a:lnTo>
                  <a:lnTo>
                    <a:pt x="2482" y="82"/>
                  </a:lnTo>
                  <a:lnTo>
                    <a:pt x="2401" y="41"/>
                  </a:lnTo>
                  <a:lnTo>
                    <a:pt x="2278" y="1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9036763" y="3171309"/>
              <a:ext cx="2647" cy="63"/>
            </a:xfrm>
            <a:custGeom>
              <a:rect b="b" l="l" r="r" t="t"/>
              <a:pathLst>
                <a:path extrusionOk="0" h="1" w="42">
                  <a:moveTo>
                    <a:pt x="0" y="0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8647142" y="2625347"/>
              <a:ext cx="417852" cy="556233"/>
            </a:xfrm>
            <a:custGeom>
              <a:rect b="b" l="l" r="r" t="t"/>
              <a:pathLst>
                <a:path extrusionOk="0" h="8827" w="6631">
                  <a:moveTo>
                    <a:pt x="5939" y="0"/>
                  </a:moveTo>
                  <a:lnTo>
                    <a:pt x="4475" y="163"/>
                  </a:lnTo>
                  <a:lnTo>
                    <a:pt x="3051" y="326"/>
                  </a:lnTo>
                  <a:lnTo>
                    <a:pt x="1628" y="448"/>
                  </a:lnTo>
                  <a:lnTo>
                    <a:pt x="163" y="529"/>
                  </a:lnTo>
                  <a:lnTo>
                    <a:pt x="82" y="570"/>
                  </a:lnTo>
                  <a:lnTo>
                    <a:pt x="1" y="651"/>
                  </a:lnTo>
                  <a:lnTo>
                    <a:pt x="1" y="732"/>
                  </a:lnTo>
                  <a:lnTo>
                    <a:pt x="41" y="854"/>
                  </a:lnTo>
                  <a:lnTo>
                    <a:pt x="82" y="1017"/>
                  </a:lnTo>
                  <a:lnTo>
                    <a:pt x="123" y="1424"/>
                  </a:lnTo>
                  <a:lnTo>
                    <a:pt x="245" y="2848"/>
                  </a:lnTo>
                  <a:lnTo>
                    <a:pt x="367" y="6468"/>
                  </a:lnTo>
                  <a:lnTo>
                    <a:pt x="448" y="7891"/>
                  </a:lnTo>
                  <a:lnTo>
                    <a:pt x="448" y="8339"/>
                  </a:lnTo>
                  <a:lnTo>
                    <a:pt x="489" y="8502"/>
                  </a:lnTo>
                  <a:lnTo>
                    <a:pt x="529" y="8664"/>
                  </a:lnTo>
                  <a:lnTo>
                    <a:pt x="611" y="8746"/>
                  </a:lnTo>
                  <a:lnTo>
                    <a:pt x="692" y="8786"/>
                  </a:lnTo>
                  <a:lnTo>
                    <a:pt x="895" y="8827"/>
                  </a:lnTo>
                  <a:lnTo>
                    <a:pt x="3417" y="8827"/>
                  </a:lnTo>
                  <a:lnTo>
                    <a:pt x="4027" y="8786"/>
                  </a:lnTo>
                  <a:lnTo>
                    <a:pt x="4597" y="8746"/>
                  </a:lnTo>
                  <a:lnTo>
                    <a:pt x="5533" y="8664"/>
                  </a:lnTo>
                  <a:lnTo>
                    <a:pt x="6224" y="8664"/>
                  </a:lnTo>
                  <a:lnTo>
                    <a:pt x="6305" y="8705"/>
                  </a:lnTo>
                  <a:lnTo>
                    <a:pt x="6387" y="8705"/>
                  </a:lnTo>
                  <a:lnTo>
                    <a:pt x="6468" y="8664"/>
                  </a:lnTo>
                  <a:lnTo>
                    <a:pt x="6549" y="8542"/>
                  </a:lnTo>
                  <a:lnTo>
                    <a:pt x="6590" y="7688"/>
                  </a:lnTo>
                  <a:lnTo>
                    <a:pt x="6631" y="6752"/>
                  </a:lnTo>
                  <a:lnTo>
                    <a:pt x="6631" y="5817"/>
                  </a:lnTo>
                  <a:lnTo>
                    <a:pt x="6590" y="4841"/>
                  </a:lnTo>
                  <a:lnTo>
                    <a:pt x="6509" y="3905"/>
                  </a:lnTo>
                  <a:lnTo>
                    <a:pt x="6346" y="2034"/>
                  </a:lnTo>
                  <a:lnTo>
                    <a:pt x="6102" y="122"/>
                  </a:lnTo>
                  <a:lnTo>
                    <a:pt x="6021" y="41"/>
                  </a:lnTo>
                  <a:lnTo>
                    <a:pt x="5939" y="0"/>
                  </a:lnTo>
                  <a:close/>
                </a:path>
              </a:pathLst>
            </a:custGeom>
            <a:solidFill>
              <a:srgbClr val="EAB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8649725" y="2679162"/>
              <a:ext cx="63" cy="63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8654829" y="2694538"/>
              <a:ext cx="387101" cy="84629"/>
            </a:xfrm>
            <a:custGeom>
              <a:rect b="b" l="l" r="r" t="t"/>
              <a:pathLst>
                <a:path extrusionOk="0" h="1343" w="6143">
                  <a:moveTo>
                    <a:pt x="5939" y="0"/>
                  </a:moveTo>
                  <a:lnTo>
                    <a:pt x="4475" y="326"/>
                  </a:lnTo>
                  <a:lnTo>
                    <a:pt x="3051" y="611"/>
                  </a:lnTo>
                  <a:lnTo>
                    <a:pt x="1628" y="814"/>
                  </a:lnTo>
                  <a:lnTo>
                    <a:pt x="163" y="977"/>
                  </a:lnTo>
                  <a:lnTo>
                    <a:pt x="82" y="977"/>
                  </a:lnTo>
                  <a:lnTo>
                    <a:pt x="41" y="1058"/>
                  </a:lnTo>
                  <a:lnTo>
                    <a:pt x="1" y="1180"/>
                  </a:lnTo>
                  <a:lnTo>
                    <a:pt x="1" y="1221"/>
                  </a:lnTo>
                  <a:lnTo>
                    <a:pt x="41" y="1302"/>
                  </a:lnTo>
                  <a:lnTo>
                    <a:pt x="82" y="1343"/>
                  </a:lnTo>
                  <a:lnTo>
                    <a:pt x="163" y="1343"/>
                  </a:lnTo>
                  <a:lnTo>
                    <a:pt x="1628" y="1180"/>
                  </a:lnTo>
                  <a:lnTo>
                    <a:pt x="3092" y="977"/>
                  </a:lnTo>
                  <a:lnTo>
                    <a:pt x="4556" y="692"/>
                  </a:lnTo>
                  <a:lnTo>
                    <a:pt x="6021" y="367"/>
                  </a:lnTo>
                  <a:lnTo>
                    <a:pt x="6102" y="326"/>
                  </a:lnTo>
                  <a:lnTo>
                    <a:pt x="6143" y="285"/>
                  </a:lnTo>
                  <a:lnTo>
                    <a:pt x="6143" y="204"/>
                  </a:lnTo>
                  <a:lnTo>
                    <a:pt x="6143" y="163"/>
                  </a:lnTo>
                  <a:lnTo>
                    <a:pt x="6102" y="82"/>
                  </a:lnTo>
                  <a:lnTo>
                    <a:pt x="6061" y="41"/>
                  </a:lnTo>
                  <a:lnTo>
                    <a:pt x="5980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8062740" y="2035779"/>
              <a:ext cx="215385" cy="77004"/>
            </a:xfrm>
            <a:custGeom>
              <a:rect b="b" l="l" r="r" t="t"/>
              <a:pathLst>
                <a:path extrusionOk="0" h="1222" w="3418">
                  <a:moveTo>
                    <a:pt x="1994" y="1"/>
                  </a:moveTo>
                  <a:lnTo>
                    <a:pt x="1546" y="82"/>
                  </a:lnTo>
                  <a:lnTo>
                    <a:pt x="1139" y="204"/>
                  </a:lnTo>
                  <a:lnTo>
                    <a:pt x="733" y="408"/>
                  </a:lnTo>
                  <a:lnTo>
                    <a:pt x="366" y="611"/>
                  </a:lnTo>
                  <a:lnTo>
                    <a:pt x="41" y="936"/>
                  </a:lnTo>
                  <a:lnTo>
                    <a:pt x="0" y="977"/>
                  </a:lnTo>
                  <a:lnTo>
                    <a:pt x="0" y="1058"/>
                  </a:lnTo>
                  <a:lnTo>
                    <a:pt x="0" y="1140"/>
                  </a:lnTo>
                  <a:lnTo>
                    <a:pt x="41" y="1180"/>
                  </a:lnTo>
                  <a:lnTo>
                    <a:pt x="122" y="1221"/>
                  </a:lnTo>
                  <a:lnTo>
                    <a:pt x="244" y="1221"/>
                  </a:lnTo>
                  <a:lnTo>
                    <a:pt x="285" y="1180"/>
                  </a:lnTo>
                  <a:lnTo>
                    <a:pt x="611" y="936"/>
                  </a:lnTo>
                  <a:lnTo>
                    <a:pt x="936" y="692"/>
                  </a:lnTo>
                  <a:lnTo>
                    <a:pt x="1302" y="570"/>
                  </a:lnTo>
                  <a:lnTo>
                    <a:pt x="1668" y="448"/>
                  </a:lnTo>
                  <a:lnTo>
                    <a:pt x="2034" y="408"/>
                  </a:lnTo>
                  <a:lnTo>
                    <a:pt x="2441" y="408"/>
                  </a:lnTo>
                  <a:lnTo>
                    <a:pt x="2807" y="448"/>
                  </a:lnTo>
                  <a:lnTo>
                    <a:pt x="3214" y="570"/>
                  </a:lnTo>
                  <a:lnTo>
                    <a:pt x="3295" y="570"/>
                  </a:lnTo>
                  <a:lnTo>
                    <a:pt x="3336" y="530"/>
                  </a:lnTo>
                  <a:lnTo>
                    <a:pt x="3377" y="489"/>
                  </a:lnTo>
                  <a:lnTo>
                    <a:pt x="3417" y="448"/>
                  </a:lnTo>
                  <a:lnTo>
                    <a:pt x="3417" y="285"/>
                  </a:lnTo>
                  <a:lnTo>
                    <a:pt x="3377" y="245"/>
                  </a:lnTo>
                  <a:lnTo>
                    <a:pt x="3295" y="204"/>
                  </a:lnTo>
                  <a:lnTo>
                    <a:pt x="2888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7867961" y="1594926"/>
              <a:ext cx="30814" cy="33398"/>
            </a:xfrm>
            <a:custGeom>
              <a:rect b="b" l="l" r="r" t="t"/>
              <a:pathLst>
                <a:path extrusionOk="0" h="530" w="489">
                  <a:moveTo>
                    <a:pt x="203" y="0"/>
                  </a:moveTo>
                  <a:lnTo>
                    <a:pt x="81" y="41"/>
                  </a:lnTo>
                  <a:lnTo>
                    <a:pt x="41" y="122"/>
                  </a:lnTo>
                  <a:lnTo>
                    <a:pt x="0" y="245"/>
                  </a:lnTo>
                  <a:lnTo>
                    <a:pt x="0" y="285"/>
                  </a:lnTo>
                  <a:lnTo>
                    <a:pt x="41" y="407"/>
                  </a:lnTo>
                  <a:lnTo>
                    <a:pt x="81" y="489"/>
                  </a:lnTo>
                  <a:lnTo>
                    <a:pt x="163" y="529"/>
                  </a:lnTo>
                  <a:lnTo>
                    <a:pt x="325" y="529"/>
                  </a:lnTo>
                  <a:lnTo>
                    <a:pt x="447" y="489"/>
                  </a:lnTo>
                  <a:lnTo>
                    <a:pt x="488" y="407"/>
                  </a:lnTo>
                  <a:lnTo>
                    <a:pt x="488" y="285"/>
                  </a:lnTo>
                  <a:lnTo>
                    <a:pt x="488" y="245"/>
                  </a:lnTo>
                  <a:lnTo>
                    <a:pt x="488" y="122"/>
                  </a:lnTo>
                  <a:lnTo>
                    <a:pt x="447" y="41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8180641" y="1556487"/>
              <a:ext cx="28231" cy="30814"/>
            </a:xfrm>
            <a:custGeom>
              <a:rect b="b" l="l" r="r" t="t"/>
              <a:pathLst>
                <a:path extrusionOk="0" h="489" w="448">
                  <a:moveTo>
                    <a:pt x="123" y="0"/>
                  </a:moveTo>
                  <a:lnTo>
                    <a:pt x="41" y="82"/>
                  </a:lnTo>
                  <a:lnTo>
                    <a:pt x="0" y="122"/>
                  </a:lnTo>
                  <a:lnTo>
                    <a:pt x="0" y="244"/>
                  </a:lnTo>
                  <a:lnTo>
                    <a:pt x="0" y="326"/>
                  </a:lnTo>
                  <a:lnTo>
                    <a:pt x="41" y="407"/>
                  </a:lnTo>
                  <a:lnTo>
                    <a:pt x="123" y="448"/>
                  </a:lnTo>
                  <a:lnTo>
                    <a:pt x="204" y="488"/>
                  </a:lnTo>
                  <a:lnTo>
                    <a:pt x="326" y="448"/>
                  </a:lnTo>
                  <a:lnTo>
                    <a:pt x="407" y="407"/>
                  </a:lnTo>
                  <a:lnTo>
                    <a:pt x="448" y="326"/>
                  </a:lnTo>
                  <a:lnTo>
                    <a:pt x="448" y="244"/>
                  </a:lnTo>
                  <a:lnTo>
                    <a:pt x="448" y="122"/>
                  </a:lnTo>
                  <a:lnTo>
                    <a:pt x="407" y="8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7867961" y="1700035"/>
              <a:ext cx="74358" cy="74358"/>
            </a:xfrm>
            <a:custGeom>
              <a:rect b="b" l="l" r="r" t="t"/>
              <a:pathLst>
                <a:path extrusionOk="0" h="1180" w="1180">
                  <a:moveTo>
                    <a:pt x="936" y="0"/>
                  </a:moveTo>
                  <a:lnTo>
                    <a:pt x="895" y="41"/>
                  </a:lnTo>
                  <a:lnTo>
                    <a:pt x="814" y="82"/>
                  </a:lnTo>
                  <a:lnTo>
                    <a:pt x="691" y="326"/>
                  </a:lnTo>
                  <a:lnTo>
                    <a:pt x="651" y="366"/>
                  </a:lnTo>
                  <a:lnTo>
                    <a:pt x="610" y="407"/>
                  </a:lnTo>
                  <a:lnTo>
                    <a:pt x="529" y="529"/>
                  </a:lnTo>
                  <a:lnTo>
                    <a:pt x="407" y="610"/>
                  </a:lnTo>
                  <a:lnTo>
                    <a:pt x="366" y="651"/>
                  </a:lnTo>
                  <a:lnTo>
                    <a:pt x="325" y="692"/>
                  </a:lnTo>
                  <a:lnTo>
                    <a:pt x="81" y="854"/>
                  </a:lnTo>
                  <a:lnTo>
                    <a:pt x="41" y="895"/>
                  </a:lnTo>
                  <a:lnTo>
                    <a:pt x="0" y="936"/>
                  </a:lnTo>
                  <a:lnTo>
                    <a:pt x="0" y="1017"/>
                  </a:lnTo>
                  <a:lnTo>
                    <a:pt x="41" y="1098"/>
                  </a:lnTo>
                  <a:lnTo>
                    <a:pt x="81" y="1139"/>
                  </a:lnTo>
                  <a:lnTo>
                    <a:pt x="163" y="1180"/>
                  </a:lnTo>
                  <a:lnTo>
                    <a:pt x="203" y="1180"/>
                  </a:lnTo>
                  <a:lnTo>
                    <a:pt x="285" y="1139"/>
                  </a:lnTo>
                  <a:lnTo>
                    <a:pt x="569" y="976"/>
                  </a:lnTo>
                  <a:lnTo>
                    <a:pt x="773" y="773"/>
                  </a:lnTo>
                  <a:lnTo>
                    <a:pt x="976" y="529"/>
                  </a:lnTo>
                  <a:lnTo>
                    <a:pt x="1139" y="285"/>
                  </a:lnTo>
                  <a:lnTo>
                    <a:pt x="1180" y="204"/>
                  </a:lnTo>
                  <a:lnTo>
                    <a:pt x="1180" y="122"/>
                  </a:lnTo>
                  <a:lnTo>
                    <a:pt x="1139" y="82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8178058" y="1661596"/>
              <a:ext cx="82109" cy="46190"/>
            </a:xfrm>
            <a:custGeom>
              <a:rect b="b" l="l" r="r" t="t"/>
              <a:pathLst>
                <a:path extrusionOk="0" h="733" w="1303">
                  <a:moveTo>
                    <a:pt x="164" y="0"/>
                  </a:moveTo>
                  <a:lnTo>
                    <a:pt x="82" y="41"/>
                  </a:lnTo>
                  <a:lnTo>
                    <a:pt x="1" y="122"/>
                  </a:lnTo>
                  <a:lnTo>
                    <a:pt x="1" y="203"/>
                  </a:lnTo>
                  <a:lnTo>
                    <a:pt x="41" y="285"/>
                  </a:lnTo>
                  <a:lnTo>
                    <a:pt x="123" y="407"/>
                  </a:lnTo>
                  <a:lnTo>
                    <a:pt x="245" y="529"/>
                  </a:lnTo>
                  <a:lnTo>
                    <a:pt x="530" y="651"/>
                  </a:lnTo>
                  <a:lnTo>
                    <a:pt x="692" y="692"/>
                  </a:lnTo>
                  <a:lnTo>
                    <a:pt x="855" y="732"/>
                  </a:lnTo>
                  <a:lnTo>
                    <a:pt x="1018" y="732"/>
                  </a:lnTo>
                  <a:lnTo>
                    <a:pt x="1180" y="692"/>
                  </a:lnTo>
                  <a:lnTo>
                    <a:pt x="1262" y="651"/>
                  </a:lnTo>
                  <a:lnTo>
                    <a:pt x="1302" y="610"/>
                  </a:lnTo>
                  <a:lnTo>
                    <a:pt x="1302" y="529"/>
                  </a:lnTo>
                  <a:lnTo>
                    <a:pt x="1302" y="447"/>
                  </a:lnTo>
                  <a:lnTo>
                    <a:pt x="1262" y="407"/>
                  </a:lnTo>
                  <a:lnTo>
                    <a:pt x="1221" y="366"/>
                  </a:lnTo>
                  <a:lnTo>
                    <a:pt x="1140" y="325"/>
                  </a:lnTo>
                  <a:lnTo>
                    <a:pt x="1099" y="325"/>
                  </a:lnTo>
                  <a:lnTo>
                    <a:pt x="1018" y="366"/>
                  </a:lnTo>
                  <a:lnTo>
                    <a:pt x="774" y="366"/>
                  </a:lnTo>
                  <a:lnTo>
                    <a:pt x="652" y="325"/>
                  </a:lnTo>
                  <a:lnTo>
                    <a:pt x="611" y="285"/>
                  </a:lnTo>
                  <a:lnTo>
                    <a:pt x="570" y="285"/>
                  </a:lnTo>
                  <a:lnTo>
                    <a:pt x="489" y="203"/>
                  </a:lnTo>
                  <a:lnTo>
                    <a:pt x="448" y="203"/>
                  </a:lnTo>
                  <a:lnTo>
                    <a:pt x="408" y="163"/>
                  </a:lnTo>
                  <a:lnTo>
                    <a:pt x="367" y="122"/>
                  </a:lnTo>
                  <a:lnTo>
                    <a:pt x="367" y="8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19"/>
          <p:cNvGrpSpPr/>
          <p:nvPr/>
        </p:nvGrpSpPr>
        <p:grpSpPr>
          <a:xfrm>
            <a:off x="7917179" y="-16331"/>
            <a:ext cx="1226811" cy="1623560"/>
            <a:chOff x="9069729" y="540644"/>
            <a:chExt cx="1226811" cy="1623560"/>
          </a:xfrm>
        </p:grpSpPr>
        <p:sp>
          <p:nvSpPr>
            <p:cNvPr id="304" name="Google Shape;304;p19"/>
            <p:cNvSpPr/>
            <p:nvPr/>
          </p:nvSpPr>
          <p:spPr>
            <a:xfrm>
              <a:off x="9315091" y="770815"/>
              <a:ext cx="966332" cy="1350944"/>
            </a:xfrm>
            <a:custGeom>
              <a:rect b="b" l="l" r="r" t="t"/>
              <a:pathLst>
                <a:path extrusionOk="0" h="18142" w="12977">
                  <a:moveTo>
                    <a:pt x="3824" y="0"/>
                  </a:moveTo>
                  <a:lnTo>
                    <a:pt x="3417" y="41"/>
                  </a:lnTo>
                  <a:lnTo>
                    <a:pt x="2970" y="82"/>
                  </a:lnTo>
                  <a:lnTo>
                    <a:pt x="2563" y="204"/>
                  </a:lnTo>
                  <a:lnTo>
                    <a:pt x="2156" y="366"/>
                  </a:lnTo>
                  <a:lnTo>
                    <a:pt x="1750" y="570"/>
                  </a:lnTo>
                  <a:lnTo>
                    <a:pt x="1384" y="814"/>
                  </a:lnTo>
                  <a:lnTo>
                    <a:pt x="1058" y="1180"/>
                  </a:lnTo>
                  <a:lnTo>
                    <a:pt x="773" y="1546"/>
                  </a:lnTo>
                  <a:lnTo>
                    <a:pt x="529" y="1953"/>
                  </a:lnTo>
                  <a:lnTo>
                    <a:pt x="326" y="2360"/>
                  </a:lnTo>
                  <a:lnTo>
                    <a:pt x="163" y="2807"/>
                  </a:lnTo>
                  <a:lnTo>
                    <a:pt x="82" y="3295"/>
                  </a:lnTo>
                  <a:lnTo>
                    <a:pt x="1" y="3783"/>
                  </a:lnTo>
                  <a:lnTo>
                    <a:pt x="1" y="4231"/>
                  </a:lnTo>
                  <a:lnTo>
                    <a:pt x="1" y="4800"/>
                  </a:lnTo>
                  <a:lnTo>
                    <a:pt x="41" y="5370"/>
                  </a:lnTo>
                  <a:lnTo>
                    <a:pt x="123" y="5939"/>
                  </a:lnTo>
                  <a:lnTo>
                    <a:pt x="204" y="6468"/>
                  </a:lnTo>
                  <a:lnTo>
                    <a:pt x="448" y="7607"/>
                  </a:lnTo>
                  <a:lnTo>
                    <a:pt x="733" y="8705"/>
                  </a:lnTo>
                  <a:lnTo>
                    <a:pt x="1058" y="9763"/>
                  </a:lnTo>
                  <a:lnTo>
                    <a:pt x="1384" y="10820"/>
                  </a:lnTo>
                  <a:lnTo>
                    <a:pt x="1790" y="11878"/>
                  </a:lnTo>
                  <a:lnTo>
                    <a:pt x="2197" y="12895"/>
                  </a:lnTo>
                  <a:lnTo>
                    <a:pt x="2685" y="13912"/>
                  </a:lnTo>
                  <a:lnTo>
                    <a:pt x="3173" y="14929"/>
                  </a:lnTo>
                  <a:lnTo>
                    <a:pt x="3621" y="15945"/>
                  </a:lnTo>
                  <a:lnTo>
                    <a:pt x="4028" y="17044"/>
                  </a:lnTo>
                  <a:lnTo>
                    <a:pt x="4475" y="18061"/>
                  </a:lnTo>
                  <a:lnTo>
                    <a:pt x="4516" y="18142"/>
                  </a:lnTo>
                  <a:lnTo>
                    <a:pt x="4638" y="18142"/>
                  </a:lnTo>
                  <a:lnTo>
                    <a:pt x="6671" y="17979"/>
                  </a:lnTo>
                  <a:lnTo>
                    <a:pt x="7688" y="17939"/>
                  </a:lnTo>
                  <a:lnTo>
                    <a:pt x="8705" y="17898"/>
                  </a:lnTo>
                  <a:lnTo>
                    <a:pt x="11675" y="17898"/>
                  </a:lnTo>
                  <a:lnTo>
                    <a:pt x="12163" y="17857"/>
                  </a:lnTo>
                  <a:lnTo>
                    <a:pt x="12651" y="17776"/>
                  </a:lnTo>
                  <a:lnTo>
                    <a:pt x="12692" y="17776"/>
                  </a:lnTo>
                  <a:lnTo>
                    <a:pt x="12732" y="17735"/>
                  </a:lnTo>
                  <a:lnTo>
                    <a:pt x="12773" y="17694"/>
                  </a:lnTo>
                  <a:lnTo>
                    <a:pt x="12773" y="17613"/>
                  </a:lnTo>
                  <a:lnTo>
                    <a:pt x="12732" y="17044"/>
                  </a:lnTo>
                  <a:lnTo>
                    <a:pt x="12692" y="16474"/>
                  </a:lnTo>
                  <a:lnTo>
                    <a:pt x="12692" y="15295"/>
                  </a:lnTo>
                  <a:lnTo>
                    <a:pt x="12773" y="14156"/>
                  </a:lnTo>
                  <a:lnTo>
                    <a:pt x="12854" y="13017"/>
                  </a:lnTo>
                  <a:lnTo>
                    <a:pt x="12895" y="11837"/>
                  </a:lnTo>
                  <a:lnTo>
                    <a:pt x="12936" y="10658"/>
                  </a:lnTo>
                  <a:lnTo>
                    <a:pt x="12976" y="8298"/>
                  </a:lnTo>
                  <a:lnTo>
                    <a:pt x="12936" y="8095"/>
                  </a:lnTo>
                  <a:lnTo>
                    <a:pt x="12854" y="7932"/>
                  </a:lnTo>
                  <a:lnTo>
                    <a:pt x="12447" y="7403"/>
                  </a:lnTo>
                  <a:lnTo>
                    <a:pt x="11715" y="6509"/>
                  </a:lnTo>
                  <a:lnTo>
                    <a:pt x="10292" y="4719"/>
                  </a:lnTo>
                  <a:lnTo>
                    <a:pt x="9071" y="3254"/>
                  </a:lnTo>
                  <a:lnTo>
                    <a:pt x="8421" y="2522"/>
                  </a:lnTo>
                  <a:lnTo>
                    <a:pt x="7770" y="1871"/>
                  </a:lnTo>
                  <a:lnTo>
                    <a:pt x="7119" y="1261"/>
                  </a:lnTo>
                  <a:lnTo>
                    <a:pt x="6753" y="977"/>
                  </a:lnTo>
                  <a:lnTo>
                    <a:pt x="6387" y="733"/>
                  </a:lnTo>
                  <a:lnTo>
                    <a:pt x="5980" y="529"/>
                  </a:lnTo>
                  <a:lnTo>
                    <a:pt x="5573" y="366"/>
                  </a:lnTo>
                  <a:lnTo>
                    <a:pt x="5166" y="204"/>
                  </a:lnTo>
                  <a:lnTo>
                    <a:pt x="4719" y="82"/>
                  </a:lnTo>
                  <a:lnTo>
                    <a:pt x="4272" y="41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EAB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9375705" y="1185809"/>
              <a:ext cx="312008" cy="172684"/>
            </a:xfrm>
            <a:custGeom>
              <a:rect b="b" l="l" r="r" t="t"/>
              <a:pathLst>
                <a:path extrusionOk="0" h="2319" w="4190">
                  <a:moveTo>
                    <a:pt x="285" y="0"/>
                  </a:moveTo>
                  <a:lnTo>
                    <a:pt x="203" y="41"/>
                  </a:lnTo>
                  <a:lnTo>
                    <a:pt x="81" y="122"/>
                  </a:lnTo>
                  <a:lnTo>
                    <a:pt x="41" y="244"/>
                  </a:lnTo>
                  <a:lnTo>
                    <a:pt x="0" y="366"/>
                  </a:lnTo>
                  <a:lnTo>
                    <a:pt x="41" y="488"/>
                  </a:lnTo>
                  <a:lnTo>
                    <a:pt x="81" y="651"/>
                  </a:lnTo>
                  <a:lnTo>
                    <a:pt x="163" y="773"/>
                  </a:lnTo>
                  <a:lnTo>
                    <a:pt x="285" y="854"/>
                  </a:lnTo>
                  <a:lnTo>
                    <a:pt x="529" y="1058"/>
                  </a:lnTo>
                  <a:lnTo>
                    <a:pt x="651" y="1139"/>
                  </a:lnTo>
                  <a:lnTo>
                    <a:pt x="773" y="1261"/>
                  </a:lnTo>
                  <a:lnTo>
                    <a:pt x="936" y="1586"/>
                  </a:lnTo>
                  <a:lnTo>
                    <a:pt x="1098" y="1871"/>
                  </a:lnTo>
                  <a:lnTo>
                    <a:pt x="1261" y="2074"/>
                  </a:lnTo>
                  <a:lnTo>
                    <a:pt x="1464" y="2237"/>
                  </a:lnTo>
                  <a:lnTo>
                    <a:pt x="1708" y="2319"/>
                  </a:lnTo>
                  <a:lnTo>
                    <a:pt x="1953" y="2278"/>
                  </a:lnTo>
                  <a:lnTo>
                    <a:pt x="2197" y="2237"/>
                  </a:lnTo>
                  <a:lnTo>
                    <a:pt x="2441" y="2115"/>
                  </a:lnTo>
                  <a:lnTo>
                    <a:pt x="2685" y="2034"/>
                  </a:lnTo>
                  <a:lnTo>
                    <a:pt x="2888" y="1952"/>
                  </a:lnTo>
                  <a:lnTo>
                    <a:pt x="3091" y="1912"/>
                  </a:lnTo>
                  <a:lnTo>
                    <a:pt x="3295" y="1912"/>
                  </a:lnTo>
                  <a:lnTo>
                    <a:pt x="3702" y="1993"/>
                  </a:lnTo>
                  <a:lnTo>
                    <a:pt x="3864" y="1993"/>
                  </a:lnTo>
                  <a:lnTo>
                    <a:pt x="4027" y="1952"/>
                  </a:lnTo>
                  <a:lnTo>
                    <a:pt x="4149" y="1830"/>
                  </a:lnTo>
                  <a:lnTo>
                    <a:pt x="4190" y="1627"/>
                  </a:lnTo>
                  <a:lnTo>
                    <a:pt x="4190" y="1342"/>
                  </a:lnTo>
                  <a:lnTo>
                    <a:pt x="4068" y="1098"/>
                  </a:lnTo>
                  <a:lnTo>
                    <a:pt x="3905" y="854"/>
                  </a:lnTo>
                  <a:lnTo>
                    <a:pt x="3702" y="651"/>
                  </a:lnTo>
                  <a:lnTo>
                    <a:pt x="3498" y="529"/>
                  </a:lnTo>
                  <a:lnTo>
                    <a:pt x="3214" y="447"/>
                  </a:lnTo>
                  <a:lnTo>
                    <a:pt x="2969" y="407"/>
                  </a:lnTo>
                  <a:lnTo>
                    <a:pt x="2685" y="447"/>
                  </a:lnTo>
                  <a:lnTo>
                    <a:pt x="2156" y="569"/>
                  </a:lnTo>
                  <a:lnTo>
                    <a:pt x="1871" y="569"/>
                  </a:lnTo>
                  <a:lnTo>
                    <a:pt x="1586" y="529"/>
                  </a:lnTo>
                  <a:lnTo>
                    <a:pt x="1302" y="366"/>
                  </a:lnTo>
                  <a:lnTo>
                    <a:pt x="976" y="163"/>
                  </a:lnTo>
                  <a:lnTo>
                    <a:pt x="814" y="81"/>
                  </a:lnTo>
                  <a:lnTo>
                    <a:pt x="651" y="41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32C27"/>
                </a:solidFill>
              </a:endParaR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9714893" y="910139"/>
              <a:ext cx="175812" cy="342316"/>
            </a:xfrm>
            <a:custGeom>
              <a:rect b="b" l="l" r="r" t="t"/>
              <a:pathLst>
                <a:path extrusionOk="0" h="4597" w="2361">
                  <a:moveTo>
                    <a:pt x="1140" y="0"/>
                  </a:moveTo>
                  <a:lnTo>
                    <a:pt x="1018" y="41"/>
                  </a:lnTo>
                  <a:lnTo>
                    <a:pt x="936" y="82"/>
                  </a:lnTo>
                  <a:lnTo>
                    <a:pt x="855" y="204"/>
                  </a:lnTo>
                  <a:lnTo>
                    <a:pt x="774" y="367"/>
                  </a:lnTo>
                  <a:lnTo>
                    <a:pt x="774" y="489"/>
                  </a:lnTo>
                  <a:lnTo>
                    <a:pt x="774" y="814"/>
                  </a:lnTo>
                  <a:lnTo>
                    <a:pt x="936" y="1383"/>
                  </a:lnTo>
                  <a:lnTo>
                    <a:pt x="977" y="1709"/>
                  </a:lnTo>
                  <a:lnTo>
                    <a:pt x="977" y="1872"/>
                  </a:lnTo>
                  <a:lnTo>
                    <a:pt x="936" y="1994"/>
                  </a:lnTo>
                  <a:lnTo>
                    <a:pt x="814" y="2116"/>
                  </a:lnTo>
                  <a:lnTo>
                    <a:pt x="652" y="2197"/>
                  </a:lnTo>
                  <a:lnTo>
                    <a:pt x="408" y="2360"/>
                  </a:lnTo>
                  <a:lnTo>
                    <a:pt x="367" y="2360"/>
                  </a:lnTo>
                  <a:lnTo>
                    <a:pt x="367" y="2400"/>
                  </a:lnTo>
                  <a:lnTo>
                    <a:pt x="245" y="2482"/>
                  </a:lnTo>
                  <a:lnTo>
                    <a:pt x="164" y="2604"/>
                  </a:lnTo>
                  <a:lnTo>
                    <a:pt x="41" y="2888"/>
                  </a:lnTo>
                  <a:lnTo>
                    <a:pt x="1" y="3173"/>
                  </a:lnTo>
                  <a:lnTo>
                    <a:pt x="1" y="3458"/>
                  </a:lnTo>
                  <a:lnTo>
                    <a:pt x="41" y="3783"/>
                  </a:lnTo>
                  <a:lnTo>
                    <a:pt x="123" y="4109"/>
                  </a:lnTo>
                  <a:lnTo>
                    <a:pt x="204" y="4231"/>
                  </a:lnTo>
                  <a:lnTo>
                    <a:pt x="286" y="4394"/>
                  </a:lnTo>
                  <a:lnTo>
                    <a:pt x="408" y="4475"/>
                  </a:lnTo>
                  <a:lnTo>
                    <a:pt x="570" y="4556"/>
                  </a:lnTo>
                  <a:lnTo>
                    <a:pt x="692" y="4597"/>
                  </a:lnTo>
                  <a:lnTo>
                    <a:pt x="977" y="4597"/>
                  </a:lnTo>
                  <a:lnTo>
                    <a:pt x="1058" y="4516"/>
                  </a:lnTo>
                  <a:lnTo>
                    <a:pt x="1180" y="4434"/>
                  </a:lnTo>
                  <a:lnTo>
                    <a:pt x="1221" y="4312"/>
                  </a:lnTo>
                  <a:lnTo>
                    <a:pt x="1302" y="4190"/>
                  </a:lnTo>
                  <a:lnTo>
                    <a:pt x="1343" y="4027"/>
                  </a:lnTo>
                  <a:lnTo>
                    <a:pt x="1343" y="3865"/>
                  </a:lnTo>
                  <a:lnTo>
                    <a:pt x="1302" y="3661"/>
                  </a:lnTo>
                  <a:lnTo>
                    <a:pt x="1302" y="3499"/>
                  </a:lnTo>
                  <a:lnTo>
                    <a:pt x="1343" y="3336"/>
                  </a:lnTo>
                  <a:lnTo>
                    <a:pt x="1384" y="3214"/>
                  </a:lnTo>
                  <a:lnTo>
                    <a:pt x="1424" y="3173"/>
                  </a:lnTo>
                  <a:lnTo>
                    <a:pt x="1587" y="3011"/>
                  </a:lnTo>
                  <a:lnTo>
                    <a:pt x="1953" y="2766"/>
                  </a:lnTo>
                  <a:lnTo>
                    <a:pt x="2116" y="2644"/>
                  </a:lnTo>
                  <a:lnTo>
                    <a:pt x="2279" y="2482"/>
                  </a:lnTo>
                  <a:lnTo>
                    <a:pt x="2319" y="2360"/>
                  </a:lnTo>
                  <a:lnTo>
                    <a:pt x="2360" y="2238"/>
                  </a:lnTo>
                  <a:lnTo>
                    <a:pt x="2360" y="2034"/>
                  </a:lnTo>
                  <a:lnTo>
                    <a:pt x="2279" y="1790"/>
                  </a:lnTo>
                  <a:lnTo>
                    <a:pt x="2157" y="1587"/>
                  </a:lnTo>
                  <a:lnTo>
                    <a:pt x="1913" y="1343"/>
                  </a:lnTo>
                  <a:lnTo>
                    <a:pt x="1791" y="1221"/>
                  </a:lnTo>
                  <a:lnTo>
                    <a:pt x="1709" y="1099"/>
                  </a:lnTo>
                  <a:lnTo>
                    <a:pt x="1628" y="895"/>
                  </a:lnTo>
                  <a:lnTo>
                    <a:pt x="1628" y="733"/>
                  </a:lnTo>
                  <a:lnTo>
                    <a:pt x="1628" y="529"/>
                  </a:lnTo>
                  <a:lnTo>
                    <a:pt x="1628" y="367"/>
                  </a:lnTo>
                  <a:lnTo>
                    <a:pt x="1547" y="245"/>
                  </a:lnTo>
                  <a:lnTo>
                    <a:pt x="1465" y="123"/>
                  </a:lnTo>
                  <a:lnTo>
                    <a:pt x="1384" y="82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32C27"/>
                </a:solidFill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9708862" y="567898"/>
              <a:ext cx="42445" cy="1553861"/>
            </a:xfrm>
            <a:custGeom>
              <a:rect b="b" l="l" r="r" t="t"/>
              <a:pathLst>
                <a:path extrusionOk="0" h="20867" w="570">
                  <a:moveTo>
                    <a:pt x="245" y="0"/>
                  </a:moveTo>
                  <a:lnTo>
                    <a:pt x="204" y="41"/>
                  </a:lnTo>
                  <a:lnTo>
                    <a:pt x="163" y="122"/>
                  </a:lnTo>
                  <a:lnTo>
                    <a:pt x="122" y="203"/>
                  </a:lnTo>
                  <a:lnTo>
                    <a:pt x="163" y="4190"/>
                  </a:lnTo>
                  <a:lnTo>
                    <a:pt x="204" y="8176"/>
                  </a:lnTo>
                  <a:lnTo>
                    <a:pt x="163" y="12162"/>
                  </a:lnTo>
                  <a:lnTo>
                    <a:pt x="122" y="16148"/>
                  </a:lnTo>
                  <a:lnTo>
                    <a:pt x="0" y="20664"/>
                  </a:lnTo>
                  <a:lnTo>
                    <a:pt x="0" y="20745"/>
                  </a:lnTo>
                  <a:lnTo>
                    <a:pt x="41" y="20826"/>
                  </a:lnTo>
                  <a:lnTo>
                    <a:pt x="122" y="20826"/>
                  </a:lnTo>
                  <a:lnTo>
                    <a:pt x="163" y="20867"/>
                  </a:lnTo>
                  <a:lnTo>
                    <a:pt x="245" y="20826"/>
                  </a:lnTo>
                  <a:lnTo>
                    <a:pt x="326" y="20826"/>
                  </a:lnTo>
                  <a:lnTo>
                    <a:pt x="367" y="20745"/>
                  </a:lnTo>
                  <a:lnTo>
                    <a:pt x="367" y="20664"/>
                  </a:lnTo>
                  <a:lnTo>
                    <a:pt x="489" y="16677"/>
                  </a:lnTo>
                  <a:lnTo>
                    <a:pt x="529" y="12691"/>
                  </a:lnTo>
                  <a:lnTo>
                    <a:pt x="570" y="8705"/>
                  </a:lnTo>
                  <a:lnTo>
                    <a:pt x="570" y="4719"/>
                  </a:lnTo>
                  <a:lnTo>
                    <a:pt x="489" y="203"/>
                  </a:lnTo>
                  <a:lnTo>
                    <a:pt x="489" y="122"/>
                  </a:lnTo>
                  <a:lnTo>
                    <a:pt x="448" y="41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32C27"/>
                </a:solidFill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9081866" y="1325133"/>
              <a:ext cx="1205588" cy="115123"/>
            </a:xfrm>
            <a:custGeom>
              <a:rect b="b" l="l" r="r" t="t"/>
              <a:pathLst>
                <a:path extrusionOk="0" h="1546" w="16190">
                  <a:moveTo>
                    <a:pt x="16027" y="0"/>
                  </a:moveTo>
                  <a:lnTo>
                    <a:pt x="3702" y="895"/>
                  </a:lnTo>
                  <a:lnTo>
                    <a:pt x="204" y="1180"/>
                  </a:lnTo>
                  <a:lnTo>
                    <a:pt x="123" y="1180"/>
                  </a:lnTo>
                  <a:lnTo>
                    <a:pt x="41" y="1220"/>
                  </a:lnTo>
                  <a:lnTo>
                    <a:pt x="0" y="1383"/>
                  </a:lnTo>
                  <a:lnTo>
                    <a:pt x="41" y="1424"/>
                  </a:lnTo>
                  <a:lnTo>
                    <a:pt x="41" y="1505"/>
                  </a:lnTo>
                  <a:lnTo>
                    <a:pt x="123" y="1546"/>
                  </a:lnTo>
                  <a:lnTo>
                    <a:pt x="204" y="1546"/>
                  </a:lnTo>
                  <a:lnTo>
                    <a:pt x="12529" y="610"/>
                  </a:lnTo>
                  <a:lnTo>
                    <a:pt x="16027" y="366"/>
                  </a:lnTo>
                  <a:lnTo>
                    <a:pt x="16108" y="326"/>
                  </a:lnTo>
                  <a:lnTo>
                    <a:pt x="16149" y="285"/>
                  </a:lnTo>
                  <a:lnTo>
                    <a:pt x="16190" y="163"/>
                  </a:lnTo>
                  <a:lnTo>
                    <a:pt x="16190" y="81"/>
                  </a:lnTo>
                  <a:lnTo>
                    <a:pt x="16149" y="41"/>
                  </a:lnTo>
                  <a:lnTo>
                    <a:pt x="16108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32C27"/>
                </a:solidFill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9069729" y="540644"/>
              <a:ext cx="1226811" cy="1623560"/>
            </a:xfrm>
            <a:custGeom>
              <a:rect b="b" l="l" r="r" t="t"/>
              <a:pathLst>
                <a:path extrusionOk="0" h="21803" w="16475">
                  <a:moveTo>
                    <a:pt x="16104" y="376"/>
                  </a:moveTo>
                  <a:lnTo>
                    <a:pt x="15946" y="8298"/>
                  </a:lnTo>
                  <a:lnTo>
                    <a:pt x="15864" y="12325"/>
                  </a:lnTo>
                  <a:lnTo>
                    <a:pt x="15864" y="14318"/>
                  </a:lnTo>
                  <a:lnTo>
                    <a:pt x="15824" y="15294"/>
                  </a:lnTo>
                  <a:lnTo>
                    <a:pt x="15742" y="16270"/>
                  </a:lnTo>
                  <a:lnTo>
                    <a:pt x="15661" y="17409"/>
                  </a:lnTo>
                  <a:lnTo>
                    <a:pt x="15620" y="18508"/>
                  </a:lnTo>
                  <a:lnTo>
                    <a:pt x="15620" y="19606"/>
                  </a:lnTo>
                  <a:lnTo>
                    <a:pt x="15661" y="20135"/>
                  </a:lnTo>
                  <a:lnTo>
                    <a:pt x="15689" y="20523"/>
                  </a:lnTo>
                  <a:lnTo>
                    <a:pt x="15214" y="20582"/>
                  </a:lnTo>
                  <a:lnTo>
                    <a:pt x="14563" y="20623"/>
                  </a:lnTo>
                  <a:lnTo>
                    <a:pt x="11960" y="20623"/>
                  </a:lnTo>
                  <a:lnTo>
                    <a:pt x="10658" y="20663"/>
                  </a:lnTo>
                  <a:lnTo>
                    <a:pt x="6306" y="20989"/>
                  </a:lnTo>
                  <a:lnTo>
                    <a:pt x="1791" y="21314"/>
                  </a:lnTo>
                  <a:lnTo>
                    <a:pt x="733" y="21396"/>
                  </a:lnTo>
                  <a:lnTo>
                    <a:pt x="517" y="21427"/>
                  </a:lnTo>
                  <a:lnTo>
                    <a:pt x="517" y="21427"/>
                  </a:lnTo>
                  <a:lnTo>
                    <a:pt x="408" y="19647"/>
                  </a:lnTo>
                  <a:lnTo>
                    <a:pt x="367" y="17613"/>
                  </a:lnTo>
                  <a:lnTo>
                    <a:pt x="367" y="15620"/>
                  </a:lnTo>
                  <a:lnTo>
                    <a:pt x="408" y="13626"/>
                  </a:lnTo>
                  <a:lnTo>
                    <a:pt x="448" y="11593"/>
                  </a:lnTo>
                  <a:lnTo>
                    <a:pt x="570" y="9600"/>
                  </a:lnTo>
                  <a:lnTo>
                    <a:pt x="774" y="5573"/>
                  </a:lnTo>
                  <a:lnTo>
                    <a:pt x="970" y="1212"/>
                  </a:lnTo>
                  <a:lnTo>
                    <a:pt x="970" y="1212"/>
                  </a:lnTo>
                  <a:lnTo>
                    <a:pt x="12895" y="569"/>
                  </a:lnTo>
                  <a:lnTo>
                    <a:pt x="16104" y="376"/>
                  </a:lnTo>
                  <a:close/>
                  <a:moveTo>
                    <a:pt x="16271" y="0"/>
                  </a:moveTo>
                  <a:lnTo>
                    <a:pt x="4190" y="691"/>
                  </a:lnTo>
                  <a:lnTo>
                    <a:pt x="814" y="854"/>
                  </a:lnTo>
                  <a:lnTo>
                    <a:pt x="733" y="895"/>
                  </a:lnTo>
                  <a:lnTo>
                    <a:pt x="652" y="936"/>
                  </a:lnTo>
                  <a:lnTo>
                    <a:pt x="611" y="976"/>
                  </a:lnTo>
                  <a:lnTo>
                    <a:pt x="611" y="1058"/>
                  </a:lnTo>
                  <a:lnTo>
                    <a:pt x="408" y="5085"/>
                  </a:lnTo>
                  <a:lnTo>
                    <a:pt x="204" y="9111"/>
                  </a:lnTo>
                  <a:lnTo>
                    <a:pt x="41" y="13098"/>
                  </a:lnTo>
                  <a:lnTo>
                    <a:pt x="1" y="15132"/>
                  </a:lnTo>
                  <a:lnTo>
                    <a:pt x="1" y="17125"/>
                  </a:lnTo>
                  <a:lnTo>
                    <a:pt x="41" y="19402"/>
                  </a:lnTo>
                  <a:lnTo>
                    <a:pt x="163" y="21640"/>
                  </a:lnTo>
                  <a:lnTo>
                    <a:pt x="204" y="21721"/>
                  </a:lnTo>
                  <a:lnTo>
                    <a:pt x="245" y="21802"/>
                  </a:lnTo>
                  <a:lnTo>
                    <a:pt x="733" y="21802"/>
                  </a:lnTo>
                  <a:lnTo>
                    <a:pt x="1669" y="21721"/>
                  </a:lnTo>
                  <a:lnTo>
                    <a:pt x="4272" y="21518"/>
                  </a:lnTo>
                  <a:lnTo>
                    <a:pt x="10251" y="21070"/>
                  </a:lnTo>
                  <a:lnTo>
                    <a:pt x="11675" y="20989"/>
                  </a:lnTo>
                  <a:lnTo>
                    <a:pt x="14522" y="20989"/>
                  </a:lnTo>
                  <a:lnTo>
                    <a:pt x="15254" y="20948"/>
                  </a:lnTo>
                  <a:lnTo>
                    <a:pt x="15946" y="20867"/>
                  </a:lnTo>
                  <a:lnTo>
                    <a:pt x="16027" y="20826"/>
                  </a:lnTo>
                  <a:lnTo>
                    <a:pt x="16068" y="20704"/>
                  </a:lnTo>
                  <a:lnTo>
                    <a:pt x="15987" y="19728"/>
                  </a:lnTo>
                  <a:lnTo>
                    <a:pt x="15987" y="18752"/>
                  </a:lnTo>
                  <a:lnTo>
                    <a:pt x="16027" y="17775"/>
                  </a:lnTo>
                  <a:lnTo>
                    <a:pt x="16109" y="16799"/>
                  </a:lnTo>
                  <a:lnTo>
                    <a:pt x="16190" y="14765"/>
                  </a:lnTo>
                  <a:lnTo>
                    <a:pt x="16231" y="12772"/>
                  </a:lnTo>
                  <a:lnTo>
                    <a:pt x="16312" y="8745"/>
                  </a:lnTo>
                  <a:lnTo>
                    <a:pt x="16393" y="4718"/>
                  </a:lnTo>
                  <a:lnTo>
                    <a:pt x="16475" y="163"/>
                  </a:lnTo>
                  <a:lnTo>
                    <a:pt x="16475" y="81"/>
                  </a:lnTo>
                  <a:lnTo>
                    <a:pt x="16434" y="41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32C27"/>
                </a:solidFill>
              </a:endParaRPr>
            </a:p>
          </p:txBody>
        </p:sp>
      </p:grpSp>
      <p:grpSp>
        <p:nvGrpSpPr>
          <p:cNvPr id="310" name="Google Shape;310;p19"/>
          <p:cNvGrpSpPr/>
          <p:nvPr/>
        </p:nvGrpSpPr>
        <p:grpSpPr>
          <a:xfrm>
            <a:off x="-1774972" y="99317"/>
            <a:ext cx="2138130" cy="738964"/>
            <a:chOff x="225213" y="1162815"/>
            <a:chExt cx="1107954" cy="305294"/>
          </a:xfrm>
        </p:grpSpPr>
        <p:sp>
          <p:nvSpPr>
            <p:cNvPr id="311" name="Google Shape;311;p19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EAB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225213" y="1244956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