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295" r:id="rId5"/>
    <p:sldId id="298" r:id="rId6"/>
    <p:sldId id="299" r:id="rId7"/>
    <p:sldId id="300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73306-E447-4F97-AF31-97DB1EDFC71C}" v="653" dt="2022-07-01T01:18:58.019"/>
    <p1510:client id="{322CA95E-B5B6-4E60-882D-09C1D473D04E}" v="1812" dt="2022-07-01T17:46:24.223"/>
    <p1510:client id="{3A958D0E-217C-4F8F-9C93-710EF621F63E}" v="421" dt="2022-07-07T02:08:36.588"/>
    <p1510:client id="{A489BA21-5B82-47FB-A9D2-BDC51AECEA12}" v="2748" dt="2022-03-20T22:57:13.532"/>
    <p1510:client id="{E94429C7-89B3-4E6D-B418-2E48FD93A2BE}" v="2120" dt="2022-06-13T19:57:29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.ouali@etu.enset-media.ac.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w-iY4Wkh1E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1627B1F-99C0-4C52-92A8-1F29AA84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98" y="4679991"/>
            <a:ext cx="3055175" cy="1359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BA94E-E9DC-4D55-BC22-783CA149F87A}"/>
              </a:ext>
            </a:extLst>
          </p:cNvPr>
          <p:cNvSpPr txBox="1"/>
          <p:nvPr/>
        </p:nvSpPr>
        <p:spPr>
          <a:xfrm>
            <a:off x="644014" y="2168013"/>
            <a:ext cx="816323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Trebuchet MS"/>
              </a:rPr>
              <a:t>FLUTTER APP</a:t>
            </a:r>
            <a:r>
              <a:rPr lang="en-US" sz="4400" b="1" dirty="0">
                <a:latin typeface="Trebuchet MS"/>
              </a:rPr>
              <a:t> PROJECT</a:t>
            </a:r>
            <a:endParaRPr lang="en-US" sz="4400" b="1" dirty="0">
              <a:latin typeface="Trebuchet M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D8C4D-BE99-48D8-B425-8F715F7CFBEB}"/>
              </a:ext>
            </a:extLst>
          </p:cNvPr>
          <p:cNvSpPr txBox="1"/>
          <p:nvPr/>
        </p:nvSpPr>
        <p:spPr>
          <a:xfrm>
            <a:off x="836050" y="4105275"/>
            <a:ext cx="62090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DEVELOPED BY : </a:t>
            </a:r>
          </a:p>
          <a:p>
            <a:r>
              <a:rPr lang="en-US" dirty="0">
                <a:cs typeface="Calibri"/>
              </a:rPr>
              <a:t>OUALI Yahya 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solidFill>
                  <a:srgbClr val="7030A0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y.ouali@etu.enset-media.ac.ma</a:t>
            </a:r>
            <a:r>
              <a:rPr lang="en-US" dirty="0">
                <a:solidFill>
                  <a:srgbClr val="7030A0"/>
                </a:solidFill>
                <a:cs typeface="Calibri"/>
              </a:rPr>
              <a:t> </a:t>
            </a:r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SUPERVISED BY :</a:t>
            </a:r>
          </a:p>
          <a:p>
            <a:r>
              <a:rPr lang="en-US" dirty="0" err="1">
                <a:cs typeface="Calibri"/>
              </a:rPr>
              <a:t>Mr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Youssfi</a:t>
            </a:r>
            <a:r>
              <a:rPr lang="en-US" dirty="0">
                <a:cs typeface="Calibri"/>
              </a:rPr>
              <a:t> Mohamed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160BC5-C634-4B68-8FD4-F638647AEC75}"/>
              </a:ext>
            </a:extLst>
          </p:cNvPr>
          <p:cNvCxnSpPr/>
          <p:nvPr/>
        </p:nvCxnSpPr>
        <p:spPr>
          <a:xfrm>
            <a:off x="8732383" y="1786424"/>
            <a:ext cx="24581" cy="13519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0249-22B1-4B48-A583-CEDD4A25267E}"/>
              </a:ext>
            </a:extLst>
          </p:cNvPr>
          <p:cNvSpPr txBox="1"/>
          <p:nvPr/>
        </p:nvSpPr>
        <p:spPr>
          <a:xfrm>
            <a:off x="400525" y="416294"/>
            <a:ext cx="6768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rebuchet MS"/>
              </a:rPr>
              <a:t>Objectif Of Project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3319F-1487-44C4-82F5-D92930F22263}"/>
              </a:ext>
            </a:extLst>
          </p:cNvPr>
          <p:cNvSpPr txBox="1"/>
          <p:nvPr/>
        </p:nvSpPr>
        <p:spPr>
          <a:xfrm>
            <a:off x="7231625" y="3962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A0D80-B022-CD1E-8F7D-C37CE2AF27DC}"/>
              </a:ext>
            </a:extLst>
          </p:cNvPr>
          <p:cNvSpPr txBox="1"/>
          <p:nvPr/>
        </p:nvSpPr>
        <p:spPr>
          <a:xfrm>
            <a:off x="494442" y="1769621"/>
            <a:ext cx="1146955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Calibri Light"/>
                <a:cs typeface="Calibri Light"/>
              </a:rPr>
              <a:t>Our Main Objectif Is Creating simple flutter app with counter and git </a:t>
            </a:r>
            <a:r>
              <a:rPr lang="en-US" sz="3600" dirty="0" err="1">
                <a:latin typeface="Calibri Light"/>
                <a:cs typeface="Calibri Light"/>
              </a:rPr>
              <a:t>users,refresh</a:t>
            </a:r>
            <a:r>
              <a:rPr lang="en-US" sz="3600" dirty="0">
                <a:latin typeface="Calibri Light"/>
                <a:cs typeface="Calibri Light"/>
              </a:rPr>
              <a:t>, also about us page </a:t>
            </a:r>
          </a:p>
        </p:txBody>
      </p:sp>
    </p:spTree>
    <p:extLst>
      <p:ext uri="{BB962C8B-B14F-4D97-AF65-F5344CB8AC3E}">
        <p14:creationId xmlns:p14="http://schemas.microsoft.com/office/powerpoint/2010/main" val="29592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0249-22B1-4B48-A583-CEDD4A25267E}"/>
              </a:ext>
            </a:extLst>
          </p:cNvPr>
          <p:cNvSpPr txBox="1"/>
          <p:nvPr/>
        </p:nvSpPr>
        <p:spPr>
          <a:xfrm>
            <a:off x="1157656" y="3177674"/>
            <a:ext cx="61844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rebuchet MS"/>
              </a:rPr>
              <a:t>Main Page :</a:t>
            </a:r>
            <a:endParaRPr lang="en-US" sz="5400" dirty="0">
              <a:solidFill>
                <a:schemeClr val="accent1"/>
              </a:solidFill>
              <a:latin typeface="Trebuchet M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3319F-1487-44C4-82F5-D92930F22263}"/>
              </a:ext>
            </a:extLst>
          </p:cNvPr>
          <p:cNvSpPr txBox="1"/>
          <p:nvPr/>
        </p:nvSpPr>
        <p:spPr>
          <a:xfrm>
            <a:off x="7231625" y="3962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8484DF-5E74-C581-25E4-5BC80920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49" y="68826"/>
            <a:ext cx="3960915" cy="67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0249-22B1-4B48-A583-CEDD4A25267E}"/>
              </a:ext>
            </a:extLst>
          </p:cNvPr>
          <p:cNvSpPr txBox="1"/>
          <p:nvPr/>
        </p:nvSpPr>
        <p:spPr>
          <a:xfrm>
            <a:off x="1157656" y="3177674"/>
            <a:ext cx="61844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rebuchet MS"/>
              </a:rPr>
              <a:t>Menus 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3319F-1487-44C4-82F5-D92930F22263}"/>
              </a:ext>
            </a:extLst>
          </p:cNvPr>
          <p:cNvSpPr txBox="1"/>
          <p:nvPr/>
        </p:nvSpPr>
        <p:spPr>
          <a:xfrm>
            <a:off x="7661786" y="305291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E67E23-E498-BA55-9CA8-EAB66A591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26" y="42158"/>
            <a:ext cx="3914342" cy="67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0249-22B1-4B48-A583-CEDD4A25267E}"/>
              </a:ext>
            </a:extLst>
          </p:cNvPr>
          <p:cNvSpPr txBox="1"/>
          <p:nvPr/>
        </p:nvSpPr>
        <p:spPr>
          <a:xfrm>
            <a:off x="1157656" y="3177674"/>
            <a:ext cx="61844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rebuchet MS"/>
              </a:rPr>
              <a:t>Counter Page :</a:t>
            </a:r>
            <a:endParaRPr lang="en-US" sz="5400" dirty="0">
              <a:solidFill>
                <a:schemeClr val="accent1"/>
              </a:solidFill>
              <a:latin typeface="Trebuchet M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3319F-1487-44C4-82F5-D92930F22263}"/>
              </a:ext>
            </a:extLst>
          </p:cNvPr>
          <p:cNvSpPr txBox="1"/>
          <p:nvPr/>
        </p:nvSpPr>
        <p:spPr>
          <a:xfrm>
            <a:off x="7231625" y="3962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53BACD-B14A-B392-9899-C7368574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18" y="81349"/>
            <a:ext cx="3978841" cy="66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0249-22B1-4B48-A583-CEDD4A25267E}"/>
              </a:ext>
            </a:extLst>
          </p:cNvPr>
          <p:cNvSpPr txBox="1"/>
          <p:nvPr/>
        </p:nvSpPr>
        <p:spPr>
          <a:xfrm>
            <a:off x="1157656" y="3177674"/>
            <a:ext cx="61844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rebuchet MS"/>
              </a:rPr>
              <a:t>About Us Page :</a:t>
            </a:r>
            <a:endParaRPr lang="en-US" sz="5400" dirty="0">
              <a:solidFill>
                <a:schemeClr val="accent1"/>
              </a:solidFill>
              <a:latin typeface="Trebuchet M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3319F-1487-44C4-82F5-D92930F22263}"/>
              </a:ext>
            </a:extLst>
          </p:cNvPr>
          <p:cNvSpPr txBox="1"/>
          <p:nvPr/>
        </p:nvSpPr>
        <p:spPr>
          <a:xfrm>
            <a:off x="7231625" y="3962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8E28A4-FB7E-5D2D-4496-38F8EC8CB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41" y="67335"/>
            <a:ext cx="3890047" cy="66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F0249-22B1-4B48-A583-CEDD4A25267E}"/>
              </a:ext>
            </a:extLst>
          </p:cNvPr>
          <p:cNvSpPr txBox="1"/>
          <p:nvPr/>
        </p:nvSpPr>
        <p:spPr>
          <a:xfrm>
            <a:off x="3369914" y="166544"/>
            <a:ext cx="61844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  <a:latin typeface="Trebuchet MS"/>
              </a:rPr>
              <a:t>Preview Video 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3319F-1487-44C4-82F5-D92930F22263}"/>
              </a:ext>
            </a:extLst>
          </p:cNvPr>
          <p:cNvSpPr txBox="1"/>
          <p:nvPr/>
        </p:nvSpPr>
        <p:spPr>
          <a:xfrm>
            <a:off x="7231625" y="3962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4" name="Online Media 3" title="MY FLUTTER APP V1 0">
            <a:hlinkClick r:id="" action="ppaction://media"/>
            <a:extLst>
              <a:ext uri="{FF2B5EF4-FFF2-40B4-BE49-F238E27FC236}">
                <a16:creationId xmlns:a16="http://schemas.microsoft.com/office/drawing/2014/main" id="{7C1E750C-96B6-6A49-23F9-D1EA647D35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99225" y="1334934"/>
            <a:ext cx="8242709" cy="52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A78-EF72-01D6-B9CB-4DD215B2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106" y="2651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7030A0"/>
                </a:solidFill>
                <a:cs typeface="Calibri Light"/>
              </a:rPr>
              <a:t>Thank You :)</a:t>
            </a:r>
            <a:endParaRPr lang="en-US" sz="8000" dirty="0">
              <a:solidFill>
                <a:srgbClr val="7030A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185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529</cp:revision>
  <dcterms:created xsi:type="dcterms:W3CDTF">2022-03-20T21:46:44Z</dcterms:created>
  <dcterms:modified xsi:type="dcterms:W3CDTF">2022-07-07T02:08:56Z</dcterms:modified>
</cp:coreProperties>
</file>