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9" r:id="rId13"/>
    <p:sldId id="270" r:id="rId14"/>
    <p:sldId id="271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02" autoAdjust="0"/>
  </p:normalViewPr>
  <p:slideViewPr>
    <p:cSldViewPr snapToGrid="0">
      <p:cViewPr varScale="1">
        <p:scale>
          <a:sx n="90" d="100"/>
          <a:sy n="90" d="100"/>
        </p:scale>
        <p:origin x="16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0:57:32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 24575,'-1'43'0,"0"-21"0,1 1 0,0-1 0,2 0 0,0 0 0,2 0 0,9 32 0,-7-33 0,-1 1 0,-1-1 0,-1 1 0,-1 0 0,-1 0 0,-3 44 0,2 44 0,0-107 0,1 1 0,0-1 0,-1 1 0,1-1 0,0 0 0,1 1 0,-1-1 0,0 0 0,1 0 0,0 0 0,0 0 0,0 0 0,0 0 0,0 0 0,0-1 0,6 5 0,-3-3 0,0 0 0,1-1 0,0 0 0,0 0 0,0 0 0,0-1 0,0 1 0,9 1 0,10 0 0,-1-1 0,0-1 0,42-2 0,1175-3 0,-650 5 0,117-2 0,-704 1 0,-1-2 0,1 1 0,0 0 0,0-1 0,-1 1 0,1-1 0,0 0 0,-1 0 0,1 0 0,-1-1 0,1 1 0,-1-1 0,0 0 0,0 0 0,0 0 0,0-1 0,0 1 0,0-1 0,0 1 0,-1-1 0,1 0 0,-1 0 0,0 0 0,0 0 0,0 0 0,0-1 0,-1 1 0,1-1 0,-1 1 0,0-1 0,1-5 0,2-11 0,-2 0 0,0 0 0,-1 0 0,-4-37 0,1 16 0,2-246 0,0 285 0,0-1 0,0 0 0,0 1 0,-1-1 0,1 0 0,-1 1 0,0-1 0,0 1 0,0-1 0,0 1 0,0 0 0,-1-1 0,1 1 0,-1 0 0,1 0 0,-1 0 0,0 0 0,0 0 0,0 0 0,0 1 0,0-1 0,0 0 0,0 1 0,-1 0 0,1 0 0,-4-2 0,-6-2 0,-1 1 0,-1 1 0,1 0 0,-17-2 0,-24-6 0,32 4 0,0 1 0,0 1 0,0 1 0,-35-1 0,-93 6 0,58 1 0,-2229-2-1365,2305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11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0 24575,'-2'4'0,"0"0"0,1-1 0,-1 1 0,-1-1 0,1 1 0,0-1 0,-1 0 0,1 0 0,-1 0 0,0 0 0,0 0 0,0-1 0,-5 3 0,-5 7 0,-9 9 0,9-9 0,1 1 0,0 0 0,-10 16 0,19-25 0,0 0 0,1-1 0,0 2 0,0-1 0,0 0 0,1 0 0,-1 1 0,1-1 0,0 0 0,1 1 0,-1-1 0,1 1 0,-1 0 0,1-1 0,1 1 0,0 8 0,0-11 0,0 0 0,-1 0 0,1 1 0,0-1 0,0 0 0,1 0 0,-1 0 0,0-1 0,1 1 0,-1 0 0,1 0 0,-1-1 0,1 1 0,0-1 0,0 1 0,0-1 0,0 0 0,0 0 0,0 0 0,0 0 0,0 0 0,0 0 0,4 0 0,6 2 0,0-1 0,0 0 0,18 0 0,2 0 0,15 4-1365,-28-4-5461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11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19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23 24575,'1'0'0,"-1"-1"0,0 1 0,0 0 0,0 0 0,0 0 0,1 0 0,-1 0 0,0-1 0,0 1 0,0 0 0,0 0 0,0 0 0,0-1 0,1 1 0,-1 0 0,0 0 0,0 0 0,0-1 0,0 1 0,0 0 0,0 0 0,0 0 0,0-1 0,0 1 0,0 0 0,0 0 0,0-1 0,0 1 0,0 0 0,0 0 0,0 0 0,0-1 0,0 1 0,-1 0 0,1 0 0,0 0 0,0-1 0,0 1 0,0 0 0,0 0 0,-1 0 0,-11-5 0,-18 1 0,28 4 0,-18-2 0,-5 0 0,0 1 0,-28 2 0,46-1 0,0 1 0,0 0 0,1 1 0,-1 0 0,0 0 0,1 0 0,0 0 0,-1 1 0,1 0 0,0 1 0,1-1 0,-10 8 0,9-5 0,-1 1 0,1 0 0,0 0 0,1 0 0,0 1 0,0 0 0,0 0 0,1 0 0,0 1 0,1-1 0,-5 18 0,6-12 0,-1-1 0,2 1 0,0 0 0,0-1 0,2 1 0,-1 0 0,5 19 0,-4-29 0,0 1 0,1-1 0,0 0 0,-1 0 0,2 0 0,-1 0 0,0 0 0,1-1 0,0 1 0,0-1 0,0 1 0,0-1 0,0 0 0,1 0 0,-1-1 0,1 1 0,0-1 0,0 1 0,0-1 0,0 0 0,6 1 0,1 2 0,1-2 0,-1 1 0,1-2 0,0 0 0,0 0 0,22 0 0,-19-2-120,2 0-295,0 0 0,33-6 0,-34 2-6411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20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21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93 24575,'0'-1'0,"0"0"0,0 0 0,0 0 0,1 0 0,-1 0 0,0 0 0,0 0 0,-1 0 0,1 0 0,0 0 0,0 0 0,0 0 0,-1 0 0,1 0 0,-1 0 0,1 0 0,-1 0 0,1 0 0,-1 0 0,1 0 0,-1 1 0,0-1 0,1 0 0,-1 0 0,0 1 0,0-1 0,1 0 0,-1 1 0,0-1 0,0 1 0,0-1 0,0 1 0,0-1 0,0 1 0,0 0 0,0 0 0,0-1 0,0 1 0,0 0 0,-2 0 0,1 0 0,0 1 0,0-1 0,0 1 0,0 0 0,0 0 0,0 0 0,0 0 0,0 0 0,0 0 0,0 0 0,0 1 0,1-1 0,-1 1 0,0-1 0,1 1 0,0 0 0,-1-1 0,-1 4 0,2-3 0,-1 1 0,1-1 0,-1 1 0,1-1 0,0 1 0,0 0 0,0 0 0,0 0 0,0 0 0,1-1 0,0 1 0,-1 0 0,1 0 0,0 0 0,0 0 0,0 0 0,1 0 0,0 3 0,0-4 0,0 0 0,0 0 0,1 0 0,-1 0 0,0-1 0,1 1 0,-1-1 0,1 1 0,-1-1 0,1 0 0,0 1 0,0-1 0,0 0 0,0 0 0,0 0 0,0 0 0,0-1 0,0 1 0,0 0 0,0-1 0,0 1 0,0-1 0,0 0 0,0 0 0,3 0 0,-2 0 0,0 1 0,0-1 0,0 0 0,0 0 0,0 0 0,0-1 0,0 1 0,0-1 0,0 0 0,0 1 0,-1-1 0,1 0 0,0-1 0,0 1 0,-1-1 0,1 1 0,-1-1 0,1 0 0,-1 0 0,0 0 0,0 0 0,3-3 0,-2 1 0,-1-1 0,1 0 0,-1 0 0,0 1 0,-1-1 0,1 0 0,-1-1 0,0 1 0,0 0 0,-1 0 0,1 0 0,-2-7 0,2 1 0,-2-25 0,1 34 0,0 0 0,0 0 0,0 1 0,0-1 0,-1 0 0,1 0 0,-1 1 0,1-1 0,-1 0 0,0 1 0,0-1 0,1 1 0,-1-1 0,0 1 0,-2-2 0,3 3 0,-1 0 0,1 0 0,0 0 0,-1 0 0,1 0 0,0 0 0,-1 0 0,1 1 0,0-1 0,-1 0 0,1 0 0,0 0 0,0 1 0,-1-1 0,1 0 0,0 0 0,-1 1 0,1-1 0,0 0 0,0 0 0,0 1 0,-1-1 0,1 0 0,0 1 0,0-1 0,0 0 0,0 1 0,0-1 0,0 0 0,-1 1 0,1-1 0,0 1 0,0-1 0,0 0 0,0 1 0,0-1 0,1 1 0,-5 15 0,1 19 0,2 0 0,4 57 0,-3-90-28,0-1-1,0 1 1,0-1-1,1 1 1,-1-1 0,1 1-1,-1-1 1,1 1-1,-1-1 1,1 1-1,0-1 1,-1 0-1,1 1 1,0-1 0,0 0-1,0 0 1,0 0-1,0 0 1,0 0-1,0 0 1,1 0-1,-1 0 1,0 0 0,1 0-1,-1-1 1,0 1-1,1 0 1,-1-1-1,1 0 1,-1 1-1,1-1 1,-1 0 0,1 1-1,-1-1 1,1 0-1,-1 0 1,1 0-1,-1-1 1,1 1-1,-1 0 1,1 0 0,-1-1-1,1 1 1,-1-1-1,1 1 1,-1-1-1,2-1 1,13-6-6798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22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24575,'0'3'0,"0"5"0,0 10 0,0 9 0,0 3 0,0 2 0,0 0 0,0 1 0,0 1 0,0-2 0,0 0 0,0-2 0,0-3 0,0-3 0,0-5-8191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22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23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24575,'0'420'-1365,"0"-403"-5461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23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24575,'0'7'0,"0"5"0,0 7 0,0 4 0,0 4 0,0 1 0,0-1 0,0-2 0,0-2 0,-4-5 0,0-6-8191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24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0:57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24575,'7'16'0,"-1"1"0,0-1 0,-2 1 0,1 0 0,-2 0 0,2 25 0,-2 107 0,-4-112 0,0 19 0,2 79 0,-1-133 0,1 1 0,-1 0 0,1-1 0,0 1 0,0 0 0,0-1 0,0 1 0,0-1 0,0 0 0,0 1 0,1-1 0,0 0 0,-1 0 0,1 0 0,0 0 0,0 0 0,0 0 0,0 0 0,0-1 0,0 1 0,1-1 0,-1 1 0,1-1 0,-1 0 0,1 0 0,-1 0 0,1 0 0,-1-1 0,1 1 0,4 0 0,9 1 0,0-1 0,1 0 0,-1-1 0,18-3 0,-1 1 0,1073-2 0,-592 6 0,426-2-1365,-923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25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24575,'0'276'0,"0"-287"0,1 0 0,0 0 0,0 0 0,1 1 0,1-1 0,0 0 0,0 1 0,1 0 0,7-13 0,-9 19 0,0 1 0,-1 0 0,1 0 0,0 0 0,1 1 0,-1-1 0,1 0 0,-1 1 0,1 0 0,0-1 0,-1 1 0,1 0 0,0 1 0,0-1 0,1 0 0,-1 1 0,0 0 0,1-1 0,-1 1 0,0 1 0,1-1 0,-1 0 0,1 1 0,-1 0 0,1 0 0,0 0 0,-1 0 0,1 0 0,-1 1 0,1 0 0,-1-1 0,5 3 0,-5-2-2,-1 0-1,0 0 0,0 0 1,1 0-1,-1 0 0,0 0 1,0 1-1,0-1 0,0 1 1,0-1-1,-1 1 0,1 0 1,0 0-1,-1-1 0,1 1 1,-1 1-1,0-1 0,0 0 1,0 0-1,0 0 0,0 1 1,1 3-1,0 3 42,-1 0 0,-1 0 0,1 1 0,-3 17 0,2 25-325,1-49 210,-1 0 0,0-1 1,1 1-1,0 0 0,0-1 0,0 1 0,0-1 0,0 1 1,0-1-1,1 0 0,-1 1 0,1-1 0,-1 0 1,1 0-1,3 2 0,6 4-6750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27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40 24575,'0'-1'0,"0"-1"0,0 1 0,0 0 0,-1-1 0,1 1 0,0-1 0,-1 1 0,1 0 0,-1-1 0,0 1 0,1 0 0,-1-1 0,0 1 0,0 0 0,1 0 0,-1 0 0,0 0 0,0 0 0,0 0 0,-1 0 0,-1-1 0,1 0 0,-1 0 0,0 1 0,0 0 0,0 0 0,0 0 0,0 0 0,0 0 0,0 1 0,-7-1 0,6 1 0,1-1 0,-1 1 0,0 1 0,0-1 0,0 0 0,1 1 0,-1 0 0,0 0 0,0 0 0,1 0 0,-1 1 0,1-1 0,-1 1 0,1 0 0,0 0 0,0 0 0,-6 5 0,7-3 0,-1 0 0,1 0 0,0 1 0,0-1 0,1 1 0,-1-1 0,1 1 0,0-1 0,0 1 0,0 0 0,1 0 0,0-1 0,0 1 0,0 0 0,0 0 0,1-1 0,-1 1 0,1 0 0,1-1 0,1 7 0,-1-7 0,-1 0 0,1 0 0,0 0 0,0 0 0,0 0 0,1 0 0,-1-1 0,1 1 0,0-1 0,0 0 0,0 0 0,0 0 0,1 0 0,-1 0 0,1-1 0,-1 1 0,1-1 0,0 0 0,0 0 0,0-1 0,8 3 0,-7-3 0,-1-1 0,1 1 0,0-1 0,-1 0 0,1 0 0,0-1 0,-1 1 0,1-1 0,0 0 0,-1 0 0,1-1 0,-1 1 0,0-1 0,1 0 0,-1 0 0,0 0 0,0-1 0,0 0 0,-1 1 0,1-1 0,-1-1 0,1 1 0,-1 0 0,4-7 0,0 0 0,0 0 0,-1-1 0,-1 0 0,0 0 0,0-1 0,-1 1 0,0-1 0,2-14 0,19 107 0,-18-32 0,-2 1 0,-2 0 0,-5 76 0,-1-25 0,4-56 0,-2 50 0,0-92 0,1 0 0,-1-1 0,0 1 0,0 0 0,-1 0 0,1-1 0,0 1 0,-1-1 0,1 1 0,-1-1 0,0 0 0,0 0 0,0 0 0,0 0 0,-1 0 0,1 0 0,0 0 0,-1-1 0,1 1 0,-1-1 0,1 1 0,-1-1 0,0 0 0,0 0 0,1-1 0,-1 1 0,0 0 0,-3-1 0,-7 3 0,1-2 0,-1 0 0,0 0 0,0-1 0,-14-2 0,23 1 0,1 1 0,-1-1 0,0 0 0,1 0 0,-1 0 0,1 0 0,0-1 0,-1 1 0,1-1 0,0 0 0,0 0 0,0 0 0,0 0 0,0-1 0,1 1 0,-1-1 0,1 0 0,0 1 0,-1-1 0,1 0 0,0-1 0,1 1 0,-1 0 0,0 0 0,1-1 0,-1-3 0,-1-3 0,1 1 0,1-1 0,0 1 0,0-1 0,1 0 0,0 0 0,0 1 0,4-19 0,-3 25 7,-1 0 0,1 0-1,0 0 1,0 0 0,0 0-1,1 0 1,-1 0-1,1 0 1,0 0 0,0 1-1,0-1 1,0 1 0,0-1-1,0 1 1,1 0 0,-1 0-1,5-3 1,-3 2-156,1 1 1,0 0-1,0 0 1,0 0-1,0 0 1,0 1-1,0 0 1,0 0-1,11 0 1,2 0-6678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28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24575,'0'6'0,"0"12"0,0 17 0,0 14 0,0 9 0,0 5 0,0 4 0,0-3 0,0-2 0,0-2 0,0-9 0,0-5 0,0-8 0,0-10-8191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29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24575,'3'0'0,"5"0"0,4 0 0,6 0 0,7 0 0,2 0 0,1 0 0,-3 0 0,-1 0 0,-2 0 0,-1 0 0,-2 0 0,0 0 0,0 0 0,0 0 0,0 0 0,0 0 0,-4 0-8191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30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24575,'0'617'0,"0"-638"0,2 0 0,1 0 0,1 1 0,0-1 0,1 1 0,13-30 0,-17 47 0,1 0 0,-1 0 0,1 0 0,-1 0 0,1 0 0,0 1 0,0-1 0,1 1 0,-1-1 0,0 1 0,1 0 0,-1 0 0,1 0 0,0 0 0,-1 1 0,1-1 0,0 1 0,0-1 0,0 1 0,0 0 0,1 0 0,-1 0 0,0 1 0,0-1 0,1 1 0,-1 0 0,0 0 0,0 0 0,1 0 0,-1 0 0,0 1 0,5 1 0,1 0 0,0 1 0,-1 0 0,1 1 0,-1 0 0,1 0 0,-1 1 0,0 0 0,-1 0 0,1 1 0,8 8 0,-14-12 0,0 1 0,1 0 0,-1 0 0,0-1 0,-1 1 0,1 0 0,0 1 0,-1-1 0,0 0 0,0 0 0,0 1 0,0-1 0,1 5 0,-2 47 0,-1-50 0,0 1 0,0-1 0,1 1 0,0-1 0,0 1 0,1-1 0,-1 1 0,1-1 0,0 1 0,1-1 0,-1 0 0,1 0 0,0 0 0,5 10 0,-5-14-49,0 1 1,-1 0-1,1-1 0,0 1 0,0-1 1,0 1-1,0-1 0,1 0 0,-1 0 1,0 0-1,0 0 0,1-1 0,-1 1 1,0 0-1,1-1 0,-1 0 0,0 1 1,1-1-1,-1 0 0,1 0 0,-1-1 1,1 1-1,-1 0 0,0-1 0,1 1 0,-1-1 1,4-2-1,13-4-6777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31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24575,'1'8'0,"0"-1"0,0 1 0,1-1 0,0 1 0,0-1 0,1 0 0,0 0 0,0 0 0,1-1 0,0 1 0,6 8 0,-6-10 0,-1 0 0,1 0 0,1 0 0,-1-1 0,1 1 0,-1-1 0,1 0 0,0 0 0,1-1 0,-1 0 0,0 0 0,1 0 0,0 0 0,6 1 0,-5-3 0,1-1 0,-1 0 0,1 0 0,-1-1 0,1 0 0,-1 0 0,1-1 0,-1 0 0,0 0 0,0 0 0,0-1 0,10-6 0,-10 6 0,-1-1 0,1 1 0,-1-1 0,0-1 0,-1 1 0,1-1 0,-1 0 0,0 0 0,0-1 0,0 1 0,-1-1 0,8-13 0,-9 10 0,0-1 0,-1 1 0,0-1 0,-1 0 0,1 1 0,-2-20 0,-6-59 0,5 84 0,0 0 0,0 0 0,0 1 0,-1-1 0,1 0 0,-1 1 0,0-1 0,0 1 0,0 0 0,-1-1 0,1 1 0,-1 0 0,0 1 0,0-1 0,0 0 0,0 1 0,0-1 0,0 1 0,-1 0 0,1 0 0,-1 1 0,1-1 0,-1 1 0,-7-2 0,8 1 0,0 2 0,-1-1 0,1 0 0,0 1 0,-1-1 0,1 1 0,0 0 0,-1 0 0,1 0 0,0 1 0,-1-1 0,1 1 0,0 0 0,0 0 0,-1 0 0,1 0 0,0 0 0,0 1 0,0 0 0,0-1 0,1 1 0,-1 0 0,0 0 0,1 1 0,-1-1 0,1 0 0,0 1 0,0-1 0,-3 5 0,-3 10 0,0 0 0,2 0 0,-1 0 0,2 1 0,1 0 0,-4 28 0,5-13 0,1 1 0,5 58 0,-3-84 9,1-1-1,1 0 1,-1 1-1,1-1 1,0 0 0,1 0-1,0 0 1,0 0-1,0 0 1,1-1-1,0 1 1,0-1-1,6 6 1,-7-8-77,1-1 1,-1 0-1,1 0 1,0 0-1,0-1 1,0 1-1,0-1 1,0 0-1,0 0 1,1 0-1,-1-1 1,0 1-1,1-1 1,0 0-1,-1-1 1,1 1-1,0-1 1,-1 0-1,1 0 1,0 0-1,8-2 1,8-3-6759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34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419 196 24575,'0'-26'0,"1"11"0,-1-1 0,-1 0 0,0 1 0,-5-27 0,5 38 0,0 1 0,0 0 0,-1-1 0,1 1 0,0 0 0,-1 0 0,0 0 0,0 0 0,0 0 0,0 1 0,0-1 0,0 0 0,-1 1 0,1 0 0,-1 0 0,0-1 0,0 2 0,0-1 0,0 0 0,0 0 0,0 1 0,0 0 0,0 0 0,-1 0 0,1 0 0,-7-1 0,0 1 0,0 0 0,0 0 0,-1 1 0,1 1 0,0 0 0,0 0 0,0 1 0,0 0 0,0 0 0,-16 8 0,21-8 0,1 0 0,-1 0 0,1 1 0,0 0 0,0 0 0,1 0 0,-1 0 0,0 1 0,1-1 0,0 1 0,0 0 0,0 0 0,0 0 0,1 0 0,-1 0 0,1 1 0,0-1 0,1 1 0,-1 0 0,1-1 0,0 1 0,0 0 0,0 0 0,0 5 0,3 154 0,1-56 0,-2-49 0,1-31 0,-2 0 0,-5 45 0,5-71 4,-1 0 0,1 0 0,-1 0-1,0 0 1,0 0 0,0 0 0,0 0-1,0 0 1,0-1 0,0 1 0,-1-1 0,1 1-1,-1-1 1,1 1 0,-1-1 0,0 0-1,1 1 1,-1-1 0,0 0 0,0 0-1,0 0 1,0-1 0,0 1 0,0 0 0,0-1-1,0 1 1,0-1 0,-2 0 0,-7 2-310,0-2-1,0 1 1,-20-3 0,27 2 56,-33-4-6576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35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24575,'3'0'0,"7"0"0,10 0 0,3 0 0,2 0 0,-1 0 0,0 0 0,-2 0 0,2 0 0,4 0 0,0 0 0,-2 0 0,-1 0 0,-2 0 0,-2 0 0,-4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35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24575,'3'0'0,"8"0"0,2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36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24575,'-1'78'0,"3"86"0,-2-163 0,0 1 0,0 0 0,0 0 0,1 0 0,-1 0 0,0 0 0,1-1 0,0 1 0,-1 0 0,1 0 0,0-1 0,0 1 0,0 0 0,0-1 0,0 1 0,0-1 0,0 1 0,1-1 0,-1 0 0,0 0 0,1 1 0,-1-1 0,1 0 0,3 1 0,-2-1 0,1 0 0,0 0 0,-1 0 0,1-1 0,0 1 0,0-1 0,0 0 0,-1 0 0,1-1 0,0 1 0,6-2 0,6-3 0,0 0 0,0-1 0,0 0 0,22-14 0,-34 17 0,0 1 0,0-1 0,-1 0 0,1 0 0,-1 0 0,1-1 0,-1 1 0,0-1 0,0 1 0,-1-1 0,1 0 0,-1 0 0,0-1 0,0 1 0,0 0 0,-1-1 0,1 1 0,1-9 0,-2-3 0,0 0 0,0 0 0,-1 0 0,-3-19 0,0-4 0,2 190-1365,2-123-5461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0:57:51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24575,'2750'0'-1365,"-2733"0"-5461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3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37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24575,'0'301'0,"1"-312"0,0 0 0,1 0 0,0 0 0,1 1 0,8-19 0,28-61 0,-27 65 0,20-34 0,-30 56 0,0 0 0,1-1 0,-1 1 0,1 0 0,0 1 0,0-1 0,0 0 0,0 1 0,1-1 0,-1 1 0,0 0 0,1 0 0,0 1 0,4-3 0,-7 4 0,0 0 0,1 0 0,-1 0 0,1 0 0,-1 0 0,0 0 0,1 0 0,-1 1 0,0-1 0,1 0 0,-1 1 0,0-1 0,0 1 0,1-1 0,-1 1 0,0 0 0,0 0 0,0-1 0,0 1 0,0 0 0,0 0 0,0 0 0,0 0 0,0 0 0,0 0 0,0 0 0,-1 1 0,1-1 0,0 0 0,-1 0 0,1 1 0,-1-1 0,1 0 0,-1 0 0,0 1 0,0-1 0,0 1 0,1 0 0,1 10 0,-1-1 0,0 0 0,0 16 0,-1-22 0,-3 65 0,3 40 0,0-108 5,0 0-1,0-1 1,0 1-1,1 0 1,-1-1 0,1 1-1,-1 0 1,1-1-1,0 1 1,-1-1-1,1 1 1,0-1-1,0 1 1,0-1-1,0 0 1,1 1 0,-1-1-1,0 0 1,0 0-1,1 0 1,-1 0-1,1 0 1,-1 0-1,4 1 1,-1 0-190,1-1 0,0 0 0,-1 0 0,1 0 1,0-1-1,0 1 0,7-1 0,18-2-6641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38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22 24575,'0'-1'0,"0"0"0,0 0 0,-1 0 0,1 0 0,-1 0 0,1 0 0,-1 0 0,1 0 0,-1 0 0,0 0 0,1 0 0,-1 1 0,0-1 0,0 0 0,1 0 0,-1 1 0,0-1 0,0 1 0,0-1 0,0 0 0,0 1 0,0 0 0,0-1 0,0 1 0,0 0 0,0-1 0,0 1 0,0 0 0,0 0 0,-2 0 0,0 0 0,0-1 0,0 1 0,0 0 0,0 0 0,0 0 0,1 0 0,-1 1 0,0-1 0,0 1 0,-4 1 0,2 2 0,0 0 0,0 0 0,0 0 0,1 1 0,0-1 0,0 1 0,0 0 0,0 0 0,1 1 0,-1-1 0,2 1 0,-1-1 0,0 1 0,1 0 0,0 0 0,-1 7 0,-1 6 0,0 0 0,1 0 0,2 0 0,-1 21 0,2-35 0,0 0 0,0 0 0,1 1 0,-1-1 0,1 0 0,0 0 0,1-1 0,-1 1 0,1 0 0,0 0 0,0-1 0,5 9 0,-5-11 0,0-1 0,0 1 0,0 0 0,0-1 0,0 1 0,1-1 0,-1 1 0,0-1 0,1 0 0,-1 0 0,1 0 0,-1-1 0,1 1 0,-1 0 0,1-1 0,-1 0 0,1 1 0,0-1 0,-1 0 0,1-1 0,0 1 0,-1 0 0,1-1 0,-1 1 0,1-1 0,2-1 0,4-1-151,0 0-1,-1 0 0,0-1 0,0-1 1,0 1-1,0-1 0,-1 0 1,9-8-1,-3 1-6674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3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24575,'3'-6'0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39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24575,'0'7'0,"0"14"0,-3 11 0,-1 6 0,0 7 0,0 2 0,2 5 0,1 8 0,0-3 0,1-3 0,0 1 0,0-7 0,0-1 0,0-2 0,0-6 0,0-6 0,-3-6 0,-1-7-8191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39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24575,'0'-3'0,"3"-1"0,5 0 0,3 0 0,5 2 0,1 0 0,2 2 0,0-1 0,1 1 0,0 0 0,0 1 0,0-1 0,-1 0 0,-3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40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24575,'-4'0'0,"0"6"0,0 6 0,1 4 0,0 2 0,2 2 0,0 0 0,1 4 0,0 0 0,0 7 0,0 4 0,0-1 0,0-3 0,1-2 0,-1-5 0,0-8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40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24575,'0'7'0,"0"8"0,0 2-8191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4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34 24575,'1'-2'0,"-1"1"0,0 0 0,0 0 0,0-1 0,-1 1 0,1 0 0,0 0 0,0-1 0,-1 1 0,1 0 0,0 0 0,-1 0 0,1-1 0,-1 1 0,0 0 0,1 0 0,-1 0 0,0 0 0,0 0 0,0 0 0,0 0 0,1 0 0,-1 1 0,0-1 0,-1 0 0,0 0 0,-1 0 0,1 0 0,-1 1 0,1-1 0,-1 1 0,1 0 0,-1 0 0,1 0 0,-1 0 0,1 0 0,-1 1 0,1-1 0,-5 2 0,-3 1 0,-1 1 0,0 1 0,1 0 0,-19 11 0,12-5 0,1 1 0,1 0 0,0 1 0,-16 19 0,27-29 0,1 1 0,0 0 0,0 0 0,0 1 0,0-1 0,1 1 0,0-1 0,0 1 0,0 0 0,0 0 0,1 0 0,0 0 0,0 0 0,0 0 0,0 0 0,1 0 0,0 0 0,0 1 0,1-1 0,-1 0 0,3 8 0,-2-10 0,0-1 0,0 1 0,1-1 0,-1 0 0,1 1 0,0-1 0,0 0 0,0 0 0,0 0 0,0 0 0,0-1 0,0 1 0,0 0 0,1-1 0,-1 1 0,1-1 0,-1 0 0,1 0 0,-1 0 0,1 0 0,0-1 0,-1 1 0,1-1 0,0 1 0,0-1 0,-1 0 0,1 0 0,0 0 0,4-1 0,-3 1 0,0-1 0,0 1 0,0-1 0,0 0 0,0 0 0,-1 0 0,1 0 0,0-1 0,-1 1 0,1-1 0,-1 0 0,1 0 0,-1 0 0,0-1 0,0 1 0,0-1 0,0 0 0,0 0 0,-1 0 0,4-5 0,2-8-118,-3 8 14,0 0 0,-1-1 0,0 0 0,-1 1 0,0-1 0,0 0 1,-1-1-1,0 1 0,-1 0 0,1-1 0,-2-16 0,-3 10-6722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44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0:57:51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46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24575,'1'81'0,"-3"90"0,2-169 0,0 1 0,0-1 0,-1 1 0,1-1 0,-1 0 0,0 1 0,0-1 0,0 0 0,-1 4 0,-1-9 0,5-14 0,1 4 0,0 1 0,1-1 0,0 1 0,1 1 0,0-1 0,1 1 0,1-1 0,9-12 0,-12 19 0,-1 0 0,1 0 0,1 0 0,-1 1 0,1-1 0,0 1 0,0 0 0,0 1 0,0-1 0,1 1 0,-1 0 0,1 0 0,0 1 0,0 0 0,0 0 0,0 0 0,0 0 0,11 0 0,-14 2-1,-1 0-1,0 0 1,0 0-1,0 0 1,0 0-1,0 0 1,0 1-1,0-1 1,1 1-1,-1-1 0,0 1 1,0 0-1,-1 0 1,1 0-1,0 0 1,0 0-1,0 0 1,-1 1-1,1-1 1,0 0-1,-1 1 1,0 0-1,1-1 1,-1 1-1,0 0 1,0-1-1,0 1 1,0 0-1,2 4 1,-1 4 30,0-1 0,-1 1 0,0 0 0,0 0 1,-2 16-1,3 28-370,-1-51 259,-1 0-1,0 0 1,1 0-1,0-1 1,0 1-1,0 0 1,0-1 0,0 1-1,0-1 1,1 1-1,-1-1 1,1 0-1,3 5 1,7 1-6744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24575,'0'0'0,"1"-1"0,-1 1 0,0 0 0,1 0 0,-1 0 0,1 0 0,-1-1 0,1 1 0,-1 0 0,1 0 0,-1 0 0,1 0 0,-1 0 0,1 0 0,-1 0 0,1 0 0,-1 0 0,1 1 0,-1-1 0,1 0 0,-1 0 0,0 0 0,1 0 0,-1 1 0,1-1 0,-1 0 0,1 1 0,-1-1 0,0 0 0,1 0 0,-1 1 0,0-1 0,1 1 0,-1-1 0,0 0 0,0 1 0,1-1 0,-1 1 0,0-1 0,0 1 0,0-1 0,1 0 0,-1 1 0,0-1 0,0 1 0,0 0 0,9 25 0,-1 23 0,-3 1 0,-1 0 0,-7 94 0,1-53 0,2 94-1365,0-166-5461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4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24575,'0'-3'0,"3"-2"0,8 1 0,5 1 0,3 1 0,5 0 0,2 1 0,-1 1 0,-1 0 0,-5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47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48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24575,'3'0'0,"4"0"0,5 0 0,3 0 0,3 0 0,1 0 0,0 0 0,1 0 0,0 0 0,0 0 0,-4 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5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23 24575,'-14'-5'0,"1"1"0,-1 0 0,-1 1 0,1 1 0,0 0 0,-1 1 0,1 0 0,-1 1 0,1 1 0,0 0 0,-17 4 0,27-4 0,1 0 0,-1 0 0,1 0 0,0 1 0,-1-1 0,1 1 0,0 0 0,0 0 0,0 0 0,0 0 0,1 1 0,-1-1 0,0 1 0,1-1 0,0 1 0,0 0 0,0 0 0,0 0 0,0 1 0,-2 4 0,3-6 0,1 0 0,-1 0 0,1 0 0,-1 1 0,1-1 0,0 0 0,0 1 0,0-1 0,0 0 0,0 0 0,0 1 0,1-1 0,-1 0 0,1 0 0,-1 0 0,1 1 0,0-1 0,0 0 0,0 0 0,0 0 0,0 0 0,1-1 0,-1 1 0,1 0 0,-1 0 0,1-1 0,-1 1 0,1-1 0,0 1 0,0-1 0,0 0 0,0 0 0,3 2 0,4 1 0,-1-1 0,1 0 0,0-1 0,0 0 0,0 0 0,1-1 0,-1 0 0,0 0 0,18-2 0,-15 0 0,-1 0 0,1-1 0,0 0 0,-1-1 0,0 0 0,1-1 0,13-7 0,-21 9 0,0-1 0,0 1 0,0-1 0,0 1 0,-1-1 0,1 0 0,-1-1 0,0 1 0,0-1 0,0 1 0,-1-1 0,1 0 0,-1 0 0,3-7 0,-4 9 0,-1 1 0,1-1 0,-1 0 0,0 1 0,0-1 0,0 1 0,0-1 0,0 1 0,0-1 0,0 0 0,0 1 0,-1-1 0,1 1 0,-1-1 0,1 1 0,-1-1 0,-1-2 0,1 2 0,-1 0 0,0 0 0,0 0 0,0 0 0,0 1 0,0-1 0,0 1 0,0-1 0,0 1 0,-1 0 0,1 0 0,-1 0 0,1 0 0,-4-1 0,-35-5-1365,22 6-5461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54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1 674 24575,'0'-557'0,"0"546"0,1 0 0,0 0 0,1 1 0,0-1 0,6-17 0,-7 25 0,0 1 0,0-1 0,0 1 0,0 0 0,0 0 0,1 0 0,-1 0 0,1 0 0,0 0 0,-1 0 0,1 0 0,0 0 0,3-1 0,-4 2 0,1 1 0,-1-1 0,1 1 0,-1-1 0,1 1 0,-1 0 0,1 0 0,-1 0 0,1 0 0,0 0 0,-1 0 0,1 0 0,-1 0 0,1 0 0,-1 1 0,1-1 0,-1 1 0,1-1 0,-1 1 0,1-1 0,-1 1 0,0 0 0,3 1 0,1 2 0,0 1 0,-1-1 0,1 1 0,-1 0 0,0 0 0,0 0 0,0 1 0,-1 0 0,1-1 0,-1 1 0,-1 0 0,1 0 0,-1 1 0,2 9 0,1 7 0,0 1 0,2 40 0,-7-61 0,0 1 0,1 0 0,-1-1 0,-1 1 0,1 0 0,0-1 0,-1 1 0,0-1 0,0 1 0,0-1 0,0 1 0,0-1 0,-1 0 0,0 0 0,1 1 0,-1-1 0,0 0 0,-4 4 0,1-4 0,1 0 0,-1 0 0,1 0 0,-1 0 0,0 0 0,-1-1 0,1 0 0,0 0 0,0-1 0,-1 0 0,-6 1 0,11-1-102,-11 1 337,9-1-508,5 0-952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56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21 320 24575,'0'-9'0,"0"-85"0,-15-123 0,10 329 0,6 113 0,0-224 0,3-8 0,7-23 0,13-40 0,-20 53 24,1 1 0,0-1 0,2 1 0,12-24 0,-17 36-95,1 0 1,0 0-1,0 0 0,0 0 0,1 1 1,-1-1-1,1 1 0,-1 0 1,1 0-1,0 0 0,1 1 0,-1-1 1,0 1-1,1 0 0,-1 0 1,1 0-1,0 1 0,0 0 0,-1 0 1,10-1-1,2 1-6755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56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0:57:57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915 41 24575,'-879'0'0,"853"-3"0,20-3 0,15-4 0,-3 7 0,0-1 0,0 2 0,0-1 0,1 1 0,-1 0 0,1 0 0,-1 1 0,1 0 0,10-1 0,67 2 0,-52 1 0,721 1 0,-751-3 0,0 1 0,0 0 0,1 0 0,-1 0 0,0 1 0,1-1 0,-1 0 0,0 1 0,0 0 0,0-1 0,1 1 0,-1 0 0,0 0 0,0 0 0,0 0 0,0 1 0,0-1 0,-1 1 0,1-1 0,0 1 0,2 2 0,-2 0 0,-1 0 0,1 0 0,-1 0 0,1 0 0,-1 0 0,-1 0 0,1 1 0,-1-1 0,1 0 0,-1 0 0,-1 6 0,-2 433 0,3-438 0,0 0 0,0 0 0,-1 0 0,0 0 0,0 0 0,0 0 0,0 0 0,-1-1 0,1 1 0,-1 0 0,-1-1 0,1 1 0,0-1 0,-1 0 0,0 1 0,0-1 0,-1-1 0,1 1 0,-1 0 0,1-1 0,-1 0 0,0 0 0,-1 0 0,-7 4 0,0-2 0,1 0 0,-1-2 0,0 1 0,0-2 0,0 1 0,-1-2 0,1 0 0,0 0 0,-15-1 0,-507-3 0,331 3 0,197 0-170,0 0-1,0-1 0,1 1 1,-1-1-1,0 0 0,0-1 1,-10-4-1,0-2-6655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56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24575,'3'0'0,"1"3"0,0 5 0,-1 4 0,0 3 0,-2 2 0,0 2 0,-1 4 0,0 1 0,0 0 0,0-1 0,0-1 0,0-4-8191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57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5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24575,'0'0'0,"0"0"0,0 0 0,0 0 0,1-1 0,-1 1 0,0 0 0,0 0 0,0 0 0,0 0 0,1 0 0,-1 0 0,0 0 0,0 0 0,0-1 0,1 1 0,-1 0 0,0 0 0,0 0 0,0 0 0,0 0 0,1 0 0,-1 0 0,0 0 0,0 0 0,0 0 0,1 0 0,-1 0 0,0 1 0,0-1 0,0 0 0,1 0 0,-1 0 0,0 0 0,0 0 0,0 0 0,0 0 0,1 0 0,-1 1 0,0-1 0,0 0 0,0 0 0,0 0 0,0 0 0,0 0 0,0 1 0,1-1 0,-1 0 0,0 0 0,0 0 0,0 1 0,5 16 0,-1 20 0,-2 166 0,-2-180 0,0-49 0,1-1 0,1 1 0,1-1 0,2 1 0,1 0 0,10-30 0,-15 53 0,0 0 0,0 0 0,1 0 0,-1 1 0,0-1 0,1 1 0,0-1 0,0 1 0,0-1 0,0 1 0,0 0 0,0 0 0,0 0 0,1 0 0,-1 1 0,1-1 0,-1 0 0,1 1 0,0 0 0,0 0 0,-1-1 0,1 2 0,0-1 0,0 0 0,0 1 0,0-1 0,0 1 0,0 0 0,0 0 0,0 0 0,0 0 0,0 1 0,0-1 0,0 1 0,0 0 0,0-1 0,0 1 0,0 1 0,-1-1 0,1 0 0,0 1 0,-1-1 0,1 1 0,-1 0 0,0 0 0,1 0 0,-1 0 0,0 0 0,0 1 0,0-1 0,-1 1 0,1-1 0,-1 1 0,1-1 0,-1 1 0,0 0 0,2 4 0,-1 3 0,1 0 0,-1 1 0,-1-1 0,1 0 0,-2 1 0,0 0 0,0-1 0,-1 1 0,-2 11 0,2-11 0,-1 0 0,2 1 0,-1-1 0,2 1 0,-1-1 0,2 0 0,2 13 0,3-9-1365,1-3-5461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59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24575,'0'628'0,"-3"-590"-1365,-1-25-5461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5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24575,'3'0'0,"11"0"0,13 3 0,1 4 0,0 2 0,-1-1 0,-3-3 0,-2-1 0,-2-1 0,0-2 0,-4-1-8191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03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77 24575,'1'0'0,"-1"-1"0,0 1 0,1 0 0,-1-1 0,1 1 0,-1-1 0,0 1 0,1 0 0,-1-1 0,0 1 0,0-1 0,1 1 0,-1-1 0,0 1 0,0-1 0,0 1 0,0-1 0,1 1 0,-1-1 0,0 0 0,0 1 0,0-1 0,0 1 0,0-1 0,0 1 0,-1-1 0,1 1 0,0-1 0,0 1 0,0-1 0,0 1 0,-1-1 0,1 0 0,-19-11 0,-24 2 0,35 9 0,-1 1 0,1 0 0,-1 1 0,1-1 0,-1 1 0,1 1 0,0 0 0,-1 0 0,1 1 0,0 0 0,1 0 0,-16 9 0,18-9 0,0 1 0,-1 1 0,1-1 0,1 1 0,-1 0 0,1 0 0,0 0 0,0 1 0,0-1 0,1 1 0,0 0 0,0 0 0,0 0 0,1 1 0,0-1 0,-3 13 0,5-19 0,-2 9 0,1-1 0,0 1 0,0-1 0,1 14 0,0-20 0,0 0 0,0 0 0,1 0 0,-1 0 0,1-1 0,-1 1 0,1 0 0,-1 0 0,1-1 0,0 1 0,0 0 0,0-1 0,0 1 0,0-1 0,0 1 0,1-1 0,-1 0 0,0 1 0,1-1 0,-1 0 0,1 0 0,-1 0 0,1 0 0,-1 0 0,1 0 0,0-1 0,2 2 0,16 1 0,-1 0 0,1-1 0,0-1 0,-1-1 0,32-4 0,0 1 0,-46 3 0,-1 0 0,0 0 0,1 0 0,-1-1 0,0 0 0,0 0 0,0 0 0,0-1 0,0 1 0,0-1 0,0 0 0,0 0 0,0 0 0,-1-1 0,1 1 0,-1-1 0,4-4 0,-4 3 0,0-1 0,0 1 0,0-1 0,-1 0 0,1 0 0,-1 0 0,-1 0 0,1 0 0,-1 0 0,0-1 0,0 1 0,0 0 0,0-9 0,-1 5 0,1 0 0,-2 0 0,1 0 0,-1-1 0,0 1 0,-4-11 0,4 16 0,-1 0 0,0 0 0,0 0 0,0 0 0,0 0 0,-1 0 0,0 1 0,0-1 0,0 1 0,0 0 0,0 0 0,-1 0 0,1 1 0,-7-5 0,-16-8-1365,3 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04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05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41 414 24575,'-4'6'0,"-1"0"0,1 0 0,1 0 0,-1 0 0,1 0 0,0 1 0,0 0 0,1 0 0,0-1 0,0 1 0,0 1 0,1-1 0,0 9 0,-1 15 0,4 52 0,-2-77 0,0-2 0,1 1 0,-1-1 0,0 0 0,1 0 0,0 0 0,0 0 0,0 0 0,1 0 0,-1 0 0,1 0 0,0-1 0,0 1 0,0 0 0,1-1 0,-1 0 0,1 0 0,5 5 0,-6-6 0,1-1 0,0 1 0,0-1 0,0 0 0,0 1 0,0-2 0,0 1 0,1 0 0,-1-1 0,0 1 0,0-1 0,1 0 0,-1 0 0,0 0 0,0 0 0,1-1 0,-1 1 0,0-1 0,0 0 0,0 0 0,0 0 0,0-1 0,3-1 0,0 1 0,-1-1 0,-1 0 0,1 0 0,0 0 0,-1-1 0,0 0 0,1 0 0,-1 0 0,-1 0 0,1 0 0,-1-1 0,0 0 0,0 0 0,0 0 0,2-5 0,3-10 0,-1-1 0,8-36 0,5-15 0,-10 55 0,-9 17 0,-1 0 0,0 0 0,0 0 0,1 0 0,-1 0 0,0 1 0,0-1 0,1 0 0,-1 0 0,0 0 0,0 0 0,0 1 0,1-1 0,-1 0 0,0 0 0,0 1 0,0-1 0,0 0 0,0 0 0,1 1 0,-1-1 0,0 0 0,0 0 0,0 1 0,0-1 0,0 0 0,0 0 0,0 1 0,0-1 0,0 0 0,0 1 0,0-1 0,0 0 0,0 1 0,0 47 0,0-29 0,0-16 0,1-1 0,-1 1 0,1 0 0,0-1 0,-1 1 0,1 0 0,0-1 0,1 1 0,-1-1 0,0 1 0,1-1 0,-1 0 0,1 1 0,0-1 0,0 0 0,0 0 0,0 0 0,0 0 0,0-1 0,0 1 0,1-1 0,-1 1 0,1-1 0,-1 0 0,1 0 0,-1 0 0,1 0 0,0 0 0,-1-1 0,1 1 0,0-1 0,4 1 0,-3-1 0,1 0 0,0-1 0,0 1 0,0-1 0,0 0 0,-1 0 0,1 0 0,0-1 0,-1 1 0,1-1 0,-1 0 0,1-1 0,-1 1 0,0-1 0,0 0 0,0 0 0,6-7 0,13-19 0,-2-1 0,34-63 0,-24 37 0,-25 44 0,0 0 0,-1 0 0,0-1 0,-1 1 0,-1-1 0,0 0 0,-1 0 0,2-17 0,-3-17 0,-3-48 0,-1 31 0,1 55 0,-3 22 0,-3 25 0,1 271 0,9-201 0,-13 107 0,8-185-1365,0-7-5461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06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24575,'325'0'-1365,"-308"0"-5461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1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127 114 24575,'1'-66'0,"0"19"0,-3 93 0,-12 129 0,-45 212 0,46-316 0,-3 5 0,9-44 0,0 1 0,2 0 0,0 35 0,4-67 0,1 0 0,0 0 0,0 0 0,0 0 0,0 0 0,0 0 0,1 0 0,-1 0 0,0 0 0,0 0 0,1 0 0,-1 0 0,0 0 0,1 0 0,-1 0 0,1 0 0,-1 0 0,1 0 0,0-1 0,-1 1 0,1 0 0,0 0 0,0-1 0,-1 1 0,2 0 0,-1-1 0,1 1 0,-1-1 0,1 0 0,-1 0 0,0 0 0,1 0 0,-1 0 0,1 0 0,-1 0 0,0-1 0,1 1 0,-1 0 0,0-1 0,1 1 0,-1-1 0,2 0 0,8-6 0,0 1 0,-1-2 0,13-10 0,-14 11 0,19-17-368,33-35 0,-53 50-261,5-3-6197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0:58:06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4205 39 24575,'-4031'0'0,"4022"1"0,0-1 0,0 1 0,0 1 0,0 0 0,0 0 0,1 1 0,-1 0 0,1 0 0,-1 1 0,1 0 0,-10 7 0,13-8 0,1 0 0,-1 1 0,1-1 0,0 1 0,0 0 0,0 0 0,1 0 0,0 1 0,-1-1 0,2 1 0,-1 0 0,0 0 0,1 0 0,0 0 0,0 0 0,0 0 0,1 1 0,0-1 0,-1 9 0,3 188 0,2-78 0,-4-120 0,1 0 0,0 0 0,1 0 0,-1 0 0,1 0 0,-1 0 0,1 0 0,0-1 0,1 1 0,-1 0 0,1-1 0,0 1 0,-1-1 0,2 1 0,-1-1 0,0 0 0,1 0 0,-1 0 0,6 4 0,-3-3 0,0-2 0,0 1 0,0-1 0,0 1 0,0-1 0,1-1 0,-1 1 0,1-1 0,0 0 0,-1 0 0,1-1 0,0 0 0,6 0 0,2964-4 0,-1844 4 0,-1128 1 0,0-1 0,0-1 0,0 1 0,-1 0 0,1-1 0,0 0 0,0 0 0,-1 0 0,1 0 0,-1-1 0,1 1 0,-1-1 0,1 0 0,-1 0 0,0 0 0,0-1 0,0 1 0,0-1 0,4-5 0,-3 3 0,-1 0 0,-1 0 0,1-1 0,-1 1 0,0-1 0,0 0 0,0 1 0,-1-1 0,0 0 0,0 0 0,0 0 0,-1-8 0,-3-370 0,3 381 0,0 0 0,-1 0 0,1 0 0,0 1 0,-1-1 0,0 0 0,0 0 0,0 0 0,0 1 0,0-1 0,0 1 0,-1-1 0,1 1 0,-1-1 0,0 1 0,0 0 0,-2-3 0,0 2 0,-1-1 0,1 1 0,-1 0 0,0 0 0,0 0 0,0 1 0,0 0 0,-8-3 0,-7 0 0,0 1 0,-1 1 0,-36-2 0,-23 5-1365,64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15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15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24575,'1'-1'0,"-1"-1"0,1 0 0,0 0 0,0 1 0,0-1 0,-1 0 0,1 1 0,1-1 0,-1 1 0,0-1 0,0 1 0,1 0 0,-1-1 0,0 1 0,1 0 0,-1 0 0,1 0 0,3-2 0,34-17 0,-34 18 0,32-12 0,-1 2 0,2 2 0,0 1 0,76-7 0,-4 13-659,-98 3-47,8 0-6120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16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24575,'-1'0'0,"0"0"0,1 0 0,-1 1 0,0-1 0,1 0 0,-1 0 0,0 1 0,1-1 0,-1 1 0,1-1 0,-1 1 0,0-1 0,1 1 0,-1-1 0,1 1 0,-1-1 0,1 1 0,0-1 0,-1 1 0,1 0 0,0-1 0,-1 1 0,1 0 0,0 0 0,0-1 0,0 1 0,-1 0 0,1 0 0,-3 26 0,3-24 0,-5 94 0,1-25 0,-12 75 0,0-64 0,-15 104 0,31-186 0,-1 0 0,1 1 0,0-1 0,0 0 0,0 1 0,0-1 0,0 0 0,1 1 0,-1-1 0,0 0 0,1 1 0,-1-1 0,0 0 0,2 2 0,-2-3 0,0 1 0,1-1 0,-1 0 0,0 0 0,1 1 0,-1-1 0,0 0 0,1 0 0,-1 0 0,1 1 0,-1-1 0,0 0 0,1 0 0,-1 0 0,1 0 0,-1 0 0,1 0 0,-1 0 0,1 0 0,-1 0 0,0 0 0,1 0 0,-1 0 0,1 0 0,-1 0 0,1-1 0,-1 1 0,1 0 0,4-3 0,1 0 0,-1 0 0,0-1 0,9-8 0,0 1 0,3 0 0,0 1 0,0 0 0,27-10 0,-35 17 0,1 0 0,0 0 0,0 1 0,0 0 0,0 0 0,0 1 0,0 1 0,15 0 0,-23 0 0,0 1 0,0-1 0,0 1 0,0-1 0,0 1 0,-1 0 0,1 0 0,0 0 0,0 0 0,-1 0 0,1 0 0,-1 0 0,1 1 0,-1-1 0,1 1 0,-1-1 0,0 1 0,0-1 0,0 1 0,0-1 0,0 1 0,0 0 0,0 0 0,0 0 0,-1 0 0,1-1 0,-1 1 0,1 0 0,-1 0 0,0 2 0,2 9 0,-2 0 0,1 0 0,-3 21 0,0-15 0,1 10 0,-1-12 0,2 0 0,0 0 0,2 18 0,-2-34 0,0 0 0,1 1 0,-1-1 0,0 0 0,1 0 0,-1 0 0,1 1 0,0-1 0,-1 0 0,1 0 0,0 0 0,0 0 0,-1 0 0,1 0 0,0 0 0,0-1 0,0 1 0,0 0 0,0 0 0,0-1 0,0 1 0,3 0 0,-1 0 0,0 0 0,1 0 0,-1 0 0,1-1 0,-1 0 0,0 1 0,1-1 0,5-1 0,6-1 0,0-1 0,27-9 0,-38 11 0,8-3-341,0-1 0,-1 0-1,16-9 1,-6-1-6485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17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82 24575,'0'-1'0,"0"1"0,0-1 0,0 1 0,-1 0 0,1-1 0,0 1 0,0-1 0,0 1 0,0 0 0,0-1 0,-1 1 0,1-1 0,0 1 0,0 0 0,-1-1 0,1 1 0,0 0 0,0 0 0,-1-1 0,1 1 0,0 0 0,-1 0 0,1-1 0,-1 1 0,1 0 0,0 0 0,-1 0 0,1 0 0,0-1 0,-1 1 0,1 0 0,-1 0 0,1 0 0,-1 0 0,1 0 0,0 0 0,-1 0 0,1 0 0,-1 0 0,1 0 0,0 0 0,-1 1 0,1-1 0,-1 0 0,0 0 0,-18 11 0,16-8 0,0 1 0,1 0 0,-1 0 0,1 1 0,0-1 0,0 0 0,1 1 0,-1-1 0,1 1 0,0-1 0,0 1 0,0 0 0,1 0 0,0-1 0,0 8 0,0-9 0,0-1 0,1 1 0,-1-1 0,1 1 0,-1-1 0,1 0 0,0 1 0,0-1 0,0 0 0,0 1 0,1-1 0,-1 0 0,1 0 0,-1 0 0,1 0 0,-1 0 0,1 0 0,0-1 0,0 1 0,0 0 0,0-1 0,0 0 0,0 1 0,1-1 0,-1 0 0,0 0 0,1 0 0,-1-1 0,5 2 0,-1-1 0,0 0 0,-1-1 0,1 1 0,0-1 0,0 0 0,0-1 0,0 1 0,0-1 0,0-1 0,0 1 0,0-1 0,-1 0 0,1 0 0,-1 0 0,1-1 0,-1 0 0,0 0 0,0-1 0,0 1 0,-1-1 0,1 0 0,-1 0 0,0 0 0,0-1 0,0 0 0,-1 0 0,1 0 0,-1 0 0,0 0 0,-1 0 0,1-1 0,-1 1 0,0-1 0,-1 0 0,1 0 0,-1 0 0,0 1 0,0-13 0,-1 13 0,0 1 0,0-1 0,0 1 0,0-1 0,0 1 0,-1 0 0,0-1 0,0 1 0,0 0 0,-1-1 0,-1-3 0,1 6 0,1 0 0,-1 0 0,0 1 0,1-1 0,-1 0 0,0 1 0,0-1 0,0 1 0,0 0 0,0 0 0,-1-1 0,1 1 0,0 1 0,-1-1 0,1 0 0,0 1 0,-1-1 0,1 1 0,-1 0 0,1-1 0,-4 1 0,0 0 0,1 0 0,-1 0 0,1 0 0,-1 0 0,1 1 0,-1 0 0,1 0 0,0 1 0,-1-1 0,1 1 0,0 0 0,0 1 0,0-1 0,0 1 0,1 0 0,-1 0 0,1 0 0,-1 1 0,1 0 0,0-1 0,1 1 0,-1 1 0,1-1 0,-1 1 0,1-1 0,1 1 0,-5 8 0,-1 5 0,1-1 0,0 1 0,1 0 0,1 0 0,1 0 0,1 1 0,0 0 0,1-1 0,2 1 0,2 37 0,-2-54 0,0 1 0,1 0 0,0-1 0,-1 1 0,1 0 0,0-1 0,1 1 0,-1-1 0,0 0 0,1 1 0,-1-1 0,1 0 0,0 0 0,-1 0 0,1 0 0,0 0 0,0 0 0,0-1 0,1 1 0,-1-1 0,0 1 0,1-1 0,-1 0 0,1 0 0,-1 0 0,1 0 0,0 0 0,-1-1 0,1 1 0,0-1 0,2 1 0,11 0 0,1 0 0,-1-2 0,0 1 0,18-4 0,-20 2 0,5-1-1365,-2-2-5461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19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180 375 24575,'0'-370'0,"-1"365"0,0 9 0,-4 20 0,-3 38 0,5 344 0,2-31 0,0-369 0,1-1 0,-1 1 0,1 0 0,-2 0 0,1-1 0,-1 1 0,1-1 0,-2 1 0,1-1 0,0 0 0,-1 0 0,-6 9 0,7-12 0,0 0 0,0-1 0,0 1 0,0 0 0,0-1 0,-1 1 0,1-1 0,-1 0 0,1 0 0,-1 0 0,1 0 0,-1 0 0,1-1 0,-1 1 0,0-1 0,1 1 0,-1-1 0,0 0 0,0 0 0,1 0 0,-1-1 0,0 1 0,1-1 0,-1 1 0,0-1 0,1 0 0,-1 0 0,1 0 0,-4-2 0,3 2 0,-1 0 0,1-1 0,0 0 0,0 1 0,-1-1 0,1-1 0,1 1 0,-1 0 0,0-1 0,0 1 0,1-1 0,-1 0 0,1 0 0,0 0 0,0 0 0,0 0 0,0 0 0,1-1 0,-2-4 0,2 3 0,0 1 0,1-1 0,0 0 0,0 0 0,0 1 0,0-1 0,1 0 0,0 1 0,0-1 0,0 1 0,0-1 0,1 1 0,0-1 0,4-7 0,4-7 0,1 1 0,1-1 0,0 2 0,2-1 0,0 2 0,1 0 0,18-15 0,-27 27-80,0 1 0,1 1-1,-1-1 1,0 1 0,1 0-1,-1 1 1,1-1 0,0 1-1,-1 1 1,1-1 0,0 1 0,0 0-1,0 1 1,-1-1 0,1 1-1,11 4 1,-1 0-6746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1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24575,'0'7'0,"0"4"0,0 8 0,0 7 0,0 5 0,0 5 0,0 1 0,0 2 0,0-2 0,4-9 0,3-14 0,1-13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20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24575,'0'-4'0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21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86 24575,'0'-4'0,"0"0"0,-1 0 0,1 0 0,-1 1 0,0-1 0,0 0 0,0 0 0,-1 0 0,1 1 0,-1-1 0,0 1 0,0-1 0,0 1 0,-1 0 0,1 0 0,-1 0 0,0 0 0,1 0 0,-1 0 0,-1 1 0,-2-3 0,3 4 0,1 0 0,0-1 0,-1 1 0,1 0 0,-1 1 0,1-1 0,-1 0 0,0 1 0,1 0 0,-1-1 0,1 1 0,-1 0 0,0 0 0,1 0 0,-1 1 0,0-1 0,1 1 0,-1-1 0,1 1 0,-1 0 0,1 0 0,-1 0 0,1 0 0,0 1 0,-1-1 0,1 1 0,0-1 0,0 1 0,0 0 0,0 0 0,0 0 0,-1 2 0,-3 4 0,0 1 0,0 0 0,1 0 0,1 0 0,0 0 0,0 1 0,0 0 0,1 0 0,1 0 0,0 0 0,-1 17 0,0 7 0,2 1 0,4 39 0,-2-66 0,0-1 0,0 1 0,1-1 0,-1 1 0,2-1 0,-1 0 0,1 0 0,5 10 0,-6-15 0,-1 1 0,1-1 0,-1 0 0,1 1 0,0-1 0,0 0 0,0 0 0,0 0 0,0 0 0,0-1 0,1 1 0,-1-1 0,1 1 0,-1-1 0,1 0 0,-1 0 0,1 0 0,0 0 0,0 0 0,-1-1 0,1 1 0,0-1 0,0 0 0,0 1 0,5-2 0,3-1-114,-1 0 1,1 0-1,-1-1 0,0-1 0,0 0 1,0 0-1,0-1 0,-1 0 0,0-1 1,0 0-1,11-10 0,-3 1-6712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21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24575,'0'6'0,"0"13"0,0 9 0,0 9 0,0 9 0,0 2 0,0 7 0,0 6 0,0 7 0,0 0 0,0 3 0,0-5 0,0-10 0,0-9 0,0-8 0,0-11-8191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22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24575,'3'0'0,"5"0"0,7 0 0,4-4 0,3 0 0,0 0 0,3 1 0,1 0 0,-1 2 0,-2 0 0,-1 1 0,-1 0 0,-1 0 0,-1 0 0,-3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1T20:58:26.10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22,'0'-1,"0"0,1 0,-1 0,1 0,-1 1,0-1,1 0,0 0,-1 1,1-1,-1 0,1 1,0-1,-1 1,1-1,0 1,0-1,0 1,-1-1,1 1,0 0,0-1,0 1,0 0,0 0,0 0,1 0,30-4,-29 4,382-3,-197 6,15016-3,-15188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22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24575,'0'3'0,"0"5"0,0 7 0,0 7 0,0 4 0,0 4 0,0-1 0,0 2 0,0 2 0,4 6 0,3-5 0,2-8-8191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23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2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67 24575,'-72'0'0,"-85"1"0,153-1 0,1 0 0,-1 0 0,0 1 0,0-1 0,0 1 0,1 0 0,-1 0 0,1 1 0,-1-1 0,1 1 0,-1-1 0,1 1 0,0 0 0,-1 0 0,1 1 0,-4 3 0,4-2 0,1-1 0,0 1 0,0 0 0,0-1 0,1 1 0,-1 0 0,1 0 0,0 0 0,0 0 0,0 1 0,0-1 0,1 0 0,0 0 0,0 0 0,0 5 0,0-6 0,0 1 0,0-1 0,1 0 0,-1 1 0,1-1 0,-1 0 0,1 0 0,0 1 0,1-1 0,-1 0 0,0 0 0,1 0 0,-1 0 0,1-1 0,0 1 0,0 0 0,0-1 0,1 1 0,3 2 0,-2-2 0,1-1 0,-1 1 0,1-1 0,0 0 0,0 0 0,0-1 0,0 0 0,0 0 0,0 0 0,0 0 0,0-1 0,7 0 0,-7 0 0,1 0 0,0 0 0,-1-1 0,1 1 0,-1-1 0,1-1 0,-1 1 0,0-1 0,1 0 0,-1 0 0,0-1 0,0 1 0,0-1 0,-1 0 0,1 0 0,-1-1 0,0 0 0,0 1 0,5-6 0,-5 3 0,0-1 0,0 1 0,0 0 0,-1-1 0,0 0 0,0 0 0,-1 0 0,1 0 0,-2 0 0,1 0 0,-1-1 0,0 1 0,0-1 0,-1-7 0,0 4-120,0 1-129,0 1 0,-1 0 0,0 0 0,-4-16 0,1 12-6577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24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25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24575,'9'112'0,"-1"-28"0,-7-70 0,2 34 0,-3-46 0,1 1 0,-1-1 0,1 0 0,-1 0 0,1 1 0,0-1 0,0 0 0,0 0 0,0 0 0,0 0 0,0 0 0,1 0 0,-1 0 0,1 0 0,2 2 0,-3-3 0,0-1 0,0 0 0,0 0 0,0 1 0,0-1 0,-1 0 0,1 0 0,0 0 0,0 0 0,0 0 0,0 0 0,0 0 0,0-1 0,0 1 0,0 0 0,-1 0 0,1-1 0,0 1 0,0 0 0,0-1 0,-1 1 0,1-1 0,0 1 0,0-1 0,-1 0 0,1 1 0,0-1 0,-1 1 0,1-1 0,-1 0 0,1 0 0,-1 1 0,1-3 0,19-29 0,-19 29 0,28-58 0,-20 39 0,1 0 0,1 0 0,0 1 0,2 1 0,1 0 0,19-22 0,-32 41 0,0-1 0,1 1 0,-1 0 0,1-1 0,-1 1 0,1 0 0,-1 0 0,1 0 0,0 0 0,0 0 0,-1 0 0,1 0 0,0 1 0,0-1 0,0 1 0,0-1 0,0 1 0,0 0 0,0 0 0,-1 0 0,1 0 0,0 0 0,0 0 0,0 0 0,0 1 0,0-1 0,0 1 0,0-1 0,0 1 0,-1 0 0,1 0 0,0 0 0,0 0 0,-1 0 0,1 0 0,-1 0 0,1 0 0,-1 1 0,1-1 0,-1 1 0,0-1 0,2 3 0,1 2 0,0 0 0,0 1 0,0-1 0,-1 1 0,0 0 0,0 0 0,0 0 0,-1 0 0,2 14 0,-5 47 0,0-57 0,0 0 0,1 0 0,0 0 0,1 0 0,0-1 0,4 19 0,-4-28-65,-1 1 0,1 0 0,0-1 0,0 1 0,0 0 0,0-1 0,0 1 0,0-1 0,0 0 0,1 1 0,-1-1 0,1 0 0,-1 0 0,0 0 0,1 0 0,0 0 0,-1 0 0,1 0 0,0 0 0,2 0 0,16 4-6761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2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33 24575,'-1'-1'0,"1"0"0,-1 0 0,1 0 0,-1 0 0,0 0 0,0 0 0,1 0 0,-1 1 0,0-1 0,0 0 0,0 0 0,0 1 0,0-1 0,0 0 0,0 1 0,0-1 0,0 1 0,0-1 0,0 1 0,0 0 0,-1-1 0,1 1 0,0 0 0,0 0 0,0 0 0,-1 0 0,-1 0 0,-34-1 0,34 1 0,0 1 0,0-1 0,0 1 0,0 0 0,0 0 0,0 0 0,1 1 0,-1-1 0,0 1 0,1-1 0,-1 1 0,1 0 0,-1 0 0,1 0 0,0 0 0,0 1 0,0-1 0,-4 5 0,3-1 0,0-1 0,1 0 0,-1 1 0,1 0 0,0-1 0,0 1 0,1 0 0,0 0 0,-1 11 0,1-11 0,1 0 0,0 0 0,1 0 0,-1 0 0,1-1 0,0 1 0,1 0 0,-1 0 0,6 10 0,-6-13 0,1 0 0,-1 0 0,1-1 0,0 1 0,0-1 0,0 0 0,0 1 0,0-1 0,0 0 0,0 0 0,1 0 0,-1 0 0,1-1 0,0 1 0,0-1 0,-1 0 0,1 1 0,0-1 0,4 0 0,-2 1 0,1-1 0,-1 0 0,1 0 0,-1-1 0,1 0 0,-1 0 0,1 0 0,0-1 0,-1 0 0,1 0 0,-1 0 0,1 0 0,-1-1 0,0 0 0,0 0 0,0-1 0,0 1 0,5-4 0,-6 2 0,1 0 0,-1-1 0,0 1 0,0-1 0,0 0 0,-1 0 0,0 0 0,0 0 0,0-1 0,-1 1 0,0-1 0,0 0 0,0 0 0,0 0 0,-1 1 0,1-9 0,0-7 0,-1 0 0,0 0 0,-4-29 0,2 123 0,-2 11 0,4-76 0,-1 1 0,1 0 0,1 0 0,0 0 0,0-1 0,7 17 0,-8-23-105,0 1 0,0-1 0,1 0 0,-1 0 0,1 0 0,-1 0 0,1-1 0,0 1 0,0 0 0,0-1 0,0 1 0,3 1 0,8 3-6721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2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24575,'0'-187'0,"12"367"0,-6-125 0,2-16 0,1-27 0,-8-12 0,-1 0 0,1 0 0,-1 0 0,1-1 0,-1 1 0,1 0 0,0 0 0,-1-1 0,1 1 0,-1 0 0,1-1 0,-1 1 0,0 0 0,1-1 0,-1 1 0,1 0 0,-1-1 0,0 1 0,1-1 0,-1 1 0,0-1 0,1 1 0,-1-1 0,0 1 0,0-1 0,1 0 0,-1 1 0,0-2 0,6-13 7,-1 0-1,0-1 1,-1 0-1,2-23 1,-2 17-4,11-42 1,-13 57-121,1 1 0,-1 0-1,1 0 1,0 1 0,1-1 0,-1 1 0,1-1 0,0 1 0,1 0 0,-1 0 0,6-4 0,8-4-6709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27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24575,'3'0'0,"5"0"0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8:28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73 24575,'-15'27'0,"8"-3"0,1 1 0,1 0 0,1 1 0,2-1 0,0 1 0,4 48 0,-2-71 0,0 1 0,0-1 0,1 0 0,0 0 0,-1 1 0,1-1 0,0 0 0,0 0 0,1 0 0,-1 0 0,1 0 0,-1 0 0,1 0 0,0-1 0,0 1 0,0 0 0,1-1 0,-1 0 0,0 1 0,1-1 0,4 3 0,-3-4 0,0 1 0,-1-1 0,1 0 0,0 0 0,0 0 0,0 0 0,0-1 0,0 0 0,0 0 0,0 0 0,0 0 0,0-1 0,0 1 0,0-1 0,0 0 0,0 0 0,6-3 0,-2 0 0,1 0 0,-1-1 0,0 0 0,0 0 0,-1-1 0,0 0 0,0 0 0,0-1 0,10-12 0,-5 2 0,0 0 0,-1 0 0,12-25 0,-16 25 0,0-1 0,-2 0 0,0 0 0,-1-1 0,-1 1 0,0-1 0,-2 0 0,0 1 0,-1-1 0,-4-28 0,5 154 0,-3-66 0,6 55 0,11 2 0,-7-51 0,4 76 0,-11-83 0,0 2 0,-1 1 0,-2-1 0,-7 46 0,8-84 8,0-1-1,0 1 1,0 0-1,0 0 1,0-1-1,-1 1 1,0-1-1,0 1 1,0-1-1,0 0 1,0 0-1,-1 0 1,1 0-1,-1 0 1,-4 4-1,3-5-121,0 0 0,-1 1-1,1-1 1,0-1 0,-1 1 0,0-1-1,1 0 1,-1 0 0,0 0 0,1-1-1,-1 1 1,-5-1 0,-10-1-6712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1T20:58:28.21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1,'5728'0,"-5206"19,35 0,-335-20,-202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21:07:10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3323 1 24575,'-3307'0'-1365,"3291"0"-5461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8185-ACF3-45F0-B0E4-AB7D73043EE3}" type="datetimeFigureOut">
              <a:rPr lang="en-US" smtClean="0"/>
              <a:t>21-Nov-24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7FE9C-BE53-429B-BE10-257ED1370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4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problem 1 case 1 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are 4 domains </a:t>
            </a:r>
          </a:p>
          <a:p>
            <a:r>
              <a:rPr lang="en-US" dirty="0"/>
              <a:t>And 12 variables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Partial assignment </a:t>
            </a:r>
            <a:r>
              <a:rPr lang="en-US" dirty="0" err="1"/>
              <a:t>Oman:Red</a:t>
            </a:r>
            <a:r>
              <a:rPr lang="en-US" dirty="0"/>
              <a:t> and Oman is the root the first node</a:t>
            </a:r>
          </a:p>
          <a:p>
            <a:endParaRPr lang="en-US" dirty="0"/>
          </a:p>
          <a:p>
            <a:r>
              <a:rPr lang="en-US" dirty="0"/>
              <a:t>And here we have created an empty dictionary called neighbors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7FE9C-BE53-429B-BE10-257ED13703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63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Partial assignment will be the same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7FE9C-BE53-429B-BE10-257ED13703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7FE9C-BE53-429B-BE10-257ED13703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5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7FE9C-BE53-429B-BE10-257ED13703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43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7FE9C-BE53-429B-BE10-257ED13703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4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created an empty </a:t>
            </a:r>
            <a:r>
              <a:rPr lang="en-US" u="sng" dirty="0"/>
              <a:t>dictionary</a:t>
            </a:r>
            <a:r>
              <a:rPr lang="en-US" dirty="0"/>
              <a:t> to store the final output and print it called </a:t>
            </a:r>
            <a:r>
              <a:rPr lang="en-US" b="1" dirty="0" err="1"/>
              <a:t>color_of_state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Then we have </a:t>
            </a:r>
            <a:r>
              <a:rPr lang="en-US" u="sng" dirty="0"/>
              <a:t>defined a function </a:t>
            </a:r>
            <a:r>
              <a:rPr lang="en-US" dirty="0"/>
              <a:t>called </a:t>
            </a:r>
            <a:r>
              <a:rPr lang="en-US" b="1" dirty="0"/>
              <a:t>promising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We have used for loop to get the state of each neighbor </a:t>
            </a:r>
          </a:p>
          <a:p>
            <a:endParaRPr lang="en-US" dirty="0"/>
          </a:p>
          <a:p>
            <a:r>
              <a:rPr lang="en-US" dirty="0"/>
              <a:t>And store in </a:t>
            </a:r>
            <a:r>
              <a:rPr lang="en-US" dirty="0" err="1"/>
              <a:t>Color_of_State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promising function is going to check whether the neighbor have the same color or not </a:t>
            </a:r>
          </a:p>
          <a:p>
            <a:r>
              <a:rPr lang="en-US" dirty="0"/>
              <a:t>If it’s the same its going to return false  </a:t>
            </a:r>
          </a:p>
          <a:p>
            <a:r>
              <a:rPr lang="en-US" dirty="0"/>
              <a:t>If there are difference, then its going to return True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7FE9C-BE53-429B-BE10-257ED13703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defined a function called </a:t>
            </a:r>
            <a:r>
              <a:rPr lang="en-US" b="1" dirty="0" err="1"/>
              <a:t>get_color_for_state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If the condition of </a:t>
            </a:r>
            <a:r>
              <a:rPr lang="en-US" b="1" dirty="0"/>
              <a:t>promising</a:t>
            </a:r>
            <a:r>
              <a:rPr lang="en-US" dirty="0"/>
              <a:t> is </a:t>
            </a:r>
            <a:r>
              <a:rPr lang="en-US" u="sng" dirty="0"/>
              <a:t>True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Then it moves to this function to get the color of states from the </a:t>
            </a:r>
            <a:r>
              <a:rPr lang="en-US" b="1" dirty="0"/>
              <a:t>domain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7FE9C-BE53-429B-BE10-257ED13703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68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After that we have defined a function which is the </a:t>
            </a:r>
            <a:r>
              <a:rPr lang="en-US" b="1" dirty="0"/>
              <a:t>Main</a:t>
            </a:r>
            <a:r>
              <a:rPr lang="en-US" dirty="0"/>
              <a:t> to combine the </a:t>
            </a:r>
            <a:r>
              <a:rPr lang="en-US" u="sng" dirty="0"/>
              <a:t>Variables and Domain </a:t>
            </a:r>
            <a:r>
              <a:rPr lang="en-US" dirty="0"/>
              <a:t>together into an empty dictionary and </a:t>
            </a:r>
            <a:r>
              <a:rPr lang="en-US" b="1" i="1" dirty="0"/>
              <a:t>print it out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7FE9C-BE53-429B-BE10-257ED13703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91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this is our domain and variables </a:t>
            </a:r>
          </a:p>
          <a:p>
            <a:r>
              <a:rPr lang="en-US" dirty="0"/>
              <a:t>Second, our algorithms that is going to check the neighbors and the constraint which is no two adjacent have the same color using backtracking search</a:t>
            </a:r>
          </a:p>
          <a:p>
            <a:endParaRPr lang="en-US" dirty="0"/>
          </a:p>
          <a:p>
            <a:r>
              <a:rPr lang="en-US" dirty="0"/>
              <a:t>Our partial assignment is Oman: Red</a:t>
            </a:r>
          </a:p>
          <a:p>
            <a:endParaRPr lang="en-US" dirty="0"/>
          </a:p>
          <a:p>
            <a:r>
              <a:rPr lang="en-US" dirty="0"/>
              <a:t>And then we are going to check the neighbors of Oman which is the constraint no two adjacent have the same color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7FE9C-BE53-429B-BE10-257ED13703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91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this is our domain and variables </a:t>
            </a:r>
          </a:p>
          <a:p>
            <a:r>
              <a:rPr lang="en-US" dirty="0"/>
              <a:t>Second, our algorithms that is going to check the neighbors and the constraint which is no two adjacent have the same color</a:t>
            </a:r>
          </a:p>
          <a:p>
            <a:endParaRPr lang="en-US" dirty="0"/>
          </a:p>
          <a:p>
            <a:r>
              <a:rPr lang="en-US" dirty="0"/>
              <a:t>Our partial assignment is Oman: Red</a:t>
            </a:r>
          </a:p>
          <a:p>
            <a:endParaRPr lang="en-US" dirty="0"/>
          </a:p>
          <a:p>
            <a:r>
              <a:rPr lang="en-US" dirty="0"/>
              <a:t>And then we are going to check the neighbors of Oman which is the constraint no two adjacent have the same color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7FE9C-BE53-429B-BE10-257ED13703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16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 up with it will go through systematic way (in order)</a:t>
            </a:r>
          </a:p>
          <a:p>
            <a:endParaRPr lang="en-US" dirty="0"/>
          </a:p>
          <a:p>
            <a:r>
              <a:rPr lang="en-US" dirty="0"/>
              <a:t>Our Constraint is : no two adjacent have the same color </a:t>
            </a:r>
          </a:p>
          <a:p>
            <a:endParaRPr lang="en-US" dirty="0"/>
          </a:p>
          <a:p>
            <a:r>
              <a:rPr lang="en-US" dirty="0"/>
              <a:t>That means: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as we can see </a:t>
            </a:r>
            <a:r>
              <a:rPr lang="en-US" dirty="0" err="1"/>
              <a:t>bahrian</a:t>
            </a:r>
            <a:r>
              <a:rPr lang="en-US" dirty="0"/>
              <a:t> has no constraint </a:t>
            </a:r>
          </a:p>
          <a:p>
            <a:r>
              <a:rPr lang="en-US" dirty="0"/>
              <a:t>So it will take the first color in the domain which is red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7FE9C-BE53-429B-BE10-257ED13703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3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Our Constraint </a:t>
            </a:r>
          </a:p>
          <a:p>
            <a:endParaRPr lang="en-US" dirty="0"/>
          </a:p>
          <a:p>
            <a:r>
              <a:rPr lang="en-US" dirty="0"/>
              <a:t>And This is our final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7FE9C-BE53-429B-BE10-257ED13703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53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7FE9C-BE53-429B-BE10-257ED13703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21-Nov-24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324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21-Nov-24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85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21-Nov-24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43966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21-Nov-24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640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21-Nov-24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557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21-Nov-24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330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6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21-Nov-24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4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1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21-Nov-24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21-Nov-24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5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21-Nov-24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1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21-Nov-24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2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5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3BAB95-8DA7-460B-B00A-7037C8394FB0}" type="datetime1">
              <a:rPr lang="en-US" smtClean="0"/>
              <a:pPr/>
              <a:t>21-Nov-24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42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8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microsoft.com/office/2007/relationships/hdphoto" Target="../media/hdphoto5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50.png"/><Relationship Id="rId18" Type="http://schemas.openxmlformats.org/officeDocument/2006/relationships/customXml" Target="../ink/ink8.xml"/><Relationship Id="rId3" Type="http://schemas.openxmlformats.org/officeDocument/2006/relationships/image" Target="../media/image35.png"/><Relationship Id="rId7" Type="http://schemas.openxmlformats.org/officeDocument/2006/relationships/image" Target="../media/image320.png"/><Relationship Id="rId12" Type="http://schemas.openxmlformats.org/officeDocument/2006/relationships/customXml" Target="../ink/ink5.xml"/><Relationship Id="rId17" Type="http://schemas.openxmlformats.org/officeDocument/2006/relationships/image" Target="../media/image37.png"/><Relationship Id="rId2" Type="http://schemas.openxmlformats.org/officeDocument/2006/relationships/image" Target="../media/image34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340.png"/><Relationship Id="rId5" Type="http://schemas.openxmlformats.org/officeDocument/2006/relationships/image" Target="../media/image310.png"/><Relationship Id="rId15" Type="http://schemas.openxmlformats.org/officeDocument/2006/relationships/image" Target="../media/image36.png"/><Relationship Id="rId10" Type="http://schemas.openxmlformats.org/officeDocument/2006/relationships/customXml" Target="../ink/ink4.xml"/><Relationship Id="rId19" Type="http://schemas.openxmlformats.org/officeDocument/2006/relationships/image" Target="../media/image38.png"/><Relationship Id="rId4" Type="http://schemas.openxmlformats.org/officeDocument/2006/relationships/customXml" Target="../ink/ink1.xml"/><Relationship Id="rId9" Type="http://schemas.openxmlformats.org/officeDocument/2006/relationships/image" Target="../media/image330.png"/><Relationship Id="rId14" Type="http://schemas.openxmlformats.org/officeDocument/2006/relationships/customXml" Target="../ink/ink6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2.xml"/><Relationship Id="rId21" Type="http://schemas.openxmlformats.org/officeDocument/2006/relationships/customXml" Target="../ink/ink19.xml"/><Relationship Id="rId42" Type="http://schemas.openxmlformats.org/officeDocument/2006/relationships/customXml" Target="../ink/ink30.xml"/><Relationship Id="rId47" Type="http://schemas.openxmlformats.org/officeDocument/2006/relationships/customXml" Target="../ink/ink33.xml"/><Relationship Id="rId63" Type="http://schemas.openxmlformats.org/officeDocument/2006/relationships/image" Target="../media/image66.png"/><Relationship Id="rId68" Type="http://schemas.openxmlformats.org/officeDocument/2006/relationships/image" Target="../media/image68.png"/><Relationship Id="rId84" Type="http://schemas.openxmlformats.org/officeDocument/2006/relationships/image" Target="../media/image75.png"/><Relationship Id="rId89" Type="http://schemas.openxmlformats.org/officeDocument/2006/relationships/customXml" Target="../ink/ink56.xml"/><Relationship Id="rId112" Type="http://schemas.openxmlformats.org/officeDocument/2006/relationships/image" Target="../media/image87.png"/><Relationship Id="rId16" Type="http://schemas.openxmlformats.org/officeDocument/2006/relationships/customXml" Target="../ink/ink16.xml"/><Relationship Id="rId107" Type="http://schemas.openxmlformats.org/officeDocument/2006/relationships/customXml" Target="../ink/ink67.xml"/><Relationship Id="rId11" Type="http://schemas.openxmlformats.org/officeDocument/2006/relationships/image" Target="../media/image42.png"/><Relationship Id="rId32" Type="http://schemas.openxmlformats.org/officeDocument/2006/relationships/customXml" Target="../ink/ink25.xml"/><Relationship Id="rId37" Type="http://schemas.openxmlformats.org/officeDocument/2006/relationships/image" Target="../media/image54.png"/><Relationship Id="rId53" Type="http://schemas.openxmlformats.org/officeDocument/2006/relationships/customXml" Target="../ink/ink36.xml"/><Relationship Id="rId58" Type="http://schemas.openxmlformats.org/officeDocument/2006/relationships/image" Target="../media/image64.png"/><Relationship Id="rId74" Type="http://schemas.openxmlformats.org/officeDocument/2006/relationships/customXml" Target="../ink/ink48.xml"/><Relationship Id="rId79" Type="http://schemas.openxmlformats.org/officeDocument/2006/relationships/customXml" Target="../ink/ink51.xml"/><Relationship Id="rId102" Type="http://schemas.openxmlformats.org/officeDocument/2006/relationships/customXml" Target="../ink/ink64.xml"/><Relationship Id="rId123" Type="http://schemas.openxmlformats.org/officeDocument/2006/relationships/image" Target="../media/image92.png"/><Relationship Id="rId128" Type="http://schemas.openxmlformats.org/officeDocument/2006/relationships/customXml" Target="../ink/ink78.xml"/><Relationship Id="rId5" Type="http://schemas.openxmlformats.org/officeDocument/2006/relationships/image" Target="../media/image40.png"/><Relationship Id="rId90" Type="http://schemas.openxmlformats.org/officeDocument/2006/relationships/customXml" Target="../ink/ink57.xml"/><Relationship Id="rId95" Type="http://schemas.openxmlformats.org/officeDocument/2006/relationships/customXml" Target="../ink/ink60.xml"/><Relationship Id="rId22" Type="http://schemas.openxmlformats.org/officeDocument/2006/relationships/customXml" Target="../ink/ink20.xml"/><Relationship Id="rId27" Type="http://schemas.openxmlformats.org/officeDocument/2006/relationships/image" Target="../media/image49.png"/><Relationship Id="rId43" Type="http://schemas.openxmlformats.org/officeDocument/2006/relationships/customXml" Target="../ink/ink31.xml"/><Relationship Id="rId48" Type="http://schemas.openxmlformats.org/officeDocument/2006/relationships/image" Target="../media/image59.png"/><Relationship Id="rId64" Type="http://schemas.openxmlformats.org/officeDocument/2006/relationships/customXml" Target="../ink/ink42.xml"/><Relationship Id="rId69" Type="http://schemas.openxmlformats.org/officeDocument/2006/relationships/customXml" Target="../ink/ink45.xml"/><Relationship Id="rId113" Type="http://schemas.openxmlformats.org/officeDocument/2006/relationships/customXml" Target="../ink/ink70.xml"/><Relationship Id="rId118" Type="http://schemas.openxmlformats.org/officeDocument/2006/relationships/image" Target="../media/image90.png"/><Relationship Id="rId80" Type="http://schemas.openxmlformats.org/officeDocument/2006/relationships/image" Target="../media/image73.png"/><Relationship Id="rId85" Type="http://schemas.openxmlformats.org/officeDocument/2006/relationships/customXml" Target="../ink/ink54.xml"/><Relationship Id="rId12" Type="http://schemas.openxmlformats.org/officeDocument/2006/relationships/customXml" Target="../ink/ink14.xml"/><Relationship Id="rId17" Type="http://schemas.openxmlformats.org/officeDocument/2006/relationships/customXml" Target="../ink/ink17.xml"/><Relationship Id="rId33" Type="http://schemas.openxmlformats.org/officeDocument/2006/relationships/image" Target="../media/image52.png"/><Relationship Id="rId38" Type="http://schemas.openxmlformats.org/officeDocument/2006/relationships/customXml" Target="../ink/ink28.xml"/><Relationship Id="rId59" Type="http://schemas.openxmlformats.org/officeDocument/2006/relationships/customXml" Target="../ink/ink39.xml"/><Relationship Id="rId103" Type="http://schemas.openxmlformats.org/officeDocument/2006/relationships/image" Target="../media/image83.png"/><Relationship Id="rId108" Type="http://schemas.openxmlformats.org/officeDocument/2006/relationships/image" Target="../media/image85.png"/><Relationship Id="rId124" Type="http://schemas.openxmlformats.org/officeDocument/2006/relationships/customXml" Target="../ink/ink76.xml"/><Relationship Id="rId129" Type="http://schemas.openxmlformats.org/officeDocument/2006/relationships/image" Target="../media/image95.png"/><Relationship Id="rId54" Type="http://schemas.openxmlformats.org/officeDocument/2006/relationships/image" Target="../media/image62.png"/><Relationship Id="rId70" Type="http://schemas.openxmlformats.org/officeDocument/2006/relationships/image" Target="../media/image69.png"/><Relationship Id="rId75" Type="http://schemas.openxmlformats.org/officeDocument/2006/relationships/image" Target="../media/image71.png"/><Relationship Id="rId91" Type="http://schemas.openxmlformats.org/officeDocument/2006/relationships/image" Target="../media/image78.png"/><Relationship Id="rId96" Type="http://schemas.openxmlformats.org/officeDocument/2006/relationships/customXml" Target="../ink/ink6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.xml"/><Relationship Id="rId23" Type="http://schemas.openxmlformats.org/officeDocument/2006/relationships/image" Target="../media/image47.png"/><Relationship Id="rId28" Type="http://schemas.openxmlformats.org/officeDocument/2006/relationships/customXml" Target="../ink/ink23.xml"/><Relationship Id="rId49" Type="http://schemas.openxmlformats.org/officeDocument/2006/relationships/customXml" Target="../ink/ink34.xml"/><Relationship Id="rId114" Type="http://schemas.openxmlformats.org/officeDocument/2006/relationships/image" Target="../media/image88.png"/><Relationship Id="rId119" Type="http://schemas.openxmlformats.org/officeDocument/2006/relationships/customXml" Target="../ink/ink73.xml"/><Relationship Id="rId44" Type="http://schemas.openxmlformats.org/officeDocument/2006/relationships/image" Target="../media/image57.png"/><Relationship Id="rId60" Type="http://schemas.openxmlformats.org/officeDocument/2006/relationships/customXml" Target="../ink/ink40.xml"/><Relationship Id="rId65" Type="http://schemas.openxmlformats.org/officeDocument/2006/relationships/image" Target="../media/image67.png"/><Relationship Id="rId81" Type="http://schemas.openxmlformats.org/officeDocument/2006/relationships/customXml" Target="../ink/ink52.xml"/><Relationship Id="rId86" Type="http://schemas.openxmlformats.org/officeDocument/2006/relationships/image" Target="../media/image76.png"/><Relationship Id="rId13" Type="http://schemas.openxmlformats.org/officeDocument/2006/relationships/image" Target="../media/image43.png"/><Relationship Id="rId18" Type="http://schemas.openxmlformats.org/officeDocument/2006/relationships/image" Target="../media/image45.png"/><Relationship Id="rId39" Type="http://schemas.openxmlformats.org/officeDocument/2006/relationships/image" Target="../media/image55.png"/><Relationship Id="rId109" Type="http://schemas.openxmlformats.org/officeDocument/2006/relationships/customXml" Target="../ink/ink68.xml"/><Relationship Id="rId34" Type="http://schemas.openxmlformats.org/officeDocument/2006/relationships/customXml" Target="../ink/ink26.xml"/><Relationship Id="rId50" Type="http://schemas.openxmlformats.org/officeDocument/2006/relationships/image" Target="../media/image60.png"/><Relationship Id="rId55" Type="http://schemas.openxmlformats.org/officeDocument/2006/relationships/customXml" Target="../ink/ink37.xml"/><Relationship Id="rId76" Type="http://schemas.openxmlformats.org/officeDocument/2006/relationships/customXml" Target="../ink/ink49.xml"/><Relationship Id="rId97" Type="http://schemas.openxmlformats.org/officeDocument/2006/relationships/image" Target="../media/image80.png"/><Relationship Id="rId104" Type="http://schemas.openxmlformats.org/officeDocument/2006/relationships/customXml" Target="../ink/ink65.xml"/><Relationship Id="rId120" Type="http://schemas.openxmlformats.org/officeDocument/2006/relationships/customXml" Target="../ink/ink74.xml"/><Relationship Id="rId125" Type="http://schemas.openxmlformats.org/officeDocument/2006/relationships/image" Target="../media/image93.png"/><Relationship Id="rId7" Type="http://schemas.openxmlformats.org/officeDocument/2006/relationships/image" Target="../media/image340.png"/><Relationship Id="rId71" Type="http://schemas.openxmlformats.org/officeDocument/2006/relationships/customXml" Target="../ink/ink46.xml"/><Relationship Id="rId92" Type="http://schemas.openxmlformats.org/officeDocument/2006/relationships/customXml" Target="../ink/ink58.xml"/><Relationship Id="rId2" Type="http://schemas.openxmlformats.org/officeDocument/2006/relationships/customXml" Target="../ink/ink9.xml"/><Relationship Id="rId29" Type="http://schemas.openxmlformats.org/officeDocument/2006/relationships/image" Target="../media/image50.png"/><Relationship Id="rId24" Type="http://schemas.openxmlformats.org/officeDocument/2006/relationships/customXml" Target="../ink/ink21.xml"/><Relationship Id="rId40" Type="http://schemas.openxmlformats.org/officeDocument/2006/relationships/customXml" Target="../ink/ink29.xml"/><Relationship Id="rId45" Type="http://schemas.openxmlformats.org/officeDocument/2006/relationships/customXml" Target="../ink/ink32.xml"/><Relationship Id="rId66" Type="http://schemas.openxmlformats.org/officeDocument/2006/relationships/customXml" Target="../ink/ink43.xml"/><Relationship Id="rId87" Type="http://schemas.openxmlformats.org/officeDocument/2006/relationships/customXml" Target="../ink/ink55.xml"/><Relationship Id="rId110" Type="http://schemas.openxmlformats.org/officeDocument/2006/relationships/image" Target="../media/image86.png"/><Relationship Id="rId115" Type="http://schemas.openxmlformats.org/officeDocument/2006/relationships/customXml" Target="../ink/ink71.xml"/><Relationship Id="rId61" Type="http://schemas.openxmlformats.org/officeDocument/2006/relationships/image" Target="../media/image65.png"/><Relationship Id="rId82" Type="http://schemas.openxmlformats.org/officeDocument/2006/relationships/image" Target="../media/image74.png"/><Relationship Id="rId19" Type="http://schemas.openxmlformats.org/officeDocument/2006/relationships/customXml" Target="../ink/ink18.xml"/><Relationship Id="rId14" Type="http://schemas.openxmlformats.org/officeDocument/2006/relationships/customXml" Target="../ink/ink15.xml"/><Relationship Id="rId30" Type="http://schemas.openxmlformats.org/officeDocument/2006/relationships/customXml" Target="../ink/ink24.xml"/><Relationship Id="rId35" Type="http://schemas.openxmlformats.org/officeDocument/2006/relationships/image" Target="../media/image53.png"/><Relationship Id="rId56" Type="http://schemas.openxmlformats.org/officeDocument/2006/relationships/image" Target="../media/image63.png"/><Relationship Id="rId77" Type="http://schemas.openxmlformats.org/officeDocument/2006/relationships/customXml" Target="../ink/ink50.xml"/><Relationship Id="rId100" Type="http://schemas.openxmlformats.org/officeDocument/2006/relationships/customXml" Target="../ink/ink63.xml"/><Relationship Id="rId105" Type="http://schemas.openxmlformats.org/officeDocument/2006/relationships/image" Target="../media/image84.png"/><Relationship Id="rId126" Type="http://schemas.openxmlformats.org/officeDocument/2006/relationships/customXml" Target="../ink/ink77.xml"/><Relationship Id="rId8" Type="http://schemas.openxmlformats.org/officeDocument/2006/relationships/customXml" Target="../ink/ink12.xml"/><Relationship Id="rId51" Type="http://schemas.openxmlformats.org/officeDocument/2006/relationships/customXml" Target="../ink/ink35.xml"/><Relationship Id="rId72" Type="http://schemas.openxmlformats.org/officeDocument/2006/relationships/customXml" Target="../ink/ink47.xml"/><Relationship Id="rId93" Type="http://schemas.openxmlformats.org/officeDocument/2006/relationships/customXml" Target="../ink/ink59.xml"/><Relationship Id="rId98" Type="http://schemas.openxmlformats.org/officeDocument/2006/relationships/customXml" Target="../ink/ink62.xml"/><Relationship Id="rId121" Type="http://schemas.openxmlformats.org/officeDocument/2006/relationships/image" Target="../media/image91.png"/><Relationship Id="rId3" Type="http://schemas.openxmlformats.org/officeDocument/2006/relationships/image" Target="../media/image39.png"/><Relationship Id="rId25" Type="http://schemas.openxmlformats.org/officeDocument/2006/relationships/image" Target="../media/image48.png"/><Relationship Id="rId46" Type="http://schemas.openxmlformats.org/officeDocument/2006/relationships/image" Target="../media/image58.png"/><Relationship Id="rId67" Type="http://schemas.openxmlformats.org/officeDocument/2006/relationships/customXml" Target="../ink/ink44.xml"/><Relationship Id="rId116" Type="http://schemas.openxmlformats.org/officeDocument/2006/relationships/image" Target="../media/image89.png"/><Relationship Id="rId20" Type="http://schemas.openxmlformats.org/officeDocument/2006/relationships/image" Target="../media/image46.png"/><Relationship Id="rId41" Type="http://schemas.openxmlformats.org/officeDocument/2006/relationships/image" Target="../media/image56.png"/><Relationship Id="rId62" Type="http://schemas.openxmlformats.org/officeDocument/2006/relationships/customXml" Target="../ink/ink41.xml"/><Relationship Id="rId83" Type="http://schemas.openxmlformats.org/officeDocument/2006/relationships/customXml" Target="../ink/ink53.xml"/><Relationship Id="rId88" Type="http://schemas.openxmlformats.org/officeDocument/2006/relationships/image" Target="../media/image77.png"/><Relationship Id="rId111" Type="http://schemas.openxmlformats.org/officeDocument/2006/relationships/customXml" Target="../ink/ink69.xml"/><Relationship Id="rId15" Type="http://schemas.openxmlformats.org/officeDocument/2006/relationships/image" Target="../media/image44.png"/><Relationship Id="rId36" Type="http://schemas.openxmlformats.org/officeDocument/2006/relationships/customXml" Target="../ink/ink27.xml"/><Relationship Id="rId57" Type="http://schemas.openxmlformats.org/officeDocument/2006/relationships/customXml" Target="../ink/ink38.xml"/><Relationship Id="rId106" Type="http://schemas.openxmlformats.org/officeDocument/2006/relationships/customXml" Target="../ink/ink66.xml"/><Relationship Id="rId127" Type="http://schemas.openxmlformats.org/officeDocument/2006/relationships/image" Target="../media/image94.png"/><Relationship Id="rId10" Type="http://schemas.openxmlformats.org/officeDocument/2006/relationships/customXml" Target="../ink/ink13.xml"/><Relationship Id="rId31" Type="http://schemas.openxmlformats.org/officeDocument/2006/relationships/image" Target="../media/image51.png"/><Relationship Id="rId52" Type="http://schemas.openxmlformats.org/officeDocument/2006/relationships/image" Target="../media/image61.png"/><Relationship Id="rId73" Type="http://schemas.openxmlformats.org/officeDocument/2006/relationships/image" Target="../media/image70.png"/><Relationship Id="rId78" Type="http://schemas.openxmlformats.org/officeDocument/2006/relationships/image" Target="../media/image72.png"/><Relationship Id="rId94" Type="http://schemas.openxmlformats.org/officeDocument/2006/relationships/image" Target="../media/image79.png"/><Relationship Id="rId99" Type="http://schemas.openxmlformats.org/officeDocument/2006/relationships/image" Target="../media/image81.png"/><Relationship Id="rId101" Type="http://schemas.openxmlformats.org/officeDocument/2006/relationships/image" Target="../media/image82.png"/><Relationship Id="rId122" Type="http://schemas.openxmlformats.org/officeDocument/2006/relationships/customXml" Target="../ink/ink75.xml"/><Relationship Id="rId4" Type="http://schemas.openxmlformats.org/officeDocument/2006/relationships/customXml" Target="../ink/ink10.xml"/><Relationship Id="rId9" Type="http://schemas.openxmlformats.org/officeDocument/2006/relationships/image" Target="../media/image41.png"/><Relationship Id="rId26" Type="http://schemas.openxmlformats.org/officeDocument/2006/relationships/customXml" Target="../ink/ink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5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microsoft.com/office/2007/relationships/hdphoto" Target="../media/hdphoto3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ECF9-51F9-2150-BDD9-1C61489F8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Constraint Satisfaction Problem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85995-3201-5DA8-6434-45F03980A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The Logic behind Map Coloring using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748D8-BFA8-1BC2-EF27-C68DC7F63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05" r="13912" b="-2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319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DA7D93-AD96-23C3-C8F2-68539743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for the Second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70B8B-B8EB-F2E5-A54D-39C581C8E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9893"/>
            <a:ext cx="12192000" cy="1121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C71EF0-467A-C670-9617-D54384F903D6}"/>
              </a:ext>
            </a:extLst>
          </p:cNvPr>
          <p:cNvSpPr txBox="1"/>
          <p:nvPr/>
        </p:nvSpPr>
        <p:spPr>
          <a:xfrm>
            <a:off x="2407534" y="2735456"/>
            <a:ext cx="571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Let's consider that there are two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highlight>
                  <a:srgbClr val="000000"/>
                </a:highlight>
              </a:rPr>
              <a:t>Domain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instead of four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68586-2DD7-8995-55D3-A1C381BE7184}"/>
              </a:ext>
            </a:extLst>
          </p:cNvPr>
          <p:cNvSpPr txBox="1"/>
          <p:nvPr/>
        </p:nvSpPr>
        <p:spPr>
          <a:xfrm>
            <a:off x="1610898" y="4986442"/>
            <a:ext cx="8223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Here is how the process will 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highlight>
                  <a:srgbClr val="000000"/>
                </a:highlight>
              </a:rPr>
              <a:t>work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and what the 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highlight>
                  <a:srgbClr val="000000"/>
                </a:highlight>
              </a:rPr>
              <a:t>output</a:t>
            </a:r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will be</a:t>
            </a:r>
            <a:endParaRPr lang="en-US" sz="3200" dirty="0">
              <a:solidFill>
                <a:schemeClr val="bg1">
                  <a:lumMod val="50000"/>
                  <a:lumOff val="50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DDF52-61C5-E279-7916-4EFF1EACC260}"/>
              </a:ext>
            </a:extLst>
          </p:cNvPr>
          <p:cNvSpPr txBox="1"/>
          <p:nvPr/>
        </p:nvSpPr>
        <p:spPr>
          <a:xfrm>
            <a:off x="534654" y="3753213"/>
            <a:ext cx="9921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Using the same </a:t>
            </a:r>
            <a:r>
              <a:rPr lang="en-US" sz="2000" dirty="0">
                <a:solidFill>
                  <a:srgbClr val="FFFF00"/>
                </a:solidFill>
              </a:rPr>
              <a:t>variables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and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>
                <a:solidFill>
                  <a:srgbClr val="FFFF00"/>
                </a:solidFill>
              </a:rPr>
              <a:t>algorithms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and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>
                <a:solidFill>
                  <a:srgbClr val="FFFF00"/>
                </a:solidFill>
              </a:rPr>
              <a:t>constraint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the only </a:t>
            </a:r>
            <a:r>
              <a:rPr lang="en-US" sz="2000" dirty="0">
                <a:solidFill>
                  <a:srgbClr val="FF0000"/>
                </a:solidFill>
              </a:rPr>
              <a:t>difference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is the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domain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4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4412CF-A4FB-F024-F736-BFD8FD7C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48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405ABE-38EB-C64A-4F76-A1879FA7FC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21"/>
          <a:stretch/>
        </p:blipFill>
        <p:spPr>
          <a:xfrm>
            <a:off x="462705" y="2321857"/>
            <a:ext cx="4591691" cy="357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F785B9-C4D3-31DE-E940-394911C79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551"/>
                    </a14:imgEffect>
                    <a14:imgEffect>
                      <a14:saturation sat="228000"/>
                    </a14:imgEffect>
                    <a14:imgEffect>
                      <a14:brightnessContrast bright="13000" contrast="4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041" y="202750"/>
            <a:ext cx="748122" cy="813176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76000"/>
              </a:srgbClr>
            </a:outerShdw>
            <a:reflection stA="0" endPos="65000" dist="5334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7469AC-C683-637E-9B37-5AD211B9C27C}"/>
              </a:ext>
            </a:extLst>
          </p:cNvPr>
          <p:cNvSpPr txBox="1"/>
          <p:nvPr/>
        </p:nvSpPr>
        <p:spPr>
          <a:xfrm>
            <a:off x="220930" y="1421542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Assignment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9C7A72ED-01E1-2B61-6A76-4A3FA7BC33DF}"/>
              </a:ext>
            </a:extLst>
          </p:cNvPr>
          <p:cNvSpPr/>
          <p:nvPr/>
        </p:nvSpPr>
        <p:spPr>
          <a:xfrm>
            <a:off x="1084219" y="1145876"/>
            <a:ext cx="185394" cy="2955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CA1C42-156F-A6E2-FFA0-C42D2F303DD2}"/>
              </a:ext>
            </a:extLst>
          </p:cNvPr>
          <p:cNvCxnSpPr/>
          <p:nvPr/>
        </p:nvCxnSpPr>
        <p:spPr>
          <a:xfrm flipV="1">
            <a:off x="2065020" y="2750820"/>
            <a:ext cx="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405469-F032-3AFE-CBEA-6500258EBC23}"/>
              </a:ext>
            </a:extLst>
          </p:cNvPr>
          <p:cNvSpPr txBox="1"/>
          <p:nvPr/>
        </p:nvSpPr>
        <p:spPr>
          <a:xfrm>
            <a:off x="1759765" y="2991940"/>
            <a:ext cx="5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B7400D-9DEA-DE22-9026-6E0E3749984E}"/>
              </a:ext>
            </a:extLst>
          </p:cNvPr>
          <p:cNvCxnSpPr/>
          <p:nvPr/>
        </p:nvCxnSpPr>
        <p:spPr>
          <a:xfrm flipV="1">
            <a:off x="3004529" y="2750820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1E6400-590A-A0F3-DB2D-639BA2EAA46D}"/>
              </a:ext>
            </a:extLst>
          </p:cNvPr>
          <p:cNvCxnSpPr/>
          <p:nvPr/>
        </p:nvCxnSpPr>
        <p:spPr>
          <a:xfrm flipV="1">
            <a:off x="3697949" y="2732860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09AC08-11D3-D5A8-C4F4-85FFBFFDCA9E}"/>
              </a:ext>
            </a:extLst>
          </p:cNvPr>
          <p:cNvCxnSpPr/>
          <p:nvPr/>
        </p:nvCxnSpPr>
        <p:spPr>
          <a:xfrm flipV="1">
            <a:off x="4475189" y="2758440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F29739-5560-EC05-7145-DC4E15A79661}"/>
              </a:ext>
            </a:extLst>
          </p:cNvPr>
          <p:cNvSpPr txBox="1"/>
          <p:nvPr/>
        </p:nvSpPr>
        <p:spPr>
          <a:xfrm>
            <a:off x="3221156" y="3072236"/>
            <a:ext cx="1104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 </a:t>
            </a:r>
          </a:p>
          <a:p>
            <a:pPr algn="ctr"/>
            <a:r>
              <a:rPr lang="en-US" dirty="0"/>
              <a:t>Colored </a:t>
            </a:r>
          </a:p>
          <a:p>
            <a:pPr algn="ctr"/>
            <a:r>
              <a:rPr lang="en-US" dirty="0"/>
              <a:t>yet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4DB83-AA19-BBF8-2504-F16E4F8C9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2949" y="1687940"/>
            <a:ext cx="5210902" cy="4696480"/>
          </a:xfrm>
          <a:prstGeom prst="rect">
            <a:avLst/>
          </a:prstGeom>
          <a:effectLst>
            <a:outerShdw blurRad="685800" dist="50800" dir="1500000" algn="ctr" rotWithShape="0">
              <a:srgbClr val="000000"/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08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4412CF-A4FB-F024-F736-BFD8FD7C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481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CEACDBD-84D8-50AA-973F-1C9E293C5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92" y="2039931"/>
            <a:ext cx="4304746" cy="386323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82C306-B7B1-CDC6-9C08-D75A6367B4CF}"/>
              </a:ext>
            </a:extLst>
          </p:cNvPr>
          <p:cNvCxnSpPr/>
          <p:nvPr/>
        </p:nvCxnSpPr>
        <p:spPr>
          <a:xfrm flipV="1">
            <a:off x="2420007" y="2546130"/>
            <a:ext cx="0" cy="3231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4D952D-073C-D0A5-9B75-3E58D791B1BC}"/>
              </a:ext>
            </a:extLst>
          </p:cNvPr>
          <p:cNvCxnSpPr/>
          <p:nvPr/>
        </p:nvCxnSpPr>
        <p:spPr>
          <a:xfrm flipV="1">
            <a:off x="3480205" y="2482542"/>
            <a:ext cx="0" cy="32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550860-C2F3-ED75-5B00-BDAFA73EE9F8}"/>
              </a:ext>
            </a:extLst>
          </p:cNvPr>
          <p:cNvCxnSpPr/>
          <p:nvPr/>
        </p:nvCxnSpPr>
        <p:spPr>
          <a:xfrm flipV="1">
            <a:off x="4427892" y="2482542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084A2B-07C2-8ADB-723C-91185C63FB3D}"/>
              </a:ext>
            </a:extLst>
          </p:cNvPr>
          <p:cNvSpPr txBox="1"/>
          <p:nvPr/>
        </p:nvSpPr>
        <p:spPr>
          <a:xfrm>
            <a:off x="3875785" y="2797910"/>
            <a:ext cx="1104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 </a:t>
            </a:r>
          </a:p>
          <a:p>
            <a:pPr algn="ctr"/>
            <a:r>
              <a:rPr lang="en-US" dirty="0"/>
              <a:t>Colored </a:t>
            </a:r>
          </a:p>
          <a:p>
            <a:pPr algn="ctr"/>
            <a:r>
              <a:rPr lang="en-US" dirty="0"/>
              <a:t>yet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3B9FEC-0F39-A30F-C3DF-E6363CEA8188}"/>
              </a:ext>
            </a:extLst>
          </p:cNvPr>
          <p:cNvSpPr txBox="1"/>
          <p:nvPr/>
        </p:nvSpPr>
        <p:spPr>
          <a:xfrm>
            <a:off x="3180893" y="3022283"/>
            <a:ext cx="5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318B08-0F58-EB4F-77CF-3164E584FC18}"/>
              </a:ext>
            </a:extLst>
          </p:cNvPr>
          <p:cNvSpPr txBox="1"/>
          <p:nvPr/>
        </p:nvSpPr>
        <p:spPr>
          <a:xfrm>
            <a:off x="2021694" y="2931037"/>
            <a:ext cx="86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Green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51E1DAF-6C90-135E-F53C-C3AFB1849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000"/>
                    </a14:imgEffect>
                    <a14:imgEffect>
                      <a14:brightnessContrast bright="20000" contras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5834" y="238387"/>
            <a:ext cx="708319" cy="839204"/>
          </a:xfrm>
          <a:prstGeom prst="rect">
            <a:avLst/>
          </a:prstGeom>
          <a:effectLst>
            <a:glow rad="3302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1B46028-C9CC-ADA3-DAF3-BB27CD594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2305" y="1683584"/>
            <a:ext cx="5144218" cy="4744112"/>
          </a:xfrm>
          <a:prstGeom prst="rect">
            <a:avLst/>
          </a:prstGeom>
          <a:effectLst>
            <a:glow rad="152400">
              <a:schemeClr val="tx1">
                <a:alpha val="40000"/>
              </a:schemeClr>
            </a:glow>
            <a:outerShdw blurRad="304800" dist="50800" dir="5400000" sx="83000" sy="83000" algn="ctr" rotWithShape="0">
              <a:srgbClr val="000000">
                <a:alpha val="43137"/>
              </a:srgbClr>
            </a:outerShdw>
            <a:reflection blurRad="101600" stA="0" endPos="65000" dist="228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43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4412CF-A4FB-F024-F736-BFD8FD7C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48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4F34A0-AD4B-779C-DCEF-09796E76D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396" y="1882336"/>
            <a:ext cx="4991797" cy="4715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1E1916-2B08-C893-F656-6B277F5D7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03" y="2894919"/>
            <a:ext cx="3781953" cy="34294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9FC082-8260-AB37-E9BC-F1C87BDEA3A2}"/>
              </a:ext>
            </a:extLst>
          </p:cNvPr>
          <p:cNvCxnSpPr/>
          <p:nvPr/>
        </p:nvCxnSpPr>
        <p:spPr>
          <a:xfrm flipV="1">
            <a:off x="2149843" y="3308130"/>
            <a:ext cx="0" cy="3231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235E9A-2146-85D8-066B-B880331987E0}"/>
              </a:ext>
            </a:extLst>
          </p:cNvPr>
          <p:cNvSpPr txBox="1"/>
          <p:nvPr/>
        </p:nvSpPr>
        <p:spPr>
          <a:xfrm>
            <a:off x="1751530" y="3693037"/>
            <a:ext cx="86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Green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3E569F-B418-48B0-B87C-0843CF3D92D1}"/>
              </a:ext>
            </a:extLst>
          </p:cNvPr>
          <p:cNvCxnSpPr/>
          <p:nvPr/>
        </p:nvCxnSpPr>
        <p:spPr>
          <a:xfrm flipV="1">
            <a:off x="3263439" y="3325783"/>
            <a:ext cx="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4AE6DC-227B-B481-A254-DFCB6937ED7F}"/>
              </a:ext>
            </a:extLst>
          </p:cNvPr>
          <p:cNvSpPr txBox="1"/>
          <p:nvPr/>
        </p:nvSpPr>
        <p:spPr>
          <a:xfrm>
            <a:off x="2958184" y="3566903"/>
            <a:ext cx="5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D74663-EAB2-6D8D-0903-E14447E0C7EB}"/>
              </a:ext>
            </a:extLst>
          </p:cNvPr>
          <p:cNvCxnSpPr/>
          <p:nvPr/>
        </p:nvCxnSpPr>
        <p:spPr>
          <a:xfrm flipV="1">
            <a:off x="4031510" y="3312015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59CA53-0C48-9444-6088-8B4FC5FFE631}"/>
              </a:ext>
            </a:extLst>
          </p:cNvPr>
          <p:cNvSpPr txBox="1"/>
          <p:nvPr/>
        </p:nvSpPr>
        <p:spPr>
          <a:xfrm>
            <a:off x="3479403" y="3627383"/>
            <a:ext cx="1104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 </a:t>
            </a:r>
          </a:p>
          <a:p>
            <a:pPr algn="ctr"/>
            <a:r>
              <a:rPr lang="en-US" dirty="0"/>
              <a:t>Colored </a:t>
            </a:r>
          </a:p>
          <a:p>
            <a:pPr algn="ctr"/>
            <a:r>
              <a:rPr lang="en-US" dirty="0"/>
              <a:t>yet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6C2101-D066-7254-BFBF-6D4DE7E24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6000" contrast="6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7045" y="738847"/>
            <a:ext cx="793067" cy="309296"/>
          </a:xfrm>
          <a:prstGeom prst="rect">
            <a:avLst/>
          </a:prstGeom>
          <a:effectLst>
            <a:glow rad="127000">
              <a:schemeClr val="accent1">
                <a:alpha val="81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75CB6E-4C14-E31C-DC75-221142B91E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2000" contrast="7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2397" y="188473"/>
            <a:ext cx="793068" cy="321716"/>
          </a:xfrm>
          <a:prstGeom prst="rect">
            <a:avLst/>
          </a:prstGeom>
          <a:effectLst>
            <a:glow rad="203200">
              <a:schemeClr val="accent1">
                <a:alpha val="4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4353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4412CF-A4FB-F024-F736-BFD8FD7C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48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4F34A0-AD4B-779C-DCEF-09796E76D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203" y="2142467"/>
            <a:ext cx="4991797" cy="4715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D2C6C0-31D8-7485-8ED5-0E1E3109BE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081"/>
          <a:stretch/>
        </p:blipFill>
        <p:spPr>
          <a:xfrm>
            <a:off x="0" y="1504949"/>
            <a:ext cx="8183117" cy="30494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DB2B2F-7783-8DE8-DCFA-BB1DF5BDC3F3}"/>
              </a:ext>
            </a:extLst>
          </p:cNvPr>
          <p:cNvCxnSpPr/>
          <p:nvPr/>
        </p:nvCxnSpPr>
        <p:spPr>
          <a:xfrm flipV="1">
            <a:off x="2320324" y="1813599"/>
            <a:ext cx="0" cy="3231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E65A9D-5CC2-37B2-43FB-0A16AB41BA0D}"/>
              </a:ext>
            </a:extLst>
          </p:cNvPr>
          <p:cNvSpPr txBox="1"/>
          <p:nvPr/>
        </p:nvSpPr>
        <p:spPr>
          <a:xfrm>
            <a:off x="1922011" y="2198506"/>
            <a:ext cx="86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Green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A59CA4-A777-D3A8-B794-4BD12878EA2D}"/>
              </a:ext>
            </a:extLst>
          </p:cNvPr>
          <p:cNvCxnSpPr/>
          <p:nvPr/>
        </p:nvCxnSpPr>
        <p:spPr>
          <a:xfrm flipV="1">
            <a:off x="3233746" y="1840914"/>
            <a:ext cx="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4B2BC7-7966-3CEE-A6C2-E212E71AA3EF}"/>
              </a:ext>
            </a:extLst>
          </p:cNvPr>
          <p:cNvSpPr txBox="1"/>
          <p:nvPr/>
        </p:nvSpPr>
        <p:spPr>
          <a:xfrm>
            <a:off x="2928491" y="2082034"/>
            <a:ext cx="5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BC112-2F42-B6A0-E142-535597CD3BD0}"/>
              </a:ext>
            </a:extLst>
          </p:cNvPr>
          <p:cNvCxnSpPr/>
          <p:nvPr/>
        </p:nvCxnSpPr>
        <p:spPr>
          <a:xfrm flipV="1">
            <a:off x="4846463" y="1809894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4FE4D7-AEF8-1ACA-69B9-1B68A9754173}"/>
              </a:ext>
            </a:extLst>
          </p:cNvPr>
          <p:cNvSpPr txBox="1"/>
          <p:nvPr/>
        </p:nvSpPr>
        <p:spPr>
          <a:xfrm>
            <a:off x="5151521" y="2207781"/>
            <a:ext cx="1570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</a:t>
            </a:r>
          </a:p>
          <a:p>
            <a:pPr algn="ctr"/>
            <a:r>
              <a:rPr lang="en-US" dirty="0"/>
              <a:t>Colored </a:t>
            </a:r>
          </a:p>
          <a:p>
            <a:pPr algn="ctr"/>
            <a:r>
              <a:rPr lang="en-US" dirty="0"/>
              <a:t>yet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0719ED-2B76-3FCE-529D-2D3D3C6C899D}"/>
              </a:ext>
            </a:extLst>
          </p:cNvPr>
          <p:cNvCxnSpPr/>
          <p:nvPr/>
        </p:nvCxnSpPr>
        <p:spPr>
          <a:xfrm flipV="1">
            <a:off x="3995730" y="1813599"/>
            <a:ext cx="0" cy="3231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AF97CF-2623-6999-7BE0-89014D80418A}"/>
              </a:ext>
            </a:extLst>
          </p:cNvPr>
          <p:cNvSpPr txBox="1"/>
          <p:nvPr/>
        </p:nvSpPr>
        <p:spPr>
          <a:xfrm>
            <a:off x="3597417" y="2198506"/>
            <a:ext cx="86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Green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5A79CF-545B-2989-F5CF-8F69164D1C26}"/>
              </a:ext>
            </a:extLst>
          </p:cNvPr>
          <p:cNvCxnSpPr/>
          <p:nvPr/>
        </p:nvCxnSpPr>
        <p:spPr>
          <a:xfrm flipV="1">
            <a:off x="5655201" y="1822954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3C4E76-BD8F-3F3E-CBC2-30118D9F4A42}"/>
              </a:ext>
            </a:extLst>
          </p:cNvPr>
          <p:cNvCxnSpPr/>
          <p:nvPr/>
        </p:nvCxnSpPr>
        <p:spPr>
          <a:xfrm flipV="1">
            <a:off x="6531501" y="1874099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160458-A706-FF46-6327-5B5399835A57}"/>
              </a:ext>
            </a:extLst>
          </p:cNvPr>
          <p:cNvCxnSpPr/>
          <p:nvPr/>
        </p:nvCxnSpPr>
        <p:spPr>
          <a:xfrm flipV="1">
            <a:off x="7407801" y="1822954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129970-979C-AD02-F62A-3035370ACD21}"/>
              </a:ext>
            </a:extLst>
          </p:cNvPr>
          <p:cNvSpPr txBox="1"/>
          <p:nvPr/>
        </p:nvSpPr>
        <p:spPr>
          <a:xfrm>
            <a:off x="214746" y="2946445"/>
            <a:ext cx="194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In this situation: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CF5EE-BB29-ACAE-6063-21863B2C501C}"/>
              </a:ext>
            </a:extLst>
          </p:cNvPr>
          <p:cNvSpPr txBox="1"/>
          <p:nvPr/>
        </p:nvSpPr>
        <p:spPr>
          <a:xfrm>
            <a:off x="218363" y="3519723"/>
            <a:ext cx="631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KSA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≠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Yemen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Oman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UAE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, Qatar, Kuwait, Iraq, Jordan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9F3A1E-58A6-B848-478C-7F6F49BD6C59}"/>
              </a:ext>
            </a:extLst>
          </p:cNvPr>
          <p:cNvSpPr txBox="1"/>
          <p:nvPr/>
        </p:nvSpPr>
        <p:spPr>
          <a:xfrm>
            <a:off x="214746" y="3961140"/>
            <a:ext cx="5386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only we have </a:t>
            </a:r>
            <a:r>
              <a:rPr lang="en-US" sz="2000" dirty="0">
                <a:solidFill>
                  <a:srgbClr val="00B0F0"/>
                </a:solidFill>
              </a:rPr>
              <a:t>Two colors </a:t>
            </a:r>
            <a:r>
              <a:rPr lang="en-US" sz="2000" dirty="0"/>
              <a:t>in the </a:t>
            </a:r>
            <a:r>
              <a:rPr lang="en-US" sz="2000" b="1" dirty="0"/>
              <a:t>Domain</a:t>
            </a:r>
            <a:r>
              <a:rPr lang="en-US" sz="2000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ACA980-9E4C-3145-54D5-14F5B9BC3ED5}"/>
              </a:ext>
            </a:extLst>
          </p:cNvPr>
          <p:cNvSpPr txBox="1"/>
          <p:nvPr/>
        </p:nvSpPr>
        <p:spPr>
          <a:xfrm>
            <a:off x="206972" y="4500233"/>
            <a:ext cx="528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So, it will break the Constraint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3ADE2A-122A-01B7-3DCA-40FDEA7D4B8F}"/>
              </a:ext>
            </a:extLst>
          </p:cNvPr>
          <p:cNvSpPr txBox="1"/>
          <p:nvPr/>
        </p:nvSpPr>
        <p:spPr>
          <a:xfrm>
            <a:off x="214746" y="5339804"/>
            <a:ext cx="258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Uncolored node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7C96FF-63EE-164B-E6FC-9B424EF29342}"/>
              </a:ext>
            </a:extLst>
          </p:cNvPr>
          <p:cNvSpPr txBox="1"/>
          <p:nvPr/>
        </p:nvSpPr>
        <p:spPr>
          <a:xfrm>
            <a:off x="219188" y="5709136"/>
            <a:ext cx="364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Means: We didn’t reach the goal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C89196-F632-FD5C-0F1D-2B418BD63ED4}"/>
              </a:ext>
            </a:extLst>
          </p:cNvPr>
          <p:cNvSpPr txBox="1"/>
          <p:nvPr/>
        </p:nvSpPr>
        <p:spPr>
          <a:xfrm>
            <a:off x="206972" y="4957412"/>
            <a:ext cx="18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That leads to…..</a:t>
            </a:r>
          </a:p>
        </p:txBody>
      </p:sp>
    </p:spTree>
    <p:extLst>
      <p:ext uri="{BB962C8B-B14F-4D97-AF65-F5344CB8AC3E}">
        <p14:creationId xmlns:p14="http://schemas.microsoft.com/office/powerpoint/2010/main" val="382506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  <p:bldP spid="24" grpId="0"/>
      <p:bldP spid="25" grpId="0"/>
      <p:bldP spid="26" grpId="0"/>
      <p:bldP spid="27" grpId="0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309F3-ADF9-1CF3-7DB4-FD201B0B5D51}"/>
              </a:ext>
            </a:extLst>
          </p:cNvPr>
          <p:cNvSpPr txBox="1"/>
          <p:nvPr/>
        </p:nvSpPr>
        <p:spPr>
          <a:xfrm>
            <a:off x="185631" y="233757"/>
            <a:ext cx="621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But in The Program, we didn’t stop if we break the constraint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A5C67-391A-C540-2ADC-3865641D8F35}"/>
              </a:ext>
            </a:extLst>
          </p:cNvPr>
          <p:cNvSpPr txBox="1"/>
          <p:nvPr/>
        </p:nvSpPr>
        <p:spPr>
          <a:xfrm>
            <a:off x="185631" y="694394"/>
            <a:ext cx="647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It will continue coloring the map even if we break the constraint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9ED1F-7EC2-9BB3-A6BC-03D55DC7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821" y="1063726"/>
            <a:ext cx="5021179" cy="4321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7D26BB-CEAE-D62E-0689-A094E9537D69}"/>
              </a:ext>
            </a:extLst>
          </p:cNvPr>
          <p:cNvSpPr txBox="1"/>
          <p:nvPr/>
        </p:nvSpPr>
        <p:spPr>
          <a:xfrm>
            <a:off x="185631" y="1347913"/>
            <a:ext cx="496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as for the broken Constraint Variable the Domain will be assigned ‘None’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83673-99D3-A3BD-F2E6-8CBD8DAEBA8F}"/>
              </a:ext>
            </a:extLst>
          </p:cNvPr>
          <p:cNvSpPr txBox="1"/>
          <p:nvPr/>
        </p:nvSpPr>
        <p:spPr>
          <a:xfrm>
            <a:off x="185631" y="2093765"/>
            <a:ext cx="189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highlight>
                  <a:srgbClr val="000000"/>
                </a:highlight>
              </a:rPr>
              <a:t>{Variable: None}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707743-CE0F-4A62-45E7-9F779C43D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67156"/>
            <a:ext cx="7792537" cy="13908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F52487D-0772-7DEB-0A55-51948EDC8501}"/>
                  </a:ext>
                </a:extLst>
              </p14:cNvPr>
              <p14:cNvContentPartPr/>
              <p14:nvPr/>
            </p14:nvContentPartPr>
            <p14:xfrm>
              <a:off x="4344109" y="5478383"/>
              <a:ext cx="1047600" cy="235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F52487D-0772-7DEB-0A55-51948EDC85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5469" y="5469383"/>
                <a:ext cx="1065240" cy="2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09267-6E59-3C27-D226-1345EF413560}"/>
              </a:ext>
            </a:extLst>
          </p:cNvPr>
          <p:cNvGrpSpPr/>
          <p:nvPr/>
        </p:nvGrpSpPr>
        <p:grpSpPr>
          <a:xfrm>
            <a:off x="6751069" y="5706263"/>
            <a:ext cx="1010880" cy="208800"/>
            <a:chOff x="6751069" y="5706263"/>
            <a:chExt cx="1010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16BC5E7-C108-C07D-C696-FE2D7FD38528}"/>
                    </a:ext>
                  </a:extLst>
                </p14:cNvPr>
                <p14:cNvContentPartPr/>
                <p14:nvPr/>
              </p14:nvContentPartPr>
              <p14:xfrm>
                <a:off x="6751069" y="5706263"/>
                <a:ext cx="1010160" cy="20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16BC5E7-C108-C07D-C696-FE2D7FD385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2429" y="5697263"/>
                  <a:ext cx="1027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F25C4D-19CD-3D42-C7FB-5B533BAA9BFF}"/>
                    </a:ext>
                  </a:extLst>
                </p14:cNvPr>
                <p14:cNvContentPartPr/>
                <p14:nvPr/>
              </p14:nvContentPartPr>
              <p14:xfrm>
                <a:off x="6757909" y="5706263"/>
                <a:ext cx="99648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F25C4D-19CD-3D42-C7FB-5B533BAA9B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49269" y="5697263"/>
                  <a:ext cx="101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B5235A-EBF3-E91B-9EB2-8A7AB2413200}"/>
                    </a:ext>
                  </a:extLst>
                </p14:cNvPr>
                <p14:cNvContentPartPr/>
                <p14:nvPr/>
              </p14:nvContentPartPr>
              <p14:xfrm>
                <a:off x="7761589" y="5706263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B5235A-EBF3-E91B-9EB2-8A7AB24132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52949" y="56972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5619E05-6B2E-2885-DB84-DF17C5A07BAC}"/>
                  </a:ext>
                </a:extLst>
              </p14:cNvPr>
              <p14:cNvContentPartPr/>
              <p14:nvPr/>
            </p14:nvContentPartPr>
            <p14:xfrm>
              <a:off x="7189" y="5897783"/>
              <a:ext cx="365400" cy="236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5619E05-6B2E-2885-DB84-DF17C5A07B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451" y="5888783"/>
                <a:ext cx="3830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4BBAAFA-AF45-A23E-9697-A8BD0C0B1E04}"/>
                  </a:ext>
                </a:extLst>
              </p14:cNvPr>
              <p14:cNvContentPartPr/>
              <p14:nvPr/>
            </p14:nvContentPartPr>
            <p14:xfrm>
              <a:off x="486709" y="5891303"/>
              <a:ext cx="1556640" cy="215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4BBAAFA-AF45-A23E-9697-A8BD0C0B1E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7709" y="5882663"/>
                <a:ext cx="15742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0740B34-3A64-DD4F-9F69-D57118055011}"/>
                  </a:ext>
                </a:extLst>
              </p14:cNvPr>
              <p14:cNvContentPartPr/>
              <p14:nvPr/>
            </p14:nvContentPartPr>
            <p14:xfrm>
              <a:off x="61549" y="6392783"/>
              <a:ext cx="5706000" cy="7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0740B34-3A64-DD4F-9F69-D571180550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09" y="6284783"/>
                <a:ext cx="58136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2ED4CE4-42EF-BC8C-AD65-EBA40D98D3E0}"/>
                  </a:ext>
                </a:extLst>
              </p14:cNvPr>
              <p14:cNvContentPartPr/>
              <p14:nvPr/>
            </p14:nvContentPartPr>
            <p14:xfrm>
              <a:off x="75229" y="6586103"/>
              <a:ext cx="2538000" cy="14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2ED4CE4-42EF-BC8C-AD65-EBA40D98D3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89" y="6478463"/>
                <a:ext cx="2645640" cy="2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65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3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63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EFEE9A-8A8C-6E49-8944-2975E0DBB92B}"/>
              </a:ext>
            </a:extLst>
          </p:cNvPr>
          <p:cNvSpPr txBox="1"/>
          <p:nvPr/>
        </p:nvSpPr>
        <p:spPr>
          <a:xfrm>
            <a:off x="103127" y="281882"/>
            <a:ext cx="493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We could write a condition to check the Domain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If we didn’t want to proceed with an output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B27C2-DCA2-38C2-09B5-621EB9E19691}"/>
              </a:ext>
            </a:extLst>
          </p:cNvPr>
          <p:cNvSpPr txBox="1"/>
          <p:nvPr/>
        </p:nvSpPr>
        <p:spPr>
          <a:xfrm>
            <a:off x="178755" y="1189408"/>
            <a:ext cx="1569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Pseudocode: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ED3BF-B1F8-C906-7E60-40863FDECB9D}"/>
              </a:ext>
            </a:extLst>
          </p:cNvPr>
          <p:cNvSpPr txBox="1"/>
          <p:nvPr/>
        </p:nvSpPr>
        <p:spPr>
          <a:xfrm>
            <a:off x="742520" y="1931928"/>
            <a:ext cx="4801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If (Domain==None):</a:t>
            </a:r>
          </a:p>
          <a:p>
            <a:r>
              <a:rPr lang="en-US" dirty="0">
                <a:solidFill>
                  <a:srgbClr val="92D050"/>
                </a:solidFill>
              </a:rPr>
              <a:t>	print ‘The constraint is not satisfied’</a:t>
            </a:r>
          </a:p>
          <a:p>
            <a:r>
              <a:rPr lang="en-US" dirty="0">
                <a:solidFill>
                  <a:srgbClr val="92D050"/>
                </a:solidFill>
              </a:rPr>
              <a:t>Else:</a:t>
            </a:r>
          </a:p>
          <a:p>
            <a:r>
              <a:rPr lang="en-US" dirty="0">
                <a:solidFill>
                  <a:srgbClr val="92D050"/>
                </a:solidFill>
              </a:rPr>
              <a:t>	main()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26ED71-1DD3-C96A-428E-A8740F41C30F}"/>
                  </a:ext>
                </a:extLst>
              </p14:cNvPr>
              <p14:cNvContentPartPr/>
              <p14:nvPr/>
            </p14:nvContentPartPr>
            <p14:xfrm>
              <a:off x="2860189" y="2983583"/>
              <a:ext cx="119664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26ED71-1DD3-C96A-428E-A8740F41C3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1189" y="2974943"/>
                <a:ext cx="1214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E8D2E1-9BBF-175A-DEB6-5AAF7B45B214}"/>
                  </a:ext>
                </a:extLst>
              </p14:cNvPr>
              <p14:cNvContentPartPr/>
              <p14:nvPr/>
            </p14:nvContentPartPr>
            <p14:xfrm>
              <a:off x="2825269" y="2921663"/>
              <a:ext cx="74880" cy="103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E8D2E1-9BBF-175A-DEB6-5AAF7B45B2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6269" y="2912663"/>
                <a:ext cx="925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8E4916-2C1C-A5B9-8B19-1B67A056BF46}"/>
                  </a:ext>
                </a:extLst>
              </p14:cNvPr>
              <p14:cNvContentPartPr/>
              <p14:nvPr/>
            </p14:nvContentPartPr>
            <p14:xfrm>
              <a:off x="2908069" y="3024983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8E4916-2C1C-A5B9-8B19-1B67A056BF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9069" y="301598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D63B92B-D7B8-F758-3392-5FCE4646A7A7}"/>
              </a:ext>
            </a:extLst>
          </p:cNvPr>
          <p:cNvGrpSpPr/>
          <p:nvPr/>
        </p:nvGrpSpPr>
        <p:grpSpPr>
          <a:xfrm>
            <a:off x="4363549" y="2866583"/>
            <a:ext cx="718920" cy="290520"/>
            <a:chOff x="4363549" y="2866583"/>
            <a:chExt cx="71892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37CC49-9555-2BD0-E208-741C5EDF00D2}"/>
                    </a:ext>
                  </a:extLst>
                </p14:cNvPr>
                <p14:cNvContentPartPr/>
                <p14:nvPr/>
              </p14:nvContentPartPr>
              <p14:xfrm>
                <a:off x="4363549" y="2886023"/>
                <a:ext cx="120240" cy="133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37CC49-9555-2BD0-E208-741C5EDF00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54549" y="2877383"/>
                  <a:ext cx="1378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7A5766-5D0B-420F-CF09-23B58DE5DC57}"/>
                    </a:ext>
                  </a:extLst>
                </p14:cNvPr>
                <p14:cNvContentPartPr/>
                <p14:nvPr/>
              </p14:nvContentPartPr>
              <p14:xfrm>
                <a:off x="4475509" y="3010943"/>
                <a:ext cx="432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7A5766-5D0B-420F-CF09-23B58DE5DC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66869" y="3001943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94B40E6-0398-83C0-A530-B5CBF0F25629}"/>
                    </a:ext>
                  </a:extLst>
                </p14:cNvPr>
                <p14:cNvContentPartPr/>
                <p14:nvPr/>
              </p14:nvContentPartPr>
              <p14:xfrm>
                <a:off x="4525189" y="2929583"/>
                <a:ext cx="65520" cy="81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94B40E6-0398-83C0-A530-B5CBF0F256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16189" y="2920943"/>
                  <a:ext cx="83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8ECFAC-F58A-8E9E-4C35-4711651391DB}"/>
                    </a:ext>
                  </a:extLst>
                </p14:cNvPr>
                <p14:cNvContentPartPr/>
                <p14:nvPr/>
              </p14:nvContentPartPr>
              <p14:xfrm>
                <a:off x="4640389" y="2866583"/>
                <a:ext cx="360" cy="137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8ECFAC-F58A-8E9E-4C35-4711651391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31749" y="2857943"/>
                  <a:ext cx="18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CE37FC-2006-3EFA-A1D6-1AC42D956245}"/>
                    </a:ext>
                  </a:extLst>
                </p14:cNvPr>
                <p14:cNvContentPartPr/>
                <p14:nvPr/>
              </p14:nvContentPartPr>
              <p14:xfrm>
                <a:off x="4640389" y="3010943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CE37FC-2006-3EFA-A1D6-1AC42D9562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31749" y="30019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AFFADE-3948-FC4A-0CCB-E3CB5152EB7E}"/>
                    </a:ext>
                  </a:extLst>
                </p14:cNvPr>
                <p14:cNvContentPartPr/>
                <p14:nvPr/>
              </p14:nvContentPartPr>
              <p14:xfrm>
                <a:off x="4702309" y="2866583"/>
                <a:ext cx="360" cy="157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AFFADE-3948-FC4A-0CCB-E3CB5152EB7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93309" y="2857943"/>
                  <a:ext cx="18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3EC7624-68DF-76A5-E4FA-858DA65B8479}"/>
                    </a:ext>
                  </a:extLst>
                </p14:cNvPr>
                <p14:cNvContentPartPr/>
                <p14:nvPr/>
              </p14:nvContentPartPr>
              <p14:xfrm>
                <a:off x="4775389" y="2935343"/>
                <a:ext cx="3240" cy="79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EC7624-68DF-76A5-E4FA-858DA65B847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66389" y="2926343"/>
                  <a:ext cx="20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858623-49C8-82F0-708B-45AE331A6E23}"/>
                    </a:ext>
                  </a:extLst>
                </p14:cNvPr>
                <p14:cNvContentPartPr/>
                <p14:nvPr/>
              </p14:nvContentPartPr>
              <p14:xfrm>
                <a:off x="4771069" y="2866583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858623-49C8-82F0-708B-45AE331A6E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62429" y="28579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4CD9FA4-FEFE-FC42-D6C0-82BED6E7C027}"/>
                    </a:ext>
                  </a:extLst>
                </p14:cNvPr>
                <p14:cNvContentPartPr/>
                <p14:nvPr/>
              </p14:nvContentPartPr>
              <p14:xfrm>
                <a:off x="4860349" y="2887103"/>
                <a:ext cx="74520" cy="11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4CD9FA4-FEFE-FC42-D6C0-82BED6E7C0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51709" y="2878463"/>
                  <a:ext cx="92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64C61E4-5FE9-8362-517F-17C81B8A4F66}"/>
                    </a:ext>
                  </a:extLst>
                </p14:cNvPr>
                <p14:cNvContentPartPr/>
                <p14:nvPr/>
              </p14:nvContentPartPr>
              <p14:xfrm>
                <a:off x="4981669" y="2907263"/>
                <a:ext cx="100800" cy="249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64C61E4-5FE9-8362-517F-17C81B8A4F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73029" y="2898263"/>
                  <a:ext cx="11844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AFC8A5-6A86-69BD-D274-D3462067749C}"/>
              </a:ext>
            </a:extLst>
          </p:cNvPr>
          <p:cNvGrpSpPr/>
          <p:nvPr/>
        </p:nvGrpSpPr>
        <p:grpSpPr>
          <a:xfrm>
            <a:off x="5403589" y="2777303"/>
            <a:ext cx="449280" cy="253080"/>
            <a:chOff x="5403589" y="2777303"/>
            <a:chExt cx="44928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A0E7386-DBE6-DD5D-D3F6-70BA0F954396}"/>
                    </a:ext>
                  </a:extLst>
                </p14:cNvPr>
                <p14:cNvContentPartPr/>
                <p14:nvPr/>
              </p14:nvContentPartPr>
              <p14:xfrm>
                <a:off x="5465509" y="2797823"/>
                <a:ext cx="360" cy="232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A0E7386-DBE6-DD5D-D3F6-70BA0F9543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56869" y="2789183"/>
                  <a:ext cx="18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C66DB5-AC4A-83CC-7A17-47DEB1FDC440}"/>
                    </a:ext>
                  </a:extLst>
                </p14:cNvPr>
                <p14:cNvContentPartPr/>
                <p14:nvPr/>
              </p14:nvContentPartPr>
              <p14:xfrm>
                <a:off x="5403589" y="2880263"/>
                <a:ext cx="12348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C66DB5-AC4A-83CC-7A17-47DEB1FDC4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94589" y="2871623"/>
                  <a:ext cx="14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D102815-B0F5-9771-A9CC-E0E252012983}"/>
                    </a:ext>
                  </a:extLst>
                </p14:cNvPr>
                <p14:cNvContentPartPr/>
                <p14:nvPr/>
              </p14:nvContentPartPr>
              <p14:xfrm>
                <a:off x="5575309" y="2777303"/>
                <a:ext cx="126360" cy="239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D102815-B0F5-9771-A9CC-E0E2520129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66669" y="2768663"/>
                  <a:ext cx="1440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9617CA9-38C6-C450-9FB8-16EB2DA841FF}"/>
                    </a:ext>
                  </a:extLst>
                </p14:cNvPr>
                <p14:cNvContentPartPr/>
                <p14:nvPr/>
              </p14:nvContentPartPr>
              <p14:xfrm>
                <a:off x="5740189" y="2852183"/>
                <a:ext cx="112680" cy="174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9617CA9-38C6-C450-9FB8-16EB2DA841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31549" y="2843183"/>
                  <a:ext cx="1303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54566EC-D8EB-6014-0ABC-DB7C6020C362}"/>
              </a:ext>
            </a:extLst>
          </p:cNvPr>
          <p:cNvGrpSpPr/>
          <p:nvPr/>
        </p:nvGrpSpPr>
        <p:grpSpPr>
          <a:xfrm>
            <a:off x="6173629" y="2736263"/>
            <a:ext cx="1050840" cy="262080"/>
            <a:chOff x="6173629" y="2736263"/>
            <a:chExt cx="105084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4A5AF66-00BE-59FD-1FCC-A850B48AB1AA}"/>
                    </a:ext>
                  </a:extLst>
                </p14:cNvPr>
                <p14:cNvContentPartPr/>
                <p14:nvPr/>
              </p14:nvContentPartPr>
              <p14:xfrm>
                <a:off x="6215749" y="2768663"/>
                <a:ext cx="151560" cy="223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4A5AF66-00BE-59FD-1FCC-A850B48AB1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06749" y="2759663"/>
                  <a:ext cx="169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6736083-0C60-EA83-5C0A-01C3C29E139F}"/>
                    </a:ext>
                  </a:extLst>
                </p14:cNvPr>
                <p14:cNvContentPartPr/>
                <p14:nvPr/>
              </p14:nvContentPartPr>
              <p14:xfrm>
                <a:off x="6173629" y="2901143"/>
                <a:ext cx="12384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6736083-0C60-EA83-5C0A-01C3C29E13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64989" y="2892503"/>
                  <a:ext cx="141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ED3B8E-7213-6FFE-47D5-9596EA705689}"/>
                    </a:ext>
                  </a:extLst>
                </p14:cNvPr>
                <p14:cNvContentPartPr/>
                <p14:nvPr/>
              </p14:nvContentPartPr>
              <p14:xfrm>
                <a:off x="6317989" y="2901143"/>
                <a:ext cx="1008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7ED3B8E-7213-6FFE-47D5-9596EA7056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08989" y="2892503"/>
                  <a:ext cx="2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73E4CB-5D02-827E-A2AE-961B22B011A1}"/>
                    </a:ext>
                  </a:extLst>
                </p14:cNvPr>
                <p14:cNvContentPartPr/>
                <p14:nvPr/>
              </p14:nvContentPartPr>
              <p14:xfrm>
                <a:off x="6393229" y="2873423"/>
                <a:ext cx="85680" cy="103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73E4CB-5D02-827E-A2AE-961B22B011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84229" y="2864783"/>
                  <a:ext cx="103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58B824-451C-D7A2-4CEE-76C7F597697A}"/>
                    </a:ext>
                  </a:extLst>
                </p14:cNvPr>
                <p14:cNvContentPartPr/>
                <p14:nvPr/>
              </p14:nvContentPartPr>
              <p14:xfrm>
                <a:off x="6476029" y="296270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58B824-451C-D7A2-4CEE-76C7F59769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67389" y="29540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FBA83E-6E55-BE00-373C-6234C121512B}"/>
                    </a:ext>
                  </a:extLst>
                </p14:cNvPr>
                <p14:cNvContentPartPr/>
                <p14:nvPr/>
              </p14:nvContentPartPr>
              <p14:xfrm>
                <a:off x="6544789" y="2873423"/>
                <a:ext cx="105480" cy="117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FBA83E-6E55-BE00-373C-6234C121512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36149" y="2864783"/>
                  <a:ext cx="123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E59A9FB-AF0B-FFD0-BAA0-47E9A526C17A}"/>
                    </a:ext>
                  </a:extLst>
                </p14:cNvPr>
                <p14:cNvContentPartPr/>
                <p14:nvPr/>
              </p14:nvContentPartPr>
              <p14:xfrm>
                <a:off x="6736309" y="2879543"/>
                <a:ext cx="65520" cy="110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E59A9FB-AF0B-FFD0-BAA0-47E9A526C17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27309" y="2870903"/>
                  <a:ext cx="83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291868-EBEF-79D2-6E4F-4B74A4465549}"/>
                    </a:ext>
                  </a:extLst>
                </p14:cNvPr>
                <p14:cNvContentPartPr/>
                <p14:nvPr/>
              </p14:nvContentPartPr>
              <p14:xfrm>
                <a:off x="6806149" y="2960543"/>
                <a:ext cx="144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291868-EBEF-79D2-6E4F-4B74A446554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97149" y="2951903"/>
                  <a:ext cx="19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A961EB-7650-0B0F-94A4-28E382C0DAE8}"/>
                    </a:ext>
                  </a:extLst>
                </p14:cNvPr>
                <p14:cNvContentPartPr/>
                <p14:nvPr/>
              </p14:nvContentPartPr>
              <p14:xfrm>
                <a:off x="6878869" y="2736263"/>
                <a:ext cx="9720" cy="262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A961EB-7650-0B0F-94A4-28E382C0DAE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70229" y="2727263"/>
                  <a:ext cx="27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E4BB2AF-C154-FB51-7D88-100DE33350BB}"/>
                    </a:ext>
                  </a:extLst>
                </p14:cNvPr>
                <p14:cNvContentPartPr/>
                <p14:nvPr/>
              </p14:nvContentPartPr>
              <p14:xfrm>
                <a:off x="6847189" y="2838863"/>
                <a:ext cx="75240" cy="7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E4BB2AF-C154-FB51-7D88-100DE33350B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38549" y="2829863"/>
                  <a:ext cx="92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DFB7782-DBD4-E110-8B1D-2BC5DAE3313B}"/>
                    </a:ext>
                  </a:extLst>
                </p14:cNvPr>
                <p14:cNvContentPartPr/>
                <p14:nvPr/>
              </p14:nvContentPartPr>
              <p14:xfrm>
                <a:off x="6963829" y="2866583"/>
                <a:ext cx="7560" cy="122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DFB7782-DBD4-E110-8B1D-2BC5DAE3313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55189" y="2857943"/>
                  <a:ext cx="252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7C52F2-ABC5-C814-CF3C-029229D68857}"/>
                    </a:ext>
                  </a:extLst>
                </p14:cNvPr>
                <p14:cNvContentPartPr/>
                <p14:nvPr/>
              </p14:nvContentPartPr>
              <p14:xfrm>
                <a:off x="6964189" y="2770103"/>
                <a:ext cx="360" cy="14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7C52F2-ABC5-C814-CF3C-029229D6885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55549" y="2761463"/>
                  <a:ext cx="18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013B9E3-5547-63F5-1034-42D75F598D99}"/>
                    </a:ext>
                  </a:extLst>
                </p14:cNvPr>
                <p14:cNvContentPartPr/>
                <p14:nvPr/>
              </p14:nvContentPartPr>
              <p14:xfrm>
                <a:off x="6997309" y="2882063"/>
                <a:ext cx="91080" cy="96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013B9E3-5547-63F5-1034-42D75F598D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88669" y="2873423"/>
                  <a:ext cx="108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03764CB-44A2-718F-FCC2-2D64C7DD2E7B}"/>
                    </a:ext>
                  </a:extLst>
                </p14:cNvPr>
                <p14:cNvContentPartPr/>
                <p14:nvPr/>
              </p14:nvContentPartPr>
              <p14:xfrm>
                <a:off x="7060309" y="290114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03764CB-44A2-718F-FCC2-2D64C7DD2E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51669" y="28925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CF1F003-A2D6-AD9A-1912-4DBAE4BFA60F}"/>
                    </a:ext>
                  </a:extLst>
                </p14:cNvPr>
                <p14:cNvContentPartPr/>
                <p14:nvPr/>
              </p14:nvContentPartPr>
              <p14:xfrm>
                <a:off x="7132309" y="2880263"/>
                <a:ext cx="92160" cy="102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CF1F003-A2D6-AD9A-1912-4DBAE4BFA6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23309" y="2871623"/>
                  <a:ext cx="10980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BD99DB-D489-1988-CC2B-C5B2ADA2201B}"/>
              </a:ext>
            </a:extLst>
          </p:cNvPr>
          <p:cNvGrpSpPr/>
          <p:nvPr/>
        </p:nvGrpSpPr>
        <p:grpSpPr>
          <a:xfrm>
            <a:off x="7418149" y="2762903"/>
            <a:ext cx="217440" cy="225360"/>
            <a:chOff x="7418149" y="2762903"/>
            <a:chExt cx="21744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85F2643-0EEB-7E04-F435-13C5EE3D185F}"/>
                    </a:ext>
                  </a:extLst>
                </p14:cNvPr>
                <p14:cNvContentPartPr/>
                <p14:nvPr/>
              </p14:nvContentPartPr>
              <p14:xfrm>
                <a:off x="7452349" y="2762903"/>
                <a:ext cx="15840" cy="225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85F2643-0EEB-7E04-F435-13C5EE3D185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43709" y="2753903"/>
                  <a:ext cx="33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5F60A91-A4BE-447F-5B3F-DD494ACFC7F0}"/>
                    </a:ext>
                  </a:extLst>
                </p14:cNvPr>
                <p14:cNvContentPartPr/>
                <p14:nvPr/>
              </p14:nvContentPartPr>
              <p14:xfrm>
                <a:off x="7418149" y="2866583"/>
                <a:ext cx="60480" cy="7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5F60A91-A4BE-447F-5B3F-DD494ACFC7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09149" y="2857583"/>
                  <a:ext cx="78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821CB25-351A-82AB-3673-5B18D967E46B}"/>
                    </a:ext>
                  </a:extLst>
                </p14:cNvPr>
                <p14:cNvContentPartPr/>
                <p14:nvPr/>
              </p14:nvContentPartPr>
              <p14:xfrm>
                <a:off x="7500589" y="286658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821CB25-351A-82AB-3673-5B18D967E4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91589" y="28579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82E1FB5-6242-37A3-1F09-07935A70C82F}"/>
                    </a:ext>
                  </a:extLst>
                </p14:cNvPr>
                <p14:cNvContentPartPr/>
                <p14:nvPr/>
              </p14:nvContentPartPr>
              <p14:xfrm>
                <a:off x="7466029" y="2873423"/>
                <a:ext cx="615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82E1FB5-6242-37A3-1F09-07935A70C82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457389" y="2864783"/>
                  <a:ext cx="79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BA715E3-7959-3313-63C8-466D8D6ABD7C}"/>
                    </a:ext>
                  </a:extLst>
                </p14:cNvPr>
                <p14:cNvContentPartPr/>
                <p14:nvPr/>
              </p14:nvContentPartPr>
              <p14:xfrm>
                <a:off x="7527229" y="2913383"/>
                <a:ext cx="108360" cy="52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BA715E3-7959-3313-63C8-466D8D6ABD7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18589" y="2904383"/>
                  <a:ext cx="126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633DE5-FDE6-1A7B-B80B-2463E13EB7DA}"/>
                    </a:ext>
                  </a:extLst>
                </p14:cNvPr>
                <p14:cNvContentPartPr/>
                <p14:nvPr/>
              </p14:nvContentPartPr>
              <p14:xfrm>
                <a:off x="7589869" y="2914823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633DE5-FDE6-1A7B-B80B-2463E13EB7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80869" y="29058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60EE5B1-7223-E98C-35B4-A4C760992B39}"/>
              </a:ext>
            </a:extLst>
          </p:cNvPr>
          <p:cNvGrpSpPr/>
          <p:nvPr/>
        </p:nvGrpSpPr>
        <p:grpSpPr>
          <a:xfrm>
            <a:off x="7830349" y="2708543"/>
            <a:ext cx="502200" cy="316800"/>
            <a:chOff x="7830349" y="2708543"/>
            <a:chExt cx="50220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3439436-1B1B-A576-9ACE-6AA755C920D2}"/>
                    </a:ext>
                  </a:extLst>
                </p14:cNvPr>
                <p14:cNvContentPartPr/>
                <p14:nvPr/>
              </p14:nvContentPartPr>
              <p14:xfrm>
                <a:off x="7830349" y="2782343"/>
                <a:ext cx="54000" cy="24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3439436-1B1B-A576-9ACE-6AA755C920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21709" y="2773703"/>
                  <a:ext cx="71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FA0707-A2CB-D665-A897-05587801D2FC}"/>
                    </a:ext>
                  </a:extLst>
                </p14:cNvPr>
                <p14:cNvContentPartPr/>
                <p14:nvPr/>
              </p14:nvContentPartPr>
              <p14:xfrm>
                <a:off x="7960669" y="2820143"/>
                <a:ext cx="68400" cy="12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FA0707-A2CB-D665-A897-05587801D2F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52029" y="2811143"/>
                  <a:ext cx="86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342E2EB-272B-6EBF-3989-08ABC35239B7}"/>
                    </a:ext>
                  </a:extLst>
                </p14:cNvPr>
                <p14:cNvContentPartPr/>
                <p14:nvPr/>
              </p14:nvContentPartPr>
              <p14:xfrm>
                <a:off x="8036629" y="2846063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342E2EB-272B-6EBF-3989-08ABC35239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27989" y="28370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76BD5C5-601A-3470-215B-4E3E38DC5D8C}"/>
                    </a:ext>
                  </a:extLst>
                </p14:cNvPr>
                <p14:cNvContentPartPr/>
                <p14:nvPr/>
              </p14:nvContentPartPr>
              <p14:xfrm>
                <a:off x="8064349" y="2852903"/>
                <a:ext cx="7560" cy="75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76BD5C5-601A-3470-215B-4E3E38DC5D8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055709" y="2843903"/>
                  <a:ext cx="25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20D910-C850-4150-6525-A7634BC43B33}"/>
                    </a:ext>
                  </a:extLst>
                </p14:cNvPr>
                <p14:cNvContentPartPr/>
                <p14:nvPr/>
              </p14:nvContentPartPr>
              <p14:xfrm>
                <a:off x="8057509" y="2784143"/>
                <a:ext cx="360" cy="1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20D910-C850-4150-6525-A7634BC43B3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048869" y="277550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C20DAAC-926E-D7FB-9C4B-37548901605C}"/>
                    </a:ext>
                  </a:extLst>
                </p14:cNvPr>
                <p14:cNvContentPartPr/>
                <p14:nvPr/>
              </p14:nvContentPartPr>
              <p14:xfrm>
                <a:off x="8125909" y="2852183"/>
                <a:ext cx="75960" cy="11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C20DAAC-926E-D7FB-9C4B-37548901605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117269" y="2843183"/>
                  <a:ext cx="93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3BEE743-1C31-9584-F809-E2346C5FD7CB}"/>
                    </a:ext>
                  </a:extLst>
                </p14:cNvPr>
                <p14:cNvContentPartPr/>
                <p14:nvPr/>
              </p14:nvContentPartPr>
              <p14:xfrm>
                <a:off x="8295109" y="2708543"/>
                <a:ext cx="3240" cy="244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3BEE743-1C31-9584-F809-E2346C5FD7C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286469" y="2699543"/>
                  <a:ext cx="208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69D3B1A-F54A-7BF4-3AE4-E7A42A1E523E}"/>
                    </a:ext>
                  </a:extLst>
                </p14:cNvPr>
                <p14:cNvContentPartPr/>
                <p14:nvPr/>
              </p14:nvContentPartPr>
              <p14:xfrm>
                <a:off x="8249749" y="2804663"/>
                <a:ext cx="82800" cy="1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69D3B1A-F54A-7BF4-3AE4-E7A42A1E523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41109" y="2796023"/>
                  <a:ext cx="1004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0429EF5-501F-82B9-F348-67AD9B886A6E}"/>
              </a:ext>
            </a:extLst>
          </p:cNvPr>
          <p:cNvGrpSpPr/>
          <p:nvPr/>
        </p:nvGrpSpPr>
        <p:grpSpPr>
          <a:xfrm>
            <a:off x="8502829" y="2683343"/>
            <a:ext cx="441000" cy="265320"/>
            <a:chOff x="8502829" y="2683343"/>
            <a:chExt cx="44100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75CE71E-83E0-34D9-C86D-0234B61BBA26}"/>
                    </a:ext>
                  </a:extLst>
                </p14:cNvPr>
                <p14:cNvContentPartPr/>
                <p14:nvPr/>
              </p14:nvContentPartPr>
              <p14:xfrm>
                <a:off x="8502829" y="2839223"/>
                <a:ext cx="120600" cy="99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75CE71E-83E0-34D9-C86D-0234B61BBA2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94189" y="2830223"/>
                  <a:ext cx="138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D2A643-8B4F-8D12-5A8A-A24A0CB832A6}"/>
                    </a:ext>
                  </a:extLst>
                </p14:cNvPr>
                <p14:cNvContentPartPr/>
                <p14:nvPr/>
              </p14:nvContentPartPr>
              <p14:xfrm>
                <a:off x="8566189" y="2832383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D2A643-8B4F-8D12-5A8A-A24A0CB832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57549" y="28233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F87183-0D1D-5497-A975-492FC532B936}"/>
                    </a:ext>
                  </a:extLst>
                </p14:cNvPr>
                <p14:cNvContentPartPr/>
                <p14:nvPr/>
              </p14:nvContentPartPr>
              <p14:xfrm>
                <a:off x="8682109" y="2683343"/>
                <a:ext cx="202680" cy="265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F87183-0D1D-5497-A975-492FC532B93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73109" y="2674703"/>
                  <a:ext cx="2203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2AC3770-0A4B-971F-FF4E-31F81E2A8133}"/>
                    </a:ext>
                  </a:extLst>
                </p14:cNvPr>
                <p14:cNvContentPartPr/>
                <p14:nvPr/>
              </p14:nvContentPartPr>
              <p14:xfrm>
                <a:off x="8820349" y="2790983"/>
                <a:ext cx="12348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2AC3770-0A4B-971F-FF4E-31F81E2A81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11709" y="2782343"/>
                  <a:ext cx="1411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1BAD538-C0C3-51DF-D05C-E35566342D3B}"/>
              </a:ext>
            </a:extLst>
          </p:cNvPr>
          <p:cNvGrpSpPr/>
          <p:nvPr/>
        </p:nvGrpSpPr>
        <p:grpSpPr>
          <a:xfrm>
            <a:off x="4791589" y="3417023"/>
            <a:ext cx="428400" cy="373680"/>
            <a:chOff x="4791589" y="3417023"/>
            <a:chExt cx="42840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F15590E-1B80-97E6-E785-A297208C14CE}"/>
                    </a:ext>
                  </a:extLst>
                </p14:cNvPr>
                <p14:cNvContentPartPr/>
                <p14:nvPr/>
              </p14:nvContentPartPr>
              <p14:xfrm>
                <a:off x="4842349" y="3417023"/>
                <a:ext cx="75600" cy="340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F15590E-1B80-97E6-E785-A297208C14C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33349" y="3408383"/>
                  <a:ext cx="932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08B81A8-2E0A-E8A2-DA6A-2BEBC21B9C30}"/>
                    </a:ext>
                  </a:extLst>
                </p14:cNvPr>
                <p14:cNvContentPartPr/>
                <p14:nvPr/>
              </p14:nvContentPartPr>
              <p14:xfrm>
                <a:off x="4922629" y="3691703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08B81A8-2E0A-E8A2-DA6A-2BEBC21B9C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13629" y="36830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45A3DCF-8F0C-1AB7-94B8-1B10E2B80505}"/>
                    </a:ext>
                  </a:extLst>
                </p14:cNvPr>
                <p14:cNvContentPartPr/>
                <p14:nvPr/>
              </p14:nvContentPartPr>
              <p14:xfrm>
                <a:off x="4791589" y="3560663"/>
                <a:ext cx="171000" cy="42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45A3DCF-8F0C-1AB7-94B8-1B10E2B8050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82589" y="3552023"/>
                  <a:ext cx="1886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02A9863-31EE-B12C-531C-DBDDB8D3CA51}"/>
                    </a:ext>
                  </a:extLst>
                </p14:cNvPr>
                <p14:cNvContentPartPr/>
                <p14:nvPr/>
              </p14:nvContentPartPr>
              <p14:xfrm>
                <a:off x="4924429" y="3485423"/>
                <a:ext cx="185760" cy="298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02A9863-31EE-B12C-531C-DBDDB8D3CA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15429" y="3476783"/>
                  <a:ext cx="2034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7DA5B75-4EAE-F7DC-0EBF-28FF123E29E4}"/>
                    </a:ext>
                  </a:extLst>
                </p14:cNvPr>
                <p14:cNvContentPartPr/>
                <p14:nvPr/>
              </p14:nvContentPartPr>
              <p14:xfrm>
                <a:off x="5134309" y="3655703"/>
                <a:ext cx="85680" cy="135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7DA5B75-4EAE-F7DC-0EBF-28FF123E29E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25669" y="3647063"/>
                  <a:ext cx="10332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A2DDA45-991B-6128-1F3B-27544F912D02}"/>
              </a:ext>
            </a:extLst>
          </p:cNvPr>
          <p:cNvGrpSpPr/>
          <p:nvPr/>
        </p:nvGrpSpPr>
        <p:grpSpPr>
          <a:xfrm>
            <a:off x="5469469" y="3391823"/>
            <a:ext cx="1200960" cy="480960"/>
            <a:chOff x="5469469" y="3391823"/>
            <a:chExt cx="120096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4F8BDBD-42AB-384C-BBCD-0E578B79045F}"/>
                    </a:ext>
                  </a:extLst>
                </p14:cNvPr>
                <p14:cNvContentPartPr/>
                <p14:nvPr/>
              </p14:nvContentPartPr>
              <p14:xfrm>
                <a:off x="5469469" y="3391823"/>
                <a:ext cx="99720" cy="349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4F8BDBD-42AB-384C-BBCD-0E578B79045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60829" y="3382823"/>
                  <a:ext cx="1173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52854C7-9FAD-CADA-2616-E2B4DAE73068}"/>
                    </a:ext>
                  </a:extLst>
                </p14:cNvPr>
                <p14:cNvContentPartPr/>
                <p14:nvPr/>
              </p14:nvContentPartPr>
              <p14:xfrm>
                <a:off x="5589349" y="3643823"/>
                <a:ext cx="7200" cy="103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52854C7-9FAD-CADA-2616-E2B4DAE7306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80349" y="3634823"/>
                  <a:ext cx="24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EFFC62-B6B4-B5CF-EC76-A4BE1AE8EFED}"/>
                    </a:ext>
                  </a:extLst>
                </p14:cNvPr>
                <p14:cNvContentPartPr/>
                <p14:nvPr/>
              </p14:nvContentPartPr>
              <p14:xfrm>
                <a:off x="5603029" y="3587303"/>
                <a:ext cx="360" cy="1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EFFC62-B6B4-B5CF-EC76-A4BE1AE8EFE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94029" y="357830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745BDC-8358-19C0-0A0E-7639C8C4C193}"/>
                    </a:ext>
                  </a:extLst>
                </p14:cNvPr>
                <p14:cNvContentPartPr/>
                <p14:nvPr/>
              </p14:nvContentPartPr>
              <p14:xfrm>
                <a:off x="5663509" y="3598823"/>
                <a:ext cx="85680" cy="147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745BDC-8358-19C0-0A0E-7639C8C4C19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54509" y="3589823"/>
                  <a:ext cx="103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6AC6513-3BBA-2C20-E137-8CCBDCB9E033}"/>
                    </a:ext>
                  </a:extLst>
                </p14:cNvPr>
                <p14:cNvContentPartPr/>
                <p14:nvPr/>
              </p14:nvContentPartPr>
              <p14:xfrm>
                <a:off x="5809309" y="3471383"/>
                <a:ext cx="360" cy="267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6AC6513-3BBA-2C20-E137-8CCBDCB9E03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800309" y="3462743"/>
                  <a:ext cx="180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68F8DC2-BDB3-D6C4-2252-7580153749BA}"/>
                    </a:ext>
                  </a:extLst>
                </p14:cNvPr>
                <p14:cNvContentPartPr/>
                <p14:nvPr/>
              </p14:nvContentPartPr>
              <p14:xfrm>
                <a:off x="5740189" y="3581183"/>
                <a:ext cx="103320" cy="7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68F8DC2-BDB3-D6C4-2252-7580153749B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731549" y="3572543"/>
                  <a:ext cx="120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06F1D58-B38A-F257-59A3-19DDF1019B2C}"/>
                    </a:ext>
                  </a:extLst>
                </p14:cNvPr>
                <p14:cNvContentPartPr/>
                <p14:nvPr/>
              </p14:nvContentPartPr>
              <p14:xfrm>
                <a:off x="5898589" y="3595223"/>
                <a:ext cx="7200" cy="106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06F1D58-B38A-F257-59A3-19DDF1019B2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889589" y="3586583"/>
                  <a:ext cx="24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B31F491-230E-3097-3EEE-0DCF9CA12E51}"/>
                    </a:ext>
                  </a:extLst>
                </p14:cNvPr>
                <p14:cNvContentPartPr/>
                <p14:nvPr/>
              </p14:nvContentPartPr>
              <p14:xfrm>
                <a:off x="5905429" y="3526823"/>
                <a:ext cx="14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B31F491-230E-3097-3EEE-0DCF9CA12E5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896429" y="3517823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99FA265-44D3-10A1-EE1A-71A71F6B6446}"/>
                    </a:ext>
                  </a:extLst>
                </p14:cNvPr>
                <p14:cNvContentPartPr/>
                <p14:nvPr/>
              </p14:nvContentPartPr>
              <p14:xfrm>
                <a:off x="5944309" y="3585143"/>
                <a:ext cx="112680" cy="87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99FA265-44D3-10A1-EE1A-71A71F6B644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935669" y="3576143"/>
                  <a:ext cx="130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C8582CF-4471-31BA-367B-29983217B5D1}"/>
                    </a:ext>
                  </a:extLst>
                </p14:cNvPr>
                <p14:cNvContentPartPr/>
                <p14:nvPr/>
              </p14:nvContentPartPr>
              <p14:xfrm>
                <a:off x="6015589" y="358154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C8582CF-4471-31BA-367B-29983217B5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06589" y="35729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64090E8-61DB-8293-4B35-61B7931A9AC9}"/>
                    </a:ext>
                  </a:extLst>
                </p14:cNvPr>
                <p14:cNvContentPartPr/>
                <p14:nvPr/>
              </p14:nvContentPartPr>
              <p14:xfrm>
                <a:off x="6118909" y="3588383"/>
                <a:ext cx="136440" cy="107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64090E8-61DB-8293-4B35-61B7931A9AC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09909" y="3579743"/>
                  <a:ext cx="154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6BA44DC-386C-D3D4-6EE7-B3332273190D}"/>
                    </a:ext>
                  </a:extLst>
                </p14:cNvPr>
                <p14:cNvContentPartPr/>
                <p14:nvPr/>
              </p14:nvContentPartPr>
              <p14:xfrm>
                <a:off x="6288109" y="3611063"/>
                <a:ext cx="97560" cy="96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6BA44DC-386C-D3D4-6EE7-B333227319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79109" y="3602063"/>
                  <a:ext cx="115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13A39C2-263C-605A-A45D-774713C6CDC6}"/>
                    </a:ext>
                  </a:extLst>
                </p14:cNvPr>
                <p14:cNvContentPartPr/>
                <p14:nvPr/>
              </p14:nvContentPartPr>
              <p14:xfrm>
                <a:off x="6434629" y="3597023"/>
                <a:ext cx="56880" cy="102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13A39C2-263C-605A-A45D-774713C6CD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25989" y="3588023"/>
                  <a:ext cx="74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C8B3193-19B3-B2E2-8E42-E4C7E44D1E53}"/>
                    </a:ext>
                  </a:extLst>
                </p14:cNvPr>
                <p14:cNvContentPartPr/>
                <p14:nvPr/>
              </p14:nvContentPartPr>
              <p14:xfrm>
                <a:off x="6510589" y="3595223"/>
                <a:ext cx="432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C8B3193-19B3-B2E2-8E42-E4C7E44D1E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01589" y="3586583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49BD1A2-BB07-91E0-1845-C078AF7C99B7}"/>
                    </a:ext>
                  </a:extLst>
                </p14:cNvPr>
                <p14:cNvContentPartPr/>
                <p14:nvPr/>
              </p14:nvContentPartPr>
              <p14:xfrm>
                <a:off x="6550909" y="3569303"/>
                <a:ext cx="119520" cy="303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49BD1A2-BB07-91E0-1845-C078AF7C99B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41909" y="3560663"/>
                  <a:ext cx="137160" cy="32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189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FAAC6DB-E557-D6DF-55CE-A06D61B91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83" b="-1"/>
          <a:stretch/>
        </p:blipFill>
        <p:spPr>
          <a:xfrm>
            <a:off x="-6214" y="-3440"/>
            <a:ext cx="12165590" cy="6861439"/>
          </a:xfrm>
          <a:custGeom>
            <a:avLst/>
            <a:gdLst/>
            <a:ahLst/>
            <a:cxnLst/>
            <a:rect l="l" t="t" r="r" b="b"/>
            <a:pathLst>
              <a:path w="12165590" h="6861439">
                <a:moveTo>
                  <a:pt x="0" y="0"/>
                </a:moveTo>
                <a:lnTo>
                  <a:pt x="7550015" y="0"/>
                </a:lnTo>
                <a:lnTo>
                  <a:pt x="7550015" y="3440"/>
                </a:lnTo>
                <a:lnTo>
                  <a:pt x="11908206" y="3440"/>
                </a:lnTo>
                <a:cubicBezTo>
                  <a:pt x="12719377" y="3325283"/>
                  <a:pt x="11361678" y="3429091"/>
                  <a:pt x="11276030" y="6549808"/>
                </a:cubicBezTo>
                <a:lnTo>
                  <a:pt x="11271828" y="6861439"/>
                </a:lnTo>
                <a:lnTo>
                  <a:pt x="0" y="6861439"/>
                </a:lnTo>
                <a:close/>
              </a:path>
            </a:pathLst>
          </a:cu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7CDC233D-FCC5-CA7D-C051-2A71F50B7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337" y="1895695"/>
            <a:ext cx="3652156" cy="45535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073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A1CC14-B402-B27F-0180-59D9EA014B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100"/>
                    </a14:imgEffect>
                    <a14:imgEffect>
                      <a14:saturation sat="361000"/>
                    </a14:imgEffect>
                  </a14:imgLayer>
                </a14:imgProps>
              </a:ext>
            </a:extLst>
          </a:blip>
          <a:srcRect r="31430"/>
          <a:stretch/>
        </p:blipFill>
        <p:spPr>
          <a:xfrm>
            <a:off x="175917" y="168275"/>
            <a:ext cx="11863679" cy="653136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36C3691-A181-07F0-C40F-9792DB9E3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16" y="168274"/>
            <a:ext cx="11840166" cy="27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76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A1CC14-B402-B27F-0180-59D9EA014B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646"/>
                    </a14:imgEffect>
                    <a14:imgEffect>
                      <a14:saturation sat="180000"/>
                    </a14:imgEffect>
                  </a14:imgLayer>
                </a14:imgProps>
              </a:ext>
            </a:extLst>
          </a:blip>
          <a:srcRect r="31430"/>
          <a:stretch/>
        </p:blipFill>
        <p:spPr>
          <a:xfrm>
            <a:off x="175917" y="168275"/>
            <a:ext cx="11863679" cy="6531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320181-50BC-4EF2-3B90-ED79D8210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41" y="2725378"/>
            <a:ext cx="11830456" cy="160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67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A1CC14-B402-B27F-0180-59D9EA014B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31430"/>
          <a:stretch/>
        </p:blipFill>
        <p:spPr>
          <a:xfrm>
            <a:off x="175917" y="168275"/>
            <a:ext cx="11863679" cy="6531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A8E681-8C44-62F3-D1C8-D06A7D858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40" y="4629235"/>
            <a:ext cx="11830466" cy="21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48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F1D324-0A4A-7322-4444-EB97D7D86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07" y="1650549"/>
            <a:ext cx="5810316" cy="4444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7E4A70-DD8C-DC14-ED43-A4F4223AE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214" y="18280"/>
            <a:ext cx="12192000" cy="109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960CDC-D294-CB51-4E61-E7B7E3D4B8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721"/>
          <a:stretch/>
        </p:blipFill>
        <p:spPr>
          <a:xfrm>
            <a:off x="462705" y="2321857"/>
            <a:ext cx="4591691" cy="3572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D43948-816E-0B22-3AD5-A7CA0B8E7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551"/>
                    </a14:imgEffect>
                    <a14:imgEffect>
                      <a14:saturation sat="228000"/>
                    </a14:imgEffect>
                    <a14:imgEffect>
                      <a14:brightnessContrast bright="13000" contrast="4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290" y="252209"/>
            <a:ext cx="748122" cy="813176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76000"/>
              </a:srgbClr>
            </a:outerShdw>
            <a:reflection stA="0" endPos="65000" dist="5334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76EFE2-5221-B123-BE14-F96E843A886C}"/>
              </a:ext>
            </a:extLst>
          </p:cNvPr>
          <p:cNvSpPr txBox="1"/>
          <p:nvPr/>
        </p:nvSpPr>
        <p:spPr>
          <a:xfrm>
            <a:off x="220930" y="1421542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Assignment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C1F07A5C-A507-A874-B732-A8196EABED0B}"/>
              </a:ext>
            </a:extLst>
          </p:cNvPr>
          <p:cNvSpPr/>
          <p:nvPr/>
        </p:nvSpPr>
        <p:spPr>
          <a:xfrm>
            <a:off x="1084219" y="1145876"/>
            <a:ext cx="185394" cy="2955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BBB37E-DE0C-9BC5-CAAB-51B427F7A87C}"/>
              </a:ext>
            </a:extLst>
          </p:cNvPr>
          <p:cNvCxnSpPr/>
          <p:nvPr/>
        </p:nvCxnSpPr>
        <p:spPr>
          <a:xfrm flipV="1">
            <a:off x="2065020" y="2750820"/>
            <a:ext cx="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DBAAD4-D291-EE52-D0CF-A6657F3FCD4B}"/>
              </a:ext>
            </a:extLst>
          </p:cNvPr>
          <p:cNvSpPr txBox="1"/>
          <p:nvPr/>
        </p:nvSpPr>
        <p:spPr>
          <a:xfrm>
            <a:off x="1759765" y="2991940"/>
            <a:ext cx="5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C7CA11-456B-7411-8A55-CA77F072BDB4}"/>
              </a:ext>
            </a:extLst>
          </p:cNvPr>
          <p:cNvCxnSpPr/>
          <p:nvPr/>
        </p:nvCxnSpPr>
        <p:spPr>
          <a:xfrm flipV="1">
            <a:off x="3004529" y="2750820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2B9091-DAED-761F-18F4-FEC41269CBF5}"/>
              </a:ext>
            </a:extLst>
          </p:cNvPr>
          <p:cNvCxnSpPr/>
          <p:nvPr/>
        </p:nvCxnSpPr>
        <p:spPr>
          <a:xfrm flipV="1">
            <a:off x="3697949" y="2732860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D15735-FB73-1440-48D4-ACE5E401A6AA}"/>
              </a:ext>
            </a:extLst>
          </p:cNvPr>
          <p:cNvCxnSpPr/>
          <p:nvPr/>
        </p:nvCxnSpPr>
        <p:spPr>
          <a:xfrm flipV="1">
            <a:off x="4475189" y="2758440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1D89C8-589C-CE20-34CB-ADBA98A82DD3}"/>
              </a:ext>
            </a:extLst>
          </p:cNvPr>
          <p:cNvSpPr txBox="1"/>
          <p:nvPr/>
        </p:nvSpPr>
        <p:spPr>
          <a:xfrm>
            <a:off x="3221156" y="3072236"/>
            <a:ext cx="1104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 </a:t>
            </a:r>
          </a:p>
          <a:p>
            <a:pPr algn="ctr"/>
            <a:r>
              <a:rPr lang="en-US" dirty="0"/>
              <a:t>Colored </a:t>
            </a:r>
          </a:p>
          <a:p>
            <a:pPr algn="ctr"/>
            <a:r>
              <a:rPr lang="en-US" dirty="0"/>
              <a:t>yet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2AB4280-2AF5-0F0A-F0FB-C6F0317057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2949" y="1687940"/>
            <a:ext cx="5210902" cy="4696480"/>
          </a:xfrm>
          <a:prstGeom prst="rect">
            <a:avLst/>
          </a:prstGeom>
          <a:effectLst>
            <a:outerShdw blurRad="685800" dist="50800" dir="1500000" algn="ctr" rotWithShape="0">
              <a:srgbClr val="000000"/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1643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2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F1D324-0A4A-7322-4444-EB97D7D86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07" y="1650549"/>
            <a:ext cx="5810316" cy="4444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7E4A70-DD8C-DC14-ED43-A4F4223AE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214" y="18280"/>
            <a:ext cx="12192000" cy="1096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69A58D-F287-C25C-BC3D-7459983F9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92" y="2039931"/>
            <a:ext cx="4304746" cy="3863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32C73E-A503-41FD-3930-135A0FBA3C36}"/>
              </a:ext>
            </a:extLst>
          </p:cNvPr>
          <p:cNvCxnSpPr/>
          <p:nvPr/>
        </p:nvCxnSpPr>
        <p:spPr>
          <a:xfrm flipV="1">
            <a:off x="2420007" y="2546130"/>
            <a:ext cx="0" cy="3231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643254-6556-F0D0-F4BA-016ECD7978D5}"/>
              </a:ext>
            </a:extLst>
          </p:cNvPr>
          <p:cNvCxnSpPr/>
          <p:nvPr/>
        </p:nvCxnSpPr>
        <p:spPr>
          <a:xfrm flipV="1">
            <a:off x="3480205" y="2482542"/>
            <a:ext cx="0" cy="32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699AAC-6CBF-811D-EFB2-CFEE95177AB2}"/>
              </a:ext>
            </a:extLst>
          </p:cNvPr>
          <p:cNvCxnSpPr/>
          <p:nvPr/>
        </p:nvCxnSpPr>
        <p:spPr>
          <a:xfrm flipV="1">
            <a:off x="4427892" y="2482542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F55B91-A7F8-D82F-205F-AA33865EDA34}"/>
              </a:ext>
            </a:extLst>
          </p:cNvPr>
          <p:cNvSpPr txBox="1"/>
          <p:nvPr/>
        </p:nvSpPr>
        <p:spPr>
          <a:xfrm>
            <a:off x="3875785" y="2797910"/>
            <a:ext cx="1104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 </a:t>
            </a:r>
          </a:p>
          <a:p>
            <a:pPr algn="ctr"/>
            <a:r>
              <a:rPr lang="en-US" dirty="0"/>
              <a:t>Colored </a:t>
            </a:r>
          </a:p>
          <a:p>
            <a:pPr algn="ctr"/>
            <a:r>
              <a:rPr lang="en-US" dirty="0"/>
              <a:t>yet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C4353-919C-11DB-0B05-EC02239526C5}"/>
              </a:ext>
            </a:extLst>
          </p:cNvPr>
          <p:cNvSpPr txBox="1"/>
          <p:nvPr/>
        </p:nvSpPr>
        <p:spPr>
          <a:xfrm>
            <a:off x="3180893" y="3022283"/>
            <a:ext cx="5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4CA7FE-8B44-B7E6-C388-DF8720D698AD}"/>
              </a:ext>
            </a:extLst>
          </p:cNvPr>
          <p:cNvSpPr txBox="1"/>
          <p:nvPr/>
        </p:nvSpPr>
        <p:spPr>
          <a:xfrm>
            <a:off x="2021694" y="2931037"/>
            <a:ext cx="86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Green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5C9B88C-6444-33C7-7865-5691B43F3A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000"/>
                    </a14:imgEffect>
                    <a14:imgEffect>
                      <a14:brightnessContrast bright="20000" contras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5834" y="238387"/>
            <a:ext cx="708319" cy="839204"/>
          </a:xfrm>
          <a:prstGeom prst="rect">
            <a:avLst/>
          </a:prstGeom>
          <a:effectLst>
            <a:glow rad="3302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5C7771A-C429-1D69-7E66-85750ECEC9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2305" y="1683584"/>
            <a:ext cx="5144218" cy="4744112"/>
          </a:xfrm>
          <a:prstGeom prst="rect">
            <a:avLst/>
          </a:prstGeom>
          <a:effectLst>
            <a:glow rad="152400">
              <a:schemeClr val="tx1">
                <a:alpha val="40000"/>
              </a:schemeClr>
            </a:glow>
            <a:outerShdw blurRad="304800" dist="50800" dir="5400000" sx="83000" sy="83000" algn="ctr" rotWithShape="0">
              <a:srgbClr val="000000">
                <a:alpha val="43137"/>
              </a:srgbClr>
            </a:outerShdw>
            <a:reflection blurRad="101600" stA="0" endPos="65000" dist="228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4263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7E4A70-DD8C-DC14-ED43-A4F4223AE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14" y="18280"/>
            <a:ext cx="12192000" cy="10961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5276D7-CFCC-8181-2B24-973D0B6D69B8}"/>
              </a:ext>
            </a:extLst>
          </p:cNvPr>
          <p:cNvCxnSpPr/>
          <p:nvPr/>
        </p:nvCxnSpPr>
        <p:spPr>
          <a:xfrm flipV="1">
            <a:off x="1191966" y="1028876"/>
            <a:ext cx="0" cy="35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207242-8BEE-3568-33EB-F82AE747FC17}"/>
              </a:ext>
            </a:extLst>
          </p:cNvPr>
          <p:cNvCxnSpPr/>
          <p:nvPr/>
        </p:nvCxnSpPr>
        <p:spPr>
          <a:xfrm flipV="1">
            <a:off x="1856745" y="1028876"/>
            <a:ext cx="0" cy="35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A61AFE-C96F-45BF-E7A1-13DF4C79D208}"/>
              </a:ext>
            </a:extLst>
          </p:cNvPr>
          <p:cNvCxnSpPr/>
          <p:nvPr/>
        </p:nvCxnSpPr>
        <p:spPr>
          <a:xfrm flipV="1">
            <a:off x="2495249" y="1028876"/>
            <a:ext cx="0" cy="35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4CE924-FAF9-ABC1-F82B-31094FC3F817}"/>
              </a:ext>
            </a:extLst>
          </p:cNvPr>
          <p:cNvCxnSpPr/>
          <p:nvPr/>
        </p:nvCxnSpPr>
        <p:spPr>
          <a:xfrm flipV="1">
            <a:off x="3190842" y="1028876"/>
            <a:ext cx="0" cy="35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ACC2E6-A1E7-5E6C-E3B4-A588E2A3F2ED}"/>
              </a:ext>
            </a:extLst>
          </p:cNvPr>
          <p:cNvCxnSpPr/>
          <p:nvPr/>
        </p:nvCxnSpPr>
        <p:spPr>
          <a:xfrm flipV="1">
            <a:off x="3945676" y="1028876"/>
            <a:ext cx="0" cy="35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3D8615-5C4D-B547-E738-95401213DE77}"/>
              </a:ext>
            </a:extLst>
          </p:cNvPr>
          <p:cNvCxnSpPr/>
          <p:nvPr/>
        </p:nvCxnSpPr>
        <p:spPr>
          <a:xfrm flipV="1">
            <a:off x="4773366" y="1028876"/>
            <a:ext cx="0" cy="35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E960BA5-33C0-C6CE-973C-890C20026A00}"/>
              </a:ext>
            </a:extLst>
          </p:cNvPr>
          <p:cNvCxnSpPr/>
          <p:nvPr/>
        </p:nvCxnSpPr>
        <p:spPr>
          <a:xfrm flipV="1">
            <a:off x="5656235" y="1028876"/>
            <a:ext cx="0" cy="35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4EE515B-D918-C7B4-5937-92C1AE062994}"/>
              </a:ext>
            </a:extLst>
          </p:cNvPr>
          <p:cNvCxnSpPr/>
          <p:nvPr/>
        </p:nvCxnSpPr>
        <p:spPr>
          <a:xfrm flipV="1">
            <a:off x="6491807" y="1028876"/>
            <a:ext cx="0" cy="35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8501EDB-D514-5BDF-AC61-D7000805FC47}"/>
              </a:ext>
            </a:extLst>
          </p:cNvPr>
          <p:cNvCxnSpPr/>
          <p:nvPr/>
        </p:nvCxnSpPr>
        <p:spPr>
          <a:xfrm flipV="1">
            <a:off x="7200774" y="1028876"/>
            <a:ext cx="0" cy="35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19F35A-F9AE-3C0B-9E4A-201A51C0BF06}"/>
              </a:ext>
            </a:extLst>
          </p:cNvPr>
          <p:cNvCxnSpPr/>
          <p:nvPr/>
        </p:nvCxnSpPr>
        <p:spPr>
          <a:xfrm flipV="1">
            <a:off x="7979728" y="1028876"/>
            <a:ext cx="0" cy="35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5563F09-A153-0B61-C230-539A68CDD88B}"/>
              </a:ext>
            </a:extLst>
          </p:cNvPr>
          <p:cNvCxnSpPr/>
          <p:nvPr/>
        </p:nvCxnSpPr>
        <p:spPr>
          <a:xfrm flipV="1">
            <a:off x="8919698" y="1028876"/>
            <a:ext cx="0" cy="35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0B02686-8BD9-49D7-5C95-6E06445C71F8}"/>
              </a:ext>
            </a:extLst>
          </p:cNvPr>
          <p:cNvCxnSpPr/>
          <p:nvPr/>
        </p:nvCxnSpPr>
        <p:spPr>
          <a:xfrm flipV="1">
            <a:off x="10000596" y="1028876"/>
            <a:ext cx="0" cy="35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2357DBD-4339-A736-F7F4-78333A442B58}"/>
              </a:ext>
            </a:extLst>
          </p:cNvPr>
          <p:cNvSpPr txBox="1"/>
          <p:nvPr/>
        </p:nvSpPr>
        <p:spPr>
          <a:xfrm>
            <a:off x="1038813" y="144841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909BACB-2CF9-36F5-456C-41B66D8E3A27}"/>
              </a:ext>
            </a:extLst>
          </p:cNvPr>
          <p:cNvSpPr txBox="1"/>
          <p:nvPr/>
        </p:nvSpPr>
        <p:spPr>
          <a:xfrm>
            <a:off x="1704757" y="14273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CFC3D30-EF2B-3392-477D-73291E640A93}"/>
              </a:ext>
            </a:extLst>
          </p:cNvPr>
          <p:cNvSpPr txBox="1"/>
          <p:nvPr/>
        </p:nvSpPr>
        <p:spPr>
          <a:xfrm>
            <a:off x="2323288" y="144841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0C16ACD-0404-84B9-EB96-4090F79F728D}"/>
              </a:ext>
            </a:extLst>
          </p:cNvPr>
          <p:cNvSpPr txBox="1"/>
          <p:nvPr/>
        </p:nvSpPr>
        <p:spPr>
          <a:xfrm>
            <a:off x="3027412" y="145769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65593E4-8568-B1F5-DDC0-82E3B56DE6AE}"/>
              </a:ext>
            </a:extLst>
          </p:cNvPr>
          <p:cNvSpPr txBox="1"/>
          <p:nvPr/>
        </p:nvSpPr>
        <p:spPr>
          <a:xfrm>
            <a:off x="3786017" y="14746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1E695C6-10FE-F731-961E-FBE89C79F37F}"/>
              </a:ext>
            </a:extLst>
          </p:cNvPr>
          <p:cNvSpPr txBox="1"/>
          <p:nvPr/>
        </p:nvSpPr>
        <p:spPr>
          <a:xfrm>
            <a:off x="4598631" y="1458309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3472212-BCC8-785D-D20C-0B4BD448186F}"/>
              </a:ext>
            </a:extLst>
          </p:cNvPr>
          <p:cNvSpPr txBox="1"/>
          <p:nvPr/>
        </p:nvSpPr>
        <p:spPr>
          <a:xfrm>
            <a:off x="5464795" y="146588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65B24D6-B874-1C3B-1877-07DCAF02158B}"/>
              </a:ext>
            </a:extLst>
          </p:cNvPr>
          <p:cNvSpPr txBox="1"/>
          <p:nvPr/>
        </p:nvSpPr>
        <p:spPr>
          <a:xfrm>
            <a:off x="6332148" y="146588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6131D1A-BA90-C81C-F770-FB520544333F}"/>
              </a:ext>
            </a:extLst>
          </p:cNvPr>
          <p:cNvSpPr txBox="1"/>
          <p:nvPr/>
        </p:nvSpPr>
        <p:spPr>
          <a:xfrm>
            <a:off x="7041115" y="148269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FBE008F-F9E0-914A-D35C-1773BCCDEC1A}"/>
              </a:ext>
            </a:extLst>
          </p:cNvPr>
          <p:cNvSpPr txBox="1"/>
          <p:nvPr/>
        </p:nvSpPr>
        <p:spPr>
          <a:xfrm>
            <a:off x="7804538" y="149599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F2E7C5-CB48-F06C-ECB1-24610B3D71CC}"/>
              </a:ext>
            </a:extLst>
          </p:cNvPr>
          <p:cNvSpPr txBox="1"/>
          <p:nvPr/>
        </p:nvSpPr>
        <p:spPr>
          <a:xfrm>
            <a:off x="8780557" y="14896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28BC9D4-FB6F-62D0-D8CB-984411B438B6}"/>
              </a:ext>
            </a:extLst>
          </p:cNvPr>
          <p:cNvSpPr txBox="1"/>
          <p:nvPr/>
        </p:nvSpPr>
        <p:spPr>
          <a:xfrm>
            <a:off x="9867590" y="15299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FEE02449-0AA4-F073-8F84-6A26BFEE9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" y="2833742"/>
            <a:ext cx="6525536" cy="264832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1AADCF73-9D92-4080-B42A-03EF62D1251F}"/>
              </a:ext>
            </a:extLst>
          </p:cNvPr>
          <p:cNvSpPr txBox="1"/>
          <p:nvPr/>
        </p:nvSpPr>
        <p:spPr>
          <a:xfrm>
            <a:off x="37723" y="2414583"/>
            <a:ext cx="6134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 Constraints : 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Adjacent regions must have different colors;</a:t>
            </a:r>
            <a:endParaRPr lang="en-US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726A7-B652-D6ED-1C8B-B2079079591C}"/>
              </a:ext>
            </a:extLst>
          </p:cNvPr>
          <p:cNvSpPr txBox="1"/>
          <p:nvPr/>
        </p:nvSpPr>
        <p:spPr>
          <a:xfrm>
            <a:off x="7459221" y="2385259"/>
            <a:ext cx="146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That Means: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97D34E9-1467-02F9-481D-B92579A2EE45}"/>
              </a:ext>
            </a:extLst>
          </p:cNvPr>
          <p:cNvSpPr txBox="1"/>
          <p:nvPr/>
        </p:nvSpPr>
        <p:spPr>
          <a:xfrm>
            <a:off x="7006363" y="3114173"/>
            <a:ext cx="311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Oman</a:t>
            </a:r>
            <a:r>
              <a:rPr lang="en-US" b="1" dirty="0">
                <a:solidFill>
                  <a:srgbClr val="BDC1C6"/>
                </a:solidFill>
                <a:latin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≠</a:t>
            </a:r>
            <a:r>
              <a:rPr lang="en-US" b="1" dirty="0">
                <a:solidFill>
                  <a:srgbClr val="BDC1C6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UAE</a:t>
            </a:r>
            <a:r>
              <a:rPr lang="en-US" b="1" dirty="0">
                <a:solidFill>
                  <a:srgbClr val="BDC1C6"/>
                </a:solidFill>
                <a:latin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</a:rPr>
              <a:t>KSA</a:t>
            </a:r>
            <a:r>
              <a:rPr lang="en-US" b="1" dirty="0">
                <a:solidFill>
                  <a:srgbClr val="BDC1C6"/>
                </a:solidFill>
                <a:latin typeface="arial" panose="020B0604020202020204" pitchFamily="34" charset="0"/>
              </a:rPr>
              <a:t> ,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Yemen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8A9EBA2-0B5B-CB2C-474A-B537ADF6617B}"/>
              </a:ext>
            </a:extLst>
          </p:cNvPr>
          <p:cNvSpPr txBox="1"/>
          <p:nvPr/>
        </p:nvSpPr>
        <p:spPr>
          <a:xfrm>
            <a:off x="7183562" y="3428999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UAE</a:t>
            </a:r>
            <a:r>
              <a:rPr lang="en-US" b="1" dirty="0">
                <a:solidFill>
                  <a:srgbClr val="BDC1C6"/>
                </a:solidFill>
                <a:latin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≠</a:t>
            </a:r>
            <a:r>
              <a:rPr lang="en-US" b="1" dirty="0">
                <a:solidFill>
                  <a:srgbClr val="BDC1C6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Oman</a:t>
            </a:r>
            <a:r>
              <a:rPr lang="en-US" b="1" dirty="0">
                <a:solidFill>
                  <a:srgbClr val="BDC1C6"/>
                </a:solidFill>
                <a:latin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</a:rPr>
              <a:t>KSA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E60ED37-5104-D688-E9F0-605FBDA4C261}"/>
              </a:ext>
            </a:extLst>
          </p:cNvPr>
          <p:cNvSpPr txBox="1"/>
          <p:nvPr/>
        </p:nvSpPr>
        <p:spPr>
          <a:xfrm>
            <a:off x="6922247" y="3776482"/>
            <a:ext cx="245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Yemen</a:t>
            </a:r>
            <a:r>
              <a:rPr lang="en-US" b="1" dirty="0">
                <a:solidFill>
                  <a:srgbClr val="BDC1C6"/>
                </a:solidFill>
                <a:latin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≠</a:t>
            </a:r>
            <a:r>
              <a:rPr lang="en-US" b="1" dirty="0">
                <a:solidFill>
                  <a:srgbClr val="BDC1C6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Oman</a:t>
            </a:r>
            <a:r>
              <a:rPr lang="en-US" b="1" dirty="0">
                <a:solidFill>
                  <a:srgbClr val="BDC1C6"/>
                </a:solidFill>
                <a:latin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</a:rPr>
              <a:t>KSA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9D15CD5-CF1A-2340-A458-47935B56C43D}"/>
              </a:ext>
            </a:extLst>
          </p:cNvPr>
          <p:cNvSpPr txBox="1"/>
          <p:nvPr/>
        </p:nvSpPr>
        <p:spPr>
          <a:xfrm>
            <a:off x="7606651" y="4414201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 so on……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B51F6A9F-0F32-6898-AF3B-0181F5B47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71" y="5951239"/>
            <a:ext cx="2610214" cy="314369"/>
          </a:xfrm>
          <a:prstGeom prst="rect">
            <a:avLst/>
          </a:prstGeom>
        </p:spPr>
      </p:pic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6536A29-4155-8C2B-4749-DDEF5A099613}"/>
              </a:ext>
            </a:extLst>
          </p:cNvPr>
          <p:cNvCxnSpPr/>
          <p:nvPr/>
        </p:nvCxnSpPr>
        <p:spPr>
          <a:xfrm flipH="1">
            <a:off x="2925358" y="6129094"/>
            <a:ext cx="11799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FCA0F46A-0806-47D1-6EE4-53F66F1D85CF}"/>
              </a:ext>
            </a:extLst>
          </p:cNvPr>
          <p:cNvSpPr txBox="1"/>
          <p:nvPr/>
        </p:nvSpPr>
        <p:spPr>
          <a:xfrm>
            <a:off x="4319314" y="5955429"/>
            <a:ext cx="59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as We can see </a:t>
            </a:r>
            <a:r>
              <a:rPr lang="en-US" b="1" dirty="0">
                <a:solidFill>
                  <a:srgbClr val="FF0000"/>
                </a:solidFill>
              </a:rPr>
              <a:t>Bahrain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highlight>
                  <a:srgbClr val="00FFFF"/>
                </a:highlight>
              </a:rPr>
              <a:t>is an independent sub-problem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70360DA-5F4B-3FC6-5950-254DF463A7C8}"/>
              </a:ext>
            </a:extLst>
          </p:cNvPr>
          <p:cNvSpPr txBox="1"/>
          <p:nvPr/>
        </p:nvSpPr>
        <p:spPr>
          <a:xfrm>
            <a:off x="4285846" y="6335541"/>
            <a:ext cx="590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it will take the </a:t>
            </a:r>
            <a:r>
              <a:rPr lang="en-US" dirty="0">
                <a:solidFill>
                  <a:srgbClr val="FFFF00"/>
                </a:solidFill>
              </a:rPr>
              <a:t>first color </a:t>
            </a:r>
            <a:r>
              <a:rPr lang="en-US" dirty="0"/>
              <a:t>in the </a:t>
            </a:r>
            <a:r>
              <a:rPr lang="en-US" dirty="0">
                <a:solidFill>
                  <a:schemeClr val="bg1"/>
                </a:solidFill>
              </a:rPr>
              <a:t>domain </a:t>
            </a:r>
            <a:r>
              <a:rPr lang="en-US" dirty="0"/>
              <a:t>Which is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114027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2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2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3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3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3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3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3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3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3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3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3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3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3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3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1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1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3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70" grpId="0"/>
      <p:bldP spid="171" grpId="0"/>
      <p:bldP spid="172" grpId="0"/>
      <p:bldP spid="173" grpId="0"/>
      <p:bldP spid="174" grpId="0"/>
      <p:bldP spid="175" grpId="0"/>
      <p:bldP spid="180" grpId="0"/>
      <p:bldP spid="1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47A68F-5EFD-3FF1-0511-A3E5667CE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64" y="2199503"/>
            <a:ext cx="6525536" cy="3586367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4C3CEE80-3387-F69E-D0A4-CFE22D336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813" y="2204565"/>
            <a:ext cx="5710412" cy="4667901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7574169B-B683-EAFC-1A99-67DFF079C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214" y="18280"/>
            <a:ext cx="12192000" cy="1096100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48BDEB81-40C5-1434-C4C4-FB94FDFFA9FA}"/>
              </a:ext>
            </a:extLst>
          </p:cNvPr>
          <p:cNvSpPr txBox="1"/>
          <p:nvPr/>
        </p:nvSpPr>
        <p:spPr>
          <a:xfrm>
            <a:off x="2025990" y="1761621"/>
            <a:ext cx="17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Constraint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9F7E631-3283-A223-2A3C-B4A9C2B31DDC}"/>
              </a:ext>
            </a:extLst>
          </p:cNvPr>
          <p:cNvSpPr txBox="1"/>
          <p:nvPr/>
        </p:nvSpPr>
        <p:spPr>
          <a:xfrm>
            <a:off x="8751879" y="1763577"/>
            <a:ext cx="197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Final Output</a:t>
            </a:r>
          </a:p>
        </p:txBody>
      </p:sp>
    </p:spTree>
    <p:extLst>
      <p:ext uri="{BB962C8B-B14F-4D97-AF65-F5344CB8AC3E}">
        <p14:creationId xmlns:p14="http://schemas.microsoft.com/office/powerpoint/2010/main" val="3448412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2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13843</TotalTime>
  <Words>682</Words>
  <Application>Microsoft Office PowerPoint</Application>
  <PresentationFormat>Widescreen</PresentationFormat>
  <Paragraphs>151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Calisto MT</vt:lpstr>
      <vt:lpstr>Times New Roman</vt:lpstr>
      <vt:lpstr>Wingdings 2</vt:lpstr>
      <vt:lpstr>Slate</vt:lpstr>
      <vt:lpstr>Constraint Satisfaction Problem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 for the Second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 </dc:title>
  <dc:creator>MOHAMMED AMUR MOHAMMED AL MARSHUDY</dc:creator>
  <cp:lastModifiedBy>MOHAMMED AMUR MOHAMMED AL MARSHUDY</cp:lastModifiedBy>
  <cp:revision>19</cp:revision>
  <dcterms:created xsi:type="dcterms:W3CDTF">2022-11-24T21:59:55Z</dcterms:created>
  <dcterms:modified xsi:type="dcterms:W3CDTF">2024-11-21T13:17:10Z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2024-11-21T13:17:09Z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dc2b733b-a224-4576-9839-d0ca720b0032</vt:lpwstr>
  </property>
  <property fmtid="{D5CDD505-2E9C-101B-9397-08002B2CF9AE}" pid="7" name="MSIP_Label_defa4170-0d19-0005-0004-bc88714345d2_ActionId">
    <vt:lpwstr>082dd5a7-8cf1-489b-9038-e660b46be0e9</vt:lpwstr>
  </property>
  <property fmtid="{D5CDD505-2E9C-101B-9397-08002B2CF9AE}" pid="8" name="MSIP_Label_defa4170-0d19-0005-0004-bc88714345d2_ContentBits">
    <vt:lpwstr>0</vt:lpwstr>
  </property>
</Properties>
</file>