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"/>
  </p:notesMasterIdLst>
  <p:sldIdLst>
    <p:sldId id="256" r:id="rId2"/>
    <p:sldId id="257" r:id="rId3"/>
  </p:sldIdLst>
  <p:sldSz cx="12801600" cy="9601200" type="A3"/>
  <p:notesSz cx="6858000" cy="9144000"/>
  <p:embeddedFontLst>
    <p:embeddedFont>
      <p:font typeface="Poppins Black" charset="0"/>
      <p:bold r:id="rId5"/>
      <p:boldItalic r:id="rId6"/>
    </p:embeddedFont>
    <p:embeddedFont>
      <p:font typeface="Poppins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9931674-1CE9-4305-8603-B85C04B4FFC7}">
  <a:tblStyle styleId="{09931674-1CE9-4305-8603-B85C04B4FF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506" y="-9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08000" y="1909404"/>
            <a:ext cx="5392800" cy="3773280"/>
          </a:xfrm>
          <a:prstGeom prst="rect">
            <a:avLst/>
          </a:prstGeom>
        </p:spPr>
        <p:txBody>
          <a:bodyPr spcFirstLastPara="1" wrap="square" lIns="143354" tIns="143354" rIns="143354" bIns="143354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78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8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8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8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8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8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8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8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8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08000" y="5661507"/>
            <a:ext cx="4147080" cy="1280720"/>
          </a:xfrm>
          <a:prstGeom prst="rect">
            <a:avLst/>
          </a:prstGeom>
        </p:spPr>
        <p:txBody>
          <a:bodyPr spcFirstLastPara="1" wrap="square" lIns="143354" tIns="143354" rIns="143354" bIns="143354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61733" y="-3686351"/>
            <a:ext cx="5655639" cy="553940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354" tIns="143354" rIns="143354" bIns="14335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08000" y="729736"/>
            <a:ext cx="10785600" cy="114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54" tIns="143354" rIns="143354" bIns="143354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08000" y="2428253"/>
            <a:ext cx="10785600" cy="610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54" tIns="143354" rIns="143354" bIns="143354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7937211" y="1629179"/>
            <a:ext cx="202976" cy="508321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143354" tIns="143354" rIns="143354" bIns="143354" anchor="ctr" anchorCtr="0">
            <a:noAutofit/>
          </a:bodyPr>
          <a:lstStyle/>
          <a:p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7688638" y="1837558"/>
            <a:ext cx="232365" cy="422259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143354" tIns="143354" rIns="143354" bIns="143354" anchor="ctr" anchorCtr="0">
            <a:noAutofit/>
          </a:bodyPr>
          <a:lstStyle/>
          <a:p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7302735" y="4936524"/>
            <a:ext cx="163699" cy="100712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354" tIns="143354" rIns="143354" bIns="143354" anchor="ctr" anchorCtr="0">
            <a:noAutofit/>
          </a:bodyPr>
          <a:lstStyle/>
          <a:p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5692479" y="-276159"/>
            <a:ext cx="7016195" cy="8978004"/>
            <a:chOff x="3512637" y="-432878"/>
            <a:chExt cx="5312241" cy="5098203"/>
          </a:xfrm>
        </p:grpSpPr>
        <p:sp>
          <p:nvSpPr>
            <p:cNvPr id="169" name="Google Shape;169;p26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157823" y="4337661"/>
              <a:ext cx="4571587" cy="266944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291538" y="3104107"/>
              <a:ext cx="343343" cy="559053"/>
            </a:xfrm>
            <a:custGeom>
              <a:avLst/>
              <a:gdLst/>
              <a:ahLst/>
              <a:cxnLst/>
              <a:rect l="l" t="t" r="r" b="b"/>
              <a:pathLst>
                <a:path w="12143" h="19772" extrusionOk="0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559639" y="2937992"/>
              <a:ext cx="1007325" cy="1317643"/>
            </a:xfrm>
            <a:custGeom>
              <a:avLst/>
              <a:gdLst/>
              <a:ahLst/>
              <a:cxnLst/>
              <a:rect l="l" t="t" r="r" b="b"/>
              <a:pathLst>
                <a:path w="35626" h="46601" extrusionOk="0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869929" y="2937992"/>
              <a:ext cx="436707" cy="65174"/>
            </a:xfrm>
            <a:custGeom>
              <a:avLst/>
              <a:gdLst/>
              <a:ahLst/>
              <a:cxnLst/>
              <a:rect l="l" t="t" r="r" b="b"/>
              <a:pathLst>
                <a:path w="15445" h="2305" extrusionOk="0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559639" y="3148329"/>
              <a:ext cx="208443" cy="510279"/>
            </a:xfrm>
            <a:custGeom>
              <a:avLst/>
              <a:gdLst/>
              <a:ahLst/>
              <a:cxnLst/>
              <a:rect l="l" t="t" r="r" b="b"/>
              <a:pathLst>
                <a:path w="7372" h="18047" extrusionOk="0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423806" y="3092458"/>
              <a:ext cx="424464" cy="523851"/>
            </a:xfrm>
            <a:custGeom>
              <a:avLst/>
              <a:gdLst/>
              <a:ahLst/>
              <a:cxnLst/>
              <a:rect l="l" t="t" r="r" b="b"/>
              <a:pathLst>
                <a:path w="15012" h="18527" extrusionOk="0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56744" y="3097406"/>
              <a:ext cx="766846" cy="99884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33084" y="3099272"/>
              <a:ext cx="100942" cy="991321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926507" y="3866090"/>
              <a:ext cx="27398" cy="29745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4953877" y="3906665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68976" y="3867985"/>
              <a:ext cx="26437" cy="2923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996318" y="3908531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980286" y="3947296"/>
              <a:ext cx="27370" cy="30085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248135" y="1603412"/>
              <a:ext cx="479176" cy="607432"/>
            </a:xfrm>
            <a:custGeom>
              <a:avLst/>
              <a:gdLst/>
              <a:ahLst/>
              <a:cxnLst/>
              <a:rect l="l" t="t" r="r" b="b"/>
              <a:pathLst>
                <a:path w="16947" h="21483" extrusionOk="0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261340" y="1706219"/>
              <a:ext cx="599882" cy="793227"/>
            </a:xfrm>
            <a:custGeom>
              <a:avLst/>
              <a:gdLst/>
              <a:ahLst/>
              <a:cxnLst/>
              <a:rect l="l" t="t" r="r" b="b"/>
              <a:pathLst>
                <a:path w="21216" h="28054" extrusionOk="0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508688" y="2138827"/>
              <a:ext cx="1196909" cy="701757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604907" y="2195207"/>
              <a:ext cx="1003565" cy="58922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717131" y="2261371"/>
              <a:ext cx="295248" cy="336529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572844" y="2230551"/>
              <a:ext cx="127351" cy="228349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482988" y="2491020"/>
              <a:ext cx="175475" cy="199904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797319" y="2331097"/>
              <a:ext cx="184890" cy="209998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5188730" y="2385583"/>
              <a:ext cx="295248" cy="336812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5219860" y="2442670"/>
              <a:ext cx="183929" cy="209687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965187" y="1552488"/>
              <a:ext cx="630080" cy="720588"/>
            </a:xfrm>
            <a:custGeom>
              <a:avLst/>
              <a:gdLst/>
              <a:ahLst/>
              <a:cxnLst/>
              <a:rect l="l" t="t" r="r" b="b"/>
              <a:pathLst>
                <a:path w="22284" h="25485" extrusionOk="0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507502" y="1379728"/>
              <a:ext cx="501796" cy="457263"/>
            </a:xfrm>
            <a:custGeom>
              <a:avLst/>
              <a:gdLst/>
              <a:ahLst/>
              <a:cxnLst/>
              <a:rect l="l" t="t" r="r" b="b"/>
              <a:pathLst>
                <a:path w="17747" h="16172" extrusionOk="0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711252" y="1316562"/>
              <a:ext cx="369752" cy="343372"/>
            </a:xfrm>
            <a:custGeom>
              <a:avLst/>
              <a:gdLst/>
              <a:ahLst/>
              <a:cxnLst/>
              <a:rect l="l" t="t" r="r" b="b"/>
              <a:pathLst>
                <a:path w="13077" h="12144" extrusionOk="0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rgbClr val="58D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5726322" y="982182"/>
              <a:ext cx="903584" cy="688864"/>
            </a:xfrm>
            <a:custGeom>
              <a:avLst/>
              <a:gdLst/>
              <a:ahLst/>
              <a:cxnLst/>
              <a:rect l="l" t="t" r="r" b="b"/>
              <a:pathLst>
                <a:path w="31957" h="24363" extrusionOk="0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154519" y="760308"/>
              <a:ext cx="801738" cy="728251"/>
            </a:xfrm>
            <a:custGeom>
              <a:avLst/>
              <a:gdLst/>
              <a:ahLst/>
              <a:cxnLst/>
              <a:rect l="l" t="t" r="r" b="b"/>
              <a:pathLst>
                <a:path w="28355" h="25756" extrusionOk="0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444083" y="847677"/>
              <a:ext cx="465972" cy="583398"/>
            </a:xfrm>
            <a:custGeom>
              <a:avLst/>
              <a:gdLst/>
              <a:ahLst/>
              <a:cxnLst/>
              <a:rect l="l" t="t" r="r" b="b"/>
              <a:pathLst>
                <a:path w="16480" h="20633" extrusionOk="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191305" y="1010909"/>
              <a:ext cx="409365" cy="420873"/>
            </a:xfrm>
            <a:custGeom>
              <a:avLst/>
              <a:gdLst/>
              <a:ahLst/>
              <a:cxnLst/>
              <a:rect l="l" t="t" r="r" b="b"/>
              <a:pathLst>
                <a:path w="14478" h="14885" extrusionOk="0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291285" y="1052190"/>
              <a:ext cx="8511" cy="7974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313933" y="1038449"/>
              <a:ext cx="182996" cy="98114"/>
            </a:xfrm>
            <a:custGeom>
              <a:avLst/>
              <a:gdLst/>
              <a:ahLst/>
              <a:cxnLst/>
              <a:rect l="l" t="t" r="r" b="b"/>
              <a:pathLst>
                <a:path w="6472" h="3470" extrusionOk="0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502556" y="1150305"/>
              <a:ext cx="7578" cy="7945"/>
            </a:xfrm>
            <a:custGeom>
              <a:avLst/>
              <a:gdLst/>
              <a:ahLst/>
              <a:cxnLst/>
              <a:rect l="l" t="t" r="r" b="b"/>
              <a:pathLst>
                <a:path w="268" h="281" extrusionOk="0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619529" y="889496"/>
              <a:ext cx="1295928" cy="925215"/>
            </a:xfrm>
            <a:custGeom>
              <a:avLst/>
              <a:gdLst/>
              <a:ahLst/>
              <a:cxnLst/>
              <a:rect l="l" t="t" r="r" b="b"/>
              <a:pathLst>
                <a:path w="45833" h="32722" extrusionOk="0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376875" y="4046230"/>
              <a:ext cx="964913" cy="425397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365565" y="4127351"/>
              <a:ext cx="434841" cy="299008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802497" y="2904995"/>
              <a:ext cx="1337436" cy="1338397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7092033" y="3233296"/>
              <a:ext cx="1033762" cy="967542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828906" y="3162467"/>
              <a:ext cx="453701" cy="825319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7048659" y="3212711"/>
              <a:ext cx="13233" cy="12978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086378" y="3220600"/>
              <a:ext cx="153788" cy="321063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7227866" y="3568270"/>
              <a:ext cx="13233" cy="13007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601603" y="4046230"/>
              <a:ext cx="963951" cy="425397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7234454" y="1161077"/>
              <a:ext cx="1130915" cy="996524"/>
            </a:xfrm>
            <a:custGeom>
              <a:avLst/>
              <a:gdLst/>
              <a:ahLst/>
              <a:cxnLst/>
              <a:rect l="l" t="t" r="r" b="b"/>
              <a:pathLst>
                <a:path w="39997" h="35244" extrusionOk="0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7477817" y="1449822"/>
              <a:ext cx="834735" cy="693671"/>
            </a:xfrm>
            <a:custGeom>
              <a:avLst/>
              <a:gdLst/>
              <a:ahLst/>
              <a:cxnLst/>
              <a:rect l="l" t="t" r="r" b="b"/>
              <a:pathLst>
                <a:path w="29522" h="24533" extrusionOk="0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7317470" y="1283141"/>
              <a:ext cx="502729" cy="604180"/>
            </a:xfrm>
            <a:custGeom>
              <a:avLst/>
              <a:gdLst/>
              <a:ahLst/>
              <a:cxnLst/>
              <a:rect l="l" t="t" r="r" b="b"/>
              <a:pathLst>
                <a:path w="17780" h="21368" extrusionOk="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7627759" y="1326656"/>
              <a:ext cx="10405" cy="10801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7657957" y="1341104"/>
              <a:ext cx="90565" cy="26705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7720190" y="1631319"/>
              <a:ext cx="11367" cy="10773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7190147" y="1752901"/>
              <a:ext cx="959569" cy="1688781"/>
            </a:xfrm>
            <a:custGeom>
              <a:avLst/>
              <a:gdLst/>
              <a:ahLst/>
              <a:cxnLst/>
              <a:rect l="l" t="t" r="r" b="b"/>
              <a:pathLst>
                <a:path w="33937" h="59727" extrusionOk="0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7434415" y="3018971"/>
              <a:ext cx="376029" cy="88840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532978" y="1636776"/>
              <a:ext cx="173580" cy="179829"/>
            </a:xfrm>
            <a:custGeom>
              <a:avLst/>
              <a:gdLst/>
              <a:ahLst/>
              <a:cxnLst/>
              <a:rect l="l" t="t" r="r" b="b"/>
              <a:pathLst>
                <a:path w="6139" h="6360" extrusionOk="0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22" name="Google Shape;222;p26"/>
          <p:cNvSpPr/>
          <p:nvPr/>
        </p:nvSpPr>
        <p:spPr>
          <a:xfrm>
            <a:off x="1008000" y="3541804"/>
            <a:ext cx="3963540" cy="50848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354" tIns="143354" rIns="143354" bIns="143354" anchor="ctr" anchorCtr="0">
            <a:noAutofit/>
          </a:bodyPr>
          <a:lstStyle/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0" y="442882"/>
            <a:ext cx="8615378" cy="1714512"/>
          </a:xfrm>
          <a:prstGeom prst="rect">
            <a:avLst/>
          </a:prstGeom>
        </p:spPr>
        <p:txBody>
          <a:bodyPr spcFirstLastPara="1" wrap="square" lIns="143354" tIns="143354" rIns="143354" bIns="143354" anchor="b" anchorCtr="0">
            <a:noAutofit/>
          </a:bodyPr>
          <a:lstStyle/>
          <a:p>
            <a:r>
              <a:rPr lang="en" sz="2800" b="1" dirty="0" smtClean="0">
                <a:latin typeface="Poppins Black" charset="0"/>
                <a:cs typeface="Poppins Black" charset="0"/>
              </a:rPr>
              <a:t>MODELLING THE INVERSE KINEMATICS OF 2 LINK MANIPULATOR USING DEEP NEURAL NETWORK</a:t>
            </a:r>
            <a:endParaRPr sz="2800" b="1">
              <a:latin typeface="Poppins Black" charset="0"/>
              <a:cs typeface="Poppins Black" charset="0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400008" y="7015178"/>
            <a:ext cx="7858180" cy="1857388"/>
          </a:xfrm>
          <a:prstGeom prst="rect">
            <a:avLst/>
          </a:prstGeom>
        </p:spPr>
        <p:txBody>
          <a:bodyPr spcFirstLastPara="1" wrap="square" lIns="143354" tIns="143354" rIns="143354" bIns="143354" anchor="t" anchorCtr="0">
            <a:noAutofit/>
          </a:bodyPr>
          <a:lstStyle/>
          <a:p>
            <a:pPr marL="0" indent="0"/>
            <a:r>
              <a:rPr lang="en" b="1" dirty="0" smtClean="0"/>
              <a:t>TEAM MEMBERS               MENTORS</a:t>
            </a:r>
          </a:p>
          <a:p>
            <a:pPr marL="0" indent="0"/>
            <a:endParaRPr lang="en" dirty="0" smtClean="0"/>
          </a:p>
          <a:p>
            <a:pPr marL="0" indent="0"/>
            <a:r>
              <a:rPr lang="en" b="1" dirty="0" smtClean="0"/>
              <a:t>ADITYA RAJ (ECE)          TUSAR SAHU</a:t>
            </a:r>
          </a:p>
          <a:p>
            <a:pPr marL="0" indent="0"/>
            <a:r>
              <a:rPr lang="en" b="1" dirty="0" smtClean="0"/>
              <a:t>RAJIB DAS (EPH )            APURBA PRASAD PADHY </a:t>
            </a:r>
            <a:endParaRPr b="1"/>
          </a:p>
        </p:txBody>
      </p:sp>
      <p:pic>
        <p:nvPicPr>
          <p:cNvPr id="62" name="Picture 61" descr="log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022" y="300006"/>
            <a:ext cx="1216165" cy="1419234"/>
          </a:xfrm>
          <a:prstGeom prst="rect">
            <a:avLst/>
          </a:prstGeom>
        </p:spPr>
      </p:pic>
      <p:pic>
        <p:nvPicPr>
          <p:cNvPr id="63" name="Picture 2" descr="The Inverse Kinematics Solutions Based on Trigonometry. | Download  Scientific Diagra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760" y="2728898"/>
            <a:ext cx="5143536" cy="3633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PresentationFormat>A3 Paper (297x420 mm)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Poppins Black</vt:lpstr>
      <vt:lpstr>Poppins</vt:lpstr>
      <vt:lpstr>Robotic Workshop by Slidesgo</vt:lpstr>
      <vt:lpstr>MODELLING THE INVERSE KINEMATICS OF 2 LINK MANIPULATOR USING DEEP NEURAL NETWORK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THE INVERSE KINEMATICS OF 2 LINK MANIPULATOR USING DEEP NEURAL NETWORK</dc:title>
  <dc:creator>AIS</dc:creator>
  <cp:lastModifiedBy>AIS</cp:lastModifiedBy>
  <cp:revision>2</cp:revision>
  <dcterms:modified xsi:type="dcterms:W3CDTF">2022-07-23T17:08:55Z</dcterms:modified>
</cp:coreProperties>
</file>