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122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1C9C8EB-F024-0F41-4A23-0EB936881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>
              <a:latin typeface="+mn-lt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F3CEE0-7F46-6A28-5701-224D71E49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DDC7-34B3-4507-B75B-021B951A7CD4}" type="datetimeFigureOut">
              <a:rPr lang="ru-RU" smtClean="0">
                <a:latin typeface="+mn-lt"/>
              </a:rPr>
              <a:t>24.04.2023</a:t>
            </a:fld>
            <a:endParaRPr lang="ru-RU">
              <a:latin typeface="+mn-l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977277-ACAE-47D5-FF01-B972A61499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43190-9C11-1697-2CD2-CC0201DDB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310BD-A0E0-4129-88F1-AEBBE5BD91C1}" type="slidenum">
              <a:rPr lang="ru-RU" smtClean="0">
                <a:latin typeface="+mn-lt"/>
              </a:rPr>
              <a:t>‹#›</a:t>
            </a:fld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52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Calibri" panose="020F050202020403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Прогнозирование конечных свойств композитных материалов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Марсов Александр Валерьевич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План работы</a:t>
              </a:r>
              <a:endParaRPr lang="ru-RU" sz="44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43485" y="1384953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Анализ полученных данных и их предварительная подготовка</a:t>
            </a:r>
            <a:endParaRPr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7624976" y="469293"/>
            <a:ext cx="4006863" cy="5610679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Мы загрузили  данные состоящие из двух файлов, содержащих в себе информацию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три целевых признака: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«Модуль упругости при растяжении, ГПа»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«Прочность при растяжении, МПа»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«Соотношение матрица-наполнитель»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343484" y="2602273"/>
            <a:ext cx="62179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Разведочный анализ данных, нормализация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43484" y="3410056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Разработка, обучение и тестирование моделей (включая нейросеть)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43484" y="4356400"/>
            <a:ext cx="621790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Разработка веб-приложения и с</a:t>
            </a: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оздание удалённого репозитория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CD4FF52-8478-D188-0145-91707DEE7D72}"/>
              </a:ext>
            </a:extLst>
          </p:cNvPr>
          <p:cNvSpPr/>
          <p:nvPr/>
        </p:nvSpPr>
        <p:spPr>
          <a:xfrm>
            <a:off x="668552" y="2255318"/>
            <a:ext cx="10959733" cy="1826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383" y="2255318"/>
            <a:ext cx="3589965" cy="2347363"/>
          </a:xfrm>
        </p:spPr>
        <p:txBody>
          <a:bodyPr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3200" dirty="0"/>
              <a:t>Файл </a:t>
            </a:r>
            <a:r>
              <a:rPr lang="en-US" sz="3200" dirty="0"/>
              <a:t>X_bp.xlsx</a:t>
            </a:r>
            <a:r>
              <a:rPr lang="ru-RU" sz="3200" dirty="0"/>
              <a:t>  </a:t>
            </a:r>
          </a:p>
          <a:p>
            <a:pPr marL="533400" indent="-457200" algn="just">
              <a:buFont typeface="+mj-lt"/>
              <a:buAutoNum type="arabicPeriod"/>
            </a:pPr>
            <a:endParaRPr lang="ru-RU" sz="3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3200" dirty="0"/>
              <a:t>Файл </a:t>
            </a:r>
            <a:r>
              <a:rPr lang="en-US" sz="3200" dirty="0"/>
              <a:t>X_nup.xlsx</a:t>
            </a:r>
            <a:endParaRPr lang="ru-RU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497" y="1333690"/>
            <a:ext cx="11350503" cy="600690"/>
          </a:xfrm>
        </p:spPr>
        <p:txBody>
          <a:bodyPr>
            <a:noAutofit/>
          </a:bodyPr>
          <a:lstStyle/>
          <a:p>
            <a:r>
              <a:rPr lang="ru-RU" sz="3200" dirty="0"/>
              <a:t>Предоставленные нам данные для решения нашей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200" smtClean="0"/>
              <a:t>3</a:t>
            </a:fld>
            <a:endParaRPr lang="ru-RU" sz="32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015917" y="469293"/>
            <a:ext cx="872342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Анализ данных и их подготовка</a:t>
              </a:r>
              <a:endParaRPr lang="ru-RU" sz="40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263A9E-419B-C640-E3DC-EF604C7ED72C}"/>
              </a:ext>
            </a:extLst>
          </p:cNvPr>
          <p:cNvSpPr txBox="1"/>
          <p:nvPr/>
        </p:nvSpPr>
        <p:spPr>
          <a:xfrm>
            <a:off x="4425348" y="2355079"/>
            <a:ext cx="7313997" cy="217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1023 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строки и 10 признаков (-40 строк)</a:t>
            </a:r>
          </a:p>
          <a:p>
            <a:pPr lvl="2" algn="ctr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endParaRPr lang="ru-RU" sz="3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1040 строк и 3 признака (-57 строк)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513D3D82-4DD8-2343-9B0E-2B76957B0519}"/>
              </a:ext>
            </a:extLst>
          </p:cNvPr>
          <p:cNvSpPr/>
          <p:nvPr/>
        </p:nvSpPr>
        <p:spPr>
          <a:xfrm>
            <a:off x="2456456" y="2855814"/>
            <a:ext cx="600253" cy="6256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5B0D-BB34-F077-AFA8-C10E9A6428E8}"/>
              </a:ext>
            </a:extLst>
          </p:cNvPr>
          <p:cNvSpPr txBox="1"/>
          <p:nvPr/>
        </p:nvSpPr>
        <p:spPr>
          <a:xfrm>
            <a:off x="6343802" y="2930202"/>
            <a:ext cx="26178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INNER</a:t>
            </a:r>
            <a:endParaRPr lang="ru-RU" sz="3200" u="sng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804B30B3-8FA1-2488-EBF6-4FA2695E4898}"/>
              </a:ext>
            </a:extLst>
          </p:cNvPr>
          <p:cNvSpPr/>
          <p:nvPr/>
        </p:nvSpPr>
        <p:spPr>
          <a:xfrm>
            <a:off x="2456456" y="4180001"/>
            <a:ext cx="600254" cy="6256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EE3FB-EB71-45EB-8243-14B87DB2612F}"/>
              </a:ext>
            </a:extLst>
          </p:cNvPr>
          <p:cNvSpPr txBox="1"/>
          <p:nvPr/>
        </p:nvSpPr>
        <p:spPr>
          <a:xfrm>
            <a:off x="4425348" y="5160455"/>
            <a:ext cx="562061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983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строки и 1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3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признаков</a:t>
            </a: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FBCB5ECF-9434-EA94-09C2-2E323BBE2EB3}"/>
              </a:ext>
            </a:extLst>
          </p:cNvPr>
          <p:cNvSpPr txBox="1">
            <a:spLocks/>
          </p:cNvSpPr>
          <p:nvPr/>
        </p:nvSpPr>
        <p:spPr>
          <a:xfrm>
            <a:off x="1676268" y="5087783"/>
            <a:ext cx="3589965" cy="68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 b="0" i="0" u="none" strike="noStrike" cap="none" baseline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200" indent="0" algn="just">
              <a:buNone/>
            </a:pPr>
            <a:r>
              <a:rPr lang="ru-RU" sz="3200" dirty="0"/>
              <a:t>Файл </a:t>
            </a:r>
            <a:r>
              <a:rPr lang="en-US" sz="3200" dirty="0"/>
              <a:t>df.xlsx</a:t>
            </a:r>
            <a:r>
              <a:rPr lang="ru-RU" sz="3200" dirty="0"/>
              <a:t>  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EFE2585-92A8-5F4E-99F0-5C3A7675C692}"/>
              </a:ext>
            </a:extLst>
          </p:cNvPr>
          <p:cNvSpPr/>
          <p:nvPr/>
        </p:nvSpPr>
        <p:spPr>
          <a:xfrm>
            <a:off x="1483763" y="4902929"/>
            <a:ext cx="8369692" cy="1048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19C27E-77A1-9CFA-4981-7DEB8500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3" r="30109"/>
          <a:stretch/>
        </p:blipFill>
        <p:spPr bwMode="auto">
          <a:xfrm>
            <a:off x="139418" y="1841818"/>
            <a:ext cx="4437783" cy="27436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-1081562" y="-3966941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86440" y="1290822"/>
            <a:ext cx="8269944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Визуализируем приводим к нормальному виду и формату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56297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Разведочный анализ данных, нормализация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531D2A-1C93-4BA5-9270-194F41E6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3" y="4481669"/>
            <a:ext cx="2837096" cy="18485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1B5A9A-A9E4-4EB2-AA2C-14C9CE03C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250" y="2419353"/>
            <a:ext cx="3246134" cy="9816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1E2A00-58B0-4846-8AEE-3DE52B15E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917" y="3302184"/>
            <a:ext cx="3246134" cy="9712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F3FC4C-E7E3-402D-9298-FDA6B1100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258" y="4592883"/>
            <a:ext cx="2677745" cy="19923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E0B917-9022-45CF-A408-A0F2941BC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201" y="1841818"/>
            <a:ext cx="2937468" cy="2743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8689B6C-AA02-47EF-B413-5AE0B0806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493" y="4243353"/>
            <a:ext cx="3806089" cy="161587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BED7C34-E57A-4D7F-89DD-D795630C0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9365" y="1849222"/>
            <a:ext cx="4603217" cy="64135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B4A43B9-16E8-4025-8254-F0211B8F38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418" y="4492604"/>
            <a:ext cx="2743118" cy="16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>
            <a:off x="260281" y="6005757"/>
            <a:ext cx="332990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269540" y="5079257"/>
            <a:ext cx="0" cy="92650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260281" y="5079257"/>
            <a:ext cx="308486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0199" y="5079257"/>
            <a:ext cx="5045320" cy="92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 Прогноз модуля упругости при растяжении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2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 Прогноз прочности при растяжении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3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 Прогноз соотношения матрица наполнитель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4.</a:t>
            </a:r>
            <a:r>
              <a:rPr lang="en-US" sz="1600" b="1" dirty="0">
                <a:sym typeface="Arial"/>
              </a:rPr>
              <a:t> </a:t>
            </a:r>
            <a:r>
              <a:rPr lang="ru-RU" sz="1600" b="1" dirty="0">
                <a:sym typeface="Arial"/>
              </a:rPr>
              <a:t> График потерь нейросети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BC8879DF-C5FD-6750-FCB5-53D01B49C804}"/>
              </a:ext>
            </a:extLst>
          </p:cNvPr>
          <p:cNvSpPr/>
          <p:nvPr/>
        </p:nvSpPr>
        <p:spPr>
          <a:xfrm>
            <a:off x="2210289" y="3230253"/>
            <a:ext cx="392430" cy="3924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594029EE-F77E-E67E-A797-C017858C7394}"/>
              </a:ext>
            </a:extLst>
          </p:cNvPr>
          <p:cNvSpPr txBox="1">
            <a:spLocks/>
          </p:cNvSpPr>
          <p:nvPr/>
        </p:nvSpPr>
        <p:spPr>
          <a:xfrm>
            <a:off x="1393969" y="1284141"/>
            <a:ext cx="955802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Применяем методы, обучаем модели, тестируем, сравниваем результаты и делаем выводы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FAEC5D-B790-467A-8593-9B9A85EC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6" y="3542947"/>
            <a:ext cx="6172071" cy="32060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408A9B-09D0-4E38-9CB1-8AB60047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03" y="3066965"/>
            <a:ext cx="5989636" cy="31158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221811-8164-4D5C-B043-A35D3D03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476" y="2388693"/>
            <a:ext cx="5153861" cy="2906490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862700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Разработка, обучение и тестирование моделей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Овал 38">
            <a:extLst>
              <a:ext uri="{FF2B5EF4-FFF2-40B4-BE49-F238E27FC236}">
                <a16:creationId xmlns:a16="http://schemas.microsoft.com/office/drawing/2014/main" id="{D65489DE-AA01-036F-E11B-22CDDF1B436B}"/>
              </a:ext>
            </a:extLst>
          </p:cNvPr>
          <p:cNvSpPr/>
          <p:nvPr/>
        </p:nvSpPr>
        <p:spPr>
          <a:xfrm>
            <a:off x="10788373" y="5182525"/>
            <a:ext cx="392430" cy="3924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D6B0CF1-0529-732F-E2BE-87EEE461FCFF}"/>
              </a:ext>
            </a:extLst>
          </p:cNvPr>
          <p:cNvSpPr/>
          <p:nvPr/>
        </p:nvSpPr>
        <p:spPr>
          <a:xfrm>
            <a:off x="11409794" y="5786902"/>
            <a:ext cx="392430" cy="3924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6325B69-9703-E6D8-9D54-D0D098E93DE7}"/>
              </a:ext>
            </a:extLst>
          </p:cNvPr>
          <p:cNvSpPr/>
          <p:nvPr/>
        </p:nvSpPr>
        <p:spPr>
          <a:xfrm>
            <a:off x="10116964" y="4427825"/>
            <a:ext cx="392430" cy="3940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B446AF0-95EA-4634-B94C-A17B6180C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" y="1793658"/>
            <a:ext cx="5627936" cy="990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54A7285-B800-4F0B-BE55-2DBBCAE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99" y="2928065"/>
            <a:ext cx="4933378" cy="19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 animBg="1"/>
      <p:bldP spid="40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3366" y="1153750"/>
            <a:ext cx="11196533" cy="584686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веб-приложения и создание репозитория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597612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Веб-приложение и репозиторий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EAB27-BC6B-4865-BF8A-2E07A55C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19" y="1756893"/>
            <a:ext cx="5225981" cy="48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237</Words>
  <Application>Microsoft Office PowerPoint</Application>
  <PresentationFormat>Широкоэкранный</PresentationFormat>
  <Paragraphs>49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Roboto Black</vt:lpstr>
      <vt:lpstr>Open Sans</vt:lpstr>
      <vt:lpstr>Arial</vt:lpstr>
      <vt:lpstr>ALS Sector Regular</vt:lpstr>
      <vt:lpstr>Calibri</vt:lpstr>
      <vt:lpstr>Noto Sans Symbols</vt:lpstr>
      <vt:lpstr>If,kjyVUNE_28012021</vt:lpstr>
      <vt:lpstr>Прогнозирование конечных свойств композитных материалов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ALexander</cp:lastModifiedBy>
  <cp:revision>118</cp:revision>
  <dcterms:created xsi:type="dcterms:W3CDTF">2021-02-24T09:03:25Z</dcterms:created>
  <dcterms:modified xsi:type="dcterms:W3CDTF">2023-04-24T13:29:03Z</dcterms:modified>
</cp:coreProperties>
</file>