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122" autoAdjust="0"/>
  </p:normalViewPr>
  <p:slideViewPr>
    <p:cSldViewPr snapToGrid="0">
      <p:cViewPr varScale="1">
        <p:scale>
          <a:sx n="66" d="100"/>
          <a:sy n="66" d="100"/>
        </p:scale>
        <p:origin x="318" y="4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1C9C8EB-F024-0F41-4A23-0EB936881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>
              <a:latin typeface="+mn-lt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F3CEE0-7F46-6A28-5701-224D71E49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DDC7-34B3-4507-B75B-021B951A7CD4}" type="datetimeFigureOut">
              <a:rPr lang="ru-RU" smtClean="0">
                <a:latin typeface="+mn-lt"/>
              </a:rPr>
              <a:t>01.05.2023</a:t>
            </a:fld>
            <a:endParaRPr lang="ru-RU">
              <a:latin typeface="+mn-lt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977277-ACAE-47D5-FF01-B972A61499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243190-9C11-1697-2CD2-CC0201DDBE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310BD-A0E0-4129-88F1-AEBBE5BD91C1}" type="slidenum">
              <a:rPr lang="ru-RU" smtClean="0">
                <a:latin typeface="+mn-lt"/>
              </a:rPr>
              <a:t>‹#›</a:t>
            </a:fld>
            <a:endParaRPr lang="ru-RU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52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Calibri" panose="020F050202020403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Прогнозирование конечных свойств композитных материалов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/>
              <a:t>Марсов Александр Валерьевич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4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План работы</a:t>
              </a:r>
              <a:endParaRPr lang="ru-RU" sz="44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43485" y="1384953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Анализ полученных данных и их предварительная подготовка</a:t>
            </a:r>
            <a:endParaRPr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7624976" y="469293"/>
            <a:ext cx="4006863" cy="5610679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Мы загрузили  данные состоящие из двух файлов, содержащих в себе информацию о начальных свойствах компонентов композиционных материалов (количество связующего, наполнителя, температурный режим отверждения и т.д.). На выходе необходимо спрогнозировать три целевых признака: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«Модуль упругости при растяжении, ГПа»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«Прочность при растяжении, МПа»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16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«Соотношение матрица-наполнитель»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343484" y="2602273"/>
            <a:ext cx="62179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Разведочный анализ данных, нормализация</a:t>
            </a:r>
            <a:endParaRPr lang="ru-RU"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343484" y="3410056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Разработка, обучение и тестирование моделей (включая нейросеть)</a:t>
            </a:r>
            <a:endParaRPr lang="ru-RU"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343484" y="4356400"/>
            <a:ext cx="621790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Разработка веб-приложения и с</a:t>
            </a:r>
            <a:r>
              <a:rPr lang="ru-RU" sz="24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оздание удалённого репозитория</a:t>
            </a:r>
            <a:endParaRPr lang="ru-RU"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CD4FF52-8478-D188-0145-91707DEE7D72}"/>
              </a:ext>
            </a:extLst>
          </p:cNvPr>
          <p:cNvSpPr/>
          <p:nvPr/>
        </p:nvSpPr>
        <p:spPr>
          <a:xfrm>
            <a:off x="668552" y="2255318"/>
            <a:ext cx="10959733" cy="1826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383" y="2255318"/>
            <a:ext cx="3589965" cy="2347363"/>
          </a:xfrm>
        </p:spPr>
        <p:txBody>
          <a:bodyPr>
            <a:normAutofit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ru-RU" sz="3200" dirty="0"/>
              <a:t>Файл </a:t>
            </a:r>
            <a:r>
              <a:rPr lang="en-US" sz="3200" dirty="0"/>
              <a:t>X_bp.xlsx</a:t>
            </a:r>
            <a:r>
              <a:rPr lang="ru-RU" sz="3200" dirty="0"/>
              <a:t>  </a:t>
            </a:r>
          </a:p>
          <a:p>
            <a:pPr marL="533400" indent="-457200" algn="just">
              <a:buFont typeface="+mj-lt"/>
              <a:buAutoNum type="arabicPeriod"/>
            </a:pPr>
            <a:endParaRPr lang="ru-RU" sz="3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3200" dirty="0"/>
              <a:t>Файл </a:t>
            </a:r>
            <a:r>
              <a:rPr lang="en-US" sz="3200" dirty="0"/>
              <a:t>X_nup.xlsx</a:t>
            </a:r>
            <a:endParaRPr lang="ru-RU" sz="32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3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1497" y="1333690"/>
            <a:ext cx="11350503" cy="600690"/>
          </a:xfrm>
        </p:spPr>
        <p:txBody>
          <a:bodyPr>
            <a:noAutofit/>
          </a:bodyPr>
          <a:lstStyle/>
          <a:p>
            <a:r>
              <a:rPr lang="ru-RU" sz="3200" dirty="0"/>
              <a:t>Предоставленные нам данные для решения нашей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200" smtClean="0"/>
              <a:t>3</a:t>
            </a:fld>
            <a:endParaRPr lang="ru-RU" sz="32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015917" y="469293"/>
            <a:ext cx="872342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Анализ данных и их подготовка</a:t>
              </a:r>
              <a:endParaRPr lang="ru-RU" sz="40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3200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263A9E-419B-C640-E3DC-EF604C7ED72C}"/>
              </a:ext>
            </a:extLst>
          </p:cNvPr>
          <p:cNvSpPr txBox="1"/>
          <p:nvPr/>
        </p:nvSpPr>
        <p:spPr>
          <a:xfrm>
            <a:off x="4425348" y="2355079"/>
            <a:ext cx="7313997" cy="217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1023 </a:t>
            </a: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строки и 10 признаков (-40 строк)</a:t>
            </a:r>
          </a:p>
          <a:p>
            <a:pPr lvl="2" algn="ctr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</a:pPr>
            <a:endParaRPr lang="ru-RU" sz="32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1040 строк и 3 признака (-57 строк)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5" name="Знак ''плюс'' 14">
            <a:extLst>
              <a:ext uri="{FF2B5EF4-FFF2-40B4-BE49-F238E27FC236}">
                <a16:creationId xmlns:a16="http://schemas.microsoft.com/office/drawing/2014/main" id="{513D3D82-4DD8-2343-9B0E-2B76957B0519}"/>
              </a:ext>
            </a:extLst>
          </p:cNvPr>
          <p:cNvSpPr/>
          <p:nvPr/>
        </p:nvSpPr>
        <p:spPr>
          <a:xfrm>
            <a:off x="2456456" y="2855814"/>
            <a:ext cx="600253" cy="6256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5B0D-BB34-F077-AFA8-C10E9A6428E8}"/>
              </a:ext>
            </a:extLst>
          </p:cNvPr>
          <p:cNvSpPr txBox="1"/>
          <p:nvPr/>
        </p:nvSpPr>
        <p:spPr>
          <a:xfrm>
            <a:off x="6343802" y="2930202"/>
            <a:ext cx="26178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</a:pPr>
            <a:r>
              <a:rPr lang="en-US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INNER</a:t>
            </a:r>
            <a:endParaRPr lang="ru-RU" sz="3200" u="sng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9" name="Равно 18">
            <a:extLst>
              <a:ext uri="{FF2B5EF4-FFF2-40B4-BE49-F238E27FC236}">
                <a16:creationId xmlns:a16="http://schemas.microsoft.com/office/drawing/2014/main" id="{804B30B3-8FA1-2488-EBF6-4FA2695E4898}"/>
              </a:ext>
            </a:extLst>
          </p:cNvPr>
          <p:cNvSpPr/>
          <p:nvPr/>
        </p:nvSpPr>
        <p:spPr>
          <a:xfrm>
            <a:off x="2456456" y="4180001"/>
            <a:ext cx="600254" cy="6256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4EE3FB-EB71-45EB-8243-14B87DB2612F}"/>
              </a:ext>
            </a:extLst>
          </p:cNvPr>
          <p:cNvSpPr txBox="1"/>
          <p:nvPr/>
        </p:nvSpPr>
        <p:spPr>
          <a:xfrm>
            <a:off x="4425348" y="5160455"/>
            <a:ext cx="562061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983</a:t>
            </a:r>
            <a:r>
              <a:rPr lang="en-US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строки и 1</a:t>
            </a:r>
            <a:r>
              <a:rPr lang="en-US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3</a:t>
            </a:r>
            <a:r>
              <a:rPr lang="ru-RU" sz="3200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признаков</a:t>
            </a:r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FBCB5ECF-9434-EA94-09C2-2E323BBE2EB3}"/>
              </a:ext>
            </a:extLst>
          </p:cNvPr>
          <p:cNvSpPr txBox="1">
            <a:spLocks/>
          </p:cNvSpPr>
          <p:nvPr/>
        </p:nvSpPr>
        <p:spPr>
          <a:xfrm>
            <a:off x="1676268" y="5087783"/>
            <a:ext cx="3589965" cy="68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 b="0" i="0" u="none" strike="noStrike" cap="none" baseline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6200" indent="0" algn="just">
              <a:buNone/>
            </a:pPr>
            <a:r>
              <a:rPr lang="ru-RU" sz="3200" dirty="0"/>
              <a:t>Файл </a:t>
            </a:r>
            <a:r>
              <a:rPr lang="en-US" sz="3200" dirty="0"/>
              <a:t>df.xlsx</a:t>
            </a:r>
            <a:r>
              <a:rPr lang="ru-RU" sz="3200" dirty="0"/>
              <a:t>  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EFE2585-92A8-5F4E-99F0-5C3A7675C692}"/>
              </a:ext>
            </a:extLst>
          </p:cNvPr>
          <p:cNvSpPr/>
          <p:nvPr/>
        </p:nvSpPr>
        <p:spPr>
          <a:xfrm>
            <a:off x="1483763" y="4902929"/>
            <a:ext cx="8369692" cy="1048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19C27E-77A1-9CFA-4981-7DEB85009E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3" r="30109"/>
          <a:stretch/>
        </p:blipFill>
        <p:spPr bwMode="auto">
          <a:xfrm>
            <a:off x="139418" y="1841818"/>
            <a:ext cx="4437783" cy="27436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-1081562" y="-3966941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Текст слайда</a:t>
            </a:r>
            <a:endParaRPr lang="ru-RU" sz="22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86440" y="1290822"/>
            <a:ext cx="8269944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Визуализируем приводим к нормальному виду и формату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8562970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Разведочный анализ данных, нормализация</a:t>
              </a:r>
              <a:endParaRPr lang="ru-RU" sz="28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1B5A9A-A9E4-4EB2-AA2C-14C9CE03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384" y="4370178"/>
            <a:ext cx="3246134" cy="98169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1E2A00-58B0-4846-8AEE-3DE52B15E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384" y="5417492"/>
            <a:ext cx="3246134" cy="9712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4308C4-14A9-4D0D-BDD2-7FF391977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201" y="1821123"/>
            <a:ext cx="2621885" cy="2549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925A7A-BC59-4F79-9145-072C7A0C8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086" y="1784005"/>
            <a:ext cx="3551011" cy="27910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EA0F05D-63A1-43F3-A644-8B653361D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915" y="4294431"/>
            <a:ext cx="2923392" cy="254905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D7C48D-21CA-46BB-A17F-8310D9817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125" y="4634159"/>
            <a:ext cx="2956122" cy="22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>
            <a:off x="260281" y="6005757"/>
            <a:ext cx="332990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269540" y="5079257"/>
            <a:ext cx="0" cy="92650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260281" y="5079257"/>
            <a:ext cx="308486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9674" y="5098483"/>
            <a:ext cx="5045320" cy="92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1.  Прогноз модуля упругости при растяжении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600" b="1" dirty="0">
                <a:sym typeface="Arial"/>
              </a:rPr>
              <a:t>2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 Прогноз прочности при растяжении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600" b="1" dirty="0">
                <a:sym typeface="Arial"/>
              </a:rPr>
              <a:t>3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 Прогноз соотношения матрица наполнитель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600" b="1" dirty="0">
                <a:sym typeface="Arial"/>
              </a:rPr>
              <a:t>4.</a:t>
            </a:r>
            <a:r>
              <a:rPr lang="en-US" sz="1600" b="1" dirty="0">
                <a:sym typeface="Arial"/>
              </a:rPr>
              <a:t> </a:t>
            </a:r>
            <a:r>
              <a:rPr lang="ru-RU" sz="1600" b="1" dirty="0">
                <a:sym typeface="Arial"/>
              </a:rPr>
              <a:t> График потерь нейросети</a:t>
            </a:r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594029EE-F77E-E67E-A797-C017858C7394}"/>
              </a:ext>
            </a:extLst>
          </p:cNvPr>
          <p:cNvSpPr txBox="1">
            <a:spLocks/>
          </p:cNvSpPr>
          <p:nvPr/>
        </p:nvSpPr>
        <p:spPr>
          <a:xfrm>
            <a:off x="1393969" y="1284141"/>
            <a:ext cx="955802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Применяем методы, обучаем модели, тестируем, сравниваем результаты и делаем выводы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69293"/>
            <a:ext cx="8627005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Разработка, обучение и тестирование моделей</a:t>
              </a:r>
              <a:endParaRPr lang="ru-RU" sz="28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B446AF0-95EA-4634-B94C-A17B6180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" y="1793658"/>
            <a:ext cx="5627936" cy="990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4FD8CD-AEEB-432B-8857-C9D02537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17" y="4676777"/>
            <a:ext cx="4196783" cy="21812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832BF5-78E1-4ACD-96F4-6536A617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039" y="4016953"/>
            <a:ext cx="4710756" cy="2459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4DEA29D-6B36-4528-8D9C-F47A49898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834" y="3267415"/>
            <a:ext cx="4710756" cy="28054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C43DB4A-D05E-4CFF-8B4B-CE936C64D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67" y="2895425"/>
            <a:ext cx="5665986" cy="207096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536D116-DC22-40F0-9AB7-0796A03F4C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2430" y="1665390"/>
            <a:ext cx="3305175" cy="16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3366" y="1153750"/>
            <a:ext cx="11196533" cy="584686"/>
          </a:xfrm>
        </p:spPr>
        <p:txBody>
          <a:bodyPr>
            <a:normAutofit/>
          </a:bodyPr>
          <a:lstStyle/>
          <a:p>
            <a:pPr algn="ctr"/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веб-приложения и создание репозитория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5976121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Веб-приложение и репозиторий</a:t>
              </a:r>
              <a:endParaRPr lang="ru-RU" sz="2800" spc="18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EAB27-BC6B-4865-BF8A-2E07A55C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19" y="1756893"/>
            <a:ext cx="5225981" cy="48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233</Words>
  <Application>Microsoft Office PowerPoint</Application>
  <PresentationFormat>Широкоэкранный</PresentationFormat>
  <Paragraphs>45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Noto Sans Symbols</vt:lpstr>
      <vt:lpstr>ALS Sector Regular</vt:lpstr>
      <vt:lpstr>Roboto Black</vt:lpstr>
      <vt:lpstr>Arial</vt:lpstr>
      <vt:lpstr>Calibri</vt:lpstr>
      <vt:lpstr>Open Sans</vt:lpstr>
      <vt:lpstr>If,kjyVUNE_28012021</vt:lpstr>
      <vt:lpstr>Прогнозирование конечных свойств композитных материалов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ALexander</cp:lastModifiedBy>
  <cp:revision>123</cp:revision>
  <dcterms:created xsi:type="dcterms:W3CDTF">2021-02-24T09:03:25Z</dcterms:created>
  <dcterms:modified xsi:type="dcterms:W3CDTF">2023-05-01T11:11:39Z</dcterms:modified>
</cp:coreProperties>
</file>