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1" r:id="rId6"/>
    <p:sldId id="280" r:id="rId7"/>
    <p:sldId id="258" r:id="rId8"/>
    <p:sldId id="278" r:id="rId9"/>
    <p:sldId id="257" r:id="rId10"/>
    <p:sldId id="269" r:id="rId11"/>
    <p:sldId id="270" r:id="rId12"/>
    <p:sldId id="262" r:id="rId13"/>
    <p:sldId id="271" r:id="rId14"/>
    <p:sldId id="272" r:id="rId15"/>
    <p:sldId id="274" r:id="rId16"/>
    <p:sldId id="265" r:id="rId17"/>
    <p:sldId id="275" r:id="rId18"/>
    <p:sldId id="282" r:id="rId19"/>
    <p:sldId id="276" r:id="rId20"/>
    <p:sldId id="277" r:id="rId21"/>
    <p:sldId id="279" r:id="rId22"/>
    <p:sldId id="28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Specifying -v multiple times usually means to increase verbosity accordingly. So in this case you'd expect a very verbose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2/ftp01-0.0.1-SNAPSHOT/api/managers/3104/employeeleaveapplications/1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Options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384870"/>
              </p:ext>
            </p:extLst>
          </p:nvPr>
        </p:nvGraphicFramePr>
        <p:xfrm>
          <a:off x="1254150" y="1439911"/>
          <a:ext cx="9077205" cy="44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205"/>
              </a:tblGrid>
              <a:tr h="39509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-d, --data &lt;data&gt; Send specified data in POST request. Details provided below.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-f, --fail </a:t>
                      </a:r>
                      <a:r>
                        <a:rPr lang="en-US" dirty="0" err="1" smtClean="0"/>
                        <a:t>Fail</a:t>
                      </a:r>
                      <a:r>
                        <a:rPr lang="en-US" dirty="0" smtClean="0"/>
                        <a:t> silently (don't output HTML error form if returned).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-F, --form &lt;name=content&gt; Submit form data.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-H, --header &lt;header&gt; Headers to supply with request.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-i, --include </a:t>
                      </a:r>
                      <a:r>
                        <a:rPr lang="en-US" dirty="0" err="1" smtClean="0"/>
                        <a:t>Include</a:t>
                      </a:r>
                      <a:r>
                        <a:rPr lang="en-US" dirty="0" smtClean="0"/>
                        <a:t> HTTP headers in the output.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3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Options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363429"/>
              </p:ext>
            </p:extLst>
          </p:nvPr>
        </p:nvGraphicFramePr>
        <p:xfrm>
          <a:off x="1267797" y="1262488"/>
          <a:ext cx="9404752" cy="484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752"/>
              </a:tblGrid>
              <a:tr h="38554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-L, --location Follow redirects.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-o, --output &lt;file&gt; Write output to . Can use --create-</a:t>
                      </a:r>
                      <a:r>
                        <a:rPr lang="en-US" dirty="0" err="1" smtClean="0"/>
                        <a:t>dirs</a:t>
                      </a:r>
                      <a:r>
                        <a:rPr lang="en-US" dirty="0" smtClean="0"/>
                        <a:t> in conjunction with this to create any directories specified in the -o path.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-O, --remote-name Write output to file named like the remote file (only writes to current directory).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-s, --silent </a:t>
                      </a:r>
                      <a:r>
                        <a:rPr lang="en-US" dirty="0" err="1" smtClean="0"/>
                        <a:t>Silent</a:t>
                      </a:r>
                      <a:r>
                        <a:rPr lang="en-US" dirty="0" smtClean="0"/>
                        <a:t> (quiet) mode. Use with -S to force it to show errors.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2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Options				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677921"/>
              </p:ext>
            </p:extLst>
          </p:nvPr>
        </p:nvGraphicFramePr>
        <p:xfrm>
          <a:off x="1351129" y="948592"/>
          <a:ext cx="9307772" cy="557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772"/>
              </a:tblGrid>
              <a:tr h="52201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-I, --head Fetch headers only.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-k, --insecure Allow insecure connections to succeed.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-v, --verbose Provide more information (useful for debugging).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-w, --write-out &lt;format&gt; Make curl display information on </a:t>
                      </a:r>
                      <a:r>
                        <a:rPr lang="en-US" dirty="0" err="1" smtClean="0"/>
                        <a:t>stdout</a:t>
                      </a:r>
                      <a:r>
                        <a:rPr lang="en-US" dirty="0" smtClean="0"/>
                        <a:t> after a completed transfer. See man page for more details on available variables. Convenient way to force curl to append a newline to output: -w "\n" (can add to ~/.</a:t>
                      </a:r>
                      <a:r>
                        <a:rPr lang="en-US" dirty="0" err="1" smtClean="0"/>
                        <a:t>curlrc</a:t>
                      </a:r>
                      <a:r>
                        <a:rPr lang="en-US" dirty="0" smtClean="0"/>
                        <a:t>).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-X, --request The request method to use.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78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API tries to adhere as closely as possible to standard HTTP and REST conventions in its use of HTTP verbs.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82904"/>
              </p:ext>
            </p:extLst>
          </p:nvPr>
        </p:nvGraphicFramePr>
        <p:xfrm>
          <a:off x="1203419" y="2486311"/>
          <a:ext cx="9239250" cy="34721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86192"/>
                <a:gridCol w="6553058"/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effectLst/>
                        </a:rPr>
                        <a:t>Verb</a:t>
                      </a:r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Usage</a:t>
                      </a:r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GET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Used to retrieve a resource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POST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Used to create a new resource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PUT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Used to update an existing resource, overwrites all fields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PATCH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Used for partial updates to an existing resource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DELETE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Used to delete an existing resource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5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HTTP requests using </a:t>
            </a:r>
            <a:r>
              <a:rPr lang="en-US" dirty="0" err="1"/>
              <a:t>cURL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67082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/>
              <a:t>a URL via GET: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curl http://example.com</a:t>
            </a:r>
            <a:r>
              <a:rPr lang="en-US" b="1" dirty="0" smtClean="0"/>
              <a:t>/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Defining any HTTP method (like POST or PUT):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curl http://example.com/users/1 -</a:t>
            </a:r>
            <a:r>
              <a:rPr lang="en-US" b="1" dirty="0" smtClean="0"/>
              <a:t>XPUT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Sending data with a request: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curl http://example.com/users -</a:t>
            </a:r>
            <a:r>
              <a:rPr lang="en-US" b="1" dirty="0" err="1" smtClean="0"/>
              <a:t>d"first_name</a:t>
            </a:r>
            <a:r>
              <a:rPr lang="en-US" b="1" dirty="0" smtClean="0"/>
              <a:t>=</a:t>
            </a:r>
            <a:r>
              <a:rPr lang="en-US" b="1" dirty="0" err="1" smtClean="0"/>
              <a:t>Bruce&amp;last_name</a:t>
            </a:r>
            <a:r>
              <a:rPr lang="en-US" b="1" dirty="0" smtClean="0"/>
              <a:t>=Wayne“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Performing basic </a:t>
            </a:r>
            <a:r>
              <a:rPr lang="en-US" dirty="0" smtClean="0"/>
              <a:t>authentication: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curl http://user:password@example.com/users/1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cURL</a:t>
            </a:r>
            <a:r>
              <a:rPr lang="en-US" dirty="0" smtClean="0"/>
              <a:t> command for Get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$ </a:t>
            </a:r>
            <a:r>
              <a:rPr lang="en-US" dirty="0"/>
              <a:t>curl 'http://jsonplaceholder.typicode.com/</a:t>
            </a:r>
            <a:r>
              <a:rPr lang="en-US" dirty="0" err="1"/>
              <a:t>posts?userId</a:t>
            </a:r>
            <a:r>
              <a:rPr lang="en-US" dirty="0"/>
              <a:t>=1' -i -H 'Accept: application/</a:t>
            </a:r>
            <a:r>
              <a:rPr lang="en-US" dirty="0" err="1"/>
              <a:t>json</a:t>
            </a:r>
            <a:r>
              <a:rPr lang="en-US" dirty="0"/>
              <a:t>' -H 'Content-Type: application/</a:t>
            </a:r>
            <a:r>
              <a:rPr lang="en-US" dirty="0" err="1"/>
              <a:t>json</a:t>
            </a:r>
            <a:r>
              <a:rPr lang="en-US" dirty="0"/>
              <a:t>; </a:t>
            </a:r>
            <a:r>
              <a:rPr lang="en-US" dirty="0" smtClean="0"/>
              <a:t>charset=UTF-8‘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curl -</a:t>
            </a:r>
            <a:r>
              <a:rPr lang="en-US" dirty="0" err="1"/>
              <a:t>vvv</a:t>
            </a:r>
            <a:r>
              <a:rPr lang="en-US" dirty="0"/>
              <a:t> </a:t>
            </a:r>
            <a:r>
              <a:rPr lang="en-US" dirty="0" smtClean="0"/>
              <a:t>“http</a:t>
            </a:r>
            <a:r>
              <a:rPr lang="en-US" dirty="0"/>
              <a:t>://</a:t>
            </a:r>
            <a:r>
              <a:rPr lang="en-US" dirty="0" smtClean="0"/>
              <a:t>localhost:8080/FTP_Revamping-0.0.1SNAPSHOT/</a:t>
            </a:r>
            <a:r>
              <a:rPr lang="en-US" dirty="0" err="1" smtClean="0"/>
              <a:t>api</a:t>
            </a:r>
            <a:r>
              <a:rPr lang="en-US" dirty="0" smtClean="0"/>
              <a:t>/employees”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curl </a:t>
            </a:r>
            <a:r>
              <a:rPr lang="en-US" dirty="0"/>
              <a:t>-</a:t>
            </a:r>
            <a:r>
              <a:rPr lang="en-US" dirty="0" err="1"/>
              <a:t>vvv</a:t>
            </a:r>
            <a:r>
              <a:rPr lang="en-US" dirty="0"/>
              <a:t> "http://localhost:8882/ftp01-0.0.1-SNAPSHOT/</a:t>
            </a:r>
            <a:r>
              <a:rPr lang="en-US" dirty="0" err="1"/>
              <a:t>api</a:t>
            </a:r>
            <a:r>
              <a:rPr lang="en-US" dirty="0"/>
              <a:t>/employees/</a:t>
            </a:r>
            <a:r>
              <a:rPr lang="en-US" dirty="0" err="1"/>
              <a:t>LeaveBalance</a:t>
            </a:r>
            <a:r>
              <a:rPr lang="en-US" dirty="0"/>
              <a:t>/3101"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7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67082"/>
            <a:ext cx="11373491" cy="4897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POST </a:t>
            </a:r>
            <a:r>
              <a:rPr lang="en-US" dirty="0"/>
              <a:t>request will create new </a:t>
            </a:r>
            <a:r>
              <a:rPr lang="en-US" dirty="0" smtClean="0"/>
              <a:t>posts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$ curl 'http://jsonplaceholder.typicode.com/posts' -i -X POST -H 'Accept: */*' -H 'Content-Type: application/</a:t>
            </a:r>
            <a:r>
              <a:rPr lang="en-US" dirty="0" err="1"/>
              <a:t>json</a:t>
            </a:r>
            <a:r>
              <a:rPr lang="en-US" dirty="0"/>
              <a:t>; charset=UTF-8' -d '{"</a:t>
            </a:r>
            <a:r>
              <a:rPr lang="en-US" dirty="0" err="1"/>
              <a:t>userId</a:t>
            </a:r>
            <a:r>
              <a:rPr lang="en-US" dirty="0"/>
              <a:t>": 1, "id": 101, "title": "Test Example", "body": "Example Body</a:t>
            </a:r>
            <a:r>
              <a:rPr lang="en-US" dirty="0" smtClean="0"/>
              <a:t>"}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$curl </a:t>
            </a:r>
            <a:r>
              <a:rPr lang="en-US" dirty="0"/>
              <a:t>-</a:t>
            </a:r>
            <a:r>
              <a:rPr lang="en-US" dirty="0" err="1"/>
              <a:t>vvv</a:t>
            </a:r>
            <a:r>
              <a:rPr lang="en-US" dirty="0"/>
              <a:t> -H "</a:t>
            </a:r>
            <a:r>
              <a:rPr lang="en-US" dirty="0" err="1"/>
              <a:t>Accept:application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-X POST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'{"</a:t>
            </a:r>
            <a:r>
              <a:rPr lang="en-US" dirty="0" err="1"/>
              <a:t>reply":"denied</a:t>
            </a:r>
            <a:r>
              <a:rPr lang="en-US" dirty="0"/>
              <a:t>"}'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localhost:8882/ftp01-0.0.1-SNAPSHOT/api/managers/3104/employeeleaveapplications/116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“-H” allows to set http request headers.</a:t>
            </a:r>
          </a:p>
          <a:p>
            <a:pPr marL="0" indent="0">
              <a:buNone/>
            </a:pPr>
            <a:r>
              <a:rPr lang="en-US" dirty="0" smtClean="0"/>
              <a:t>“-</a:t>
            </a:r>
            <a:r>
              <a:rPr lang="en-US" dirty="0"/>
              <a:t>d” option allows us to pass data to the remote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r>
              <a:rPr lang="en-US" dirty="0"/>
              <a:t>“-X” option allows you to specify the HTTP method, which normally defaults to 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en-US" dirty="0"/>
              <a:t>requests with </a:t>
            </a:r>
            <a:r>
              <a:rPr lang="en-US" dirty="0" err="1"/>
              <a:t>cURL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50" y="1506293"/>
            <a:ext cx="11373491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cURL</a:t>
            </a:r>
            <a:r>
              <a:rPr lang="en-US" dirty="0" smtClean="0"/>
              <a:t> </a:t>
            </a:r>
            <a:r>
              <a:rPr lang="en-US" dirty="0"/>
              <a:t>program from the command </a:t>
            </a:r>
            <a:r>
              <a:rPr lang="en-US" dirty="0" smtClean="0"/>
              <a:t>line, </a:t>
            </a:r>
            <a:r>
              <a:rPr lang="en-US" dirty="0"/>
              <a:t>adding a new </a:t>
            </a:r>
            <a:r>
              <a:rPr lang="en-US" dirty="0" err="1"/>
              <a:t>param</a:t>
            </a:r>
            <a:r>
              <a:rPr lang="en-US" dirty="0"/>
              <a:t>: -</a:t>
            </a:r>
            <a:r>
              <a:rPr lang="en-US" dirty="0" err="1"/>
              <a:t>vvv</a:t>
            </a:r>
            <a:r>
              <a:rPr lang="en-US" dirty="0"/>
              <a:t>. This will enable the highest verbosity level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25463"/>
              </p:ext>
            </p:extLst>
          </p:nvPr>
        </p:nvGraphicFramePr>
        <p:xfrm>
          <a:off x="2059295" y="2289158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$ curl -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vvv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http://google.com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* Rebuilt URL to: http://google.com/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* Trying 2800:3f0:4001:802::200e...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* Connected to google.com (2800:3f0:4001:802::200e) port 80 (#0)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&gt; GET / HTTP/1.1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&gt; Host: google.com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&gt; User-Agent: curl/7.43.0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&gt; Accept: */*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HTTP/1.1 302 Found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Cache-Control: private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Content-Type: text/html; charset=UTF-8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Location: http://www.google.com.br/?gfe_rd=cr&amp;ei=bUG8V53JGcvK8gfp3L-YBg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Content-Length: 262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Date: Tue, 23 Aug 2016 12:28:29 GMT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&lt;HTML&gt;&lt;HEAD&gt;&lt;meta http-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equiv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="content-type" content="text/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=utf-8"&gt;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&lt;TITLE&gt;302 Moved&lt;/TITLE&gt;&lt;/HEAD&gt;&lt;BODY&gt;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&lt;H1&gt;302 Moved&lt;/H1&gt;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The document has moved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&lt;A HREF="http://www.google.com.br/?gfe_rd=cr&amp;ei=bUG8V53JGcvK8gfp3L-YBg"&gt;here&lt;/A/HTML&gt;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* Connection #0 to host google.com left intact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177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is a Command </a:t>
            </a:r>
            <a:r>
              <a:rPr lang="en-US" dirty="0"/>
              <a:t>line </a:t>
            </a:r>
            <a:r>
              <a:rPr lang="en-US" dirty="0" smtClean="0"/>
              <a:t>tool to get </a:t>
            </a:r>
            <a:r>
              <a:rPr lang="en-US" dirty="0"/>
              <a:t>and send data using internet protocols specified as a </a:t>
            </a:r>
            <a:r>
              <a:rPr lang="en-US" dirty="0" smtClean="0"/>
              <a:t>URL</a:t>
            </a:r>
          </a:p>
          <a:p>
            <a:r>
              <a:rPr lang="en-US" dirty="0" err="1" smtClean="0"/>
              <a:t>cURL</a:t>
            </a:r>
            <a:r>
              <a:rPr lang="en-US" dirty="0" smtClean="0"/>
              <a:t> </a:t>
            </a:r>
            <a:r>
              <a:rPr lang="en-US" dirty="0"/>
              <a:t>offers a busload of useful tricks like proxy support, user authentication, FTP upload, HTTP post, SSL connections, cookies, file transfer resume, </a:t>
            </a:r>
            <a:r>
              <a:rPr lang="en-US" dirty="0" err="1"/>
              <a:t>Metalink</a:t>
            </a:r>
            <a:r>
              <a:rPr lang="en-US" dirty="0"/>
              <a:t>, and more. </a:t>
            </a:r>
            <a:endParaRPr lang="en-US" dirty="0" smtClean="0"/>
          </a:p>
          <a:p>
            <a:r>
              <a:rPr lang="en-US" dirty="0" smtClean="0"/>
              <a:t>Debug the </a:t>
            </a:r>
            <a:r>
              <a:rPr lang="en-US" dirty="0" err="1" smtClean="0"/>
              <a:t>cURL</a:t>
            </a:r>
            <a:r>
              <a:rPr lang="en-US" dirty="0" smtClean="0"/>
              <a:t> command using –</a:t>
            </a:r>
            <a:r>
              <a:rPr lang="en-US" dirty="0" err="1" smtClean="0"/>
              <a:t>vvv</a:t>
            </a:r>
            <a:r>
              <a:rPr lang="en-US" dirty="0" smtClean="0"/>
              <a:t> for highest verbosity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72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learn and execute various </a:t>
            </a:r>
            <a:r>
              <a:rPr lang="en-US" dirty="0" err="1" smtClean="0"/>
              <a:t>cURL</a:t>
            </a:r>
            <a:r>
              <a:rPr lang="en-US" dirty="0" smtClean="0"/>
              <a:t> commands to t</a:t>
            </a:r>
            <a:r>
              <a:rPr lang="en-US" dirty="0" smtClean="0"/>
              <a:t>ransfer </a:t>
            </a:r>
            <a:r>
              <a:rPr lang="en-US" dirty="0"/>
              <a:t>data from or to a </a:t>
            </a:r>
            <a:r>
              <a:rPr lang="en-US" dirty="0" smtClean="0"/>
              <a:t>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cURL</a:t>
            </a:r>
            <a:r>
              <a:rPr lang="en-US" dirty="0" smtClean="0"/>
              <a:t> command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HTTP Get and Post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Debugging </a:t>
            </a:r>
            <a:r>
              <a:rPr lang="en-US" dirty="0" err="1" smtClean="0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01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https://curl.haxx.s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– Introduction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cURL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software providing </a:t>
            </a:r>
            <a:r>
              <a:rPr lang="en-US" dirty="0"/>
              <a:t>a </a:t>
            </a:r>
            <a:r>
              <a:rPr lang="en-US" dirty="0" smtClean="0"/>
              <a:t>library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/>
              <a:t>command-line</a:t>
            </a:r>
            <a:r>
              <a:rPr lang="en-US" dirty="0"/>
              <a:t> </a:t>
            </a:r>
            <a:r>
              <a:rPr lang="en-US" dirty="0" smtClean="0"/>
              <a:t>tool </a:t>
            </a:r>
            <a:r>
              <a:rPr lang="en-US" dirty="0"/>
              <a:t>for transferring data using various </a:t>
            </a:r>
            <a:r>
              <a:rPr lang="en-US" dirty="0" smtClean="0"/>
              <a:t>protocols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cURL</a:t>
            </a:r>
            <a:r>
              <a:rPr lang="en-US" dirty="0" smtClean="0"/>
              <a:t> stands for “</a:t>
            </a:r>
            <a:r>
              <a:rPr lang="en-US" b="1" dirty="0" smtClean="0"/>
              <a:t>Client for URLs”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cURL</a:t>
            </a:r>
            <a:r>
              <a:rPr lang="en-US" dirty="0"/>
              <a:t> project produces two products, </a:t>
            </a:r>
            <a:r>
              <a:rPr lang="en-US" b="1" dirty="0" err="1"/>
              <a:t>libcurl</a:t>
            </a:r>
            <a:r>
              <a:rPr lang="en-US" dirty="0"/>
              <a:t> and </a:t>
            </a:r>
            <a:r>
              <a:rPr lang="en-US" b="1" dirty="0" err="1"/>
              <a:t>cURL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first released in </a:t>
            </a:r>
            <a:r>
              <a:rPr lang="en-US" dirty="0" smtClean="0"/>
              <a:t>1997 by </a:t>
            </a:r>
            <a:r>
              <a:rPr lang="en-US" dirty="0"/>
              <a:t>Daniel </a:t>
            </a:r>
            <a:r>
              <a:rPr lang="en-US" dirty="0" smtClean="0"/>
              <a:t>Stenberg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originally stood for "see URL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99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What’s </a:t>
            </a:r>
            <a:r>
              <a:rPr lang="en-US" dirty="0" err="1" smtClean="0"/>
              <a:t>cURL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tool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and send data using </a:t>
            </a:r>
            <a:r>
              <a:rPr lang="en-US" dirty="0" smtClean="0"/>
              <a:t>internet protocols specified </a:t>
            </a:r>
            <a:r>
              <a:rPr lang="en-US" dirty="0"/>
              <a:t>as a </a:t>
            </a:r>
            <a:r>
              <a:rPr lang="en-US" dirty="0" smtClean="0"/>
              <a:t>URL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cURL</a:t>
            </a:r>
            <a:r>
              <a:rPr lang="en-US" dirty="0" smtClean="0"/>
              <a:t> </a:t>
            </a:r>
            <a:r>
              <a:rPr lang="en-US" dirty="0" smtClean="0"/>
              <a:t>works </a:t>
            </a:r>
            <a:r>
              <a:rPr lang="en-US" dirty="0"/>
              <a:t>with a wide range of protocols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FTP, FTPS, HTTP, HTTPS, SCP, SFTP, </a:t>
            </a:r>
            <a:r>
              <a:rPr lang="en-US" dirty="0" smtClean="0"/>
              <a:t>TFTP,TELNET</a:t>
            </a:r>
            <a:r>
              <a:rPr lang="en-US" dirty="0"/>
              <a:t>, DICT, LDAP, LDAPS and FILE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is simply </a:t>
            </a:r>
            <a:r>
              <a:rPr lang="en-US" dirty="0" smtClean="0"/>
              <a:t>awesome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cURL</a:t>
            </a:r>
            <a:r>
              <a:rPr lang="en-US" dirty="0" smtClean="0"/>
              <a:t> can </a:t>
            </a:r>
            <a:r>
              <a:rPr lang="en-US" dirty="0"/>
              <a:t>be used inside your shell scripts with </a:t>
            </a:r>
            <a:r>
              <a:rPr lang="en-US" dirty="0" smtClean="0"/>
              <a:t>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features like pause and resume of </a:t>
            </a:r>
            <a:r>
              <a:rPr lang="en-US" dirty="0" smtClean="0"/>
              <a:t>downloads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around 120 command line options for various </a:t>
            </a:r>
            <a:r>
              <a:rPr lang="en-US" dirty="0" smtClean="0"/>
              <a:t>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runs on all major operating systems(More than 40+ Operating systems)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1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is simply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76264"/>
            <a:ext cx="11373491" cy="4897665"/>
          </a:xfrm>
        </p:spPr>
        <p:txBody>
          <a:bodyPr/>
          <a:lstStyle/>
          <a:p>
            <a:r>
              <a:rPr lang="en-US" dirty="0"/>
              <a:t>Supports cookies, forms and </a:t>
            </a:r>
            <a:r>
              <a:rPr lang="en-US" dirty="0" smtClean="0"/>
              <a:t>SSL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</a:t>
            </a:r>
            <a:r>
              <a:rPr lang="en-US" dirty="0" err="1" smtClean="0"/>
              <a:t>cURL</a:t>
            </a:r>
            <a:r>
              <a:rPr lang="en-US" dirty="0" smtClean="0"/>
              <a:t> </a:t>
            </a:r>
            <a:r>
              <a:rPr lang="en-US" dirty="0"/>
              <a:t>command line tool and </a:t>
            </a:r>
            <a:r>
              <a:rPr lang="en-US" dirty="0" err="1"/>
              <a:t>libcurl</a:t>
            </a:r>
            <a:r>
              <a:rPr lang="en-US" dirty="0"/>
              <a:t> library are open </a:t>
            </a:r>
            <a:r>
              <a:rPr lang="en-US" dirty="0" smtClean="0"/>
              <a:t>source</a:t>
            </a:r>
          </a:p>
          <a:p>
            <a:endParaRPr lang="en-US" dirty="0"/>
          </a:p>
          <a:p>
            <a:r>
              <a:rPr lang="en-US" dirty="0"/>
              <a:t>It supports configuration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upload with a single </a:t>
            </a:r>
            <a:r>
              <a:rPr lang="en-US" dirty="0" smtClean="0"/>
              <a:t>command</a:t>
            </a:r>
          </a:p>
          <a:p>
            <a:endParaRPr lang="en-US" dirty="0"/>
          </a:p>
          <a:p>
            <a:r>
              <a:rPr lang="en-US" dirty="0"/>
              <a:t>Progress bar, rate limiting, and download time </a:t>
            </a:r>
            <a:r>
              <a:rPr lang="en-US" dirty="0" smtClean="0"/>
              <a:t>details</a:t>
            </a:r>
          </a:p>
          <a:p>
            <a:endParaRPr lang="en-US" dirty="0"/>
          </a:p>
          <a:p>
            <a:r>
              <a:rPr lang="en-US" dirty="0"/>
              <a:t>ipv6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C1F60795-8F57-4B00-898E-25FCCDE72B9C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B1B9CF1B-F6E5-4C9F-83EA-042267EFC36D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7759</TotalTime>
  <Words>961</Words>
  <Application>Microsoft Office PowerPoint</Application>
  <PresentationFormat>Widescreen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Brush Script Std</vt:lpstr>
      <vt:lpstr>Calibri</vt:lpstr>
      <vt:lpstr>Helvetica Condensed</vt:lpstr>
      <vt:lpstr>HelveticaNeue Condensed</vt:lpstr>
      <vt:lpstr>inherit</vt:lpstr>
      <vt:lpstr>Times</vt:lpstr>
      <vt:lpstr>Wingdings</vt:lpstr>
      <vt:lpstr>Blank Presentation</vt:lpstr>
      <vt:lpstr>CURL</vt:lpstr>
      <vt:lpstr>Course Objective</vt:lpstr>
      <vt:lpstr>Reference Material</vt:lpstr>
      <vt:lpstr>KNOW YOUR CURL</vt:lpstr>
      <vt:lpstr>CURL – Introduction    Cont…</vt:lpstr>
      <vt:lpstr>CURL - Introduction</vt:lpstr>
      <vt:lpstr>CURL is simply awesome   Cont…</vt:lpstr>
      <vt:lpstr>CURL is simply awesome</vt:lpstr>
      <vt:lpstr>CURL OPTIONS</vt:lpstr>
      <vt:lpstr>Curl – Options     Cont…</vt:lpstr>
      <vt:lpstr>Curl – Options     Cont…</vt:lpstr>
      <vt:lpstr>Curl – Options     </vt:lpstr>
      <vt:lpstr>CURL HTTP</vt:lpstr>
      <vt:lpstr>HTTP verbs</vt:lpstr>
      <vt:lpstr>Sending HTTP requests using cURL </vt:lpstr>
      <vt:lpstr>cURL - Get</vt:lpstr>
      <vt:lpstr>cURL - Post</vt:lpstr>
      <vt:lpstr>Debugging requests with cURL 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638</cp:revision>
  <dcterms:created xsi:type="dcterms:W3CDTF">2014-11-02T05:32:32Z</dcterms:created>
  <dcterms:modified xsi:type="dcterms:W3CDTF">2017-10-20T07:22:33Z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