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slides/slide35.xml" ContentType="application/vnd.openxmlformats-officedocument.presentationml.slide+xml"/>
  <Override PartName="/ppt/slides/slide36.xml" ContentType="application/vnd.openxmlformats-officedocument.presentationml.slide+xml"/>
  <Override PartName="/ppt/presentation.xml" ContentType="application/vnd.openxmlformats-officedocument.presentationml.presentation.main+xml"/>
  <Override PartName="/ppt/slides/slide3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3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Masters/slideMaster1.xml" ContentType="application/vnd.openxmlformats-officedocument.presentationml.slideMaster+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41"/>
  </p:notesMasterIdLst>
  <p:handoutMasterIdLst>
    <p:handoutMasterId r:id="rId42"/>
  </p:handoutMasterIdLst>
  <p:sldIdLst>
    <p:sldId id="343" r:id="rId5"/>
    <p:sldId id="344" r:id="rId6"/>
    <p:sldId id="345" r:id="rId7"/>
    <p:sldId id="346" r:id="rId8"/>
    <p:sldId id="347" r:id="rId9"/>
    <p:sldId id="348" r:id="rId10"/>
    <p:sldId id="349" r:id="rId11"/>
    <p:sldId id="350" r:id="rId12"/>
    <p:sldId id="351" r:id="rId13"/>
    <p:sldId id="352" r:id="rId14"/>
    <p:sldId id="353" r:id="rId15"/>
    <p:sldId id="354" r:id="rId16"/>
    <p:sldId id="355" r:id="rId17"/>
    <p:sldId id="356" r:id="rId18"/>
    <p:sldId id="357" r:id="rId19"/>
    <p:sldId id="358" r:id="rId20"/>
    <p:sldId id="359" r:id="rId21"/>
    <p:sldId id="360" r:id="rId22"/>
    <p:sldId id="361" r:id="rId23"/>
    <p:sldId id="362" r:id="rId24"/>
    <p:sldId id="363" r:id="rId25"/>
    <p:sldId id="364" r:id="rId26"/>
    <p:sldId id="365" r:id="rId27"/>
    <p:sldId id="366" r:id="rId28"/>
    <p:sldId id="367" r:id="rId29"/>
    <p:sldId id="368" r:id="rId30"/>
    <p:sldId id="369" r:id="rId31"/>
    <p:sldId id="370" r:id="rId32"/>
    <p:sldId id="371" r:id="rId33"/>
    <p:sldId id="372" r:id="rId34"/>
    <p:sldId id="373" r:id="rId35"/>
    <p:sldId id="374" r:id="rId36"/>
    <p:sldId id="375" r:id="rId37"/>
    <p:sldId id="376" r:id="rId38"/>
    <p:sldId id="377" r:id="rId39"/>
    <p:sldId id="31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CC3300"/>
    <a:srgbClr val="CC6600"/>
    <a:srgbClr val="B40028"/>
    <a:srgbClr val="FF5050"/>
    <a:srgbClr val="9999FF"/>
    <a:srgbClr val="E395DF"/>
    <a:srgbClr val="DAB0D4"/>
    <a:srgbClr val="9900FF"/>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8" autoAdjust="0"/>
    <p:restoredTop sz="94667" autoAdjust="0"/>
  </p:normalViewPr>
  <p:slideViewPr>
    <p:cSldViewPr snapToGrid="0">
      <p:cViewPr varScale="1">
        <p:scale>
          <a:sx n="70" d="100"/>
          <a:sy n="70" d="100"/>
        </p:scale>
        <p:origin x="672" y="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customXml" Target="../customXml/item4.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CB4F5B-AD17-49B3-9E04-D9C69DAEFB00}" type="datetimeFigureOut">
              <a:rPr lang="en-US" smtClean="0"/>
              <a:t>11/19/2017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303457-50A4-4FD1-8912-B9BA9125BE1C}" type="slidenum">
              <a:rPr lang="en-US" smtClean="0"/>
              <a:t>‹#›</a:t>
            </a:fld>
            <a:endParaRPr lang="en-US"/>
          </a:p>
        </p:txBody>
      </p:sp>
    </p:spTree>
    <p:extLst>
      <p:ext uri="{BB962C8B-B14F-4D97-AF65-F5344CB8AC3E}">
        <p14:creationId xmlns:p14="http://schemas.microsoft.com/office/powerpoint/2010/main" val="1887434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8CB23-AD13-4978-AE3C-DD0A325218FE}" type="datetimeFigureOut">
              <a:rPr lang="en-US" smtClean="0"/>
              <a:t>11/19/2017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22F9C-AE55-4436-AB15-B0A9204A92F8}" type="slidenum">
              <a:rPr lang="en-US" smtClean="0"/>
              <a:t>‹#›</a:t>
            </a:fld>
            <a:endParaRPr lang="en-US"/>
          </a:p>
        </p:txBody>
      </p:sp>
    </p:spTree>
    <p:extLst>
      <p:ext uri="{BB962C8B-B14F-4D97-AF65-F5344CB8AC3E}">
        <p14:creationId xmlns:p14="http://schemas.microsoft.com/office/powerpoint/2010/main" val="267826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0" name="Picture 49"/>
          <p:cNvPicPr>
            <a:picLocks noChangeAspect="1"/>
          </p:cNvPicPr>
          <p:nvPr userDrawn="1"/>
        </p:nvPicPr>
        <p:blipFill rotWithShape="1">
          <a:blip r:embed="rId2">
            <a:extLst>
              <a:ext uri="{28A0092B-C50C-407E-A947-70E740481C1C}">
                <a14:useLocalDpi xmlns:a14="http://schemas.microsoft.com/office/drawing/2010/main" val="0"/>
              </a:ext>
            </a:extLst>
          </a:blip>
          <a:srcRect l="1863" t="4341" b="11305"/>
          <a:stretch/>
        </p:blipFill>
        <p:spPr>
          <a:xfrm>
            <a:off x="0" y="-23150"/>
            <a:ext cx="12192000" cy="6886937"/>
          </a:xfrm>
          <a:prstGeom prst="rect">
            <a:avLst/>
          </a:prstGeom>
        </p:spPr>
      </p:pic>
      <p:sp>
        <p:nvSpPr>
          <p:cNvPr id="5" name="Rectangle 4"/>
          <p:cNvSpPr/>
          <p:nvPr userDrawn="1"/>
        </p:nvSpPr>
        <p:spPr bwMode="auto">
          <a:xfrm>
            <a:off x="0" y="4514127"/>
            <a:ext cx="12192000" cy="2343873"/>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6" name="Freeform 31"/>
          <p:cNvSpPr>
            <a:spLocks/>
          </p:cNvSpPr>
          <p:nvPr userDrawn="1"/>
        </p:nvSpPr>
        <p:spPr bwMode="auto">
          <a:xfrm>
            <a:off x="7162800" y="2468563"/>
            <a:ext cx="19050" cy="31750"/>
          </a:xfrm>
          <a:custGeom>
            <a:avLst/>
            <a:gdLst>
              <a:gd name="T0" fmla="*/ 0 w 12"/>
              <a:gd name="T1" fmla="*/ 0 h 20"/>
              <a:gd name="T2" fmla="*/ 12 w 12"/>
              <a:gd name="T3" fmla="*/ 20 h 20"/>
              <a:gd name="T4" fmla="*/ 0 w 12"/>
              <a:gd name="T5" fmla="*/ 20 h 20"/>
              <a:gd name="T6" fmla="*/ 0 w 12"/>
              <a:gd name="T7" fmla="*/ 0 h 20"/>
            </a:gdLst>
            <a:ahLst/>
            <a:cxnLst>
              <a:cxn ang="0">
                <a:pos x="T0" y="T1"/>
              </a:cxn>
              <a:cxn ang="0">
                <a:pos x="T2" y="T3"/>
              </a:cxn>
              <a:cxn ang="0">
                <a:pos x="T4" y="T5"/>
              </a:cxn>
              <a:cxn ang="0">
                <a:pos x="T6" y="T7"/>
              </a:cxn>
            </a:cxnLst>
            <a:rect l="0" t="0" r="r" b="b"/>
            <a:pathLst>
              <a:path w="12" h="20">
                <a:moveTo>
                  <a:pt x="0" y="0"/>
                </a:moveTo>
                <a:lnTo>
                  <a:pt x="12" y="20"/>
                </a:lnTo>
                <a:lnTo>
                  <a:pt x="0" y="20"/>
                </a:lnTo>
                <a:lnTo>
                  <a:pt x="0" y="0"/>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3"/>
          <p:cNvGrpSpPr/>
          <p:nvPr userDrawn="1"/>
        </p:nvGrpSpPr>
        <p:grpSpPr>
          <a:xfrm>
            <a:off x="980475" y="2082255"/>
            <a:ext cx="2885470" cy="1552767"/>
            <a:chOff x="477838" y="1695451"/>
            <a:chExt cx="2227262" cy="1198563"/>
          </a:xfrm>
        </p:grpSpPr>
        <p:sp>
          <p:nvSpPr>
            <p:cNvPr id="6" name="Freeform 6"/>
            <p:cNvSpPr>
              <a:spLocks/>
            </p:cNvSpPr>
            <p:nvPr userDrawn="1"/>
          </p:nvSpPr>
          <p:spPr bwMode="auto">
            <a:xfrm>
              <a:off x="1279525" y="1695451"/>
              <a:ext cx="268287" cy="752475"/>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1655763" y="1884364"/>
              <a:ext cx="230187" cy="563563"/>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1843088" y="2297114"/>
              <a:ext cx="150812" cy="150813"/>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1774825" y="1695451"/>
              <a:ext cx="150812" cy="150813"/>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1190625" y="1997076"/>
              <a:ext cx="485775" cy="150813"/>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477838" y="2600326"/>
              <a:ext cx="96837" cy="293688"/>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654050" y="2600326"/>
              <a:ext cx="96837" cy="293688"/>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3713" y="2714626"/>
              <a:ext cx="211137" cy="65088"/>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760413" y="2600326"/>
              <a:ext cx="244475" cy="292100"/>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1008063" y="2600326"/>
              <a:ext cx="280987" cy="293688"/>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noEditPoints="1"/>
            </p:cNvSpPr>
            <p:nvPr userDrawn="1"/>
          </p:nvSpPr>
          <p:spPr bwMode="auto">
            <a:xfrm>
              <a:off x="1277938" y="2600326"/>
              <a:ext cx="271462" cy="293688"/>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1563688" y="2600326"/>
              <a:ext cx="387350" cy="293688"/>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noEditPoints="1"/>
            </p:cNvSpPr>
            <p:nvPr userDrawn="1"/>
          </p:nvSpPr>
          <p:spPr bwMode="auto">
            <a:xfrm>
              <a:off x="1898650" y="2600326"/>
              <a:ext cx="273050" cy="293688"/>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userDrawn="1"/>
          </p:nvSpPr>
          <p:spPr bwMode="auto">
            <a:xfrm>
              <a:off x="2276475" y="2730501"/>
              <a:ext cx="153987" cy="16351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noEditPoints="1"/>
            </p:cNvSpPr>
            <p:nvPr userDrawn="1"/>
          </p:nvSpPr>
          <p:spPr bwMode="auto">
            <a:xfrm>
              <a:off x="2195513" y="2600326"/>
              <a:ext cx="260350" cy="293688"/>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userDrawn="1"/>
          </p:nvSpPr>
          <p:spPr bwMode="auto">
            <a:xfrm>
              <a:off x="2460625" y="2600326"/>
              <a:ext cx="244475" cy="292100"/>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2" name="Title 2"/>
          <p:cNvSpPr>
            <a:spLocks noGrp="1"/>
          </p:cNvSpPr>
          <p:nvPr>
            <p:ph type="title"/>
          </p:nvPr>
        </p:nvSpPr>
        <p:spPr>
          <a:xfrm>
            <a:off x="461079" y="4718050"/>
            <a:ext cx="8208468" cy="1141943"/>
          </a:xfrm>
        </p:spPr>
        <p:txBody>
          <a:bodyPr>
            <a:normAutofit/>
          </a:bodyPr>
          <a:lstStyle>
            <a:lvl1pPr algn="l">
              <a:defRPr sz="4200" b="1">
                <a:solidFill>
                  <a:sysClr val="windowText" lastClr="000000"/>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56315553"/>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photo insert">
    <p:spTree>
      <p:nvGrpSpPr>
        <p:cNvPr id="1" name=""/>
        <p:cNvGrpSpPr/>
        <p:nvPr/>
      </p:nvGrpSpPr>
      <p:grpSpPr>
        <a:xfrm>
          <a:off x="0" y="0"/>
          <a:ext cx="0" cy="0"/>
          <a:chOff x="0" y="0"/>
          <a:chExt cx="0" cy="0"/>
        </a:xfrm>
      </p:grpSpPr>
      <p:sp>
        <p:nvSpPr>
          <p:cNvPr id="59" name="Rectangle 58"/>
          <p:cNvSpPr/>
          <p:nvPr/>
        </p:nvSpPr>
        <p:spPr>
          <a:xfrm>
            <a:off x="810128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3" name="Rectangle 52"/>
          <p:cNvSpPr/>
          <p:nvPr/>
        </p:nvSpPr>
        <p:spPr>
          <a:xfrm>
            <a:off x="43877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6" name="Rectangle 55"/>
          <p:cNvSpPr/>
          <p:nvPr/>
        </p:nvSpPr>
        <p:spPr>
          <a:xfrm>
            <a:off x="4270028"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2397101"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2511761" y="1668705"/>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8304406"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4443606"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2" name="Picture Placeholder 8"/>
          <p:cNvSpPr>
            <a:spLocks noGrp="1"/>
          </p:cNvSpPr>
          <p:nvPr>
            <p:ph type="pic" sz="quarter" idx="13" hasCustomPrompt="1"/>
          </p:nvPr>
        </p:nvSpPr>
        <p:spPr>
          <a:xfrm>
            <a:off x="521398"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5" name="Text Placeholder 97"/>
          <p:cNvSpPr>
            <a:spLocks noGrp="1"/>
          </p:cNvSpPr>
          <p:nvPr>
            <p:ph type="body" sz="quarter" idx="14" hasCustomPrompt="1"/>
          </p:nvPr>
        </p:nvSpPr>
        <p:spPr>
          <a:xfrm>
            <a:off x="3372832" y="1667047"/>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46" name="Text Placeholder 97"/>
          <p:cNvSpPr>
            <a:spLocks noGrp="1"/>
          </p:cNvSpPr>
          <p:nvPr>
            <p:ph type="body" sz="quarter" idx="15" hasCustomPrompt="1"/>
          </p:nvPr>
        </p:nvSpPr>
        <p:spPr>
          <a:xfrm>
            <a:off x="3372832" y="2400553"/>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4" name="Text Placeholder 97"/>
          <p:cNvSpPr>
            <a:spLocks noGrp="1"/>
          </p:cNvSpPr>
          <p:nvPr>
            <p:ph type="body" sz="quarter" idx="16" hasCustomPrompt="1"/>
          </p:nvPr>
        </p:nvSpPr>
        <p:spPr>
          <a:xfrm>
            <a:off x="1395605"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55" name="Text Placeholder 97"/>
          <p:cNvSpPr>
            <a:spLocks noGrp="1"/>
          </p:cNvSpPr>
          <p:nvPr>
            <p:ph type="body" sz="quarter" idx="17" hasCustomPrompt="1"/>
          </p:nvPr>
        </p:nvSpPr>
        <p:spPr>
          <a:xfrm>
            <a:off x="1395605"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7" name="Text Placeholder 97"/>
          <p:cNvSpPr>
            <a:spLocks noGrp="1"/>
          </p:cNvSpPr>
          <p:nvPr>
            <p:ph type="body" sz="quarter" idx="18" hasCustomPrompt="1"/>
          </p:nvPr>
        </p:nvSpPr>
        <p:spPr>
          <a:xfrm>
            <a:off x="5277621"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58" name="Text Placeholder 97"/>
          <p:cNvSpPr>
            <a:spLocks noGrp="1"/>
          </p:cNvSpPr>
          <p:nvPr>
            <p:ph type="body" sz="quarter" idx="19" hasCustomPrompt="1"/>
          </p:nvPr>
        </p:nvSpPr>
        <p:spPr>
          <a:xfrm>
            <a:off x="5277621"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60" name="Text Placeholder 97"/>
          <p:cNvSpPr>
            <a:spLocks noGrp="1"/>
          </p:cNvSpPr>
          <p:nvPr>
            <p:ph type="body" sz="quarter" idx="20" hasCustomPrompt="1"/>
          </p:nvPr>
        </p:nvSpPr>
        <p:spPr>
          <a:xfrm>
            <a:off x="9077013"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61" name="Text Placeholder 97"/>
          <p:cNvSpPr>
            <a:spLocks noGrp="1"/>
          </p:cNvSpPr>
          <p:nvPr>
            <p:ph type="body" sz="quarter" idx="21" hasCustomPrompt="1"/>
          </p:nvPr>
        </p:nvSpPr>
        <p:spPr>
          <a:xfrm>
            <a:off x="9077013"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a:t>
            </a:r>
            <a:r>
              <a:rPr lang="en-US" sz="1066" dirty="0" smtClean="0">
                <a:solidFill>
                  <a:srgbClr val="4D4D4D"/>
                </a:solidFill>
              </a:rPr>
              <a:t> </a:t>
            </a:r>
            <a:endParaRPr lang="en-US" sz="1066" baseline="0" dirty="0" smtClean="0">
              <a:solidFill>
                <a:srgbClr val="4D4D4D"/>
              </a:solidFill>
            </a:endParaRPr>
          </a:p>
        </p:txBody>
      </p:sp>
      <p:sp>
        <p:nvSpPr>
          <p:cNvPr id="62" name="Rectangle 61"/>
          <p:cNvSpPr/>
          <p:nvPr/>
        </p:nvSpPr>
        <p:spPr>
          <a:xfrm>
            <a:off x="6204184"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63" name="Picture Placeholder 8"/>
          <p:cNvSpPr>
            <a:spLocks noGrp="1"/>
          </p:cNvSpPr>
          <p:nvPr>
            <p:ph type="pic" sz="quarter" idx="22" hasCustomPrompt="1"/>
          </p:nvPr>
        </p:nvSpPr>
        <p:spPr>
          <a:xfrm>
            <a:off x="6318843" y="1670943"/>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64" name="Text Placeholder 97"/>
          <p:cNvSpPr>
            <a:spLocks noGrp="1"/>
          </p:cNvSpPr>
          <p:nvPr>
            <p:ph type="body" sz="quarter" idx="23" hasCustomPrompt="1"/>
          </p:nvPr>
        </p:nvSpPr>
        <p:spPr>
          <a:xfrm>
            <a:off x="7179915" y="1669285"/>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65" name="Text Placeholder 97"/>
          <p:cNvSpPr>
            <a:spLocks noGrp="1"/>
          </p:cNvSpPr>
          <p:nvPr>
            <p:ph type="body" sz="quarter" idx="24" hasCustomPrompt="1"/>
          </p:nvPr>
        </p:nvSpPr>
        <p:spPr>
          <a:xfrm>
            <a:off x="7179915" y="2402791"/>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2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63957294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8502"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chemeClr val="bg2">
                  <a:lumMod val="50000"/>
                </a:schemeClr>
              </a:buClr>
              <a:buSzTx/>
              <a:buFont typeface="Arial" panose="020B0604020202020204" pitchFamily="34" charset="0"/>
              <a:buNone/>
              <a:tabLst/>
              <a:defRPr sz="2131">
                <a:solidFill>
                  <a:srgbClr val="4D4D4D"/>
                </a:solidFill>
              </a:defRPr>
            </a:lvl1pPr>
            <a:lvl2pPr marL="989684" indent="-380648">
              <a:buClr>
                <a:schemeClr val="bg2">
                  <a:lumMod val="50000"/>
                </a:schemeClr>
              </a:buClr>
              <a:buFont typeface="Arial" panose="020B0604020202020204" pitchFamily="34" charset="0"/>
              <a:buChar char="•"/>
              <a:defRPr sz="1865">
                <a:solidFill>
                  <a:srgbClr val="4D4D4D"/>
                </a:solidFill>
              </a:defRPr>
            </a:lvl2pPr>
            <a:lvl3pPr marL="1598720" indent="-380648">
              <a:buClr>
                <a:schemeClr val="bg2">
                  <a:lumMod val="50000"/>
                </a:schemeClr>
              </a:buClr>
              <a:buFont typeface="Arial" panose="020B0604020202020204" pitchFamily="34" charset="0"/>
              <a:buChar char="•"/>
              <a:defRPr sz="1865">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0" name="Text Placeholder 3"/>
          <p:cNvSpPr>
            <a:spLocks noGrp="1"/>
          </p:cNvSpPr>
          <p:nvPr>
            <p:ph type="body" sz="quarter" idx="11" hasCustomPrompt="1"/>
          </p:nvPr>
        </p:nvSpPr>
        <p:spPr>
          <a:xfrm>
            <a:off x="4287768"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Tx/>
              <a:buNone/>
              <a:tabLst/>
              <a:defRPr sz="2131">
                <a:solidFill>
                  <a:srgbClr val="4D4D4D"/>
                </a:solidFill>
              </a:defRPr>
            </a:lvl1pPr>
            <a:lvl2pPr marL="989684" indent="-380648">
              <a:buClr>
                <a:srgbClr val="4D4D4D"/>
              </a:buClr>
              <a:buFont typeface="Arial" panose="020B0604020202020204" pitchFamily="34" charset="0"/>
              <a:buChar char="•"/>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1" name="Text Placeholder 3"/>
          <p:cNvSpPr>
            <a:spLocks noGrp="1"/>
          </p:cNvSpPr>
          <p:nvPr>
            <p:ph type="body" sz="quarter" idx="12" hasCustomPrompt="1"/>
          </p:nvPr>
        </p:nvSpPr>
        <p:spPr>
          <a:xfrm>
            <a:off x="8157035"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Tx/>
              <a:buNone/>
              <a:tabLst/>
              <a:defRPr sz="2131">
                <a:solidFill>
                  <a:srgbClr val="4D4D4D"/>
                </a:solidFill>
              </a:defRPr>
            </a:lvl1pPr>
            <a:lvl2pPr marL="609036" indent="0">
              <a:buClr>
                <a:srgbClr val="4D4D4D"/>
              </a:buClr>
              <a:buFontTx/>
              <a:buNone/>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8"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3308060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6400"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5" name="Text Placeholder 3"/>
          <p:cNvSpPr>
            <a:spLocks noGrp="1"/>
          </p:cNvSpPr>
          <p:nvPr>
            <p:ph type="body" sz="quarter" idx="11" hasCustomPrompt="1"/>
          </p:nvPr>
        </p:nvSpPr>
        <p:spPr>
          <a:xfrm>
            <a:off x="6243371"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7" name="Text Placeholder 6"/>
          <p:cNvSpPr>
            <a:spLocks noGrp="1"/>
          </p:cNvSpPr>
          <p:nvPr>
            <p:ph type="body" sz="quarter" idx="12"/>
          </p:nvPr>
        </p:nvSpPr>
        <p:spPr>
          <a:xfrm>
            <a:off x="406400" y="4031018"/>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8"/>
          <p:cNvSpPr>
            <a:spLocks noGrp="1"/>
          </p:cNvSpPr>
          <p:nvPr>
            <p:ph type="body" sz="quarter" idx="13"/>
          </p:nvPr>
        </p:nvSpPr>
        <p:spPr>
          <a:xfrm>
            <a:off x="6243371" y="4024429"/>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1153989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out Background Colo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06400" y="1093891"/>
            <a:ext cx="11379200" cy="4800600"/>
          </a:xfrm>
          <a:prstGeom prst="rect">
            <a:avLst/>
          </a:prstGeom>
        </p:spPr>
        <p:txBody>
          <a:bodyPr>
            <a:normAutofit/>
          </a:bodyPr>
          <a:lstStyle>
            <a:lvl1pPr>
              <a:defRPr sz="2398"/>
            </a:lvl1pPr>
          </a:lstStyle>
          <a:p>
            <a:r>
              <a:rPr lang="en-US" smtClean="0"/>
              <a:t>Click icon to add picture</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79101950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hart without Background Color">
    <p:spTree>
      <p:nvGrpSpPr>
        <p:cNvPr id="1" name=""/>
        <p:cNvGrpSpPr/>
        <p:nvPr/>
      </p:nvGrpSpPr>
      <p:grpSpPr>
        <a:xfrm>
          <a:off x="0" y="0"/>
          <a:ext cx="0" cy="0"/>
          <a:chOff x="0" y="0"/>
          <a:chExt cx="0" cy="0"/>
        </a:xfrm>
      </p:grpSpPr>
      <p:sp>
        <p:nvSpPr>
          <p:cNvPr id="3" name="Rectangle 2"/>
          <p:cNvSpPr/>
          <p:nvPr userDrawn="1"/>
        </p:nvSpPr>
        <p:spPr bwMode="auto">
          <a:xfrm>
            <a:off x="2865120" y="0"/>
            <a:ext cx="9326880"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3073400" y="1105465"/>
            <a:ext cx="8573935" cy="5234949"/>
          </a:xfrm>
          <a:prstGeom prst="rect">
            <a:avLst/>
          </a:prstGeom>
        </p:spPr>
        <p:txBody>
          <a:bodyPr>
            <a:normAutofit/>
          </a:bodyPr>
          <a:lstStyle>
            <a:lvl1pPr>
              <a:defRPr sz="2398"/>
            </a:lvl1pPr>
          </a:lstStyle>
          <a:p>
            <a:r>
              <a:rPr lang="en-US" dirty="0" smtClean="0"/>
              <a:t>Click icon to add chart</a:t>
            </a:r>
            <a:endParaRPr lang="en-US" dirty="0"/>
          </a:p>
        </p:txBody>
      </p:sp>
      <p:sp>
        <p:nvSpPr>
          <p:cNvPr id="6" name="Title 1"/>
          <p:cNvSpPr>
            <a:spLocks noGrp="1"/>
          </p:cNvSpPr>
          <p:nvPr>
            <p:ph type="title"/>
          </p:nvPr>
        </p:nvSpPr>
        <p:spPr>
          <a:xfrm>
            <a:off x="3073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grpSp>
        <p:nvGrpSpPr>
          <p:cNvPr id="52" name="Group 4"/>
          <p:cNvGrpSpPr>
            <a:grpSpLocks noChangeAspect="1"/>
          </p:cNvGrpSpPr>
          <p:nvPr userDrawn="1"/>
        </p:nvGrpSpPr>
        <p:grpSpPr bwMode="auto">
          <a:xfrm>
            <a:off x="10765766" y="152177"/>
            <a:ext cx="1257954" cy="676946"/>
            <a:chOff x="301" y="1068"/>
            <a:chExt cx="1403" cy="755"/>
          </a:xfrm>
        </p:grpSpPr>
        <p:sp>
          <p:nvSpPr>
            <p:cNvPr id="53"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4865883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hart without Background Color">
    <p:spTree>
      <p:nvGrpSpPr>
        <p:cNvPr id="1" name=""/>
        <p:cNvGrpSpPr/>
        <p:nvPr/>
      </p:nvGrpSpPr>
      <p:grpSpPr>
        <a:xfrm>
          <a:off x="0" y="0"/>
          <a:ext cx="0" cy="0"/>
          <a:chOff x="0" y="0"/>
          <a:chExt cx="0" cy="0"/>
        </a:xfrm>
      </p:grpSpPr>
      <p:sp>
        <p:nvSpPr>
          <p:cNvPr id="64" name="Rectangle 63"/>
          <p:cNvSpPr/>
          <p:nvPr userDrawn="1"/>
        </p:nvSpPr>
        <p:spPr bwMode="auto">
          <a:xfrm>
            <a:off x="2865120" y="0"/>
            <a:ext cx="6449004"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2946400" y="1105466"/>
            <a:ext cx="6186025" cy="4800600"/>
          </a:xfrm>
          <a:prstGeom prst="rect">
            <a:avLst/>
          </a:prstGeom>
        </p:spPr>
        <p:txBody>
          <a:bodyPr>
            <a:normAutofit/>
          </a:bodyPr>
          <a:lstStyle>
            <a:lvl1pPr>
              <a:defRPr sz="2398"/>
            </a:lvl1pPr>
          </a:lstStyle>
          <a:p>
            <a:r>
              <a:rPr lang="en-US" dirty="0" smtClean="0"/>
              <a:t>Click icon to add chart</a:t>
            </a:r>
            <a:endParaRPr lang="en-US" dirty="0"/>
          </a:p>
        </p:txBody>
      </p:sp>
      <p:sp>
        <p:nvSpPr>
          <p:cNvPr id="6" name="Title 1"/>
          <p:cNvSpPr>
            <a:spLocks noGrp="1"/>
          </p:cNvSpPr>
          <p:nvPr>
            <p:ph type="title"/>
          </p:nvPr>
        </p:nvSpPr>
        <p:spPr>
          <a:xfrm>
            <a:off x="2946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6085500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hart without Background Color">
    <p:spTree>
      <p:nvGrpSpPr>
        <p:cNvPr id="1" name=""/>
        <p:cNvGrpSpPr/>
        <p:nvPr/>
      </p:nvGrpSpPr>
      <p:grpSpPr>
        <a:xfrm>
          <a:off x="0" y="0"/>
          <a:ext cx="0" cy="0"/>
          <a:chOff x="0" y="0"/>
          <a:chExt cx="0" cy="0"/>
        </a:xfrm>
      </p:grpSpPr>
      <p:sp>
        <p:nvSpPr>
          <p:cNvPr id="36" name="Table Placeholder 5"/>
          <p:cNvSpPr>
            <a:spLocks noGrp="1"/>
          </p:cNvSpPr>
          <p:nvPr>
            <p:ph type="tbl" sz="quarter" idx="12"/>
          </p:nvPr>
        </p:nvSpPr>
        <p:spPr>
          <a:xfrm>
            <a:off x="406400" y="1598738"/>
            <a:ext cx="8736009" cy="4800600"/>
          </a:xfrm>
          <a:prstGeom prst="rect">
            <a:avLst/>
          </a:prstGeom>
        </p:spPr>
        <p:txBody>
          <a:bodyPr>
            <a:normAutofit/>
          </a:bodyPr>
          <a:lstStyle>
            <a:lvl1pPr>
              <a:defRPr sz="1865"/>
            </a:lvl1pPr>
          </a:lstStyle>
          <a:p>
            <a:r>
              <a:rPr lang="en-US" smtClean="0"/>
              <a:t>Click icon to add table</a:t>
            </a:r>
            <a:endParaRPr lang="en-US" dirty="0"/>
          </a:p>
        </p:txBody>
      </p:sp>
      <p:sp>
        <p:nvSpPr>
          <p:cNvPr id="22" name="Title 1"/>
          <p:cNvSpPr>
            <a:spLocks noGrp="1"/>
          </p:cNvSpPr>
          <p:nvPr>
            <p:ph type="title"/>
          </p:nvPr>
        </p:nvSpPr>
        <p:spPr>
          <a:xfrm>
            <a:off x="406400" y="356631"/>
            <a:ext cx="872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9723704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without Background Colo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406400" y="1217738"/>
            <a:ext cx="11379200" cy="4800600"/>
          </a:xfrm>
          <a:prstGeom prst="rect">
            <a:avLst/>
          </a:prstGeom>
        </p:spPr>
        <p:txBody>
          <a:bodyPr>
            <a:normAutofit/>
          </a:bodyPr>
          <a:lstStyle>
            <a:lvl1pPr>
              <a:defRPr sz="1865"/>
            </a:lvl1pPr>
          </a:lstStyle>
          <a:p>
            <a:r>
              <a:rPr lang="en-US" smtClean="0"/>
              <a:t>Click icon to add table</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1891601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ic Background Color">
    <p:spTree>
      <p:nvGrpSpPr>
        <p:cNvPr id="1" name=""/>
        <p:cNvGrpSpPr/>
        <p:nvPr/>
      </p:nvGrpSpPr>
      <p:grpSpPr>
        <a:xfrm>
          <a:off x="0" y="0"/>
          <a:ext cx="0" cy="0"/>
          <a:chOff x="0" y="0"/>
          <a:chExt cx="0" cy="0"/>
        </a:xfrm>
      </p:grpSpPr>
      <p:sp>
        <p:nvSpPr>
          <p:cNvPr id="5" name="SmartArt Placeholder 4"/>
          <p:cNvSpPr>
            <a:spLocks noGrp="1"/>
          </p:cNvSpPr>
          <p:nvPr>
            <p:ph type="dgm" sz="quarter" idx="13"/>
          </p:nvPr>
        </p:nvSpPr>
        <p:spPr>
          <a:xfrm>
            <a:off x="406400" y="1093891"/>
            <a:ext cx="11379200" cy="4800600"/>
          </a:xfrm>
          <a:prstGeom prst="rect">
            <a:avLst/>
          </a:prstGeom>
        </p:spPr>
        <p:txBody>
          <a:bodyPr>
            <a:normAutofit/>
          </a:bodyPr>
          <a:lstStyle>
            <a:lvl1pPr>
              <a:defRPr sz="2398"/>
            </a:lvl1pPr>
          </a:lstStyle>
          <a:p>
            <a:r>
              <a:rPr lang="en-US" dirty="0" smtClean="0"/>
              <a:t>Click icon to add SmartArt graphic</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6886672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5" name="SmartArt Placeholder 4"/>
          <p:cNvSpPr>
            <a:spLocks noGrp="1"/>
          </p:cNvSpPr>
          <p:nvPr>
            <p:ph type="dgm" sz="quarter" idx="13"/>
          </p:nvPr>
        </p:nvSpPr>
        <p:spPr>
          <a:xfrm>
            <a:off x="406400" y="1601891"/>
            <a:ext cx="11379200" cy="4800600"/>
          </a:xfrm>
          <a:prstGeom prst="rect">
            <a:avLst/>
          </a:prstGeom>
        </p:spPr>
        <p:txBody>
          <a:bodyPr>
            <a:normAutofit/>
          </a:bodyPr>
          <a:lstStyle>
            <a:lvl1pPr>
              <a:defRPr sz="2398"/>
            </a:lvl1pPr>
          </a:lstStyle>
          <a:p>
            <a:r>
              <a:rPr lang="en-US" dirty="0" smtClean="0"/>
              <a:t>Click icon to add SmartArt graphic</a:t>
            </a:r>
            <a:endParaRPr lang="en-US" dirty="0"/>
          </a:p>
        </p:txBody>
      </p:sp>
      <p:sp>
        <p:nvSpPr>
          <p:cNvPr id="3"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444684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08684" y="1576515"/>
            <a:ext cx="11373491" cy="4897665"/>
          </a:xfrm>
          <a:prstGeom prst="rect">
            <a:avLst/>
          </a:prstGeom>
        </p:spPr>
        <p:txBody>
          <a:bodyPr>
            <a:normAutofit/>
          </a:bodyPr>
          <a:lstStyle>
            <a:lvl1pPr>
              <a:defRPr sz="2398">
                <a:solidFill>
                  <a:srgbClr val="4D4D4D"/>
                </a:solidFill>
                <a:latin typeface="Arial" panose="020B0604020202020204" pitchFamily="34" charset="0"/>
                <a:cs typeface="Arial" panose="020B0604020202020204" pitchFamily="34" charset="0"/>
              </a:defRPr>
            </a:lvl1pPr>
            <a:lvl2pPr>
              <a:defRPr sz="2131">
                <a:solidFill>
                  <a:srgbClr val="4D4D4D"/>
                </a:solidFill>
                <a:latin typeface="Arial" panose="020B0604020202020204" pitchFamily="34" charset="0"/>
                <a:cs typeface="Arial" panose="020B0604020202020204" pitchFamily="34" charset="0"/>
              </a:defRPr>
            </a:lvl2pPr>
            <a:lvl3pPr>
              <a:defRPr sz="2131">
                <a:solidFill>
                  <a:srgbClr val="4D4D4D"/>
                </a:solidFill>
                <a:latin typeface="Arial" panose="020B0604020202020204" pitchFamily="34" charset="0"/>
                <a:cs typeface="Arial" panose="020B0604020202020204" pitchFamily="34" charset="0"/>
              </a:defRPr>
            </a:lvl3pPr>
            <a:lvl4pPr>
              <a:defRPr sz="2131">
                <a:solidFill>
                  <a:srgbClr val="4D4D4D"/>
                </a:solidFill>
                <a:latin typeface="Arial" panose="020B0604020202020204" pitchFamily="34" charset="0"/>
                <a:cs typeface="Arial" panose="020B0604020202020204" pitchFamily="34" charset="0"/>
              </a:defRPr>
            </a:lvl4pPr>
            <a:lvl5pPr>
              <a:defRPr sz="2131">
                <a:solidFill>
                  <a:srgbClr val="4D4D4D"/>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7671718"/>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09600" y="2108367"/>
            <a:ext cx="4876800" cy="3858284"/>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6"/>
          <p:cNvSpPr>
            <a:spLocks noGrp="1"/>
          </p:cNvSpPr>
          <p:nvPr>
            <p:ph type="body" sz="quarter" idx="11" hasCustomPrompt="1"/>
          </p:nvPr>
        </p:nvSpPr>
        <p:spPr>
          <a:xfrm>
            <a:off x="6502400" y="2109425"/>
            <a:ext cx="4876800" cy="3858284"/>
          </a:xfrm>
          <a:prstGeom prst="rect">
            <a:avLst/>
          </a:prstGeom>
        </p:spPr>
        <p:txBody>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02637790"/>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hankyou slide">
    <p:spTree>
      <p:nvGrpSpPr>
        <p:cNvPr id="1" name=""/>
        <p:cNvGrpSpPr/>
        <p:nvPr/>
      </p:nvGrpSpPr>
      <p:grpSpPr>
        <a:xfrm>
          <a:off x="0" y="0"/>
          <a:ext cx="0" cy="0"/>
          <a:chOff x="0" y="0"/>
          <a:chExt cx="0" cy="0"/>
        </a:xfrm>
      </p:grpSpPr>
      <p:sp>
        <p:nvSpPr>
          <p:cNvPr id="100" name="Parallelogram 99"/>
          <p:cNvSpPr/>
          <p:nvPr userDrawn="1"/>
        </p:nvSpPr>
        <p:spPr bwMode="auto">
          <a:xfrm>
            <a:off x="620335" y="4365764"/>
            <a:ext cx="4328160" cy="711200"/>
          </a:xfrm>
          <a:prstGeom prst="parallelogram">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9" name="Parallelogram 98"/>
          <p:cNvSpPr/>
          <p:nvPr userDrawn="1"/>
        </p:nvSpPr>
        <p:spPr bwMode="auto">
          <a:xfrm>
            <a:off x="1267316" y="2275840"/>
            <a:ext cx="4328160" cy="711200"/>
          </a:xfrm>
          <a:prstGeom prst="parallelogram">
            <a:avLst/>
          </a:pr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98" name="Parallelogram 94"/>
          <p:cNvSpPr/>
          <p:nvPr userDrawn="1"/>
        </p:nvSpPr>
        <p:spPr bwMode="auto">
          <a:xfrm>
            <a:off x="1498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10" name="Parallelogram 9"/>
          <p:cNvSpPr/>
          <p:nvPr userDrawn="1"/>
        </p:nvSpPr>
        <p:spPr bwMode="auto">
          <a:xfrm>
            <a:off x="1137920" y="2275840"/>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5" name="Parallelogram 94"/>
          <p:cNvSpPr/>
          <p:nvPr userDrawn="1"/>
        </p:nvSpPr>
        <p:spPr bwMode="auto">
          <a:xfrm>
            <a:off x="-101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6" name="Parallelogram 95"/>
          <p:cNvSpPr/>
          <p:nvPr userDrawn="1"/>
        </p:nvSpPr>
        <p:spPr bwMode="auto">
          <a:xfrm>
            <a:off x="772160" y="4365764"/>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3" name="Rectangle 12"/>
          <p:cNvSpPr/>
          <p:nvPr userDrawn="1"/>
        </p:nvSpPr>
        <p:spPr bwMode="auto">
          <a:xfrm>
            <a:off x="5262880" y="-10160"/>
            <a:ext cx="6929120" cy="6868160"/>
          </a:xfrm>
          <a:custGeom>
            <a:avLst/>
            <a:gdLst>
              <a:gd name="connsiteX0" fmla="*/ 0 w 6583680"/>
              <a:gd name="connsiteY0" fmla="*/ 0 h 6858000"/>
              <a:gd name="connsiteX1" fmla="*/ 6583680 w 6583680"/>
              <a:gd name="connsiteY1" fmla="*/ 0 h 6858000"/>
              <a:gd name="connsiteX2" fmla="*/ 6583680 w 6583680"/>
              <a:gd name="connsiteY2" fmla="*/ 6858000 h 6858000"/>
              <a:gd name="connsiteX3" fmla="*/ 0 w 6583680"/>
              <a:gd name="connsiteY3" fmla="*/ 6858000 h 6858000"/>
              <a:gd name="connsiteX4" fmla="*/ 0 w 6583680"/>
              <a:gd name="connsiteY4" fmla="*/ 0 h 6858000"/>
              <a:gd name="connsiteX0" fmla="*/ 1381760 w 7965440"/>
              <a:gd name="connsiteY0" fmla="*/ 0 h 6858000"/>
              <a:gd name="connsiteX1" fmla="*/ 7965440 w 7965440"/>
              <a:gd name="connsiteY1" fmla="*/ 0 h 6858000"/>
              <a:gd name="connsiteX2" fmla="*/ 7965440 w 7965440"/>
              <a:gd name="connsiteY2" fmla="*/ 6858000 h 6858000"/>
              <a:gd name="connsiteX3" fmla="*/ 0 w 7965440"/>
              <a:gd name="connsiteY3" fmla="*/ 6858000 h 6858000"/>
              <a:gd name="connsiteX4" fmla="*/ 1381760 w 7965440"/>
              <a:gd name="connsiteY4" fmla="*/ 0 h 6858000"/>
              <a:gd name="connsiteX0" fmla="*/ 1638709 w 7965440"/>
              <a:gd name="connsiteY0" fmla="*/ 0 h 6868160"/>
              <a:gd name="connsiteX1" fmla="*/ 7965440 w 7965440"/>
              <a:gd name="connsiteY1" fmla="*/ 10160 h 6868160"/>
              <a:gd name="connsiteX2" fmla="*/ 7965440 w 7965440"/>
              <a:gd name="connsiteY2" fmla="*/ 6868160 h 6868160"/>
              <a:gd name="connsiteX3" fmla="*/ 0 w 7965440"/>
              <a:gd name="connsiteY3" fmla="*/ 6868160 h 6868160"/>
              <a:gd name="connsiteX4" fmla="*/ 1638709 w 7965440"/>
              <a:gd name="connsiteY4" fmla="*/ 0 h 686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5440" h="6868160">
                <a:moveTo>
                  <a:pt x="1638709" y="0"/>
                </a:moveTo>
                <a:lnTo>
                  <a:pt x="7965440" y="10160"/>
                </a:lnTo>
                <a:lnTo>
                  <a:pt x="7965440" y="6868160"/>
                </a:lnTo>
                <a:lnTo>
                  <a:pt x="0" y="6868160"/>
                </a:lnTo>
                <a:lnTo>
                  <a:pt x="1638709"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53" name="Rectangle 52"/>
          <p:cNvSpPr/>
          <p:nvPr/>
        </p:nvSpPr>
        <p:spPr>
          <a:xfrm>
            <a:off x="1903566" y="2428640"/>
            <a:ext cx="2810673" cy="584776"/>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r>
              <a:rPr lang="en-US" sz="2000" i="1" dirty="0" smtClean="0">
                <a:solidFill>
                  <a:schemeClr val="bg1"/>
                </a:solidFill>
              </a:rPr>
              <a:t>Innovative Services</a:t>
            </a:r>
            <a:endParaRPr lang="en-US" sz="2000" i="1" dirty="0">
              <a:solidFill>
                <a:schemeClr val="bg1"/>
              </a:solidFill>
            </a:endParaRPr>
          </a:p>
        </p:txBody>
      </p:sp>
      <p:sp>
        <p:nvSpPr>
          <p:cNvPr id="56" name="Rectangle 55"/>
          <p:cNvSpPr/>
          <p:nvPr userDrawn="1"/>
        </p:nvSpPr>
        <p:spPr>
          <a:xfrm>
            <a:off x="907886" y="3414365"/>
            <a:ext cx="3074833" cy="400110"/>
          </a:xfrm>
          <a:prstGeom prst="rect">
            <a:avLst/>
          </a:prstGeom>
        </p:spPr>
        <p:txBody>
          <a:bodyPr wrap="square">
            <a:spAutoFit/>
          </a:bodyPr>
          <a:lstStyle/>
          <a:p>
            <a:pPr algn="l"/>
            <a:r>
              <a:rPr lang="en-US" sz="2000" i="1" kern="1200" dirty="0" smtClean="0">
                <a:solidFill>
                  <a:schemeClr val="bg1"/>
                </a:solidFill>
                <a:latin typeface="+mn-lt"/>
                <a:ea typeface="+mn-ea"/>
                <a:cs typeface="+mn-cs"/>
              </a:rPr>
              <a:t>Passionate Employees</a:t>
            </a:r>
            <a:endParaRPr lang="en-US" sz="2000" i="1" kern="1200" dirty="0">
              <a:solidFill>
                <a:schemeClr val="bg1"/>
              </a:solidFill>
              <a:latin typeface="+mn-lt"/>
              <a:ea typeface="+mn-ea"/>
              <a:cs typeface="+mn-cs"/>
            </a:endParaRPr>
          </a:p>
        </p:txBody>
      </p:sp>
      <p:sp>
        <p:nvSpPr>
          <p:cNvPr id="59" name="Rectangle 58"/>
          <p:cNvSpPr/>
          <p:nvPr userDrawn="1"/>
        </p:nvSpPr>
        <p:spPr>
          <a:xfrm>
            <a:off x="1903566" y="4525199"/>
            <a:ext cx="2983393" cy="646331"/>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lgn="l"/>
            <a:r>
              <a:rPr lang="en-US" sz="2000" i="1" dirty="0" smtClean="0">
                <a:solidFill>
                  <a:schemeClr val="bg1"/>
                </a:solidFill>
              </a:rPr>
              <a:t>Delighted Customers</a:t>
            </a:r>
            <a:endParaRPr lang="en-US" sz="2000" i="1" dirty="0">
              <a:solidFill>
                <a:schemeClr val="bg1"/>
              </a:solidFill>
            </a:endParaRPr>
          </a:p>
        </p:txBody>
      </p:sp>
      <p:sp>
        <p:nvSpPr>
          <p:cNvPr id="64" name="TextBox 63"/>
          <p:cNvSpPr txBox="1"/>
          <p:nvPr userDrawn="1"/>
        </p:nvSpPr>
        <p:spPr>
          <a:xfrm>
            <a:off x="6817134" y="2875002"/>
            <a:ext cx="3942306" cy="1107996"/>
          </a:xfrm>
          <a:prstGeom prst="rect">
            <a:avLst/>
          </a:prstGeom>
          <a:noFill/>
        </p:spPr>
        <p:txBody>
          <a:bodyPr wrap="square" rtlCol="0">
            <a:spAutoFit/>
          </a:bodyPr>
          <a:lstStyle/>
          <a:p>
            <a:pPr algn="ctr"/>
            <a:r>
              <a:rPr lang="en-US" sz="6600" b="0" dirty="0" smtClean="0">
                <a:solidFill>
                  <a:schemeClr val="bg1"/>
                </a:solidFill>
                <a:latin typeface="Brush Script Std" panose="03060802040607070404" pitchFamily="66" charset="0"/>
              </a:rPr>
              <a:t>Thank you</a:t>
            </a:r>
            <a:endParaRPr lang="en-US" sz="6600" b="0" dirty="0">
              <a:solidFill>
                <a:schemeClr val="bg1"/>
              </a:solidFill>
              <a:latin typeface="Brush Script Std" panose="03060802040607070404" pitchFamily="66" charset="0"/>
            </a:endParaRPr>
          </a:p>
        </p:txBody>
      </p:sp>
      <p:cxnSp>
        <p:nvCxnSpPr>
          <p:cNvPr id="16" name="Straight Connector 15"/>
          <p:cNvCxnSpPr/>
          <p:nvPr userDrawn="1"/>
        </p:nvCxnSpPr>
        <p:spPr bwMode="auto">
          <a:xfrm>
            <a:off x="6471920" y="4053840"/>
            <a:ext cx="5222240" cy="0"/>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04" name="TextBox 103"/>
          <p:cNvSpPr txBox="1"/>
          <p:nvPr userDrawn="1"/>
        </p:nvSpPr>
        <p:spPr>
          <a:xfrm>
            <a:off x="6908574" y="4134842"/>
            <a:ext cx="3942306" cy="461665"/>
          </a:xfrm>
          <a:prstGeom prst="rect">
            <a:avLst/>
          </a:prstGeom>
          <a:noFill/>
        </p:spPr>
        <p:txBody>
          <a:bodyPr wrap="square" rtlCol="0">
            <a:spAutoFit/>
          </a:bodyPr>
          <a:lstStyle/>
          <a:p>
            <a:pPr algn="ctr"/>
            <a:r>
              <a:rPr lang="en-US" sz="2400" b="0" dirty="0" smtClean="0">
                <a:solidFill>
                  <a:schemeClr val="bg1"/>
                </a:solidFill>
                <a:latin typeface="Calibri" panose="020F0502020204030204" pitchFamily="34" charset="0"/>
              </a:rPr>
              <a:t>www.hexaware.com</a:t>
            </a:r>
            <a:endParaRPr lang="en-US" sz="2400" b="0" dirty="0">
              <a:solidFill>
                <a:schemeClr val="bg1"/>
              </a:solidFill>
              <a:latin typeface="Calibri" panose="020F0502020204030204" pitchFamily="34" charset="0"/>
            </a:endParaRPr>
          </a:p>
        </p:txBody>
      </p:sp>
      <p:grpSp>
        <p:nvGrpSpPr>
          <p:cNvPr id="17" name="Group 4"/>
          <p:cNvGrpSpPr>
            <a:grpSpLocks noChangeAspect="1"/>
          </p:cNvGrpSpPr>
          <p:nvPr userDrawn="1"/>
        </p:nvGrpSpPr>
        <p:grpSpPr bwMode="auto">
          <a:xfrm>
            <a:off x="2663172" y="753363"/>
            <a:ext cx="2333583" cy="1255777"/>
            <a:chOff x="301" y="1068"/>
            <a:chExt cx="1403" cy="755"/>
          </a:xfrm>
        </p:grpSpPr>
        <p:sp>
          <p:nvSpPr>
            <p:cNvPr id="18"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0437477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1159" y="1580016"/>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3"/>
          <p:cNvSpPr>
            <a:spLocks noGrp="1"/>
          </p:cNvSpPr>
          <p:nvPr>
            <p:ph type="body" sz="quarter" idx="11" hasCustomPrompt="1"/>
          </p:nvPr>
        </p:nvSpPr>
        <p:spPr>
          <a:xfrm>
            <a:off x="6359408" y="1588161"/>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4726194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unch line">
    <p:spTree>
      <p:nvGrpSpPr>
        <p:cNvPr id="1" name=""/>
        <p:cNvGrpSpPr/>
        <p:nvPr/>
      </p:nvGrpSpPr>
      <p:grpSpPr>
        <a:xfrm>
          <a:off x="0" y="0"/>
          <a:ext cx="0" cy="0"/>
          <a:chOff x="0" y="0"/>
          <a:chExt cx="0" cy="0"/>
        </a:xfrm>
      </p:grpSpPr>
      <p:sp>
        <p:nvSpPr>
          <p:cNvPr id="3" name="Title 2"/>
          <p:cNvSpPr>
            <a:spLocks noGrp="1"/>
          </p:cNvSpPr>
          <p:nvPr>
            <p:ph type="title"/>
          </p:nvPr>
        </p:nvSpPr>
        <p:spPr>
          <a:xfrm>
            <a:off x="0" y="2718457"/>
            <a:ext cx="12192000" cy="1141943"/>
          </a:xfrm>
        </p:spPr>
        <p:txBody>
          <a:bodyPr>
            <a:normAutofit/>
          </a:bodyPr>
          <a:lstStyle>
            <a:lvl1pPr algn="ctr">
              <a:defRPr sz="4263" b="1">
                <a:solidFill>
                  <a:srgbClr val="4D4D4D"/>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8572292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Seperator 1">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chemeClr val="accent4">
                  <a:lumMod val="50000"/>
                </a:schemeClr>
              </a:gs>
              <a:gs pos="50000">
                <a:schemeClr val="accent4">
                  <a:lumMod val="55000"/>
                </a:schemeClr>
              </a:gs>
              <a:gs pos="100000">
                <a:schemeClr val="accent4">
                  <a:lumMod val="60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213"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grpSp>
        <p:nvGrpSpPr>
          <p:cNvPr id="4" name="Group 4"/>
          <p:cNvGrpSpPr>
            <a:grpSpLocks noChangeAspect="1"/>
          </p:cNvGrpSpPr>
          <p:nvPr userDrawn="1"/>
        </p:nvGrpSpPr>
        <p:grpSpPr bwMode="auto">
          <a:xfrm>
            <a:off x="7383464" y="2370138"/>
            <a:ext cx="4803775" cy="4487863"/>
            <a:chOff x="4651" y="1493"/>
            <a:chExt cx="3026" cy="2827"/>
          </a:xfrm>
          <a:solidFill>
            <a:schemeClr val="bg1"/>
          </a:solidFill>
        </p:grpSpPr>
        <p:sp>
          <p:nvSpPr>
            <p:cNvPr id="7" name="Freeform 6"/>
            <p:cNvSpPr>
              <a:spLocks/>
            </p:cNvSpPr>
            <p:nvPr userDrawn="1"/>
          </p:nvSpPr>
          <p:spPr bwMode="auto">
            <a:xfrm>
              <a:off x="4991" y="1493"/>
              <a:ext cx="1007" cy="2827"/>
            </a:xfrm>
            <a:custGeom>
              <a:avLst/>
              <a:gdLst>
                <a:gd name="T0" fmla="*/ 1463 w 2016"/>
                <a:gd name="T1" fmla="*/ 0 h 5655"/>
                <a:gd name="T2" fmla="*/ 1463 w 2016"/>
                <a:gd name="T3" fmla="*/ 0 h 5655"/>
                <a:gd name="T4" fmla="*/ 1542 w 2016"/>
                <a:gd name="T5" fmla="*/ 6 h 5655"/>
                <a:gd name="T6" fmla="*/ 1618 w 2016"/>
                <a:gd name="T7" fmla="*/ 22 h 5655"/>
                <a:gd name="T8" fmla="*/ 1687 w 2016"/>
                <a:gd name="T9" fmla="*/ 48 h 5655"/>
                <a:gd name="T10" fmla="*/ 1753 w 2016"/>
                <a:gd name="T11" fmla="*/ 83 h 5655"/>
                <a:gd name="T12" fmla="*/ 1814 w 2016"/>
                <a:gd name="T13" fmla="*/ 127 h 5655"/>
                <a:gd name="T14" fmla="*/ 1867 w 2016"/>
                <a:gd name="T15" fmla="*/ 176 h 5655"/>
                <a:gd name="T16" fmla="*/ 1913 w 2016"/>
                <a:gd name="T17" fmla="*/ 233 h 5655"/>
                <a:gd name="T18" fmla="*/ 1952 w 2016"/>
                <a:gd name="T19" fmla="*/ 296 h 5655"/>
                <a:gd name="T20" fmla="*/ 1983 w 2016"/>
                <a:gd name="T21" fmla="*/ 362 h 5655"/>
                <a:gd name="T22" fmla="*/ 2003 w 2016"/>
                <a:gd name="T23" fmla="*/ 433 h 5655"/>
                <a:gd name="T24" fmla="*/ 2016 w 2016"/>
                <a:gd name="T25" fmla="*/ 509 h 5655"/>
                <a:gd name="T26" fmla="*/ 2016 w 2016"/>
                <a:gd name="T27" fmla="*/ 586 h 5655"/>
                <a:gd name="T28" fmla="*/ 2007 w 2016"/>
                <a:gd name="T29" fmla="*/ 665 h 5655"/>
                <a:gd name="T30" fmla="*/ 1098 w 2016"/>
                <a:gd name="T31" fmla="*/ 5209 h 5655"/>
                <a:gd name="T32" fmla="*/ 1080 w 2016"/>
                <a:gd name="T33" fmla="*/ 5279 h 5655"/>
                <a:gd name="T34" fmla="*/ 1052 w 2016"/>
                <a:gd name="T35" fmla="*/ 5343 h 5655"/>
                <a:gd name="T36" fmla="*/ 1019 w 2016"/>
                <a:gd name="T37" fmla="*/ 5402 h 5655"/>
                <a:gd name="T38" fmla="*/ 979 w 2016"/>
                <a:gd name="T39" fmla="*/ 5457 h 5655"/>
                <a:gd name="T40" fmla="*/ 931 w 2016"/>
                <a:gd name="T41" fmla="*/ 5506 h 5655"/>
                <a:gd name="T42" fmla="*/ 878 w 2016"/>
                <a:gd name="T43" fmla="*/ 5550 h 5655"/>
                <a:gd name="T44" fmla="*/ 821 w 2016"/>
                <a:gd name="T45" fmla="*/ 5585 h 5655"/>
                <a:gd name="T46" fmla="*/ 758 w 2016"/>
                <a:gd name="T47" fmla="*/ 5615 h 5655"/>
                <a:gd name="T48" fmla="*/ 694 w 2016"/>
                <a:gd name="T49" fmla="*/ 5637 h 5655"/>
                <a:gd name="T50" fmla="*/ 624 w 2016"/>
                <a:gd name="T51" fmla="*/ 5649 h 5655"/>
                <a:gd name="T52" fmla="*/ 555 w 2016"/>
                <a:gd name="T53" fmla="*/ 5655 h 5655"/>
                <a:gd name="T54" fmla="*/ 476 w 2016"/>
                <a:gd name="T55" fmla="*/ 5649 h 5655"/>
                <a:gd name="T56" fmla="*/ 400 w 2016"/>
                <a:gd name="T57" fmla="*/ 5633 h 5655"/>
                <a:gd name="T58" fmla="*/ 329 w 2016"/>
                <a:gd name="T59" fmla="*/ 5607 h 5655"/>
                <a:gd name="T60" fmla="*/ 263 w 2016"/>
                <a:gd name="T61" fmla="*/ 5572 h 5655"/>
                <a:gd name="T62" fmla="*/ 202 w 2016"/>
                <a:gd name="T63" fmla="*/ 5530 h 5655"/>
                <a:gd name="T64" fmla="*/ 149 w 2016"/>
                <a:gd name="T65" fmla="*/ 5479 h 5655"/>
                <a:gd name="T66" fmla="*/ 103 w 2016"/>
                <a:gd name="T67" fmla="*/ 5422 h 5655"/>
                <a:gd name="T68" fmla="*/ 64 w 2016"/>
                <a:gd name="T69" fmla="*/ 5359 h 5655"/>
                <a:gd name="T70" fmla="*/ 33 w 2016"/>
                <a:gd name="T71" fmla="*/ 5293 h 5655"/>
                <a:gd name="T72" fmla="*/ 13 w 2016"/>
                <a:gd name="T73" fmla="*/ 5222 h 5655"/>
                <a:gd name="T74" fmla="*/ 2 w 2016"/>
                <a:gd name="T75" fmla="*/ 5146 h 5655"/>
                <a:gd name="T76" fmla="*/ 0 w 2016"/>
                <a:gd name="T77" fmla="*/ 5069 h 5655"/>
                <a:gd name="T78" fmla="*/ 9 w 2016"/>
                <a:gd name="T79" fmla="*/ 4992 h 5655"/>
                <a:gd name="T80" fmla="*/ 920 w 2016"/>
                <a:gd name="T81" fmla="*/ 446 h 5655"/>
                <a:gd name="T82" fmla="*/ 938 w 2016"/>
                <a:gd name="T83" fmla="*/ 378 h 5655"/>
                <a:gd name="T84" fmla="*/ 964 w 2016"/>
                <a:gd name="T85" fmla="*/ 312 h 5655"/>
                <a:gd name="T86" fmla="*/ 997 w 2016"/>
                <a:gd name="T87" fmla="*/ 254 h 5655"/>
                <a:gd name="T88" fmla="*/ 1039 w 2016"/>
                <a:gd name="T89" fmla="*/ 198 h 5655"/>
                <a:gd name="T90" fmla="*/ 1085 w 2016"/>
                <a:gd name="T91" fmla="*/ 149 h 5655"/>
                <a:gd name="T92" fmla="*/ 1138 w 2016"/>
                <a:gd name="T93" fmla="*/ 107 h 5655"/>
                <a:gd name="T94" fmla="*/ 1195 w 2016"/>
                <a:gd name="T95" fmla="*/ 70 h 5655"/>
                <a:gd name="T96" fmla="*/ 1258 w 2016"/>
                <a:gd name="T97" fmla="*/ 41 h 5655"/>
                <a:gd name="T98" fmla="*/ 1324 w 2016"/>
                <a:gd name="T99" fmla="*/ 19 h 5655"/>
                <a:gd name="T100" fmla="*/ 1392 w 2016"/>
                <a:gd name="T101" fmla="*/ 6 h 5655"/>
                <a:gd name="T102" fmla="*/ 1463 w 2016"/>
                <a:gd name="T103" fmla="*/ 0 h 5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16" h="5655">
                  <a:moveTo>
                    <a:pt x="1463" y="0"/>
                  </a:moveTo>
                  <a:lnTo>
                    <a:pt x="1463" y="0"/>
                  </a:lnTo>
                  <a:lnTo>
                    <a:pt x="1542" y="6"/>
                  </a:lnTo>
                  <a:lnTo>
                    <a:pt x="1618" y="22"/>
                  </a:lnTo>
                  <a:lnTo>
                    <a:pt x="1687" y="48"/>
                  </a:lnTo>
                  <a:lnTo>
                    <a:pt x="1753" y="83"/>
                  </a:lnTo>
                  <a:lnTo>
                    <a:pt x="1814" y="127"/>
                  </a:lnTo>
                  <a:lnTo>
                    <a:pt x="1867" y="176"/>
                  </a:lnTo>
                  <a:lnTo>
                    <a:pt x="1913" y="233"/>
                  </a:lnTo>
                  <a:lnTo>
                    <a:pt x="1952" y="296"/>
                  </a:lnTo>
                  <a:lnTo>
                    <a:pt x="1983" y="362"/>
                  </a:lnTo>
                  <a:lnTo>
                    <a:pt x="2003" y="433"/>
                  </a:lnTo>
                  <a:lnTo>
                    <a:pt x="2016" y="509"/>
                  </a:lnTo>
                  <a:lnTo>
                    <a:pt x="2016" y="586"/>
                  </a:lnTo>
                  <a:lnTo>
                    <a:pt x="2007" y="665"/>
                  </a:lnTo>
                  <a:lnTo>
                    <a:pt x="1098" y="5209"/>
                  </a:lnTo>
                  <a:lnTo>
                    <a:pt x="1080" y="5279"/>
                  </a:lnTo>
                  <a:lnTo>
                    <a:pt x="1052" y="5343"/>
                  </a:lnTo>
                  <a:lnTo>
                    <a:pt x="1019" y="5402"/>
                  </a:lnTo>
                  <a:lnTo>
                    <a:pt x="979" y="5457"/>
                  </a:lnTo>
                  <a:lnTo>
                    <a:pt x="931" y="5506"/>
                  </a:lnTo>
                  <a:lnTo>
                    <a:pt x="878" y="5550"/>
                  </a:lnTo>
                  <a:lnTo>
                    <a:pt x="821" y="5585"/>
                  </a:lnTo>
                  <a:lnTo>
                    <a:pt x="758" y="5615"/>
                  </a:lnTo>
                  <a:lnTo>
                    <a:pt x="694" y="5637"/>
                  </a:lnTo>
                  <a:lnTo>
                    <a:pt x="624" y="5649"/>
                  </a:lnTo>
                  <a:lnTo>
                    <a:pt x="555" y="5655"/>
                  </a:lnTo>
                  <a:lnTo>
                    <a:pt x="476" y="5649"/>
                  </a:lnTo>
                  <a:lnTo>
                    <a:pt x="400" y="5633"/>
                  </a:lnTo>
                  <a:lnTo>
                    <a:pt x="329" y="5607"/>
                  </a:lnTo>
                  <a:lnTo>
                    <a:pt x="263" y="5572"/>
                  </a:lnTo>
                  <a:lnTo>
                    <a:pt x="202" y="5530"/>
                  </a:lnTo>
                  <a:lnTo>
                    <a:pt x="149" y="5479"/>
                  </a:lnTo>
                  <a:lnTo>
                    <a:pt x="103" y="5422"/>
                  </a:lnTo>
                  <a:lnTo>
                    <a:pt x="64" y="5359"/>
                  </a:lnTo>
                  <a:lnTo>
                    <a:pt x="33" y="5293"/>
                  </a:lnTo>
                  <a:lnTo>
                    <a:pt x="13" y="5222"/>
                  </a:lnTo>
                  <a:lnTo>
                    <a:pt x="2" y="5146"/>
                  </a:lnTo>
                  <a:lnTo>
                    <a:pt x="0" y="5069"/>
                  </a:lnTo>
                  <a:lnTo>
                    <a:pt x="9" y="4992"/>
                  </a:lnTo>
                  <a:lnTo>
                    <a:pt x="920" y="446"/>
                  </a:lnTo>
                  <a:lnTo>
                    <a:pt x="938" y="378"/>
                  </a:lnTo>
                  <a:lnTo>
                    <a:pt x="964" y="312"/>
                  </a:lnTo>
                  <a:lnTo>
                    <a:pt x="997" y="254"/>
                  </a:lnTo>
                  <a:lnTo>
                    <a:pt x="1039" y="198"/>
                  </a:lnTo>
                  <a:lnTo>
                    <a:pt x="1085" y="149"/>
                  </a:lnTo>
                  <a:lnTo>
                    <a:pt x="1138" y="107"/>
                  </a:lnTo>
                  <a:lnTo>
                    <a:pt x="1195" y="70"/>
                  </a:lnTo>
                  <a:lnTo>
                    <a:pt x="1258" y="41"/>
                  </a:lnTo>
                  <a:lnTo>
                    <a:pt x="1324" y="19"/>
                  </a:lnTo>
                  <a:lnTo>
                    <a:pt x="1392" y="6"/>
                  </a:lnTo>
                  <a:lnTo>
                    <a:pt x="14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auto">
            <a:xfrm>
              <a:off x="6404" y="2199"/>
              <a:ext cx="867" cy="2121"/>
            </a:xfrm>
            <a:custGeom>
              <a:avLst/>
              <a:gdLst>
                <a:gd name="T0" fmla="*/ 1179 w 1733"/>
                <a:gd name="T1" fmla="*/ 0 h 4241"/>
                <a:gd name="T2" fmla="*/ 1258 w 1733"/>
                <a:gd name="T3" fmla="*/ 5 h 4241"/>
                <a:gd name="T4" fmla="*/ 1333 w 1733"/>
                <a:gd name="T5" fmla="*/ 22 h 4241"/>
                <a:gd name="T6" fmla="*/ 1405 w 1733"/>
                <a:gd name="T7" fmla="*/ 48 h 4241"/>
                <a:gd name="T8" fmla="*/ 1471 w 1733"/>
                <a:gd name="T9" fmla="*/ 83 h 4241"/>
                <a:gd name="T10" fmla="*/ 1531 w 1733"/>
                <a:gd name="T11" fmla="*/ 125 h 4241"/>
                <a:gd name="T12" fmla="*/ 1585 w 1733"/>
                <a:gd name="T13" fmla="*/ 176 h 4241"/>
                <a:gd name="T14" fmla="*/ 1630 w 1733"/>
                <a:gd name="T15" fmla="*/ 233 h 4241"/>
                <a:gd name="T16" fmla="*/ 1669 w 1733"/>
                <a:gd name="T17" fmla="*/ 295 h 4241"/>
                <a:gd name="T18" fmla="*/ 1700 w 1733"/>
                <a:gd name="T19" fmla="*/ 362 h 4241"/>
                <a:gd name="T20" fmla="*/ 1720 w 1733"/>
                <a:gd name="T21" fmla="*/ 433 h 4241"/>
                <a:gd name="T22" fmla="*/ 1731 w 1733"/>
                <a:gd name="T23" fmla="*/ 508 h 4241"/>
                <a:gd name="T24" fmla="*/ 1733 w 1733"/>
                <a:gd name="T25" fmla="*/ 586 h 4241"/>
                <a:gd name="T26" fmla="*/ 1722 w 1733"/>
                <a:gd name="T27" fmla="*/ 663 h 4241"/>
                <a:gd name="T28" fmla="*/ 1096 w 1733"/>
                <a:gd name="T29" fmla="*/ 3795 h 4241"/>
                <a:gd name="T30" fmla="*/ 1078 w 1733"/>
                <a:gd name="T31" fmla="*/ 3865 h 4241"/>
                <a:gd name="T32" fmla="*/ 1052 w 1733"/>
                <a:gd name="T33" fmla="*/ 3929 h 4241"/>
                <a:gd name="T34" fmla="*/ 1017 w 1733"/>
                <a:gd name="T35" fmla="*/ 3988 h 4241"/>
                <a:gd name="T36" fmla="*/ 977 w 1733"/>
                <a:gd name="T37" fmla="*/ 4043 h 4241"/>
                <a:gd name="T38" fmla="*/ 931 w 1733"/>
                <a:gd name="T39" fmla="*/ 4092 h 4241"/>
                <a:gd name="T40" fmla="*/ 878 w 1733"/>
                <a:gd name="T41" fmla="*/ 4136 h 4241"/>
                <a:gd name="T42" fmla="*/ 821 w 1733"/>
                <a:gd name="T43" fmla="*/ 4171 h 4241"/>
                <a:gd name="T44" fmla="*/ 758 w 1733"/>
                <a:gd name="T45" fmla="*/ 4201 h 4241"/>
                <a:gd name="T46" fmla="*/ 692 w 1733"/>
                <a:gd name="T47" fmla="*/ 4223 h 4241"/>
                <a:gd name="T48" fmla="*/ 624 w 1733"/>
                <a:gd name="T49" fmla="*/ 4235 h 4241"/>
                <a:gd name="T50" fmla="*/ 553 w 1733"/>
                <a:gd name="T51" fmla="*/ 4241 h 4241"/>
                <a:gd name="T52" fmla="*/ 474 w 1733"/>
                <a:gd name="T53" fmla="*/ 4235 h 4241"/>
                <a:gd name="T54" fmla="*/ 399 w 1733"/>
                <a:gd name="T55" fmla="*/ 4219 h 4241"/>
                <a:gd name="T56" fmla="*/ 329 w 1733"/>
                <a:gd name="T57" fmla="*/ 4193 h 4241"/>
                <a:gd name="T58" fmla="*/ 263 w 1733"/>
                <a:gd name="T59" fmla="*/ 4158 h 4241"/>
                <a:gd name="T60" fmla="*/ 202 w 1733"/>
                <a:gd name="T61" fmla="*/ 4116 h 4241"/>
                <a:gd name="T62" fmla="*/ 149 w 1733"/>
                <a:gd name="T63" fmla="*/ 4065 h 4241"/>
                <a:gd name="T64" fmla="*/ 103 w 1733"/>
                <a:gd name="T65" fmla="*/ 4008 h 4241"/>
                <a:gd name="T66" fmla="*/ 65 w 1733"/>
                <a:gd name="T67" fmla="*/ 3945 h 4241"/>
                <a:gd name="T68" fmla="*/ 33 w 1733"/>
                <a:gd name="T69" fmla="*/ 3879 h 4241"/>
                <a:gd name="T70" fmla="*/ 11 w 1733"/>
                <a:gd name="T71" fmla="*/ 3808 h 4241"/>
                <a:gd name="T72" fmla="*/ 0 w 1733"/>
                <a:gd name="T73" fmla="*/ 3732 h 4241"/>
                <a:gd name="T74" fmla="*/ 0 w 1733"/>
                <a:gd name="T75" fmla="*/ 3655 h 4241"/>
                <a:gd name="T76" fmla="*/ 9 w 1733"/>
                <a:gd name="T77" fmla="*/ 3578 h 4241"/>
                <a:gd name="T78" fmla="*/ 635 w 1733"/>
                <a:gd name="T79" fmla="*/ 446 h 4241"/>
                <a:gd name="T80" fmla="*/ 654 w 1733"/>
                <a:gd name="T81" fmla="*/ 378 h 4241"/>
                <a:gd name="T82" fmla="*/ 681 w 1733"/>
                <a:gd name="T83" fmla="*/ 312 h 4241"/>
                <a:gd name="T84" fmla="*/ 714 w 1733"/>
                <a:gd name="T85" fmla="*/ 253 h 4241"/>
                <a:gd name="T86" fmla="*/ 755 w 1733"/>
                <a:gd name="T87" fmla="*/ 198 h 4241"/>
                <a:gd name="T88" fmla="*/ 803 w 1733"/>
                <a:gd name="T89" fmla="*/ 149 h 4241"/>
                <a:gd name="T90" fmla="*/ 856 w 1733"/>
                <a:gd name="T91" fmla="*/ 105 h 4241"/>
                <a:gd name="T92" fmla="*/ 913 w 1733"/>
                <a:gd name="T93" fmla="*/ 70 h 4241"/>
                <a:gd name="T94" fmla="*/ 975 w 1733"/>
                <a:gd name="T95" fmla="*/ 40 h 4241"/>
                <a:gd name="T96" fmla="*/ 1039 w 1733"/>
                <a:gd name="T97" fmla="*/ 18 h 4241"/>
                <a:gd name="T98" fmla="*/ 1109 w 1733"/>
                <a:gd name="T99" fmla="*/ 5 h 4241"/>
                <a:gd name="T100" fmla="*/ 1179 w 1733"/>
                <a:gd name="T101" fmla="*/ 0 h 4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33" h="4241">
                  <a:moveTo>
                    <a:pt x="1179" y="0"/>
                  </a:moveTo>
                  <a:lnTo>
                    <a:pt x="1258" y="5"/>
                  </a:lnTo>
                  <a:lnTo>
                    <a:pt x="1333" y="22"/>
                  </a:lnTo>
                  <a:lnTo>
                    <a:pt x="1405" y="48"/>
                  </a:lnTo>
                  <a:lnTo>
                    <a:pt x="1471" y="83"/>
                  </a:lnTo>
                  <a:lnTo>
                    <a:pt x="1531" y="125"/>
                  </a:lnTo>
                  <a:lnTo>
                    <a:pt x="1585" y="176"/>
                  </a:lnTo>
                  <a:lnTo>
                    <a:pt x="1630" y="233"/>
                  </a:lnTo>
                  <a:lnTo>
                    <a:pt x="1669" y="295"/>
                  </a:lnTo>
                  <a:lnTo>
                    <a:pt x="1700" y="362"/>
                  </a:lnTo>
                  <a:lnTo>
                    <a:pt x="1720" y="433"/>
                  </a:lnTo>
                  <a:lnTo>
                    <a:pt x="1731" y="508"/>
                  </a:lnTo>
                  <a:lnTo>
                    <a:pt x="1733" y="586"/>
                  </a:lnTo>
                  <a:lnTo>
                    <a:pt x="1722" y="663"/>
                  </a:lnTo>
                  <a:lnTo>
                    <a:pt x="1096" y="3795"/>
                  </a:lnTo>
                  <a:lnTo>
                    <a:pt x="1078" y="3865"/>
                  </a:lnTo>
                  <a:lnTo>
                    <a:pt x="1052" y="3929"/>
                  </a:lnTo>
                  <a:lnTo>
                    <a:pt x="1017" y="3988"/>
                  </a:lnTo>
                  <a:lnTo>
                    <a:pt x="977" y="4043"/>
                  </a:lnTo>
                  <a:lnTo>
                    <a:pt x="931" y="4092"/>
                  </a:lnTo>
                  <a:lnTo>
                    <a:pt x="878" y="4136"/>
                  </a:lnTo>
                  <a:lnTo>
                    <a:pt x="821" y="4171"/>
                  </a:lnTo>
                  <a:lnTo>
                    <a:pt x="758" y="4201"/>
                  </a:lnTo>
                  <a:lnTo>
                    <a:pt x="692" y="4223"/>
                  </a:lnTo>
                  <a:lnTo>
                    <a:pt x="624" y="4235"/>
                  </a:lnTo>
                  <a:lnTo>
                    <a:pt x="553" y="4241"/>
                  </a:lnTo>
                  <a:lnTo>
                    <a:pt x="474" y="4235"/>
                  </a:lnTo>
                  <a:lnTo>
                    <a:pt x="399" y="4219"/>
                  </a:lnTo>
                  <a:lnTo>
                    <a:pt x="329" y="4193"/>
                  </a:lnTo>
                  <a:lnTo>
                    <a:pt x="263" y="4158"/>
                  </a:lnTo>
                  <a:lnTo>
                    <a:pt x="202" y="4116"/>
                  </a:lnTo>
                  <a:lnTo>
                    <a:pt x="149" y="4065"/>
                  </a:lnTo>
                  <a:lnTo>
                    <a:pt x="103" y="4008"/>
                  </a:lnTo>
                  <a:lnTo>
                    <a:pt x="65" y="3945"/>
                  </a:lnTo>
                  <a:lnTo>
                    <a:pt x="33" y="3879"/>
                  </a:lnTo>
                  <a:lnTo>
                    <a:pt x="11" y="3808"/>
                  </a:lnTo>
                  <a:lnTo>
                    <a:pt x="0" y="3732"/>
                  </a:lnTo>
                  <a:lnTo>
                    <a:pt x="0" y="3655"/>
                  </a:lnTo>
                  <a:lnTo>
                    <a:pt x="9" y="3578"/>
                  </a:lnTo>
                  <a:lnTo>
                    <a:pt x="635" y="446"/>
                  </a:lnTo>
                  <a:lnTo>
                    <a:pt x="654" y="378"/>
                  </a:lnTo>
                  <a:lnTo>
                    <a:pt x="681" y="312"/>
                  </a:lnTo>
                  <a:lnTo>
                    <a:pt x="714" y="253"/>
                  </a:lnTo>
                  <a:lnTo>
                    <a:pt x="755" y="198"/>
                  </a:lnTo>
                  <a:lnTo>
                    <a:pt x="803" y="149"/>
                  </a:lnTo>
                  <a:lnTo>
                    <a:pt x="856" y="105"/>
                  </a:lnTo>
                  <a:lnTo>
                    <a:pt x="913" y="70"/>
                  </a:lnTo>
                  <a:lnTo>
                    <a:pt x="975" y="40"/>
                  </a:lnTo>
                  <a:lnTo>
                    <a:pt x="1039" y="18"/>
                  </a:lnTo>
                  <a:lnTo>
                    <a:pt x="1109" y="5"/>
                  </a:lnTo>
                  <a:lnTo>
                    <a:pt x="11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userDrawn="1"/>
          </p:nvSpPr>
          <p:spPr bwMode="auto">
            <a:xfrm>
              <a:off x="7112" y="3755"/>
              <a:ext cx="565" cy="565"/>
            </a:xfrm>
            <a:custGeom>
              <a:avLst/>
              <a:gdLst>
                <a:gd name="T0" fmla="*/ 565 w 1130"/>
                <a:gd name="T1" fmla="*/ 0 h 1131"/>
                <a:gd name="T2" fmla="*/ 642 w 1130"/>
                <a:gd name="T3" fmla="*/ 6 h 1131"/>
                <a:gd name="T4" fmla="*/ 716 w 1130"/>
                <a:gd name="T5" fmla="*/ 20 h 1131"/>
                <a:gd name="T6" fmla="*/ 785 w 1130"/>
                <a:gd name="T7" fmla="*/ 44 h 1131"/>
                <a:gd name="T8" fmla="*/ 850 w 1130"/>
                <a:gd name="T9" fmla="*/ 77 h 1131"/>
                <a:gd name="T10" fmla="*/ 910 w 1130"/>
                <a:gd name="T11" fmla="*/ 118 h 1131"/>
                <a:gd name="T12" fmla="*/ 965 w 1130"/>
                <a:gd name="T13" fmla="*/ 165 h 1131"/>
                <a:gd name="T14" fmla="*/ 1013 w 1130"/>
                <a:gd name="T15" fmla="*/ 220 h 1131"/>
                <a:gd name="T16" fmla="*/ 1053 w 1130"/>
                <a:gd name="T17" fmla="*/ 279 h 1131"/>
                <a:gd name="T18" fmla="*/ 1086 w 1130"/>
                <a:gd name="T19" fmla="*/ 345 h 1131"/>
                <a:gd name="T20" fmla="*/ 1110 w 1130"/>
                <a:gd name="T21" fmla="*/ 415 h 1131"/>
                <a:gd name="T22" fmla="*/ 1125 w 1130"/>
                <a:gd name="T23" fmla="*/ 488 h 1131"/>
                <a:gd name="T24" fmla="*/ 1130 w 1130"/>
                <a:gd name="T25" fmla="*/ 566 h 1131"/>
                <a:gd name="T26" fmla="*/ 1125 w 1130"/>
                <a:gd name="T27" fmla="*/ 643 h 1131"/>
                <a:gd name="T28" fmla="*/ 1110 w 1130"/>
                <a:gd name="T29" fmla="*/ 716 h 1131"/>
                <a:gd name="T30" fmla="*/ 1086 w 1130"/>
                <a:gd name="T31" fmla="*/ 786 h 1131"/>
                <a:gd name="T32" fmla="*/ 1053 w 1130"/>
                <a:gd name="T33" fmla="*/ 850 h 1131"/>
                <a:gd name="T34" fmla="*/ 1013 w 1130"/>
                <a:gd name="T35" fmla="*/ 911 h 1131"/>
                <a:gd name="T36" fmla="*/ 965 w 1130"/>
                <a:gd name="T37" fmla="*/ 966 h 1131"/>
                <a:gd name="T38" fmla="*/ 910 w 1130"/>
                <a:gd name="T39" fmla="*/ 1013 h 1131"/>
                <a:gd name="T40" fmla="*/ 850 w 1130"/>
                <a:gd name="T41" fmla="*/ 1054 h 1131"/>
                <a:gd name="T42" fmla="*/ 785 w 1130"/>
                <a:gd name="T43" fmla="*/ 1087 h 1131"/>
                <a:gd name="T44" fmla="*/ 716 w 1130"/>
                <a:gd name="T45" fmla="*/ 1111 h 1131"/>
                <a:gd name="T46" fmla="*/ 642 w 1130"/>
                <a:gd name="T47" fmla="*/ 1125 h 1131"/>
                <a:gd name="T48" fmla="*/ 565 w 1130"/>
                <a:gd name="T49" fmla="*/ 1131 h 1131"/>
                <a:gd name="T50" fmla="*/ 488 w 1130"/>
                <a:gd name="T51" fmla="*/ 1125 h 1131"/>
                <a:gd name="T52" fmla="*/ 415 w 1130"/>
                <a:gd name="T53" fmla="*/ 1111 h 1131"/>
                <a:gd name="T54" fmla="*/ 345 w 1130"/>
                <a:gd name="T55" fmla="*/ 1087 h 1131"/>
                <a:gd name="T56" fmla="*/ 281 w 1130"/>
                <a:gd name="T57" fmla="*/ 1054 h 1131"/>
                <a:gd name="T58" fmla="*/ 220 w 1130"/>
                <a:gd name="T59" fmla="*/ 1013 h 1131"/>
                <a:gd name="T60" fmla="*/ 165 w 1130"/>
                <a:gd name="T61" fmla="*/ 966 h 1131"/>
                <a:gd name="T62" fmla="*/ 117 w 1130"/>
                <a:gd name="T63" fmla="*/ 911 h 1131"/>
                <a:gd name="T64" fmla="*/ 77 w 1130"/>
                <a:gd name="T65" fmla="*/ 850 h 1131"/>
                <a:gd name="T66" fmla="*/ 44 w 1130"/>
                <a:gd name="T67" fmla="*/ 786 h 1131"/>
                <a:gd name="T68" fmla="*/ 20 w 1130"/>
                <a:gd name="T69" fmla="*/ 716 h 1131"/>
                <a:gd name="T70" fmla="*/ 5 w 1130"/>
                <a:gd name="T71" fmla="*/ 643 h 1131"/>
                <a:gd name="T72" fmla="*/ 0 w 1130"/>
                <a:gd name="T73" fmla="*/ 566 h 1131"/>
                <a:gd name="T74" fmla="*/ 5 w 1130"/>
                <a:gd name="T75" fmla="*/ 488 h 1131"/>
                <a:gd name="T76" fmla="*/ 20 w 1130"/>
                <a:gd name="T77" fmla="*/ 415 h 1131"/>
                <a:gd name="T78" fmla="*/ 44 w 1130"/>
                <a:gd name="T79" fmla="*/ 345 h 1131"/>
                <a:gd name="T80" fmla="*/ 77 w 1130"/>
                <a:gd name="T81" fmla="*/ 279 h 1131"/>
                <a:gd name="T82" fmla="*/ 117 w 1130"/>
                <a:gd name="T83" fmla="*/ 220 h 1131"/>
                <a:gd name="T84" fmla="*/ 165 w 1130"/>
                <a:gd name="T85" fmla="*/ 165 h 1131"/>
                <a:gd name="T86" fmla="*/ 220 w 1130"/>
                <a:gd name="T87" fmla="*/ 118 h 1131"/>
                <a:gd name="T88" fmla="*/ 281 w 1130"/>
                <a:gd name="T89" fmla="*/ 77 h 1131"/>
                <a:gd name="T90" fmla="*/ 345 w 1130"/>
                <a:gd name="T91" fmla="*/ 44 h 1131"/>
                <a:gd name="T92" fmla="*/ 415 w 1130"/>
                <a:gd name="T93" fmla="*/ 20 h 1131"/>
                <a:gd name="T94" fmla="*/ 488 w 1130"/>
                <a:gd name="T95" fmla="*/ 6 h 1131"/>
                <a:gd name="T96" fmla="*/ 565 w 1130"/>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0" h="1131">
                  <a:moveTo>
                    <a:pt x="565" y="0"/>
                  </a:moveTo>
                  <a:lnTo>
                    <a:pt x="642" y="6"/>
                  </a:lnTo>
                  <a:lnTo>
                    <a:pt x="716" y="20"/>
                  </a:lnTo>
                  <a:lnTo>
                    <a:pt x="785" y="44"/>
                  </a:lnTo>
                  <a:lnTo>
                    <a:pt x="850" y="77"/>
                  </a:lnTo>
                  <a:lnTo>
                    <a:pt x="910" y="118"/>
                  </a:lnTo>
                  <a:lnTo>
                    <a:pt x="965" y="165"/>
                  </a:lnTo>
                  <a:lnTo>
                    <a:pt x="1013" y="220"/>
                  </a:lnTo>
                  <a:lnTo>
                    <a:pt x="1053" y="279"/>
                  </a:lnTo>
                  <a:lnTo>
                    <a:pt x="1086" y="345"/>
                  </a:lnTo>
                  <a:lnTo>
                    <a:pt x="1110" y="415"/>
                  </a:lnTo>
                  <a:lnTo>
                    <a:pt x="1125" y="488"/>
                  </a:lnTo>
                  <a:lnTo>
                    <a:pt x="1130" y="566"/>
                  </a:lnTo>
                  <a:lnTo>
                    <a:pt x="1125" y="643"/>
                  </a:lnTo>
                  <a:lnTo>
                    <a:pt x="1110" y="716"/>
                  </a:lnTo>
                  <a:lnTo>
                    <a:pt x="1086" y="786"/>
                  </a:lnTo>
                  <a:lnTo>
                    <a:pt x="1053" y="850"/>
                  </a:lnTo>
                  <a:lnTo>
                    <a:pt x="1013" y="911"/>
                  </a:lnTo>
                  <a:lnTo>
                    <a:pt x="965" y="966"/>
                  </a:lnTo>
                  <a:lnTo>
                    <a:pt x="910" y="1013"/>
                  </a:lnTo>
                  <a:lnTo>
                    <a:pt x="850" y="1054"/>
                  </a:lnTo>
                  <a:lnTo>
                    <a:pt x="785" y="1087"/>
                  </a:lnTo>
                  <a:lnTo>
                    <a:pt x="716" y="1111"/>
                  </a:lnTo>
                  <a:lnTo>
                    <a:pt x="642" y="1125"/>
                  </a:lnTo>
                  <a:lnTo>
                    <a:pt x="565" y="1131"/>
                  </a:lnTo>
                  <a:lnTo>
                    <a:pt x="488" y="1125"/>
                  </a:lnTo>
                  <a:lnTo>
                    <a:pt x="415" y="1111"/>
                  </a:lnTo>
                  <a:lnTo>
                    <a:pt x="345" y="1087"/>
                  </a:lnTo>
                  <a:lnTo>
                    <a:pt x="281" y="1054"/>
                  </a:lnTo>
                  <a:lnTo>
                    <a:pt x="220" y="1013"/>
                  </a:lnTo>
                  <a:lnTo>
                    <a:pt x="165" y="966"/>
                  </a:lnTo>
                  <a:lnTo>
                    <a:pt x="117" y="911"/>
                  </a:lnTo>
                  <a:lnTo>
                    <a:pt x="77" y="850"/>
                  </a:lnTo>
                  <a:lnTo>
                    <a:pt x="44" y="786"/>
                  </a:lnTo>
                  <a:lnTo>
                    <a:pt x="20" y="716"/>
                  </a:lnTo>
                  <a:lnTo>
                    <a:pt x="5" y="643"/>
                  </a:lnTo>
                  <a:lnTo>
                    <a:pt x="0" y="566"/>
                  </a:lnTo>
                  <a:lnTo>
                    <a:pt x="5" y="488"/>
                  </a:lnTo>
                  <a:lnTo>
                    <a:pt x="20" y="415"/>
                  </a:lnTo>
                  <a:lnTo>
                    <a:pt x="44" y="345"/>
                  </a:lnTo>
                  <a:lnTo>
                    <a:pt x="77" y="279"/>
                  </a:lnTo>
                  <a:lnTo>
                    <a:pt x="117" y="220"/>
                  </a:lnTo>
                  <a:lnTo>
                    <a:pt x="165" y="165"/>
                  </a:lnTo>
                  <a:lnTo>
                    <a:pt x="220" y="118"/>
                  </a:lnTo>
                  <a:lnTo>
                    <a:pt x="281" y="77"/>
                  </a:lnTo>
                  <a:lnTo>
                    <a:pt x="345" y="44"/>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userDrawn="1"/>
          </p:nvSpPr>
          <p:spPr bwMode="auto">
            <a:xfrm>
              <a:off x="6853" y="1494"/>
              <a:ext cx="565" cy="565"/>
            </a:xfrm>
            <a:custGeom>
              <a:avLst/>
              <a:gdLst>
                <a:gd name="T0" fmla="*/ 565 w 1131"/>
                <a:gd name="T1" fmla="*/ 0 h 1131"/>
                <a:gd name="T2" fmla="*/ 641 w 1131"/>
                <a:gd name="T3" fmla="*/ 6 h 1131"/>
                <a:gd name="T4" fmla="*/ 714 w 1131"/>
                <a:gd name="T5" fmla="*/ 20 h 1131"/>
                <a:gd name="T6" fmla="*/ 784 w 1131"/>
                <a:gd name="T7" fmla="*/ 46 h 1131"/>
                <a:gd name="T8" fmla="*/ 850 w 1131"/>
                <a:gd name="T9" fmla="*/ 79 h 1131"/>
                <a:gd name="T10" fmla="*/ 911 w 1131"/>
                <a:gd name="T11" fmla="*/ 119 h 1131"/>
                <a:gd name="T12" fmla="*/ 964 w 1131"/>
                <a:gd name="T13" fmla="*/ 167 h 1131"/>
                <a:gd name="T14" fmla="*/ 1011 w 1131"/>
                <a:gd name="T15" fmla="*/ 220 h 1131"/>
                <a:gd name="T16" fmla="*/ 1054 w 1131"/>
                <a:gd name="T17" fmla="*/ 281 h 1131"/>
                <a:gd name="T18" fmla="*/ 1085 w 1131"/>
                <a:gd name="T19" fmla="*/ 347 h 1131"/>
                <a:gd name="T20" fmla="*/ 1111 w 1131"/>
                <a:gd name="T21" fmla="*/ 417 h 1131"/>
                <a:gd name="T22" fmla="*/ 1125 w 1131"/>
                <a:gd name="T23" fmla="*/ 490 h 1131"/>
                <a:gd name="T24" fmla="*/ 1131 w 1131"/>
                <a:gd name="T25" fmla="*/ 565 h 1131"/>
                <a:gd name="T26" fmla="*/ 1125 w 1131"/>
                <a:gd name="T27" fmla="*/ 643 h 1131"/>
                <a:gd name="T28" fmla="*/ 1111 w 1131"/>
                <a:gd name="T29" fmla="*/ 716 h 1131"/>
                <a:gd name="T30" fmla="*/ 1085 w 1131"/>
                <a:gd name="T31" fmla="*/ 786 h 1131"/>
                <a:gd name="T32" fmla="*/ 1054 w 1131"/>
                <a:gd name="T33" fmla="*/ 852 h 1131"/>
                <a:gd name="T34" fmla="*/ 1011 w 1131"/>
                <a:gd name="T35" fmla="*/ 912 h 1131"/>
                <a:gd name="T36" fmla="*/ 964 w 1131"/>
                <a:gd name="T37" fmla="*/ 966 h 1131"/>
                <a:gd name="T38" fmla="*/ 911 w 1131"/>
                <a:gd name="T39" fmla="*/ 1013 h 1131"/>
                <a:gd name="T40" fmla="*/ 850 w 1131"/>
                <a:gd name="T41" fmla="*/ 1054 h 1131"/>
                <a:gd name="T42" fmla="*/ 784 w 1131"/>
                <a:gd name="T43" fmla="*/ 1087 h 1131"/>
                <a:gd name="T44" fmla="*/ 714 w 1131"/>
                <a:gd name="T45" fmla="*/ 1111 h 1131"/>
                <a:gd name="T46" fmla="*/ 641 w 1131"/>
                <a:gd name="T47" fmla="*/ 1127 h 1131"/>
                <a:gd name="T48" fmla="*/ 565 w 1131"/>
                <a:gd name="T49" fmla="*/ 1131 h 1131"/>
                <a:gd name="T50" fmla="*/ 488 w 1131"/>
                <a:gd name="T51" fmla="*/ 1127 h 1131"/>
                <a:gd name="T52" fmla="*/ 415 w 1131"/>
                <a:gd name="T53" fmla="*/ 1111 h 1131"/>
                <a:gd name="T54" fmla="*/ 345 w 1131"/>
                <a:gd name="T55" fmla="*/ 1087 h 1131"/>
                <a:gd name="T56" fmla="*/ 279 w 1131"/>
                <a:gd name="T57" fmla="*/ 1054 h 1131"/>
                <a:gd name="T58" fmla="*/ 218 w 1131"/>
                <a:gd name="T59" fmla="*/ 1013 h 1131"/>
                <a:gd name="T60" fmla="*/ 165 w 1131"/>
                <a:gd name="T61" fmla="*/ 966 h 1131"/>
                <a:gd name="T62" fmla="*/ 117 w 1131"/>
                <a:gd name="T63" fmla="*/ 912 h 1131"/>
                <a:gd name="T64" fmla="*/ 77 w 1131"/>
                <a:gd name="T65" fmla="*/ 852 h 1131"/>
                <a:gd name="T66" fmla="*/ 44 w 1131"/>
                <a:gd name="T67" fmla="*/ 786 h 1131"/>
                <a:gd name="T68" fmla="*/ 20 w 1131"/>
                <a:gd name="T69" fmla="*/ 716 h 1131"/>
                <a:gd name="T70" fmla="*/ 4 w 1131"/>
                <a:gd name="T71" fmla="*/ 643 h 1131"/>
                <a:gd name="T72" fmla="*/ 0 w 1131"/>
                <a:gd name="T73" fmla="*/ 565 h 1131"/>
                <a:gd name="T74" fmla="*/ 4 w 1131"/>
                <a:gd name="T75" fmla="*/ 490 h 1131"/>
                <a:gd name="T76" fmla="*/ 20 w 1131"/>
                <a:gd name="T77" fmla="*/ 417 h 1131"/>
                <a:gd name="T78" fmla="*/ 44 w 1131"/>
                <a:gd name="T79" fmla="*/ 347 h 1131"/>
                <a:gd name="T80" fmla="*/ 77 w 1131"/>
                <a:gd name="T81" fmla="*/ 281 h 1131"/>
                <a:gd name="T82" fmla="*/ 117 w 1131"/>
                <a:gd name="T83" fmla="*/ 220 h 1131"/>
                <a:gd name="T84" fmla="*/ 165 w 1131"/>
                <a:gd name="T85" fmla="*/ 167 h 1131"/>
                <a:gd name="T86" fmla="*/ 218 w 1131"/>
                <a:gd name="T87" fmla="*/ 119 h 1131"/>
                <a:gd name="T88" fmla="*/ 279 w 1131"/>
                <a:gd name="T89" fmla="*/ 79 h 1131"/>
                <a:gd name="T90" fmla="*/ 345 w 1131"/>
                <a:gd name="T91" fmla="*/ 46 h 1131"/>
                <a:gd name="T92" fmla="*/ 415 w 1131"/>
                <a:gd name="T93" fmla="*/ 20 h 1131"/>
                <a:gd name="T94" fmla="*/ 488 w 1131"/>
                <a:gd name="T95" fmla="*/ 6 h 1131"/>
                <a:gd name="T96" fmla="*/ 565 w 1131"/>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1" h="1131">
                  <a:moveTo>
                    <a:pt x="565" y="0"/>
                  </a:moveTo>
                  <a:lnTo>
                    <a:pt x="641" y="6"/>
                  </a:lnTo>
                  <a:lnTo>
                    <a:pt x="714" y="20"/>
                  </a:lnTo>
                  <a:lnTo>
                    <a:pt x="784" y="46"/>
                  </a:lnTo>
                  <a:lnTo>
                    <a:pt x="850" y="79"/>
                  </a:lnTo>
                  <a:lnTo>
                    <a:pt x="911" y="119"/>
                  </a:lnTo>
                  <a:lnTo>
                    <a:pt x="964" y="167"/>
                  </a:lnTo>
                  <a:lnTo>
                    <a:pt x="1011" y="220"/>
                  </a:lnTo>
                  <a:lnTo>
                    <a:pt x="1054" y="281"/>
                  </a:lnTo>
                  <a:lnTo>
                    <a:pt x="1085" y="347"/>
                  </a:lnTo>
                  <a:lnTo>
                    <a:pt x="1111" y="417"/>
                  </a:lnTo>
                  <a:lnTo>
                    <a:pt x="1125" y="490"/>
                  </a:lnTo>
                  <a:lnTo>
                    <a:pt x="1131" y="565"/>
                  </a:lnTo>
                  <a:lnTo>
                    <a:pt x="1125" y="643"/>
                  </a:lnTo>
                  <a:lnTo>
                    <a:pt x="1111" y="716"/>
                  </a:lnTo>
                  <a:lnTo>
                    <a:pt x="1085" y="786"/>
                  </a:lnTo>
                  <a:lnTo>
                    <a:pt x="1054" y="852"/>
                  </a:lnTo>
                  <a:lnTo>
                    <a:pt x="1011" y="912"/>
                  </a:lnTo>
                  <a:lnTo>
                    <a:pt x="964" y="966"/>
                  </a:lnTo>
                  <a:lnTo>
                    <a:pt x="911" y="1013"/>
                  </a:lnTo>
                  <a:lnTo>
                    <a:pt x="850" y="1054"/>
                  </a:lnTo>
                  <a:lnTo>
                    <a:pt x="784" y="1087"/>
                  </a:lnTo>
                  <a:lnTo>
                    <a:pt x="714" y="1111"/>
                  </a:lnTo>
                  <a:lnTo>
                    <a:pt x="641" y="1127"/>
                  </a:lnTo>
                  <a:lnTo>
                    <a:pt x="565" y="1131"/>
                  </a:lnTo>
                  <a:lnTo>
                    <a:pt x="488" y="1127"/>
                  </a:lnTo>
                  <a:lnTo>
                    <a:pt x="415" y="1111"/>
                  </a:lnTo>
                  <a:lnTo>
                    <a:pt x="345" y="1087"/>
                  </a:lnTo>
                  <a:lnTo>
                    <a:pt x="279" y="1054"/>
                  </a:lnTo>
                  <a:lnTo>
                    <a:pt x="218" y="1013"/>
                  </a:lnTo>
                  <a:lnTo>
                    <a:pt x="165" y="966"/>
                  </a:lnTo>
                  <a:lnTo>
                    <a:pt x="117" y="912"/>
                  </a:lnTo>
                  <a:lnTo>
                    <a:pt x="77" y="852"/>
                  </a:lnTo>
                  <a:lnTo>
                    <a:pt x="44" y="786"/>
                  </a:lnTo>
                  <a:lnTo>
                    <a:pt x="20" y="716"/>
                  </a:lnTo>
                  <a:lnTo>
                    <a:pt x="4" y="643"/>
                  </a:lnTo>
                  <a:lnTo>
                    <a:pt x="0" y="565"/>
                  </a:lnTo>
                  <a:lnTo>
                    <a:pt x="4" y="490"/>
                  </a:lnTo>
                  <a:lnTo>
                    <a:pt x="20" y="417"/>
                  </a:lnTo>
                  <a:lnTo>
                    <a:pt x="44" y="347"/>
                  </a:lnTo>
                  <a:lnTo>
                    <a:pt x="77" y="281"/>
                  </a:lnTo>
                  <a:lnTo>
                    <a:pt x="117" y="220"/>
                  </a:lnTo>
                  <a:lnTo>
                    <a:pt x="165" y="167"/>
                  </a:lnTo>
                  <a:lnTo>
                    <a:pt x="218" y="119"/>
                  </a:lnTo>
                  <a:lnTo>
                    <a:pt x="279" y="79"/>
                  </a:lnTo>
                  <a:lnTo>
                    <a:pt x="345" y="46"/>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4651" y="2624"/>
              <a:ext cx="1828" cy="565"/>
            </a:xfrm>
            <a:custGeom>
              <a:avLst/>
              <a:gdLst>
                <a:gd name="T0" fmla="*/ 558 w 3657"/>
                <a:gd name="T1" fmla="*/ 0 h 1131"/>
                <a:gd name="T2" fmla="*/ 3102 w 3657"/>
                <a:gd name="T3" fmla="*/ 0 h 1131"/>
                <a:gd name="T4" fmla="*/ 3181 w 3657"/>
                <a:gd name="T5" fmla="*/ 6 h 1131"/>
                <a:gd name="T6" fmla="*/ 3257 w 3657"/>
                <a:gd name="T7" fmla="*/ 22 h 1131"/>
                <a:gd name="T8" fmla="*/ 3328 w 3657"/>
                <a:gd name="T9" fmla="*/ 48 h 1131"/>
                <a:gd name="T10" fmla="*/ 3394 w 3657"/>
                <a:gd name="T11" fmla="*/ 83 h 1131"/>
                <a:gd name="T12" fmla="*/ 3453 w 3657"/>
                <a:gd name="T13" fmla="*/ 125 h 1131"/>
                <a:gd name="T14" fmla="*/ 3508 w 3657"/>
                <a:gd name="T15" fmla="*/ 176 h 1131"/>
                <a:gd name="T16" fmla="*/ 3554 w 3657"/>
                <a:gd name="T17" fmla="*/ 233 h 1131"/>
                <a:gd name="T18" fmla="*/ 3593 w 3657"/>
                <a:gd name="T19" fmla="*/ 294 h 1131"/>
                <a:gd name="T20" fmla="*/ 3622 w 3657"/>
                <a:gd name="T21" fmla="*/ 362 h 1131"/>
                <a:gd name="T22" fmla="*/ 3644 w 3657"/>
                <a:gd name="T23" fmla="*/ 433 h 1131"/>
                <a:gd name="T24" fmla="*/ 3655 w 3657"/>
                <a:gd name="T25" fmla="*/ 509 h 1131"/>
                <a:gd name="T26" fmla="*/ 3657 w 3657"/>
                <a:gd name="T27" fmla="*/ 586 h 1131"/>
                <a:gd name="T28" fmla="*/ 3646 w 3657"/>
                <a:gd name="T29" fmla="*/ 663 h 1131"/>
                <a:gd name="T30" fmla="*/ 3642 w 3657"/>
                <a:gd name="T31" fmla="*/ 685 h 1131"/>
                <a:gd name="T32" fmla="*/ 3624 w 3657"/>
                <a:gd name="T33" fmla="*/ 755 h 1131"/>
                <a:gd name="T34" fmla="*/ 3596 w 3657"/>
                <a:gd name="T35" fmla="*/ 819 h 1131"/>
                <a:gd name="T36" fmla="*/ 3563 w 3657"/>
                <a:gd name="T37" fmla="*/ 880 h 1131"/>
                <a:gd name="T38" fmla="*/ 3523 w 3657"/>
                <a:gd name="T39" fmla="*/ 935 h 1131"/>
                <a:gd name="T40" fmla="*/ 3475 w 3657"/>
                <a:gd name="T41" fmla="*/ 982 h 1131"/>
                <a:gd name="T42" fmla="*/ 3424 w 3657"/>
                <a:gd name="T43" fmla="*/ 1026 h 1131"/>
                <a:gd name="T44" fmla="*/ 3365 w 3657"/>
                <a:gd name="T45" fmla="*/ 1063 h 1131"/>
                <a:gd name="T46" fmla="*/ 3304 w 3657"/>
                <a:gd name="T47" fmla="*/ 1093 h 1131"/>
                <a:gd name="T48" fmla="*/ 3238 w 3657"/>
                <a:gd name="T49" fmla="*/ 1113 h 1131"/>
                <a:gd name="T50" fmla="*/ 3169 w 3657"/>
                <a:gd name="T51" fmla="*/ 1127 h 1131"/>
                <a:gd name="T52" fmla="*/ 3099 w 3657"/>
                <a:gd name="T53" fmla="*/ 1131 h 1131"/>
                <a:gd name="T54" fmla="*/ 554 w 3657"/>
                <a:gd name="T55" fmla="*/ 1131 h 1131"/>
                <a:gd name="T56" fmla="*/ 475 w 3657"/>
                <a:gd name="T57" fmla="*/ 1126 h 1131"/>
                <a:gd name="T58" fmla="*/ 400 w 3657"/>
                <a:gd name="T59" fmla="*/ 1109 h 1131"/>
                <a:gd name="T60" fmla="*/ 329 w 3657"/>
                <a:gd name="T61" fmla="*/ 1083 h 1131"/>
                <a:gd name="T62" fmla="*/ 264 w 3657"/>
                <a:gd name="T63" fmla="*/ 1048 h 1131"/>
                <a:gd name="T64" fmla="*/ 204 w 3657"/>
                <a:gd name="T65" fmla="*/ 1006 h 1131"/>
                <a:gd name="T66" fmla="*/ 151 w 3657"/>
                <a:gd name="T67" fmla="*/ 957 h 1131"/>
                <a:gd name="T68" fmla="*/ 103 w 3657"/>
                <a:gd name="T69" fmla="*/ 900 h 1131"/>
                <a:gd name="T70" fmla="*/ 64 w 3657"/>
                <a:gd name="T71" fmla="*/ 837 h 1131"/>
                <a:gd name="T72" fmla="*/ 35 w 3657"/>
                <a:gd name="T73" fmla="*/ 769 h 1131"/>
                <a:gd name="T74" fmla="*/ 13 w 3657"/>
                <a:gd name="T75" fmla="*/ 698 h 1131"/>
                <a:gd name="T76" fmla="*/ 2 w 3657"/>
                <a:gd name="T77" fmla="*/ 624 h 1131"/>
                <a:gd name="T78" fmla="*/ 0 w 3657"/>
                <a:gd name="T79" fmla="*/ 547 h 1131"/>
                <a:gd name="T80" fmla="*/ 11 w 3657"/>
                <a:gd name="T81" fmla="*/ 468 h 1131"/>
                <a:gd name="T82" fmla="*/ 15 w 3657"/>
                <a:gd name="T83" fmla="*/ 446 h 1131"/>
                <a:gd name="T84" fmla="*/ 33 w 3657"/>
                <a:gd name="T85" fmla="*/ 376 h 1131"/>
                <a:gd name="T86" fmla="*/ 61 w 3657"/>
                <a:gd name="T87" fmla="*/ 312 h 1131"/>
                <a:gd name="T88" fmla="*/ 94 w 3657"/>
                <a:gd name="T89" fmla="*/ 252 h 1131"/>
                <a:gd name="T90" fmla="*/ 134 w 3657"/>
                <a:gd name="T91" fmla="*/ 198 h 1131"/>
                <a:gd name="T92" fmla="*/ 182 w 3657"/>
                <a:gd name="T93" fmla="*/ 149 h 1131"/>
                <a:gd name="T94" fmla="*/ 235 w 3657"/>
                <a:gd name="T95" fmla="*/ 105 h 1131"/>
                <a:gd name="T96" fmla="*/ 292 w 3657"/>
                <a:gd name="T97" fmla="*/ 68 h 1131"/>
                <a:gd name="T98" fmla="*/ 354 w 3657"/>
                <a:gd name="T99" fmla="*/ 40 h 1131"/>
                <a:gd name="T100" fmla="*/ 419 w 3657"/>
                <a:gd name="T101" fmla="*/ 18 h 1131"/>
                <a:gd name="T102" fmla="*/ 488 w 3657"/>
                <a:gd name="T103" fmla="*/ 6 h 1131"/>
                <a:gd name="T104" fmla="*/ 558 w 3657"/>
                <a:gd name="T105"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57" h="1131">
                  <a:moveTo>
                    <a:pt x="558" y="0"/>
                  </a:moveTo>
                  <a:lnTo>
                    <a:pt x="3102" y="0"/>
                  </a:lnTo>
                  <a:lnTo>
                    <a:pt x="3181" y="6"/>
                  </a:lnTo>
                  <a:lnTo>
                    <a:pt x="3257" y="22"/>
                  </a:lnTo>
                  <a:lnTo>
                    <a:pt x="3328" y="48"/>
                  </a:lnTo>
                  <a:lnTo>
                    <a:pt x="3394" y="83"/>
                  </a:lnTo>
                  <a:lnTo>
                    <a:pt x="3453" y="125"/>
                  </a:lnTo>
                  <a:lnTo>
                    <a:pt x="3508" y="176"/>
                  </a:lnTo>
                  <a:lnTo>
                    <a:pt x="3554" y="233"/>
                  </a:lnTo>
                  <a:lnTo>
                    <a:pt x="3593" y="294"/>
                  </a:lnTo>
                  <a:lnTo>
                    <a:pt x="3622" y="362"/>
                  </a:lnTo>
                  <a:lnTo>
                    <a:pt x="3644" y="433"/>
                  </a:lnTo>
                  <a:lnTo>
                    <a:pt x="3655" y="509"/>
                  </a:lnTo>
                  <a:lnTo>
                    <a:pt x="3657" y="586"/>
                  </a:lnTo>
                  <a:lnTo>
                    <a:pt x="3646" y="663"/>
                  </a:lnTo>
                  <a:lnTo>
                    <a:pt x="3642" y="685"/>
                  </a:lnTo>
                  <a:lnTo>
                    <a:pt x="3624" y="755"/>
                  </a:lnTo>
                  <a:lnTo>
                    <a:pt x="3596" y="819"/>
                  </a:lnTo>
                  <a:lnTo>
                    <a:pt x="3563" y="880"/>
                  </a:lnTo>
                  <a:lnTo>
                    <a:pt x="3523" y="935"/>
                  </a:lnTo>
                  <a:lnTo>
                    <a:pt x="3475" y="982"/>
                  </a:lnTo>
                  <a:lnTo>
                    <a:pt x="3424" y="1026"/>
                  </a:lnTo>
                  <a:lnTo>
                    <a:pt x="3365" y="1063"/>
                  </a:lnTo>
                  <a:lnTo>
                    <a:pt x="3304" y="1093"/>
                  </a:lnTo>
                  <a:lnTo>
                    <a:pt x="3238" y="1113"/>
                  </a:lnTo>
                  <a:lnTo>
                    <a:pt x="3169" y="1127"/>
                  </a:lnTo>
                  <a:lnTo>
                    <a:pt x="3099" y="1131"/>
                  </a:lnTo>
                  <a:lnTo>
                    <a:pt x="554" y="1131"/>
                  </a:lnTo>
                  <a:lnTo>
                    <a:pt x="475" y="1126"/>
                  </a:lnTo>
                  <a:lnTo>
                    <a:pt x="400" y="1109"/>
                  </a:lnTo>
                  <a:lnTo>
                    <a:pt x="329" y="1083"/>
                  </a:lnTo>
                  <a:lnTo>
                    <a:pt x="264" y="1048"/>
                  </a:lnTo>
                  <a:lnTo>
                    <a:pt x="204" y="1006"/>
                  </a:lnTo>
                  <a:lnTo>
                    <a:pt x="151" y="957"/>
                  </a:lnTo>
                  <a:lnTo>
                    <a:pt x="103" y="900"/>
                  </a:lnTo>
                  <a:lnTo>
                    <a:pt x="64" y="837"/>
                  </a:lnTo>
                  <a:lnTo>
                    <a:pt x="35" y="769"/>
                  </a:lnTo>
                  <a:lnTo>
                    <a:pt x="13" y="698"/>
                  </a:lnTo>
                  <a:lnTo>
                    <a:pt x="2" y="624"/>
                  </a:lnTo>
                  <a:lnTo>
                    <a:pt x="0" y="547"/>
                  </a:lnTo>
                  <a:lnTo>
                    <a:pt x="11" y="468"/>
                  </a:lnTo>
                  <a:lnTo>
                    <a:pt x="15" y="446"/>
                  </a:lnTo>
                  <a:lnTo>
                    <a:pt x="33" y="376"/>
                  </a:lnTo>
                  <a:lnTo>
                    <a:pt x="61" y="312"/>
                  </a:lnTo>
                  <a:lnTo>
                    <a:pt x="94" y="252"/>
                  </a:lnTo>
                  <a:lnTo>
                    <a:pt x="134" y="198"/>
                  </a:lnTo>
                  <a:lnTo>
                    <a:pt x="182" y="149"/>
                  </a:lnTo>
                  <a:lnTo>
                    <a:pt x="235" y="105"/>
                  </a:lnTo>
                  <a:lnTo>
                    <a:pt x="292" y="68"/>
                  </a:lnTo>
                  <a:lnTo>
                    <a:pt x="354" y="40"/>
                  </a:lnTo>
                  <a:lnTo>
                    <a:pt x="419" y="18"/>
                  </a:lnTo>
                  <a:lnTo>
                    <a:pt x="488" y="6"/>
                  </a:lnTo>
                  <a:lnTo>
                    <a:pt x="5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Rectangle 14"/>
          <p:cNvSpPr>
            <a:spLocks noChangeArrowheads="1"/>
          </p:cNvSpPr>
          <p:nvPr userDrawn="1"/>
        </p:nvSpPr>
        <p:spPr bwMode="auto">
          <a:xfrm>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userDrawn="1"/>
        </p:nvGrpSpPr>
        <p:grpSpPr>
          <a:xfrm>
            <a:off x="19050" y="6029325"/>
            <a:ext cx="3897313" cy="828675"/>
            <a:chOff x="19050" y="6029325"/>
            <a:chExt cx="3897313" cy="828675"/>
          </a:xfrm>
        </p:grpSpPr>
        <p:sp>
          <p:nvSpPr>
            <p:cNvPr id="16" name="Freeform 15"/>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1449179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Seperato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989"/>
            <a:ext cx="12280739" cy="6856021"/>
          </a:xfrm>
          <a:prstGeom prst="rect">
            <a:avLst/>
          </a:prstGeom>
        </p:spPr>
      </p:pic>
      <p:sp>
        <p:nvSpPr>
          <p:cNvPr id="39" name="Title 2"/>
          <p:cNvSpPr>
            <a:spLocks noGrp="1"/>
          </p:cNvSpPr>
          <p:nvPr>
            <p:ph type="title"/>
          </p:nvPr>
        </p:nvSpPr>
        <p:spPr>
          <a:xfrm>
            <a:off x="7108346" y="2631511"/>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6953119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Seperator 3">
    <p:spTree>
      <p:nvGrpSpPr>
        <p:cNvPr id="1" name=""/>
        <p:cNvGrpSpPr/>
        <p:nvPr/>
      </p:nvGrpSpPr>
      <p:grpSpPr>
        <a:xfrm>
          <a:off x="0" y="0"/>
          <a:ext cx="0" cy="0"/>
          <a:chOff x="0" y="0"/>
          <a:chExt cx="0" cy="0"/>
        </a:xfrm>
      </p:grpSpPr>
      <p:pic>
        <p:nvPicPr>
          <p:cNvPr id="67" name="Picture 6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52"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962854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photo insert">
    <p:spTree>
      <p:nvGrpSpPr>
        <p:cNvPr id="1" name=""/>
        <p:cNvGrpSpPr/>
        <p:nvPr/>
      </p:nvGrpSpPr>
      <p:grpSpPr>
        <a:xfrm>
          <a:off x="0" y="0"/>
          <a:ext cx="0" cy="0"/>
          <a:chOff x="0" y="0"/>
          <a:chExt cx="0" cy="0"/>
        </a:xfrm>
      </p:grpSpPr>
      <p:sp>
        <p:nvSpPr>
          <p:cNvPr id="90" name="Rectangle 89"/>
          <p:cNvSpPr/>
          <p:nvPr/>
        </p:nvSpPr>
        <p:spPr>
          <a:xfrm>
            <a:off x="5959779" y="5039710"/>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84" name="Rectangle 83"/>
          <p:cNvSpPr/>
          <p:nvPr/>
        </p:nvSpPr>
        <p:spPr>
          <a:xfrm>
            <a:off x="3090509" y="3279527"/>
            <a:ext cx="5898699"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374104" y="1525467"/>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475366" y="1619641"/>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3216626" y="3406076"/>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6104377" y="5162080"/>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98" name="Text Placeholder 97"/>
          <p:cNvSpPr>
            <a:spLocks noGrp="1"/>
          </p:cNvSpPr>
          <p:nvPr>
            <p:ph type="body" sz="quarter" idx="13" hasCustomPrompt="1"/>
          </p:nvPr>
        </p:nvSpPr>
        <p:spPr>
          <a:xfrm>
            <a:off x="1376629" y="1547307"/>
            <a:ext cx="4631332" cy="735625"/>
          </a:xfrm>
        </p:spPr>
        <p:txBody>
          <a:bodyPr/>
          <a:lstStyle>
            <a:lvl1pPr marL="0" indent="0">
              <a:buClr>
                <a:srgbClr val="4D4D4D"/>
              </a:buClr>
              <a:buFont typeface="Arial" panose="020B0604020202020204" pitchFamily="34" charset="0"/>
              <a:buNone/>
              <a:defRPr sz="1599" b="1" i="1" baseline="0"/>
            </a:lvl1pPr>
          </a:lstStyle>
          <a:p>
            <a:pPr lvl="0"/>
            <a:r>
              <a:rPr lang="en-US" dirty="0" smtClean="0"/>
              <a:t>Title</a:t>
            </a:r>
          </a:p>
        </p:txBody>
      </p:sp>
      <p:sp>
        <p:nvSpPr>
          <p:cNvPr id="99" name="Text Placeholder 97"/>
          <p:cNvSpPr>
            <a:spLocks noGrp="1"/>
          </p:cNvSpPr>
          <p:nvPr>
            <p:ph type="body" sz="quarter" idx="14" hasCustomPrompt="1"/>
          </p:nvPr>
        </p:nvSpPr>
        <p:spPr>
          <a:xfrm>
            <a:off x="1379960" y="2275259"/>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a:t>
            </a:r>
          </a:p>
        </p:txBody>
      </p:sp>
      <p:sp>
        <p:nvSpPr>
          <p:cNvPr id="100" name="Text Placeholder 97"/>
          <p:cNvSpPr>
            <a:spLocks noGrp="1"/>
          </p:cNvSpPr>
          <p:nvPr>
            <p:ph type="body" sz="quarter" idx="15" hasCustomPrompt="1"/>
          </p:nvPr>
        </p:nvSpPr>
        <p:spPr>
          <a:xfrm>
            <a:off x="4064000" y="3318365"/>
            <a:ext cx="49252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101" name="Text Placeholder 97"/>
          <p:cNvSpPr>
            <a:spLocks noGrp="1"/>
          </p:cNvSpPr>
          <p:nvPr>
            <p:ph type="body" sz="quarter" idx="16" hasCustomPrompt="1"/>
          </p:nvPr>
        </p:nvSpPr>
        <p:spPr>
          <a:xfrm>
            <a:off x="4067331" y="4046317"/>
            <a:ext cx="492187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102" name="Text Placeholder 97"/>
          <p:cNvSpPr>
            <a:spLocks noGrp="1"/>
          </p:cNvSpPr>
          <p:nvPr>
            <p:ph type="body" sz="quarter" idx="17" hasCustomPrompt="1"/>
          </p:nvPr>
        </p:nvSpPr>
        <p:spPr>
          <a:xfrm>
            <a:off x="6951231" y="5072340"/>
            <a:ext cx="4631332"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103" name="Text Placeholder 97"/>
          <p:cNvSpPr>
            <a:spLocks noGrp="1"/>
          </p:cNvSpPr>
          <p:nvPr>
            <p:ph type="body" sz="quarter" idx="18" hasCustomPrompt="1"/>
          </p:nvPr>
        </p:nvSpPr>
        <p:spPr>
          <a:xfrm>
            <a:off x="6954563" y="5827062"/>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1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5550848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photo insert">
    <p:spTree>
      <p:nvGrpSpPr>
        <p:cNvPr id="1" name=""/>
        <p:cNvGrpSpPr/>
        <p:nvPr/>
      </p:nvGrpSpPr>
      <p:grpSpPr>
        <a:xfrm>
          <a:off x="0" y="0"/>
          <a:ext cx="0" cy="0"/>
          <a:chOff x="0" y="0"/>
          <a:chExt cx="0" cy="0"/>
        </a:xfrm>
      </p:grpSpPr>
      <p:sp>
        <p:nvSpPr>
          <p:cNvPr id="30" name="Rectangle 29"/>
          <p:cNvSpPr/>
          <p:nvPr/>
        </p:nvSpPr>
        <p:spPr>
          <a:xfrm>
            <a:off x="634259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7" name="Rectangle 36"/>
          <p:cNvSpPr/>
          <p:nvPr/>
        </p:nvSpPr>
        <p:spPr>
          <a:xfrm>
            <a:off x="78710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24" name="Rectangle 23"/>
          <p:cNvSpPr/>
          <p:nvPr/>
        </p:nvSpPr>
        <p:spPr>
          <a:xfrm>
            <a:off x="6358310"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802819"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917478" y="163836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6484523" y="1647371"/>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6466105" y="4063332"/>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2" name="Picture Placeholder 8"/>
          <p:cNvSpPr>
            <a:spLocks noGrp="1"/>
          </p:cNvSpPr>
          <p:nvPr>
            <p:ph type="pic" sz="quarter" idx="13" hasCustomPrompt="1"/>
          </p:nvPr>
        </p:nvSpPr>
        <p:spPr>
          <a:xfrm>
            <a:off x="923318" y="4122179"/>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5" name="Text Placeholder 97"/>
          <p:cNvSpPr>
            <a:spLocks noGrp="1"/>
          </p:cNvSpPr>
          <p:nvPr>
            <p:ph type="body" sz="quarter" idx="14" hasCustomPrompt="1"/>
          </p:nvPr>
        </p:nvSpPr>
        <p:spPr>
          <a:xfrm>
            <a:off x="177855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46" name="Text Placeholder 97"/>
          <p:cNvSpPr>
            <a:spLocks noGrp="1"/>
          </p:cNvSpPr>
          <p:nvPr>
            <p:ph type="body" sz="quarter" idx="15" hasCustomPrompt="1"/>
          </p:nvPr>
        </p:nvSpPr>
        <p:spPr>
          <a:xfrm>
            <a:off x="1778550" y="230737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47" name="Text Placeholder 97"/>
          <p:cNvSpPr>
            <a:spLocks noGrp="1"/>
          </p:cNvSpPr>
          <p:nvPr>
            <p:ph type="body" sz="quarter" idx="16" hasCustomPrompt="1"/>
          </p:nvPr>
        </p:nvSpPr>
        <p:spPr>
          <a:xfrm>
            <a:off x="177855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48" name="Text Placeholder 97"/>
          <p:cNvSpPr>
            <a:spLocks noGrp="1"/>
          </p:cNvSpPr>
          <p:nvPr>
            <p:ph type="body" sz="quarter" idx="17" hasCustomPrompt="1"/>
          </p:nvPr>
        </p:nvSpPr>
        <p:spPr>
          <a:xfrm>
            <a:off x="177855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49" name="Text Placeholder 97"/>
          <p:cNvSpPr>
            <a:spLocks noGrp="1"/>
          </p:cNvSpPr>
          <p:nvPr>
            <p:ph type="body" sz="quarter" idx="18" hasCustomPrompt="1"/>
          </p:nvPr>
        </p:nvSpPr>
        <p:spPr>
          <a:xfrm>
            <a:off x="734117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50" name="Text Placeholder 97"/>
          <p:cNvSpPr>
            <a:spLocks noGrp="1"/>
          </p:cNvSpPr>
          <p:nvPr>
            <p:ph type="body" sz="quarter" idx="19" hasCustomPrompt="1"/>
          </p:nvPr>
        </p:nvSpPr>
        <p:spPr>
          <a:xfrm>
            <a:off x="734117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1" name="Text Placeholder 97"/>
          <p:cNvSpPr>
            <a:spLocks noGrp="1"/>
          </p:cNvSpPr>
          <p:nvPr>
            <p:ph type="body" sz="quarter" idx="20" hasCustomPrompt="1"/>
          </p:nvPr>
        </p:nvSpPr>
        <p:spPr>
          <a:xfrm>
            <a:off x="734117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52" name="Text Placeholder 97"/>
          <p:cNvSpPr>
            <a:spLocks noGrp="1"/>
          </p:cNvSpPr>
          <p:nvPr>
            <p:ph type="body" sz="quarter" idx="21" hasCustomPrompt="1"/>
          </p:nvPr>
        </p:nvSpPr>
        <p:spPr>
          <a:xfrm>
            <a:off x="7341170" y="2287316"/>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20"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6964188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3">
            <a:lum/>
          </a:blip>
          <a:srcRect/>
          <a:stretch>
            <a:fillRect/>
          </a:stretch>
        </a:blipFill>
        <a:effectLst/>
      </p:bgPr>
    </p:bg>
    <p:spTree>
      <p:nvGrpSpPr>
        <p:cNvPr id="1" name=""/>
        <p:cNvGrpSpPr/>
        <p:nvPr/>
      </p:nvGrpSpPr>
      <p:grpSpPr>
        <a:xfrm>
          <a:off x="0" y="0"/>
          <a:ext cx="0" cy="0"/>
          <a:chOff x="0" y="0"/>
          <a:chExt cx="0" cy="0"/>
        </a:xfrm>
      </p:grpSpPr>
      <p:grpSp>
        <p:nvGrpSpPr>
          <p:cNvPr id="35" name="Group 25"/>
          <p:cNvGrpSpPr>
            <a:grpSpLocks noChangeAspect="1"/>
          </p:cNvGrpSpPr>
          <p:nvPr userDrawn="1"/>
        </p:nvGrpSpPr>
        <p:grpSpPr bwMode="auto">
          <a:xfrm>
            <a:off x="0" y="1466717"/>
            <a:ext cx="9584503" cy="5391283"/>
            <a:chOff x="0" y="0"/>
            <a:chExt cx="7680" cy="4320"/>
          </a:xfrm>
        </p:grpSpPr>
        <p:sp>
          <p:nvSpPr>
            <p:cNvPr id="36" name="AutoShape 24"/>
            <p:cNvSpPr>
              <a:spLocks noChangeAspect="1" noChangeArrowheads="1" noTextEdit="1"/>
            </p:cNvSpPr>
            <p:nvPr userDrawn="1"/>
          </p:nvSpPr>
          <p:spPr bwMode="auto">
            <a:xfrm>
              <a:off x="0" y="0"/>
              <a:ext cx="768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0"/>
            <p:cNvSpPr>
              <a:spLocks/>
            </p:cNvSpPr>
            <p:nvPr userDrawn="1"/>
          </p:nvSpPr>
          <p:spPr bwMode="auto">
            <a:xfrm>
              <a:off x="891" y="4266"/>
              <a:ext cx="117" cy="54"/>
            </a:xfrm>
            <a:custGeom>
              <a:avLst/>
              <a:gdLst>
                <a:gd name="T0" fmla="*/ 59 w 117"/>
                <a:gd name="T1" fmla="*/ 0 h 54"/>
                <a:gd name="T2" fmla="*/ 59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9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9" y="0"/>
                  </a:moveTo>
                  <a:lnTo>
                    <a:pt x="59" y="0"/>
                  </a:lnTo>
                  <a:lnTo>
                    <a:pt x="82" y="5"/>
                  </a:lnTo>
                  <a:lnTo>
                    <a:pt x="100" y="17"/>
                  </a:lnTo>
                  <a:lnTo>
                    <a:pt x="112" y="35"/>
                  </a:lnTo>
                  <a:lnTo>
                    <a:pt x="117" y="54"/>
                  </a:lnTo>
                  <a:lnTo>
                    <a:pt x="0" y="54"/>
                  </a:lnTo>
                  <a:lnTo>
                    <a:pt x="5" y="35"/>
                  </a:lnTo>
                  <a:lnTo>
                    <a:pt x="17" y="17"/>
                  </a:lnTo>
                  <a:lnTo>
                    <a:pt x="35" y="5"/>
                  </a:lnTo>
                  <a:lnTo>
                    <a:pt x="59"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1"/>
            <p:cNvSpPr>
              <a:spLocks/>
            </p:cNvSpPr>
            <p:nvPr userDrawn="1"/>
          </p:nvSpPr>
          <p:spPr bwMode="auto">
            <a:xfrm>
              <a:off x="189" y="3973"/>
              <a:ext cx="116" cy="347"/>
            </a:xfrm>
            <a:custGeom>
              <a:avLst/>
              <a:gdLst>
                <a:gd name="T0" fmla="*/ 55 w 116"/>
                <a:gd name="T1" fmla="*/ 0 h 347"/>
                <a:gd name="T2" fmla="*/ 58 w 116"/>
                <a:gd name="T3" fmla="*/ 0 h 347"/>
                <a:gd name="T4" fmla="*/ 81 w 116"/>
                <a:gd name="T5" fmla="*/ 5 h 347"/>
                <a:gd name="T6" fmla="*/ 97 w 116"/>
                <a:gd name="T7" fmla="*/ 19 h 347"/>
                <a:gd name="T8" fmla="*/ 111 w 116"/>
                <a:gd name="T9" fmla="*/ 35 h 347"/>
                <a:gd name="T10" fmla="*/ 116 w 116"/>
                <a:gd name="T11" fmla="*/ 58 h 347"/>
                <a:gd name="T12" fmla="*/ 116 w 116"/>
                <a:gd name="T13" fmla="*/ 347 h 347"/>
                <a:gd name="T14" fmla="*/ 0 w 116"/>
                <a:gd name="T15" fmla="*/ 347 h 347"/>
                <a:gd name="T16" fmla="*/ 0 w 116"/>
                <a:gd name="T17" fmla="*/ 58 h 347"/>
                <a:gd name="T18" fmla="*/ 4 w 116"/>
                <a:gd name="T19" fmla="*/ 35 h 347"/>
                <a:gd name="T20" fmla="*/ 16 w 116"/>
                <a:gd name="T21" fmla="*/ 19 h 347"/>
                <a:gd name="T22" fmla="*/ 34 w 116"/>
                <a:gd name="T23" fmla="*/ 5 h 347"/>
                <a:gd name="T24" fmla="*/ 55 w 116"/>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347">
                  <a:moveTo>
                    <a:pt x="55" y="0"/>
                  </a:moveTo>
                  <a:lnTo>
                    <a:pt x="58" y="0"/>
                  </a:lnTo>
                  <a:lnTo>
                    <a:pt x="81" y="5"/>
                  </a:lnTo>
                  <a:lnTo>
                    <a:pt x="97" y="19"/>
                  </a:lnTo>
                  <a:lnTo>
                    <a:pt x="111" y="35"/>
                  </a:lnTo>
                  <a:lnTo>
                    <a:pt x="116" y="58"/>
                  </a:lnTo>
                  <a:lnTo>
                    <a:pt x="116" y="347"/>
                  </a:lnTo>
                  <a:lnTo>
                    <a:pt x="0" y="347"/>
                  </a:lnTo>
                  <a:lnTo>
                    <a:pt x="0" y="58"/>
                  </a:lnTo>
                  <a:lnTo>
                    <a:pt x="4" y="35"/>
                  </a:lnTo>
                  <a:lnTo>
                    <a:pt x="16" y="19"/>
                  </a:lnTo>
                  <a:lnTo>
                    <a:pt x="34" y="5"/>
                  </a:lnTo>
                  <a:lnTo>
                    <a:pt x="55"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2"/>
            <p:cNvSpPr>
              <a:spLocks/>
            </p:cNvSpPr>
            <p:nvPr userDrawn="1"/>
          </p:nvSpPr>
          <p:spPr bwMode="auto">
            <a:xfrm>
              <a:off x="12" y="3799"/>
              <a:ext cx="116" cy="521"/>
            </a:xfrm>
            <a:custGeom>
              <a:avLst/>
              <a:gdLst>
                <a:gd name="T0" fmla="*/ 58 w 116"/>
                <a:gd name="T1" fmla="*/ 0 h 521"/>
                <a:gd name="T2" fmla="*/ 58 w 116"/>
                <a:gd name="T3" fmla="*/ 0 h 521"/>
                <a:gd name="T4" fmla="*/ 81 w 116"/>
                <a:gd name="T5" fmla="*/ 4 h 521"/>
                <a:gd name="T6" fmla="*/ 100 w 116"/>
                <a:gd name="T7" fmla="*/ 16 h 521"/>
                <a:gd name="T8" fmla="*/ 111 w 116"/>
                <a:gd name="T9" fmla="*/ 35 h 521"/>
                <a:gd name="T10" fmla="*/ 116 w 116"/>
                <a:gd name="T11" fmla="*/ 55 h 521"/>
                <a:gd name="T12" fmla="*/ 116 w 116"/>
                <a:gd name="T13" fmla="*/ 521 h 521"/>
                <a:gd name="T14" fmla="*/ 0 w 116"/>
                <a:gd name="T15" fmla="*/ 521 h 521"/>
                <a:gd name="T16" fmla="*/ 0 w 116"/>
                <a:gd name="T17" fmla="*/ 55 h 521"/>
                <a:gd name="T18" fmla="*/ 4 w 116"/>
                <a:gd name="T19" fmla="*/ 35 h 521"/>
                <a:gd name="T20" fmla="*/ 16 w 116"/>
                <a:gd name="T21" fmla="*/ 16 h 521"/>
                <a:gd name="T22" fmla="*/ 35 w 116"/>
                <a:gd name="T23" fmla="*/ 4 h 521"/>
                <a:gd name="T24" fmla="*/ 58 w 116"/>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1">
                  <a:moveTo>
                    <a:pt x="58" y="0"/>
                  </a:moveTo>
                  <a:lnTo>
                    <a:pt x="58" y="0"/>
                  </a:lnTo>
                  <a:lnTo>
                    <a:pt x="81" y="4"/>
                  </a:lnTo>
                  <a:lnTo>
                    <a:pt x="100" y="16"/>
                  </a:lnTo>
                  <a:lnTo>
                    <a:pt x="111" y="35"/>
                  </a:lnTo>
                  <a:lnTo>
                    <a:pt x="116" y="55"/>
                  </a:lnTo>
                  <a:lnTo>
                    <a:pt x="116" y="521"/>
                  </a:lnTo>
                  <a:lnTo>
                    <a:pt x="0" y="521"/>
                  </a:lnTo>
                  <a:lnTo>
                    <a:pt x="0" y="55"/>
                  </a:lnTo>
                  <a:lnTo>
                    <a:pt x="4" y="35"/>
                  </a:lnTo>
                  <a:lnTo>
                    <a:pt x="16" y="16"/>
                  </a:lnTo>
                  <a:lnTo>
                    <a:pt x="35" y="4"/>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3"/>
            <p:cNvSpPr>
              <a:spLocks/>
            </p:cNvSpPr>
            <p:nvPr userDrawn="1"/>
          </p:nvSpPr>
          <p:spPr bwMode="auto">
            <a:xfrm>
              <a:off x="363" y="4138"/>
              <a:ext cx="116" cy="182"/>
            </a:xfrm>
            <a:custGeom>
              <a:avLst/>
              <a:gdLst>
                <a:gd name="T0" fmla="*/ 58 w 116"/>
                <a:gd name="T1" fmla="*/ 0 h 182"/>
                <a:gd name="T2" fmla="*/ 61 w 116"/>
                <a:gd name="T3" fmla="*/ 0 h 182"/>
                <a:gd name="T4" fmla="*/ 82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2"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p:cNvSpPr>
            <p:nvPr userDrawn="1"/>
          </p:nvSpPr>
          <p:spPr bwMode="auto">
            <a:xfrm>
              <a:off x="714" y="4092"/>
              <a:ext cx="117" cy="228"/>
            </a:xfrm>
            <a:custGeom>
              <a:avLst/>
              <a:gdLst>
                <a:gd name="T0" fmla="*/ 59 w 117"/>
                <a:gd name="T1" fmla="*/ 0 h 228"/>
                <a:gd name="T2" fmla="*/ 61 w 117"/>
                <a:gd name="T3" fmla="*/ 0 h 228"/>
                <a:gd name="T4" fmla="*/ 82 w 117"/>
                <a:gd name="T5" fmla="*/ 5 h 228"/>
                <a:gd name="T6" fmla="*/ 101 w 117"/>
                <a:gd name="T7" fmla="*/ 16 h 228"/>
                <a:gd name="T8" fmla="*/ 115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5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5"/>
                  </a:lnTo>
                  <a:lnTo>
                    <a:pt x="101" y="16"/>
                  </a:lnTo>
                  <a:lnTo>
                    <a:pt x="115" y="35"/>
                  </a:lnTo>
                  <a:lnTo>
                    <a:pt x="117" y="56"/>
                  </a:lnTo>
                  <a:lnTo>
                    <a:pt x="117" y="228"/>
                  </a:lnTo>
                  <a:lnTo>
                    <a:pt x="0" y="228"/>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5"/>
            <p:cNvSpPr>
              <a:spLocks/>
            </p:cNvSpPr>
            <p:nvPr userDrawn="1"/>
          </p:nvSpPr>
          <p:spPr bwMode="auto">
            <a:xfrm>
              <a:off x="540" y="4211"/>
              <a:ext cx="116" cy="109"/>
            </a:xfrm>
            <a:custGeom>
              <a:avLst/>
              <a:gdLst>
                <a:gd name="T0" fmla="*/ 56 w 116"/>
                <a:gd name="T1" fmla="*/ 0 h 109"/>
                <a:gd name="T2" fmla="*/ 58 w 116"/>
                <a:gd name="T3" fmla="*/ 0 h 109"/>
                <a:gd name="T4" fmla="*/ 81 w 116"/>
                <a:gd name="T5" fmla="*/ 2 h 109"/>
                <a:gd name="T6" fmla="*/ 98 w 116"/>
                <a:gd name="T7" fmla="*/ 16 h 109"/>
                <a:gd name="T8" fmla="*/ 112 w 116"/>
                <a:gd name="T9" fmla="*/ 35 h 109"/>
                <a:gd name="T10" fmla="*/ 116 w 116"/>
                <a:gd name="T11" fmla="*/ 55 h 109"/>
                <a:gd name="T12" fmla="*/ 116 w 116"/>
                <a:gd name="T13" fmla="*/ 109 h 109"/>
                <a:gd name="T14" fmla="*/ 0 w 116"/>
                <a:gd name="T15" fmla="*/ 109 h 109"/>
                <a:gd name="T16" fmla="*/ 0 w 116"/>
                <a:gd name="T17" fmla="*/ 55 h 109"/>
                <a:gd name="T18" fmla="*/ 5 w 116"/>
                <a:gd name="T19" fmla="*/ 35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5"/>
                  </a:lnTo>
                  <a:lnTo>
                    <a:pt x="116" y="55"/>
                  </a:lnTo>
                  <a:lnTo>
                    <a:pt x="116" y="109"/>
                  </a:lnTo>
                  <a:lnTo>
                    <a:pt x="0" y="109"/>
                  </a:lnTo>
                  <a:lnTo>
                    <a:pt x="0" y="55"/>
                  </a:lnTo>
                  <a:lnTo>
                    <a:pt x="5" y="35"/>
                  </a:lnTo>
                  <a:lnTo>
                    <a:pt x="16" y="16"/>
                  </a:lnTo>
                  <a:lnTo>
                    <a:pt x="35" y="2"/>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6"/>
            <p:cNvSpPr>
              <a:spLocks/>
            </p:cNvSpPr>
            <p:nvPr userDrawn="1"/>
          </p:nvSpPr>
          <p:spPr bwMode="auto">
            <a:xfrm>
              <a:off x="714" y="3799"/>
              <a:ext cx="117" cy="230"/>
            </a:xfrm>
            <a:custGeom>
              <a:avLst/>
              <a:gdLst>
                <a:gd name="T0" fmla="*/ 59 w 117"/>
                <a:gd name="T1" fmla="*/ 0 h 230"/>
                <a:gd name="T2" fmla="*/ 61 w 117"/>
                <a:gd name="T3" fmla="*/ 0 h 230"/>
                <a:gd name="T4" fmla="*/ 82 w 117"/>
                <a:gd name="T5" fmla="*/ 4 h 230"/>
                <a:gd name="T6" fmla="*/ 101 w 117"/>
                <a:gd name="T7" fmla="*/ 16 h 230"/>
                <a:gd name="T8" fmla="*/ 112 w 117"/>
                <a:gd name="T9" fmla="*/ 35 h 230"/>
                <a:gd name="T10" fmla="*/ 117 w 117"/>
                <a:gd name="T11" fmla="*/ 55 h 230"/>
                <a:gd name="T12" fmla="*/ 117 w 117"/>
                <a:gd name="T13" fmla="*/ 174 h 230"/>
                <a:gd name="T14" fmla="*/ 112 w 117"/>
                <a:gd name="T15" fmla="*/ 195 h 230"/>
                <a:gd name="T16" fmla="*/ 101 w 117"/>
                <a:gd name="T17" fmla="*/ 214 h 230"/>
                <a:gd name="T18" fmla="*/ 82 w 117"/>
                <a:gd name="T19" fmla="*/ 228 h 230"/>
                <a:gd name="T20" fmla="*/ 61 w 117"/>
                <a:gd name="T21" fmla="*/ 230 h 230"/>
                <a:gd name="T22" fmla="*/ 59 w 117"/>
                <a:gd name="T23" fmla="*/ 230 h 230"/>
                <a:gd name="T24" fmla="*/ 35 w 117"/>
                <a:gd name="T25" fmla="*/ 228 h 230"/>
                <a:gd name="T26" fmla="*/ 19 w 117"/>
                <a:gd name="T27" fmla="*/ 214 h 230"/>
                <a:gd name="T28" fmla="*/ 5 w 117"/>
                <a:gd name="T29" fmla="*/ 195 h 230"/>
                <a:gd name="T30" fmla="*/ 0 w 117"/>
                <a:gd name="T31" fmla="*/ 174 h 230"/>
                <a:gd name="T32" fmla="*/ 0 w 117"/>
                <a:gd name="T33" fmla="*/ 55 h 230"/>
                <a:gd name="T34" fmla="*/ 5 w 117"/>
                <a:gd name="T35" fmla="*/ 35 h 230"/>
                <a:gd name="T36" fmla="*/ 19 w 117"/>
                <a:gd name="T37" fmla="*/ 16 h 230"/>
                <a:gd name="T38" fmla="*/ 35 w 117"/>
                <a:gd name="T39" fmla="*/ 4 h 230"/>
                <a:gd name="T40" fmla="*/ 59 w 117"/>
                <a:gd name="T4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0">
                  <a:moveTo>
                    <a:pt x="59" y="0"/>
                  </a:moveTo>
                  <a:lnTo>
                    <a:pt x="61" y="0"/>
                  </a:lnTo>
                  <a:lnTo>
                    <a:pt x="82" y="4"/>
                  </a:lnTo>
                  <a:lnTo>
                    <a:pt x="101" y="16"/>
                  </a:lnTo>
                  <a:lnTo>
                    <a:pt x="112" y="35"/>
                  </a:lnTo>
                  <a:lnTo>
                    <a:pt x="117" y="55"/>
                  </a:lnTo>
                  <a:lnTo>
                    <a:pt x="117" y="174"/>
                  </a:lnTo>
                  <a:lnTo>
                    <a:pt x="112" y="195"/>
                  </a:lnTo>
                  <a:lnTo>
                    <a:pt x="101" y="214"/>
                  </a:lnTo>
                  <a:lnTo>
                    <a:pt x="82" y="228"/>
                  </a:lnTo>
                  <a:lnTo>
                    <a:pt x="61" y="230"/>
                  </a:lnTo>
                  <a:lnTo>
                    <a:pt x="59" y="230"/>
                  </a:lnTo>
                  <a:lnTo>
                    <a:pt x="35" y="228"/>
                  </a:lnTo>
                  <a:lnTo>
                    <a:pt x="19" y="214"/>
                  </a:lnTo>
                  <a:lnTo>
                    <a:pt x="5" y="195"/>
                  </a:lnTo>
                  <a:lnTo>
                    <a:pt x="0" y="174"/>
                  </a:lnTo>
                  <a:lnTo>
                    <a:pt x="0" y="55"/>
                  </a:lnTo>
                  <a:lnTo>
                    <a:pt x="5" y="35"/>
                  </a:lnTo>
                  <a:lnTo>
                    <a:pt x="19" y="16"/>
                  </a:lnTo>
                  <a:lnTo>
                    <a:pt x="35" y="4"/>
                  </a:lnTo>
                  <a:lnTo>
                    <a:pt x="59"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7"/>
            <p:cNvSpPr>
              <a:spLocks/>
            </p:cNvSpPr>
            <p:nvPr userDrawn="1"/>
          </p:nvSpPr>
          <p:spPr bwMode="auto">
            <a:xfrm>
              <a:off x="1068" y="4266"/>
              <a:ext cx="114" cy="54"/>
            </a:xfrm>
            <a:custGeom>
              <a:avLst/>
              <a:gdLst>
                <a:gd name="T0" fmla="*/ 56 w 114"/>
                <a:gd name="T1" fmla="*/ 0 h 54"/>
                <a:gd name="T2" fmla="*/ 58 w 114"/>
                <a:gd name="T3" fmla="*/ 0 h 54"/>
                <a:gd name="T4" fmla="*/ 79 w 114"/>
                <a:gd name="T5" fmla="*/ 5 h 54"/>
                <a:gd name="T6" fmla="*/ 98 w 114"/>
                <a:gd name="T7" fmla="*/ 17 h 54"/>
                <a:gd name="T8" fmla="*/ 110 w 114"/>
                <a:gd name="T9" fmla="*/ 35 h 54"/>
                <a:gd name="T10" fmla="*/ 114 w 114"/>
                <a:gd name="T11" fmla="*/ 54 h 54"/>
                <a:gd name="T12" fmla="*/ 0 w 114"/>
                <a:gd name="T13" fmla="*/ 54 h 54"/>
                <a:gd name="T14" fmla="*/ 3 w 114"/>
                <a:gd name="T15" fmla="*/ 35 h 54"/>
                <a:gd name="T16" fmla="*/ 17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10" y="35"/>
                  </a:lnTo>
                  <a:lnTo>
                    <a:pt x="114" y="54"/>
                  </a:lnTo>
                  <a:lnTo>
                    <a:pt x="0" y="54"/>
                  </a:lnTo>
                  <a:lnTo>
                    <a:pt x="3" y="35"/>
                  </a:lnTo>
                  <a:lnTo>
                    <a:pt x="17" y="17"/>
                  </a:lnTo>
                  <a:lnTo>
                    <a:pt x="33" y="5"/>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8"/>
            <p:cNvSpPr>
              <a:spLocks/>
            </p:cNvSpPr>
            <p:nvPr userDrawn="1"/>
          </p:nvSpPr>
          <p:spPr bwMode="auto">
            <a:xfrm>
              <a:off x="891" y="3973"/>
              <a:ext cx="117" cy="233"/>
            </a:xfrm>
            <a:custGeom>
              <a:avLst/>
              <a:gdLst>
                <a:gd name="T0" fmla="*/ 59 w 117"/>
                <a:gd name="T1" fmla="*/ 0 h 233"/>
                <a:gd name="T2" fmla="*/ 59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9 w 117"/>
                <a:gd name="T21" fmla="*/ 233 h 233"/>
                <a:gd name="T22" fmla="*/ 59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9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9" y="0"/>
                  </a:moveTo>
                  <a:lnTo>
                    <a:pt x="59" y="0"/>
                  </a:lnTo>
                  <a:lnTo>
                    <a:pt x="82" y="5"/>
                  </a:lnTo>
                  <a:lnTo>
                    <a:pt x="100" y="19"/>
                  </a:lnTo>
                  <a:lnTo>
                    <a:pt x="112" y="35"/>
                  </a:lnTo>
                  <a:lnTo>
                    <a:pt x="117" y="58"/>
                  </a:lnTo>
                  <a:lnTo>
                    <a:pt x="117" y="175"/>
                  </a:lnTo>
                  <a:lnTo>
                    <a:pt x="112" y="198"/>
                  </a:lnTo>
                  <a:lnTo>
                    <a:pt x="100" y="217"/>
                  </a:lnTo>
                  <a:lnTo>
                    <a:pt x="82" y="228"/>
                  </a:lnTo>
                  <a:lnTo>
                    <a:pt x="59" y="233"/>
                  </a:lnTo>
                  <a:lnTo>
                    <a:pt x="59" y="233"/>
                  </a:lnTo>
                  <a:lnTo>
                    <a:pt x="35" y="228"/>
                  </a:lnTo>
                  <a:lnTo>
                    <a:pt x="17" y="217"/>
                  </a:lnTo>
                  <a:lnTo>
                    <a:pt x="5" y="198"/>
                  </a:lnTo>
                  <a:lnTo>
                    <a:pt x="0" y="175"/>
                  </a:lnTo>
                  <a:lnTo>
                    <a:pt x="0" y="58"/>
                  </a:lnTo>
                  <a:lnTo>
                    <a:pt x="5" y="35"/>
                  </a:lnTo>
                  <a:lnTo>
                    <a:pt x="17" y="19"/>
                  </a:lnTo>
                  <a:lnTo>
                    <a:pt x="35" y="5"/>
                  </a:lnTo>
                  <a:lnTo>
                    <a:pt x="59"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9"/>
            <p:cNvSpPr>
              <a:spLocks/>
            </p:cNvSpPr>
            <p:nvPr userDrawn="1"/>
          </p:nvSpPr>
          <p:spPr bwMode="auto">
            <a:xfrm>
              <a:off x="1240" y="4150"/>
              <a:ext cx="117" cy="170"/>
            </a:xfrm>
            <a:custGeom>
              <a:avLst/>
              <a:gdLst>
                <a:gd name="T0" fmla="*/ 59 w 117"/>
                <a:gd name="T1" fmla="*/ 0 h 170"/>
                <a:gd name="T2" fmla="*/ 61 w 117"/>
                <a:gd name="T3" fmla="*/ 0 h 170"/>
                <a:gd name="T4" fmla="*/ 82 w 117"/>
                <a:gd name="T5" fmla="*/ 5 h 170"/>
                <a:gd name="T6" fmla="*/ 101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9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9" y="0"/>
                  </a:moveTo>
                  <a:lnTo>
                    <a:pt x="61" y="0"/>
                  </a:lnTo>
                  <a:lnTo>
                    <a:pt x="82" y="5"/>
                  </a:lnTo>
                  <a:lnTo>
                    <a:pt x="101" y="16"/>
                  </a:lnTo>
                  <a:lnTo>
                    <a:pt x="114" y="35"/>
                  </a:lnTo>
                  <a:lnTo>
                    <a:pt x="117" y="56"/>
                  </a:lnTo>
                  <a:lnTo>
                    <a:pt x="117" y="170"/>
                  </a:lnTo>
                  <a:lnTo>
                    <a:pt x="0" y="170"/>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0"/>
            <p:cNvSpPr>
              <a:spLocks/>
            </p:cNvSpPr>
            <p:nvPr userDrawn="1"/>
          </p:nvSpPr>
          <p:spPr bwMode="auto">
            <a:xfrm>
              <a:off x="1415" y="4150"/>
              <a:ext cx="116" cy="170"/>
            </a:xfrm>
            <a:custGeom>
              <a:avLst/>
              <a:gdLst>
                <a:gd name="T0" fmla="*/ 58 w 116"/>
                <a:gd name="T1" fmla="*/ 0 h 170"/>
                <a:gd name="T2" fmla="*/ 58 w 116"/>
                <a:gd name="T3" fmla="*/ 0 h 170"/>
                <a:gd name="T4" fmla="*/ 81 w 116"/>
                <a:gd name="T5" fmla="*/ 5 h 170"/>
                <a:gd name="T6" fmla="*/ 100 w 116"/>
                <a:gd name="T7" fmla="*/ 16 h 170"/>
                <a:gd name="T8" fmla="*/ 112 w 116"/>
                <a:gd name="T9" fmla="*/ 35 h 170"/>
                <a:gd name="T10" fmla="*/ 116 w 116"/>
                <a:gd name="T11" fmla="*/ 56 h 170"/>
                <a:gd name="T12" fmla="*/ 116 w 116"/>
                <a:gd name="T13" fmla="*/ 170 h 170"/>
                <a:gd name="T14" fmla="*/ 0 w 116"/>
                <a:gd name="T15" fmla="*/ 170 h 170"/>
                <a:gd name="T16" fmla="*/ 0 w 116"/>
                <a:gd name="T17" fmla="*/ 56 h 170"/>
                <a:gd name="T18" fmla="*/ 5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2" y="35"/>
                  </a:lnTo>
                  <a:lnTo>
                    <a:pt x="116" y="56"/>
                  </a:lnTo>
                  <a:lnTo>
                    <a:pt x="116" y="170"/>
                  </a:lnTo>
                  <a:lnTo>
                    <a:pt x="0" y="170"/>
                  </a:lnTo>
                  <a:lnTo>
                    <a:pt x="0" y="56"/>
                  </a:lnTo>
                  <a:lnTo>
                    <a:pt x="5" y="35"/>
                  </a:lnTo>
                  <a:lnTo>
                    <a:pt x="16" y="16"/>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1"/>
            <p:cNvSpPr>
              <a:spLocks/>
            </p:cNvSpPr>
            <p:nvPr userDrawn="1"/>
          </p:nvSpPr>
          <p:spPr bwMode="auto">
            <a:xfrm>
              <a:off x="1592" y="4150"/>
              <a:ext cx="230" cy="116"/>
            </a:xfrm>
            <a:custGeom>
              <a:avLst/>
              <a:gdLst>
                <a:gd name="T0" fmla="*/ 56 w 230"/>
                <a:gd name="T1" fmla="*/ 0 h 116"/>
                <a:gd name="T2" fmla="*/ 174 w 230"/>
                <a:gd name="T3" fmla="*/ 0 h 116"/>
                <a:gd name="T4" fmla="*/ 195 w 230"/>
                <a:gd name="T5" fmla="*/ 5 h 116"/>
                <a:gd name="T6" fmla="*/ 214 w 230"/>
                <a:gd name="T7" fmla="*/ 16 h 116"/>
                <a:gd name="T8" fmla="*/ 226 w 230"/>
                <a:gd name="T9" fmla="*/ 35 h 116"/>
                <a:gd name="T10" fmla="*/ 230 w 230"/>
                <a:gd name="T11" fmla="*/ 56 h 116"/>
                <a:gd name="T12" fmla="*/ 230 w 230"/>
                <a:gd name="T13" fmla="*/ 58 h 116"/>
                <a:gd name="T14" fmla="*/ 226 w 230"/>
                <a:gd name="T15" fmla="*/ 82 h 116"/>
                <a:gd name="T16" fmla="*/ 214 w 230"/>
                <a:gd name="T17" fmla="*/ 100 h 116"/>
                <a:gd name="T18" fmla="*/ 195 w 230"/>
                <a:gd name="T19" fmla="*/ 112 h 116"/>
                <a:gd name="T20" fmla="*/ 174 w 230"/>
                <a:gd name="T21" fmla="*/ 116 h 116"/>
                <a:gd name="T22" fmla="*/ 56 w 230"/>
                <a:gd name="T23" fmla="*/ 116 h 116"/>
                <a:gd name="T24" fmla="*/ 35 w 230"/>
                <a:gd name="T25" fmla="*/ 112 h 116"/>
                <a:gd name="T26" fmla="*/ 16 w 230"/>
                <a:gd name="T27" fmla="*/ 100 h 116"/>
                <a:gd name="T28" fmla="*/ 2 w 230"/>
                <a:gd name="T29" fmla="*/ 82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6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6" y="0"/>
                  </a:moveTo>
                  <a:lnTo>
                    <a:pt x="174" y="0"/>
                  </a:lnTo>
                  <a:lnTo>
                    <a:pt x="195" y="5"/>
                  </a:lnTo>
                  <a:lnTo>
                    <a:pt x="214" y="16"/>
                  </a:lnTo>
                  <a:lnTo>
                    <a:pt x="226" y="35"/>
                  </a:lnTo>
                  <a:lnTo>
                    <a:pt x="230" y="56"/>
                  </a:lnTo>
                  <a:lnTo>
                    <a:pt x="230" y="58"/>
                  </a:lnTo>
                  <a:lnTo>
                    <a:pt x="226" y="82"/>
                  </a:lnTo>
                  <a:lnTo>
                    <a:pt x="214" y="100"/>
                  </a:lnTo>
                  <a:lnTo>
                    <a:pt x="195" y="112"/>
                  </a:lnTo>
                  <a:lnTo>
                    <a:pt x="174" y="116"/>
                  </a:lnTo>
                  <a:lnTo>
                    <a:pt x="56" y="116"/>
                  </a:lnTo>
                  <a:lnTo>
                    <a:pt x="35" y="112"/>
                  </a:lnTo>
                  <a:lnTo>
                    <a:pt x="16" y="100"/>
                  </a:lnTo>
                  <a:lnTo>
                    <a:pt x="2" y="82"/>
                  </a:lnTo>
                  <a:lnTo>
                    <a:pt x="0" y="58"/>
                  </a:lnTo>
                  <a:lnTo>
                    <a:pt x="0" y="56"/>
                  </a:lnTo>
                  <a:lnTo>
                    <a:pt x="2" y="35"/>
                  </a:lnTo>
                  <a:lnTo>
                    <a:pt x="16" y="16"/>
                  </a:lnTo>
                  <a:lnTo>
                    <a:pt x="35" y="5"/>
                  </a:lnTo>
                  <a:lnTo>
                    <a:pt x="56"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2"/>
            <p:cNvSpPr>
              <a:spLocks/>
            </p:cNvSpPr>
            <p:nvPr userDrawn="1"/>
          </p:nvSpPr>
          <p:spPr bwMode="auto">
            <a:xfrm>
              <a:off x="1711" y="4150"/>
              <a:ext cx="116" cy="170"/>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4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4"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3"/>
            <p:cNvSpPr>
              <a:spLocks/>
            </p:cNvSpPr>
            <p:nvPr userDrawn="1"/>
          </p:nvSpPr>
          <p:spPr bwMode="auto">
            <a:xfrm>
              <a:off x="2060" y="4266"/>
              <a:ext cx="407" cy="54"/>
            </a:xfrm>
            <a:custGeom>
              <a:avLst/>
              <a:gdLst>
                <a:gd name="T0" fmla="*/ 55 w 407"/>
                <a:gd name="T1" fmla="*/ 0 h 54"/>
                <a:gd name="T2" fmla="*/ 351 w 407"/>
                <a:gd name="T3" fmla="*/ 0 h 54"/>
                <a:gd name="T4" fmla="*/ 374 w 407"/>
                <a:gd name="T5" fmla="*/ 5 h 54"/>
                <a:gd name="T6" fmla="*/ 391 w 407"/>
                <a:gd name="T7" fmla="*/ 17 h 54"/>
                <a:gd name="T8" fmla="*/ 405 w 407"/>
                <a:gd name="T9" fmla="*/ 35 h 54"/>
                <a:gd name="T10" fmla="*/ 407 w 407"/>
                <a:gd name="T11" fmla="*/ 54 h 54"/>
                <a:gd name="T12" fmla="*/ 0 w 407"/>
                <a:gd name="T13" fmla="*/ 54 h 54"/>
                <a:gd name="T14" fmla="*/ 4 w 407"/>
                <a:gd name="T15" fmla="*/ 35 h 54"/>
                <a:gd name="T16" fmla="*/ 16 w 407"/>
                <a:gd name="T17" fmla="*/ 17 h 54"/>
                <a:gd name="T18" fmla="*/ 35 w 407"/>
                <a:gd name="T19" fmla="*/ 5 h 54"/>
                <a:gd name="T20" fmla="*/ 55 w 40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54">
                  <a:moveTo>
                    <a:pt x="55" y="0"/>
                  </a:moveTo>
                  <a:lnTo>
                    <a:pt x="351" y="0"/>
                  </a:lnTo>
                  <a:lnTo>
                    <a:pt x="374" y="5"/>
                  </a:lnTo>
                  <a:lnTo>
                    <a:pt x="391" y="17"/>
                  </a:lnTo>
                  <a:lnTo>
                    <a:pt x="405" y="35"/>
                  </a:lnTo>
                  <a:lnTo>
                    <a:pt x="407" y="54"/>
                  </a:lnTo>
                  <a:lnTo>
                    <a:pt x="0" y="54"/>
                  </a:lnTo>
                  <a:lnTo>
                    <a:pt x="4" y="35"/>
                  </a:lnTo>
                  <a:lnTo>
                    <a:pt x="16" y="17"/>
                  </a:lnTo>
                  <a:lnTo>
                    <a:pt x="35" y="5"/>
                  </a:lnTo>
                  <a:lnTo>
                    <a:pt x="55"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userDrawn="1"/>
          </p:nvSpPr>
          <p:spPr bwMode="auto">
            <a:xfrm>
              <a:off x="1883" y="4266"/>
              <a:ext cx="116" cy="54"/>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5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5"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userDrawn="1"/>
          </p:nvSpPr>
          <p:spPr bwMode="auto">
            <a:xfrm>
              <a:off x="189" y="3799"/>
              <a:ext cx="116" cy="116"/>
            </a:xfrm>
            <a:custGeom>
              <a:avLst/>
              <a:gdLst>
                <a:gd name="T0" fmla="*/ 55 w 116"/>
                <a:gd name="T1" fmla="*/ 0 h 116"/>
                <a:gd name="T2" fmla="*/ 58 w 116"/>
                <a:gd name="T3" fmla="*/ 0 h 116"/>
                <a:gd name="T4" fmla="*/ 81 w 116"/>
                <a:gd name="T5" fmla="*/ 4 h 116"/>
                <a:gd name="T6" fmla="*/ 97 w 116"/>
                <a:gd name="T7" fmla="*/ 16 h 116"/>
                <a:gd name="T8" fmla="*/ 111 w 116"/>
                <a:gd name="T9" fmla="*/ 35 h 116"/>
                <a:gd name="T10" fmla="*/ 116 w 116"/>
                <a:gd name="T11" fmla="*/ 55 h 116"/>
                <a:gd name="T12" fmla="*/ 116 w 116"/>
                <a:gd name="T13" fmla="*/ 58 h 116"/>
                <a:gd name="T14" fmla="*/ 111 w 116"/>
                <a:gd name="T15" fmla="*/ 81 h 116"/>
                <a:gd name="T16" fmla="*/ 97 w 116"/>
                <a:gd name="T17" fmla="*/ 97 h 116"/>
                <a:gd name="T18" fmla="*/ 81 w 116"/>
                <a:gd name="T19" fmla="*/ 111 h 116"/>
                <a:gd name="T20" fmla="*/ 58 w 116"/>
                <a:gd name="T21" fmla="*/ 116 h 116"/>
                <a:gd name="T22" fmla="*/ 55 w 116"/>
                <a:gd name="T23" fmla="*/ 116 h 116"/>
                <a:gd name="T24" fmla="*/ 34 w 116"/>
                <a:gd name="T25" fmla="*/ 111 h 116"/>
                <a:gd name="T26" fmla="*/ 16 w 116"/>
                <a:gd name="T27" fmla="*/ 97 h 116"/>
                <a:gd name="T28" fmla="*/ 4 w 116"/>
                <a:gd name="T29" fmla="*/ 81 h 116"/>
                <a:gd name="T30" fmla="*/ 0 w 116"/>
                <a:gd name="T31" fmla="*/ 58 h 116"/>
                <a:gd name="T32" fmla="*/ 0 w 116"/>
                <a:gd name="T33" fmla="*/ 55 h 116"/>
                <a:gd name="T34" fmla="*/ 4 w 116"/>
                <a:gd name="T35" fmla="*/ 35 h 116"/>
                <a:gd name="T36" fmla="*/ 16 w 116"/>
                <a:gd name="T37" fmla="*/ 16 h 116"/>
                <a:gd name="T38" fmla="*/ 34 w 116"/>
                <a:gd name="T39" fmla="*/ 4 h 116"/>
                <a:gd name="T40" fmla="*/ 55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5" y="0"/>
                  </a:moveTo>
                  <a:lnTo>
                    <a:pt x="58" y="0"/>
                  </a:lnTo>
                  <a:lnTo>
                    <a:pt x="81" y="4"/>
                  </a:lnTo>
                  <a:lnTo>
                    <a:pt x="97" y="16"/>
                  </a:lnTo>
                  <a:lnTo>
                    <a:pt x="111" y="35"/>
                  </a:lnTo>
                  <a:lnTo>
                    <a:pt x="116" y="55"/>
                  </a:lnTo>
                  <a:lnTo>
                    <a:pt x="116" y="58"/>
                  </a:lnTo>
                  <a:lnTo>
                    <a:pt x="111" y="81"/>
                  </a:lnTo>
                  <a:lnTo>
                    <a:pt x="97" y="97"/>
                  </a:lnTo>
                  <a:lnTo>
                    <a:pt x="81" y="111"/>
                  </a:lnTo>
                  <a:lnTo>
                    <a:pt x="58" y="116"/>
                  </a:lnTo>
                  <a:lnTo>
                    <a:pt x="55" y="116"/>
                  </a:lnTo>
                  <a:lnTo>
                    <a:pt x="34" y="111"/>
                  </a:lnTo>
                  <a:lnTo>
                    <a:pt x="16" y="97"/>
                  </a:lnTo>
                  <a:lnTo>
                    <a:pt x="4" y="81"/>
                  </a:lnTo>
                  <a:lnTo>
                    <a:pt x="0" y="58"/>
                  </a:lnTo>
                  <a:lnTo>
                    <a:pt x="0" y="55"/>
                  </a:lnTo>
                  <a:lnTo>
                    <a:pt x="4" y="35"/>
                  </a:lnTo>
                  <a:lnTo>
                    <a:pt x="16" y="16"/>
                  </a:lnTo>
                  <a:lnTo>
                    <a:pt x="34" y="4"/>
                  </a:lnTo>
                  <a:lnTo>
                    <a:pt x="55"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userDrawn="1"/>
          </p:nvSpPr>
          <p:spPr bwMode="auto">
            <a:xfrm>
              <a:off x="363" y="3799"/>
              <a:ext cx="116" cy="281"/>
            </a:xfrm>
            <a:custGeom>
              <a:avLst/>
              <a:gdLst>
                <a:gd name="T0" fmla="*/ 58 w 116"/>
                <a:gd name="T1" fmla="*/ 0 h 281"/>
                <a:gd name="T2" fmla="*/ 61 w 116"/>
                <a:gd name="T3" fmla="*/ 0 h 281"/>
                <a:gd name="T4" fmla="*/ 82 w 116"/>
                <a:gd name="T5" fmla="*/ 4 h 281"/>
                <a:gd name="T6" fmla="*/ 100 w 116"/>
                <a:gd name="T7" fmla="*/ 16 h 281"/>
                <a:gd name="T8" fmla="*/ 112 w 116"/>
                <a:gd name="T9" fmla="*/ 35 h 281"/>
                <a:gd name="T10" fmla="*/ 116 w 116"/>
                <a:gd name="T11" fmla="*/ 55 h 281"/>
                <a:gd name="T12" fmla="*/ 116 w 116"/>
                <a:gd name="T13" fmla="*/ 223 h 281"/>
                <a:gd name="T14" fmla="*/ 112 w 116"/>
                <a:gd name="T15" fmla="*/ 246 h 281"/>
                <a:gd name="T16" fmla="*/ 100 w 116"/>
                <a:gd name="T17" fmla="*/ 263 h 281"/>
                <a:gd name="T18" fmla="*/ 82 w 116"/>
                <a:gd name="T19" fmla="*/ 277 h 281"/>
                <a:gd name="T20" fmla="*/ 61 w 116"/>
                <a:gd name="T21" fmla="*/ 281 h 281"/>
                <a:gd name="T22" fmla="*/ 58 w 116"/>
                <a:gd name="T23" fmla="*/ 281 h 281"/>
                <a:gd name="T24" fmla="*/ 35 w 116"/>
                <a:gd name="T25" fmla="*/ 277 h 281"/>
                <a:gd name="T26" fmla="*/ 16 w 116"/>
                <a:gd name="T27" fmla="*/ 263 h 281"/>
                <a:gd name="T28" fmla="*/ 5 w 116"/>
                <a:gd name="T29" fmla="*/ 246 h 281"/>
                <a:gd name="T30" fmla="*/ 0 w 116"/>
                <a:gd name="T31" fmla="*/ 223 h 281"/>
                <a:gd name="T32" fmla="*/ 0 w 116"/>
                <a:gd name="T33" fmla="*/ 55 h 281"/>
                <a:gd name="T34" fmla="*/ 5 w 116"/>
                <a:gd name="T35" fmla="*/ 35 h 281"/>
                <a:gd name="T36" fmla="*/ 16 w 116"/>
                <a:gd name="T37" fmla="*/ 16 h 281"/>
                <a:gd name="T38" fmla="*/ 35 w 116"/>
                <a:gd name="T39" fmla="*/ 4 h 281"/>
                <a:gd name="T40" fmla="*/ 58 w 116"/>
                <a:gd name="T4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1">
                  <a:moveTo>
                    <a:pt x="58" y="0"/>
                  </a:moveTo>
                  <a:lnTo>
                    <a:pt x="61" y="0"/>
                  </a:lnTo>
                  <a:lnTo>
                    <a:pt x="82" y="4"/>
                  </a:lnTo>
                  <a:lnTo>
                    <a:pt x="100" y="16"/>
                  </a:lnTo>
                  <a:lnTo>
                    <a:pt x="112" y="35"/>
                  </a:lnTo>
                  <a:lnTo>
                    <a:pt x="116" y="55"/>
                  </a:lnTo>
                  <a:lnTo>
                    <a:pt x="116" y="223"/>
                  </a:lnTo>
                  <a:lnTo>
                    <a:pt x="112" y="246"/>
                  </a:lnTo>
                  <a:lnTo>
                    <a:pt x="100" y="263"/>
                  </a:lnTo>
                  <a:lnTo>
                    <a:pt x="82" y="277"/>
                  </a:lnTo>
                  <a:lnTo>
                    <a:pt x="61" y="281"/>
                  </a:lnTo>
                  <a:lnTo>
                    <a:pt x="58" y="281"/>
                  </a:lnTo>
                  <a:lnTo>
                    <a:pt x="35" y="277"/>
                  </a:lnTo>
                  <a:lnTo>
                    <a:pt x="16" y="263"/>
                  </a:lnTo>
                  <a:lnTo>
                    <a:pt x="5" y="246"/>
                  </a:lnTo>
                  <a:lnTo>
                    <a:pt x="0" y="223"/>
                  </a:lnTo>
                  <a:lnTo>
                    <a:pt x="0" y="55"/>
                  </a:lnTo>
                  <a:lnTo>
                    <a:pt x="5" y="35"/>
                  </a:lnTo>
                  <a:lnTo>
                    <a:pt x="16" y="16"/>
                  </a:lnTo>
                  <a:lnTo>
                    <a:pt x="35" y="4"/>
                  </a:lnTo>
                  <a:lnTo>
                    <a:pt x="58"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Rectangle 2"/>
          <p:cNvSpPr/>
          <p:nvPr userDrawn="1"/>
        </p:nvSpPr>
        <p:spPr bwMode="auto">
          <a:xfrm flipV="1">
            <a:off x="11727768"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F3922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6" name="Rectangle 2"/>
          <p:cNvSpPr/>
          <p:nvPr userDrawn="1"/>
        </p:nvSpPr>
        <p:spPr bwMode="auto">
          <a:xfrm flipV="1">
            <a:off x="11834446"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7" name="Title Placeholder 1"/>
          <p:cNvSpPr>
            <a:spLocks noGrp="1"/>
          </p:cNvSpPr>
          <p:nvPr>
            <p:ph type="title"/>
          </p:nvPr>
        </p:nvSpPr>
        <p:spPr>
          <a:xfrm>
            <a:off x="624395" y="3131"/>
            <a:ext cx="10972800" cy="1141943"/>
          </a:xfrm>
          <a:prstGeom prst="rect">
            <a:avLst/>
          </a:prstGeom>
        </p:spPr>
        <p:txBody>
          <a:bodyPr vert="horz" lIns="68589" tIns="34295" rIns="68589" bIns="34295" rtlCol="0" anchor="ctr">
            <a:normAutofit/>
          </a:bodyPr>
          <a:lstStyle/>
          <a:p>
            <a:r>
              <a:rPr lang="en-US" smtClean="0"/>
              <a:t>Click to edit Master title style</a:t>
            </a:r>
            <a:endParaRPr lang="en-US" dirty="0"/>
          </a:p>
        </p:txBody>
      </p:sp>
      <p:sp>
        <p:nvSpPr>
          <p:cNvPr id="8" name="Text Placeholder 2"/>
          <p:cNvSpPr>
            <a:spLocks noGrp="1"/>
          </p:cNvSpPr>
          <p:nvPr>
            <p:ph type="body" idx="1"/>
          </p:nvPr>
        </p:nvSpPr>
        <p:spPr>
          <a:xfrm>
            <a:off x="609600" y="1598721"/>
            <a:ext cx="10972800" cy="4521775"/>
          </a:xfrm>
          <a:prstGeom prst="rect">
            <a:avLst/>
          </a:prstGeom>
        </p:spPr>
        <p:txBody>
          <a:bodyPr vert="horz" lIns="68589" tIns="34295" rIns="68589" bIns="3429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Slide Number Placeholder 5"/>
          <p:cNvSpPr txBox="1">
            <a:spLocks/>
          </p:cNvSpPr>
          <p:nvPr/>
        </p:nvSpPr>
        <p:spPr>
          <a:xfrm>
            <a:off x="11852578" y="6607996"/>
            <a:ext cx="472973" cy="364788"/>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050" smtClean="0">
                <a:solidFill>
                  <a:schemeClr val="bg1"/>
                </a:solidFill>
                <a:latin typeface="Helvetica Condensed" pitchFamily="34" charset="0"/>
              </a:rPr>
              <a:pPr/>
              <a:t>‹#›</a:t>
            </a:fld>
            <a:endParaRPr lang="en-US" sz="1465" dirty="0">
              <a:solidFill>
                <a:schemeClr val="bg1"/>
              </a:solidFill>
              <a:latin typeface="Helvetica Condensed" pitchFamily="34" charset="0"/>
            </a:endParaRPr>
          </a:p>
        </p:txBody>
      </p:sp>
      <p:sp>
        <p:nvSpPr>
          <p:cNvPr id="18" name="Text Box 16"/>
          <p:cNvSpPr txBox="1">
            <a:spLocks noChangeArrowheads="1"/>
          </p:cNvSpPr>
          <p:nvPr/>
        </p:nvSpPr>
        <p:spPr bwMode="auto">
          <a:xfrm>
            <a:off x="7689703" y="6621387"/>
            <a:ext cx="4091930" cy="245078"/>
          </a:xfrm>
          <a:prstGeom prst="rect">
            <a:avLst/>
          </a:prstGeom>
          <a:noFill/>
          <a:ln w="9525">
            <a:noFill/>
            <a:miter lim="800000"/>
            <a:headEnd/>
            <a:tailEnd/>
          </a:ln>
          <a:effectLst/>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99" kern="1200" dirty="0" smtClean="0">
                <a:solidFill>
                  <a:sysClr val="windowText" lastClr="000000"/>
                </a:solidFill>
                <a:latin typeface="+mn-lt"/>
                <a:ea typeface="+mn-ea"/>
                <a:cs typeface="+mn-cs"/>
              </a:rPr>
              <a:t>www.hexaware.com  | </a:t>
            </a:r>
            <a:r>
              <a:rPr lang="en-US" sz="999" dirty="0" smtClean="0">
                <a:solidFill>
                  <a:sysClr val="windowText" lastClr="000000"/>
                </a:solidFill>
              </a:rPr>
              <a:t>© </a:t>
            </a:r>
            <a:r>
              <a:rPr lang="en-US" sz="999" dirty="0">
                <a:solidFill>
                  <a:sysClr val="windowText" lastClr="000000"/>
                </a:solidFill>
              </a:rPr>
              <a:t>Hexaware Technologies. All rights reserved</a:t>
            </a:r>
            <a:r>
              <a:rPr lang="en-US" sz="999" dirty="0" smtClean="0">
                <a:solidFill>
                  <a:sysClr val="windowText" lastClr="000000"/>
                </a:solidFill>
              </a:rPr>
              <a:t>. </a:t>
            </a:r>
            <a:endParaRPr lang="en-US" sz="999" dirty="0">
              <a:solidFill>
                <a:sysClr val="windowText" lastClr="000000"/>
              </a:solidFill>
            </a:endParaRPr>
          </a:p>
        </p:txBody>
      </p:sp>
      <p:grpSp>
        <p:nvGrpSpPr>
          <p:cNvPr id="53" name="Group 4"/>
          <p:cNvGrpSpPr>
            <a:grpSpLocks noChangeAspect="1"/>
          </p:cNvGrpSpPr>
          <p:nvPr userDrawn="1"/>
        </p:nvGrpSpPr>
        <p:grpSpPr bwMode="auto">
          <a:xfrm>
            <a:off x="10765766" y="279177"/>
            <a:ext cx="1257954" cy="676946"/>
            <a:chOff x="301" y="1068"/>
            <a:chExt cx="1403" cy="755"/>
          </a:xfrm>
        </p:grpSpPr>
        <p:sp>
          <p:nvSpPr>
            <p:cNvPr id="54"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
            <p:cNvSpPr>
              <a:spLocks/>
            </p:cNvSpPr>
            <p:nvPr userDrawn="1"/>
          </p:nvSpPr>
          <p:spPr bwMode="auto">
            <a:xfrm>
              <a:off x="311" y="1710"/>
              <a:ext cx="136" cy="5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45668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703" r:id="rId15"/>
    <p:sldLayoutId id="2147483704" r:id="rId16"/>
    <p:sldLayoutId id="2147483692" r:id="rId17"/>
    <p:sldLayoutId id="2147483693" r:id="rId18"/>
    <p:sldLayoutId id="2147483694" r:id="rId19"/>
    <p:sldLayoutId id="2147483695" r:id="rId20"/>
    <p:sldLayoutId id="2147483701" r:id="rId21"/>
  </p:sldLayoutIdLst>
  <p:transition>
    <p:fade/>
  </p:transition>
  <p:timing>
    <p:tnLst>
      <p:par>
        <p:cTn id="1" dur="indefinite" restart="never" nodeType="tmRoot"/>
      </p:par>
    </p:tnLst>
  </p:timing>
  <p:txStyles>
    <p:titleStyle>
      <a:lvl1pPr algn="l" rtl="0" eaLnBrk="1" fontAlgn="base" hangingPunct="1">
        <a:spcBef>
          <a:spcPct val="0"/>
        </a:spcBef>
        <a:spcAft>
          <a:spcPct val="0"/>
        </a:spcAft>
        <a:defRPr sz="3197">
          <a:solidFill>
            <a:srgbClr val="4D4D4D"/>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2pPr>
      <a:lvl3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3pPr>
      <a:lvl4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4pPr>
      <a:lvl5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5pPr>
      <a:lvl6pPr marL="609036"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6pPr>
      <a:lvl7pPr marL="1218072"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7pPr>
      <a:lvl8pPr marL="1827108"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8pPr>
      <a:lvl9pPr marL="2436144"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9pPr>
    </p:titleStyle>
    <p:body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p:bodyStyle>
    <p:otherStyle>
      <a:defPPr>
        <a:defRPr lang="en-US"/>
      </a:defPPr>
      <a:lvl1pPr marL="0" algn="l" defTabSz="1218072" rtl="0" eaLnBrk="1" latinLnBrk="0" hangingPunct="1">
        <a:defRPr sz="2398" kern="1200">
          <a:solidFill>
            <a:schemeClr val="tx1"/>
          </a:solidFill>
          <a:latin typeface="+mn-lt"/>
          <a:ea typeface="+mn-ea"/>
          <a:cs typeface="+mn-cs"/>
        </a:defRPr>
      </a:lvl1pPr>
      <a:lvl2pPr marL="609036" algn="l" defTabSz="1218072" rtl="0" eaLnBrk="1" latinLnBrk="0" hangingPunct="1">
        <a:defRPr sz="2398" kern="1200">
          <a:solidFill>
            <a:schemeClr val="tx1"/>
          </a:solidFill>
          <a:latin typeface="+mn-lt"/>
          <a:ea typeface="+mn-ea"/>
          <a:cs typeface="+mn-cs"/>
        </a:defRPr>
      </a:lvl2pPr>
      <a:lvl3pPr marL="1218072" algn="l" defTabSz="1218072" rtl="0" eaLnBrk="1" latinLnBrk="0" hangingPunct="1">
        <a:defRPr sz="2398" kern="1200">
          <a:solidFill>
            <a:schemeClr val="tx1"/>
          </a:solidFill>
          <a:latin typeface="+mn-lt"/>
          <a:ea typeface="+mn-ea"/>
          <a:cs typeface="+mn-cs"/>
        </a:defRPr>
      </a:lvl3pPr>
      <a:lvl4pPr marL="1827108" algn="l" defTabSz="1218072" rtl="0" eaLnBrk="1" latinLnBrk="0" hangingPunct="1">
        <a:defRPr sz="2398" kern="1200">
          <a:solidFill>
            <a:schemeClr val="tx1"/>
          </a:solidFill>
          <a:latin typeface="+mn-lt"/>
          <a:ea typeface="+mn-ea"/>
          <a:cs typeface="+mn-cs"/>
        </a:defRPr>
      </a:lvl4pPr>
      <a:lvl5pPr marL="2436144" algn="l" defTabSz="1218072" rtl="0" eaLnBrk="1" latinLnBrk="0" hangingPunct="1">
        <a:defRPr sz="2398" kern="1200">
          <a:solidFill>
            <a:schemeClr val="tx1"/>
          </a:solidFill>
          <a:latin typeface="+mn-lt"/>
          <a:ea typeface="+mn-ea"/>
          <a:cs typeface="+mn-cs"/>
        </a:defRPr>
      </a:lvl5pPr>
      <a:lvl6pPr marL="3045181" algn="l" defTabSz="1218072" rtl="0" eaLnBrk="1" latinLnBrk="0" hangingPunct="1">
        <a:defRPr sz="2398" kern="1200">
          <a:solidFill>
            <a:schemeClr val="tx1"/>
          </a:solidFill>
          <a:latin typeface="+mn-lt"/>
          <a:ea typeface="+mn-ea"/>
          <a:cs typeface="+mn-cs"/>
        </a:defRPr>
      </a:lvl6pPr>
      <a:lvl7pPr marL="3654217" algn="l" defTabSz="1218072" rtl="0" eaLnBrk="1" latinLnBrk="0" hangingPunct="1">
        <a:defRPr sz="2398" kern="1200">
          <a:solidFill>
            <a:schemeClr val="tx1"/>
          </a:solidFill>
          <a:latin typeface="+mn-lt"/>
          <a:ea typeface="+mn-ea"/>
          <a:cs typeface="+mn-cs"/>
        </a:defRPr>
      </a:lvl7pPr>
      <a:lvl8pPr marL="4263253" algn="l" defTabSz="1218072" rtl="0" eaLnBrk="1" latinLnBrk="0" hangingPunct="1">
        <a:defRPr sz="2398" kern="1200">
          <a:solidFill>
            <a:schemeClr val="tx1"/>
          </a:solidFill>
          <a:latin typeface="+mn-lt"/>
          <a:ea typeface="+mn-ea"/>
          <a:cs typeface="+mn-cs"/>
        </a:defRPr>
      </a:lvl8pPr>
      <a:lvl9pPr marL="4872289" algn="l" defTabSz="1218072" rtl="0" eaLnBrk="1" latinLnBrk="0" hangingPunct="1">
        <a:defRPr sz="2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730378" y="4820191"/>
            <a:ext cx="6179466" cy="1276813"/>
          </a:xfrm>
        </p:spPr>
        <p:txBody>
          <a:bodyPr/>
          <a:lstStyle/>
          <a:p>
            <a:r>
              <a:rPr lang="en-US" dirty="0" smtClean="0"/>
              <a:t>JIRA Classic and Agile</a:t>
            </a:r>
            <a:endParaRPr lang="en-US" dirty="0"/>
          </a:p>
        </p:txBody>
      </p:sp>
    </p:spTree>
    <p:extLst>
      <p:ext uri="{BB962C8B-B14F-4D97-AF65-F5344CB8AC3E}">
        <p14:creationId xmlns:p14="http://schemas.microsoft.com/office/powerpoint/2010/main" val="32539853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749" y="1576516"/>
            <a:ext cx="9467851" cy="1926705"/>
          </a:xfrm>
        </p:spPr>
        <p:txBody>
          <a:bodyPr>
            <a:noAutofit/>
          </a:bodyPr>
          <a:lstStyle/>
          <a:p>
            <a:pPr>
              <a:lnSpc>
                <a:spcPct val="200000"/>
              </a:lnSpc>
              <a:spcAft>
                <a:spcPts val="600"/>
              </a:spcAft>
            </a:pPr>
            <a:r>
              <a:rPr lang="en-US" altLang="en-US" sz="1800" dirty="0">
                <a:solidFill>
                  <a:schemeClr val="tx1"/>
                </a:solidFill>
                <a:latin typeface="+mn-lt"/>
              </a:rPr>
              <a:t>A project component is a logical grouping of issues within a project. Each project may consist of various components (or none), depending on your organization's needs</a:t>
            </a:r>
            <a:r>
              <a:rPr lang="en-US" altLang="en-US" sz="1800" dirty="0" smtClean="0">
                <a:solidFill>
                  <a:schemeClr val="tx1"/>
                </a:solidFill>
                <a:latin typeface="+mn-lt"/>
              </a:rPr>
              <a:t>.</a:t>
            </a:r>
          </a:p>
          <a:p>
            <a:endParaRPr lang="en-US" altLang="en-US" sz="1800" dirty="0">
              <a:solidFill>
                <a:schemeClr val="tx1"/>
              </a:solidFill>
              <a:latin typeface="+mn-lt"/>
            </a:endParaRPr>
          </a:p>
          <a:p>
            <a:pPr lvl="1">
              <a:lnSpc>
                <a:spcPct val="150000"/>
              </a:lnSpc>
            </a:pPr>
            <a:r>
              <a:rPr lang="en-US" altLang="en-US" sz="1800" dirty="0">
                <a:solidFill>
                  <a:schemeClr val="tx1"/>
                </a:solidFill>
                <a:latin typeface="+mn-lt"/>
              </a:rPr>
              <a:t>For example, a software development project could consist of components called 'Documentation', 'Backend', 'Email Subsystem', 'GUI'. A website enhancement request system might consist of components called 'Products', 'Contact Us', </a:t>
            </a:r>
            <a:r>
              <a:rPr lang="en-US" altLang="en-US" sz="1800" dirty="0" smtClean="0">
                <a:solidFill>
                  <a:schemeClr val="tx1"/>
                </a:solidFill>
                <a:latin typeface="+mn-lt"/>
              </a:rPr>
              <a:t>etc.,</a:t>
            </a:r>
            <a:endParaRPr lang="en-US" altLang="en-US" sz="1800" dirty="0">
              <a:solidFill>
                <a:schemeClr val="tx1"/>
              </a:solidFill>
              <a:latin typeface="+mn-lt"/>
            </a:endParaRPr>
          </a:p>
        </p:txBody>
      </p:sp>
      <p:sp>
        <p:nvSpPr>
          <p:cNvPr id="6" name="Title 1"/>
          <p:cNvSpPr>
            <a:spLocks noGrp="1"/>
          </p:cNvSpPr>
          <p:nvPr>
            <p:ph type="title"/>
          </p:nvPr>
        </p:nvSpPr>
        <p:spPr>
          <a:xfrm>
            <a:off x="392875" y="556161"/>
            <a:ext cx="8382000" cy="609600"/>
          </a:xfrm>
        </p:spPr>
        <p:txBody>
          <a:bodyPr>
            <a:normAutofit/>
          </a:bodyPr>
          <a:lstStyle/>
          <a:p>
            <a:r>
              <a:rPr lang="en-US" altLang="en-US" sz="2400" dirty="0" smtClean="0">
                <a:solidFill>
                  <a:srgbClr val="002C77"/>
                </a:solidFill>
                <a:latin typeface="Arial Black" panose="020B0A04020102020204" pitchFamily="34" charset="0"/>
              </a:rPr>
              <a:t>What is a Component?</a:t>
            </a:r>
          </a:p>
        </p:txBody>
      </p:sp>
    </p:spTree>
    <p:extLst>
      <p:ext uri="{BB962C8B-B14F-4D97-AF65-F5344CB8AC3E}">
        <p14:creationId xmlns:p14="http://schemas.microsoft.com/office/powerpoint/2010/main" val="61676247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92875" y="556161"/>
            <a:ext cx="8382000" cy="609600"/>
          </a:xfrm>
        </p:spPr>
        <p:txBody>
          <a:bodyPr>
            <a:normAutofit/>
          </a:bodyPr>
          <a:lstStyle/>
          <a:p>
            <a:r>
              <a:rPr lang="en-US" altLang="en-US" sz="2400" dirty="0" smtClean="0">
                <a:solidFill>
                  <a:srgbClr val="002C77"/>
                </a:solidFill>
                <a:latin typeface="Arial Black" panose="020B0A04020102020204" pitchFamily="34" charset="0"/>
              </a:rPr>
              <a:t>What is a Version?</a:t>
            </a:r>
          </a:p>
        </p:txBody>
      </p:sp>
      <p:sp>
        <p:nvSpPr>
          <p:cNvPr id="5" name="Content Placeholder 2"/>
          <p:cNvSpPr>
            <a:spLocks noGrp="1"/>
          </p:cNvSpPr>
          <p:nvPr>
            <p:ph idx="1"/>
          </p:nvPr>
        </p:nvSpPr>
        <p:spPr>
          <a:xfrm>
            <a:off x="469900" y="1219200"/>
            <a:ext cx="9067800" cy="5257800"/>
          </a:xfrm>
        </p:spPr>
        <p:txBody>
          <a:bodyPr>
            <a:normAutofit/>
          </a:bodyPr>
          <a:lstStyle/>
          <a:p>
            <a:pPr>
              <a:lnSpc>
                <a:spcPct val="150000"/>
              </a:lnSpc>
            </a:pPr>
            <a:r>
              <a:rPr lang="en-US" altLang="en-US" sz="1800" dirty="0" smtClean="0">
                <a:solidFill>
                  <a:schemeClr val="tx1"/>
                </a:solidFill>
                <a:latin typeface="+mn-lt"/>
              </a:rPr>
              <a:t>For some types of projects, particularly software development, it is useful to be able to associate an issue with a particular project version (e.g. 1.0 beta, 1.0, 1.2, 2.0).</a:t>
            </a:r>
          </a:p>
          <a:p>
            <a:pPr>
              <a:lnSpc>
                <a:spcPct val="150000"/>
              </a:lnSpc>
            </a:pPr>
            <a:r>
              <a:rPr lang="en-US" altLang="en-US" sz="1800" dirty="0" smtClean="0">
                <a:solidFill>
                  <a:schemeClr val="tx1"/>
                </a:solidFill>
                <a:latin typeface="+mn-lt"/>
              </a:rPr>
              <a:t>Issues have two fields that relate to versions:</a:t>
            </a:r>
          </a:p>
          <a:p>
            <a:pPr>
              <a:lnSpc>
                <a:spcPct val="150000"/>
              </a:lnSpc>
            </a:pPr>
            <a:r>
              <a:rPr lang="en-US" altLang="en-US" sz="1800" dirty="0" smtClean="0">
                <a:solidFill>
                  <a:schemeClr val="tx1"/>
                </a:solidFill>
                <a:latin typeface="+mn-lt"/>
              </a:rPr>
              <a:t>Affects Version(s) — this is the version(s) in which the issue is manifesting. For instance, a software bug might affect versions 1.1 and 1.2.</a:t>
            </a:r>
          </a:p>
          <a:p>
            <a:pPr>
              <a:lnSpc>
                <a:spcPct val="150000"/>
              </a:lnSpc>
            </a:pPr>
            <a:r>
              <a:rPr lang="en-US" altLang="en-US" sz="1800" dirty="0" smtClean="0">
                <a:solidFill>
                  <a:schemeClr val="tx1"/>
                </a:solidFill>
                <a:latin typeface="+mn-lt"/>
              </a:rPr>
              <a:t>Fix Version(s) — this is the version(s) in which the issue was (or will be) fixed. For instance, the bug affecting versions 1.1 and 1.2 might be fixed in version 2.0. Note that issues which do not have a Fix Version are classified as Unscheduled.</a:t>
            </a:r>
          </a:p>
          <a:p>
            <a:pPr>
              <a:lnSpc>
                <a:spcPct val="150000"/>
              </a:lnSpc>
            </a:pPr>
            <a:r>
              <a:rPr lang="en-US" altLang="en-US" sz="1800" dirty="0" smtClean="0">
                <a:solidFill>
                  <a:schemeClr val="tx1"/>
                </a:solidFill>
                <a:latin typeface="+mn-lt"/>
              </a:rPr>
              <a:t>Versions can be in one of three states: Released, Unreleased or Archived. Versions can also have a Release Date, and will automatically be highlighted as 'overdue' if the version is Unreleased when this date passes.</a:t>
            </a:r>
          </a:p>
          <a:p>
            <a:endParaRPr lang="en-US" altLang="en-US" dirty="0" smtClean="0">
              <a:solidFill>
                <a:schemeClr val="tx1"/>
              </a:solidFill>
              <a:latin typeface="Baskerville Old Face" pitchFamily="18" charset="0"/>
            </a:endParaRPr>
          </a:p>
        </p:txBody>
      </p:sp>
    </p:spTree>
    <p:extLst>
      <p:ext uri="{BB962C8B-B14F-4D97-AF65-F5344CB8AC3E}">
        <p14:creationId xmlns:p14="http://schemas.microsoft.com/office/powerpoint/2010/main" val="175282928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92875" y="556161"/>
            <a:ext cx="8382000" cy="609600"/>
          </a:xfrm>
        </p:spPr>
        <p:txBody>
          <a:bodyPr>
            <a:normAutofit/>
          </a:bodyPr>
          <a:lstStyle/>
          <a:p>
            <a:r>
              <a:rPr lang="en-US" altLang="en-US" sz="2400" dirty="0" smtClean="0">
                <a:solidFill>
                  <a:srgbClr val="002C77"/>
                </a:solidFill>
                <a:latin typeface="Arial Black" panose="020B0A04020102020204" pitchFamily="34" charset="0"/>
              </a:rPr>
              <a:t>Workflow</a:t>
            </a:r>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00100" y="1143000"/>
            <a:ext cx="8686800" cy="5121275"/>
          </a:xfr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91342549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92875" y="556161"/>
            <a:ext cx="8382000" cy="609600"/>
          </a:xfrm>
        </p:spPr>
        <p:txBody>
          <a:bodyPr>
            <a:normAutofit/>
          </a:bodyPr>
          <a:lstStyle/>
          <a:p>
            <a:r>
              <a:rPr lang="en-US" altLang="en-US" sz="2400" dirty="0" smtClean="0">
                <a:solidFill>
                  <a:srgbClr val="002C77"/>
                </a:solidFill>
                <a:latin typeface="Arial Black" panose="020B0A04020102020204" pitchFamily="34" charset="0"/>
              </a:rPr>
              <a:t>What is an Issue?</a:t>
            </a:r>
          </a:p>
        </p:txBody>
      </p:sp>
      <p:pic>
        <p:nvPicPr>
          <p:cNvPr id="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00100" y="1155699"/>
            <a:ext cx="9690100" cy="5255647"/>
          </a:xfr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30180577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92875" y="556161"/>
            <a:ext cx="8382000" cy="609600"/>
          </a:xfrm>
        </p:spPr>
        <p:txBody>
          <a:bodyPr>
            <a:normAutofit/>
          </a:bodyPr>
          <a:lstStyle/>
          <a:p>
            <a:r>
              <a:rPr lang="en-US" altLang="en-US" sz="2400" dirty="0" smtClean="0">
                <a:solidFill>
                  <a:srgbClr val="002C77"/>
                </a:solidFill>
                <a:latin typeface="Arial Black" panose="020B0A04020102020204" pitchFamily="34" charset="0"/>
              </a:rPr>
              <a:t>Dashboard in JIRA</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463" y="1155700"/>
            <a:ext cx="10491623" cy="518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50368639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92875" y="556161"/>
            <a:ext cx="8382000" cy="609600"/>
          </a:xfrm>
        </p:spPr>
        <p:txBody>
          <a:bodyPr>
            <a:normAutofit/>
          </a:bodyPr>
          <a:lstStyle/>
          <a:p>
            <a:r>
              <a:rPr lang="en-US" altLang="en-US" sz="2400" dirty="0" smtClean="0">
                <a:solidFill>
                  <a:srgbClr val="002C77"/>
                </a:solidFill>
                <a:latin typeface="Arial Black" panose="020B0A04020102020204" pitchFamily="34" charset="0"/>
              </a:rPr>
              <a:t>Working with an Issue</a:t>
            </a:r>
          </a:p>
        </p:txBody>
      </p:sp>
      <p:sp>
        <p:nvSpPr>
          <p:cNvPr id="4" name="TextBox 3"/>
          <p:cNvSpPr txBox="1"/>
          <p:nvPr/>
        </p:nvSpPr>
        <p:spPr>
          <a:xfrm>
            <a:off x="546100" y="1247260"/>
            <a:ext cx="1838965" cy="369332"/>
          </a:xfrm>
          <a:prstGeom prst="rect">
            <a:avLst/>
          </a:prstGeom>
          <a:noFill/>
        </p:spPr>
        <p:txBody>
          <a:bodyPr wrap="none">
            <a:spAutoFit/>
          </a:bodyPr>
          <a:lstStyle/>
          <a:p>
            <a:pPr marL="342900" indent="-342900" eaLnBrk="0" hangingPunct="0">
              <a:spcBef>
                <a:spcPct val="20000"/>
              </a:spcBef>
              <a:buClr>
                <a:srgbClr val="F4BB34"/>
              </a:buClr>
              <a:buFont typeface="Times" pitchFamily="18" charset="0"/>
              <a:buChar char="•"/>
              <a:defRPr/>
            </a:pPr>
            <a:r>
              <a:rPr lang="en-US" dirty="0" smtClean="0">
                <a:solidFill>
                  <a:srgbClr val="002A4A"/>
                </a:solidFill>
                <a:ea typeface="+mn-ea"/>
                <a:cs typeface="Arial" pitchFamily="34" charset="0"/>
              </a:rPr>
              <a:t>Create Issue</a:t>
            </a:r>
            <a:endParaRPr lang="en-US" dirty="0">
              <a:solidFill>
                <a:srgbClr val="002A4A"/>
              </a:solidFill>
              <a:ea typeface="+mn-ea"/>
              <a:cs typeface="Arial" pitchFamily="34" charset="0"/>
            </a:endParaRPr>
          </a:p>
        </p:txBody>
      </p:sp>
      <p:grpSp>
        <p:nvGrpSpPr>
          <p:cNvPr id="7" name="Group 6"/>
          <p:cNvGrpSpPr/>
          <p:nvPr/>
        </p:nvGrpSpPr>
        <p:grpSpPr>
          <a:xfrm>
            <a:off x="622300" y="1277652"/>
            <a:ext cx="9867900" cy="4999037"/>
            <a:chOff x="457200" y="1173163"/>
            <a:chExt cx="8059738" cy="4999037"/>
          </a:xfrm>
        </p:grpSpPr>
        <p:pic>
          <p:nvPicPr>
            <p:cNvPr id="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08175"/>
              <a:ext cx="5476875" cy="4953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0" name="Oval Callout 3"/>
            <p:cNvSpPr>
              <a:spLocks noChangeArrowheads="1"/>
            </p:cNvSpPr>
            <p:nvPr/>
          </p:nvSpPr>
          <p:spPr bwMode="auto">
            <a:xfrm>
              <a:off x="5410200" y="1173163"/>
              <a:ext cx="1893888" cy="642937"/>
            </a:xfrm>
            <a:prstGeom prst="wedgeEllipseCallout">
              <a:avLst>
                <a:gd name="adj1" fmla="val -39574"/>
                <a:gd name="adj2" fmla="val 90139"/>
              </a:avLst>
            </a:prstGeom>
            <a:solidFill>
              <a:srgbClr val="FFC000"/>
            </a:solidFill>
            <a:ln w="25400" algn="ctr">
              <a:solidFill>
                <a:schemeClr val="tx1"/>
              </a:solidFill>
              <a:round/>
              <a:headEnd/>
              <a:tailEnd/>
            </a:ln>
          </p:spPr>
          <p:txBody>
            <a:bodyPr/>
            <a:lstStyle>
              <a:lvl1pPr eaLnBrk="0" hangingPunct="0">
                <a:spcBef>
                  <a:spcPct val="20000"/>
                </a:spcBef>
                <a:buClr>
                  <a:srgbClr val="F4BB34"/>
                </a:buClr>
                <a:buFont typeface="Times" pitchFamily="18" charset="0"/>
                <a:buChar char="•"/>
                <a:defRPr sz="2800">
                  <a:solidFill>
                    <a:srgbClr val="002A4A"/>
                  </a:solidFill>
                  <a:latin typeface="Arial" pitchFamily="34" charset="0"/>
                  <a:ea typeface="ＭＳ Ｐゴシック" pitchFamily="34" charset="-128"/>
                  <a:cs typeface="Arial" pitchFamily="34" charset="0"/>
                </a:defRPr>
              </a:lvl1pPr>
              <a:lvl2pPr marL="742950" indent="-285750" eaLnBrk="0" hangingPunct="0">
                <a:spcBef>
                  <a:spcPct val="20000"/>
                </a:spcBef>
                <a:buClr>
                  <a:srgbClr val="DD6021"/>
                </a:buClr>
                <a:buChar char="–"/>
                <a:defRPr sz="2400">
                  <a:solidFill>
                    <a:srgbClr val="002A4A"/>
                  </a:solidFill>
                  <a:latin typeface="Arial" pitchFamily="34" charset="0"/>
                  <a:ea typeface="ＭＳ Ｐゴシック" pitchFamily="34" charset="-128"/>
                  <a:cs typeface="Arial" pitchFamily="34" charset="0"/>
                </a:defRPr>
              </a:lvl2pPr>
              <a:lvl3pPr marL="1143000" indent="-228600" eaLnBrk="0" hangingPunct="0">
                <a:spcBef>
                  <a:spcPct val="20000"/>
                </a:spcBef>
                <a:buClr>
                  <a:srgbClr val="F4BB34"/>
                </a:buClr>
                <a:buChar char="•"/>
                <a:defRPr sz="2000">
                  <a:solidFill>
                    <a:srgbClr val="002A4A"/>
                  </a:solidFill>
                  <a:latin typeface="Arial" pitchFamily="34" charset="0"/>
                  <a:ea typeface="ＭＳ Ｐゴシック" pitchFamily="34" charset="-128"/>
                  <a:cs typeface="Arial" pitchFamily="34" charset="0"/>
                </a:defRPr>
              </a:lvl3pPr>
              <a:lvl4pPr marL="1600200" indent="-228600" eaLnBrk="0" hangingPunct="0">
                <a:spcBef>
                  <a:spcPct val="20000"/>
                </a:spcBef>
                <a:buClr>
                  <a:srgbClr val="D8652C"/>
                </a:buClr>
                <a:buChar char="–"/>
                <a:defRPr sz="2000">
                  <a:solidFill>
                    <a:srgbClr val="002A4A"/>
                  </a:solidFill>
                  <a:latin typeface="Arial" pitchFamily="34" charset="0"/>
                  <a:ea typeface="ＭＳ Ｐゴシック" pitchFamily="34" charset="-128"/>
                  <a:cs typeface="Arial" pitchFamily="34" charset="0"/>
                </a:defRPr>
              </a:lvl4pPr>
              <a:lvl5pPr marL="2057400" indent="-228600" eaLnBrk="0" hangingPunct="0">
                <a:spcBef>
                  <a:spcPct val="20000"/>
                </a:spcBef>
                <a:buClr>
                  <a:srgbClr val="ECBD40"/>
                </a:buClr>
                <a:buFont typeface="Times" pitchFamily="18" charset="0"/>
                <a:buChar char="•"/>
                <a:defRPr sz="2000">
                  <a:solidFill>
                    <a:srgbClr val="002A4A"/>
                  </a:solidFill>
                  <a:latin typeface="Arial" pitchFamily="34" charset="0"/>
                  <a:ea typeface="ＭＳ Ｐゴシック" pitchFamily="34" charset="-128"/>
                  <a:cs typeface="Arial" pitchFamily="34" charset="0"/>
                </a:defRPr>
              </a:lvl5pPr>
              <a:lvl6pPr marL="2514600" indent="-228600" eaLnBrk="0" fontAlgn="base" hangingPunct="0">
                <a:spcBef>
                  <a:spcPct val="20000"/>
                </a:spcBef>
                <a:spcAft>
                  <a:spcPct val="0"/>
                </a:spcAft>
                <a:buClr>
                  <a:srgbClr val="ECBD40"/>
                </a:buClr>
                <a:buFont typeface="Times" pitchFamily="18" charset="0"/>
                <a:buChar char="•"/>
                <a:defRPr sz="2000">
                  <a:solidFill>
                    <a:srgbClr val="002A4A"/>
                  </a:solidFill>
                  <a:latin typeface="Arial" pitchFamily="34" charset="0"/>
                  <a:ea typeface="ＭＳ Ｐゴシック" pitchFamily="34" charset="-128"/>
                  <a:cs typeface="Arial" pitchFamily="34" charset="0"/>
                </a:defRPr>
              </a:lvl6pPr>
              <a:lvl7pPr marL="2971800" indent="-228600" eaLnBrk="0" fontAlgn="base" hangingPunct="0">
                <a:spcBef>
                  <a:spcPct val="20000"/>
                </a:spcBef>
                <a:spcAft>
                  <a:spcPct val="0"/>
                </a:spcAft>
                <a:buClr>
                  <a:srgbClr val="ECBD40"/>
                </a:buClr>
                <a:buFont typeface="Times" pitchFamily="18" charset="0"/>
                <a:buChar char="•"/>
                <a:defRPr sz="2000">
                  <a:solidFill>
                    <a:srgbClr val="002A4A"/>
                  </a:solidFill>
                  <a:latin typeface="Arial" pitchFamily="34" charset="0"/>
                  <a:ea typeface="ＭＳ Ｐゴシック" pitchFamily="34" charset="-128"/>
                  <a:cs typeface="Arial" pitchFamily="34" charset="0"/>
                </a:defRPr>
              </a:lvl7pPr>
              <a:lvl8pPr marL="3429000" indent="-228600" eaLnBrk="0" fontAlgn="base" hangingPunct="0">
                <a:spcBef>
                  <a:spcPct val="20000"/>
                </a:spcBef>
                <a:spcAft>
                  <a:spcPct val="0"/>
                </a:spcAft>
                <a:buClr>
                  <a:srgbClr val="ECBD40"/>
                </a:buClr>
                <a:buFont typeface="Times" pitchFamily="18" charset="0"/>
                <a:buChar char="•"/>
                <a:defRPr sz="2000">
                  <a:solidFill>
                    <a:srgbClr val="002A4A"/>
                  </a:solidFill>
                  <a:latin typeface="Arial" pitchFamily="34" charset="0"/>
                  <a:ea typeface="ＭＳ Ｐゴシック" pitchFamily="34" charset="-128"/>
                  <a:cs typeface="Arial" pitchFamily="34" charset="0"/>
                </a:defRPr>
              </a:lvl8pPr>
              <a:lvl9pPr marL="3886200" indent="-228600" eaLnBrk="0" fontAlgn="base" hangingPunct="0">
                <a:spcBef>
                  <a:spcPct val="20000"/>
                </a:spcBef>
                <a:spcAft>
                  <a:spcPct val="0"/>
                </a:spcAft>
                <a:buClr>
                  <a:srgbClr val="ECBD40"/>
                </a:buClr>
                <a:buFont typeface="Times" pitchFamily="18" charset="0"/>
                <a:buChar char="•"/>
                <a:defRPr sz="2000">
                  <a:solidFill>
                    <a:srgbClr val="002A4A"/>
                  </a:solidFill>
                  <a:latin typeface="Arial" pitchFamily="34" charset="0"/>
                  <a:ea typeface="ＭＳ Ｐゴシック" pitchFamily="34" charset="-128"/>
                  <a:cs typeface="Arial" pitchFamily="34" charset="0"/>
                </a:defRPr>
              </a:lvl9pPr>
            </a:lstStyle>
            <a:p>
              <a:pPr>
                <a:spcBef>
                  <a:spcPct val="0"/>
                </a:spcBef>
                <a:buClrTx/>
                <a:buFontTx/>
                <a:buNone/>
              </a:pPr>
              <a:r>
                <a:rPr lang="en-US" altLang="en-US" sz="1200" dirty="0">
                  <a:solidFill>
                    <a:schemeClr val="tx1"/>
                  </a:solidFill>
                </a:rPr>
                <a:t>Click to create and issue</a:t>
              </a:r>
            </a:p>
          </p:txBody>
        </p:sp>
        <p:pic>
          <p:nvPicPr>
            <p:cNvPr id="1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403475"/>
              <a:ext cx="8059738" cy="37687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2" name="Oval Callout 9"/>
            <p:cNvSpPr>
              <a:spLocks noChangeArrowheads="1"/>
            </p:cNvSpPr>
            <p:nvPr/>
          </p:nvSpPr>
          <p:spPr bwMode="auto">
            <a:xfrm>
              <a:off x="4191000" y="2403475"/>
              <a:ext cx="1630363" cy="623888"/>
            </a:xfrm>
            <a:prstGeom prst="wedgeEllipseCallout">
              <a:avLst>
                <a:gd name="adj1" fmla="val -44046"/>
                <a:gd name="adj2" fmla="val 69051"/>
              </a:avLst>
            </a:prstGeom>
            <a:solidFill>
              <a:srgbClr val="FFC000"/>
            </a:solidFill>
            <a:ln w="25400" algn="ctr">
              <a:solidFill>
                <a:schemeClr val="tx1"/>
              </a:solidFill>
              <a:round/>
              <a:headEnd/>
              <a:tailEnd/>
            </a:ln>
          </p:spPr>
          <p:txBody>
            <a:bodyPr/>
            <a:lstStyle>
              <a:lvl1pPr eaLnBrk="0" hangingPunct="0">
                <a:spcBef>
                  <a:spcPct val="20000"/>
                </a:spcBef>
                <a:buClr>
                  <a:srgbClr val="F4BB34"/>
                </a:buClr>
                <a:buFont typeface="Times" pitchFamily="18" charset="0"/>
                <a:buChar char="•"/>
                <a:defRPr sz="2800">
                  <a:solidFill>
                    <a:srgbClr val="002A4A"/>
                  </a:solidFill>
                  <a:latin typeface="Arial" pitchFamily="34" charset="0"/>
                  <a:ea typeface="ＭＳ Ｐゴシック" pitchFamily="34" charset="-128"/>
                  <a:cs typeface="Arial" pitchFamily="34" charset="0"/>
                </a:defRPr>
              </a:lvl1pPr>
              <a:lvl2pPr marL="742950" indent="-285750" eaLnBrk="0" hangingPunct="0">
                <a:spcBef>
                  <a:spcPct val="20000"/>
                </a:spcBef>
                <a:buClr>
                  <a:srgbClr val="DD6021"/>
                </a:buClr>
                <a:buChar char="–"/>
                <a:defRPr sz="2400">
                  <a:solidFill>
                    <a:srgbClr val="002A4A"/>
                  </a:solidFill>
                  <a:latin typeface="Arial" pitchFamily="34" charset="0"/>
                  <a:ea typeface="ＭＳ Ｐゴシック" pitchFamily="34" charset="-128"/>
                  <a:cs typeface="Arial" pitchFamily="34" charset="0"/>
                </a:defRPr>
              </a:lvl2pPr>
              <a:lvl3pPr marL="1143000" indent="-228600" eaLnBrk="0" hangingPunct="0">
                <a:spcBef>
                  <a:spcPct val="20000"/>
                </a:spcBef>
                <a:buClr>
                  <a:srgbClr val="F4BB34"/>
                </a:buClr>
                <a:buChar char="•"/>
                <a:defRPr sz="2000">
                  <a:solidFill>
                    <a:srgbClr val="002A4A"/>
                  </a:solidFill>
                  <a:latin typeface="Arial" pitchFamily="34" charset="0"/>
                  <a:ea typeface="ＭＳ Ｐゴシック" pitchFamily="34" charset="-128"/>
                  <a:cs typeface="Arial" pitchFamily="34" charset="0"/>
                </a:defRPr>
              </a:lvl3pPr>
              <a:lvl4pPr marL="1600200" indent="-228600" eaLnBrk="0" hangingPunct="0">
                <a:spcBef>
                  <a:spcPct val="20000"/>
                </a:spcBef>
                <a:buClr>
                  <a:srgbClr val="D8652C"/>
                </a:buClr>
                <a:buChar char="–"/>
                <a:defRPr sz="2000">
                  <a:solidFill>
                    <a:srgbClr val="002A4A"/>
                  </a:solidFill>
                  <a:latin typeface="Arial" pitchFamily="34" charset="0"/>
                  <a:ea typeface="ＭＳ Ｐゴシック" pitchFamily="34" charset="-128"/>
                  <a:cs typeface="Arial" pitchFamily="34" charset="0"/>
                </a:defRPr>
              </a:lvl4pPr>
              <a:lvl5pPr marL="2057400" indent="-228600" eaLnBrk="0" hangingPunct="0">
                <a:spcBef>
                  <a:spcPct val="20000"/>
                </a:spcBef>
                <a:buClr>
                  <a:srgbClr val="ECBD40"/>
                </a:buClr>
                <a:buFont typeface="Times" pitchFamily="18" charset="0"/>
                <a:buChar char="•"/>
                <a:defRPr sz="2000">
                  <a:solidFill>
                    <a:srgbClr val="002A4A"/>
                  </a:solidFill>
                  <a:latin typeface="Arial" pitchFamily="34" charset="0"/>
                  <a:ea typeface="ＭＳ Ｐゴシック" pitchFamily="34" charset="-128"/>
                  <a:cs typeface="Arial" pitchFamily="34" charset="0"/>
                </a:defRPr>
              </a:lvl5pPr>
              <a:lvl6pPr marL="2514600" indent="-228600" eaLnBrk="0" fontAlgn="base" hangingPunct="0">
                <a:spcBef>
                  <a:spcPct val="20000"/>
                </a:spcBef>
                <a:spcAft>
                  <a:spcPct val="0"/>
                </a:spcAft>
                <a:buClr>
                  <a:srgbClr val="ECBD40"/>
                </a:buClr>
                <a:buFont typeface="Times" pitchFamily="18" charset="0"/>
                <a:buChar char="•"/>
                <a:defRPr sz="2000">
                  <a:solidFill>
                    <a:srgbClr val="002A4A"/>
                  </a:solidFill>
                  <a:latin typeface="Arial" pitchFamily="34" charset="0"/>
                  <a:ea typeface="ＭＳ Ｐゴシック" pitchFamily="34" charset="-128"/>
                  <a:cs typeface="Arial" pitchFamily="34" charset="0"/>
                </a:defRPr>
              </a:lvl6pPr>
              <a:lvl7pPr marL="2971800" indent="-228600" eaLnBrk="0" fontAlgn="base" hangingPunct="0">
                <a:spcBef>
                  <a:spcPct val="20000"/>
                </a:spcBef>
                <a:spcAft>
                  <a:spcPct val="0"/>
                </a:spcAft>
                <a:buClr>
                  <a:srgbClr val="ECBD40"/>
                </a:buClr>
                <a:buFont typeface="Times" pitchFamily="18" charset="0"/>
                <a:buChar char="•"/>
                <a:defRPr sz="2000">
                  <a:solidFill>
                    <a:srgbClr val="002A4A"/>
                  </a:solidFill>
                  <a:latin typeface="Arial" pitchFamily="34" charset="0"/>
                  <a:ea typeface="ＭＳ Ｐゴシック" pitchFamily="34" charset="-128"/>
                  <a:cs typeface="Arial" pitchFamily="34" charset="0"/>
                </a:defRPr>
              </a:lvl7pPr>
              <a:lvl8pPr marL="3429000" indent="-228600" eaLnBrk="0" fontAlgn="base" hangingPunct="0">
                <a:spcBef>
                  <a:spcPct val="20000"/>
                </a:spcBef>
                <a:spcAft>
                  <a:spcPct val="0"/>
                </a:spcAft>
                <a:buClr>
                  <a:srgbClr val="ECBD40"/>
                </a:buClr>
                <a:buFont typeface="Times" pitchFamily="18" charset="0"/>
                <a:buChar char="•"/>
                <a:defRPr sz="2000">
                  <a:solidFill>
                    <a:srgbClr val="002A4A"/>
                  </a:solidFill>
                  <a:latin typeface="Arial" pitchFamily="34" charset="0"/>
                  <a:ea typeface="ＭＳ Ｐゴシック" pitchFamily="34" charset="-128"/>
                  <a:cs typeface="Arial" pitchFamily="34" charset="0"/>
                </a:defRPr>
              </a:lvl8pPr>
              <a:lvl9pPr marL="3886200" indent="-228600" eaLnBrk="0" fontAlgn="base" hangingPunct="0">
                <a:spcBef>
                  <a:spcPct val="20000"/>
                </a:spcBef>
                <a:spcAft>
                  <a:spcPct val="0"/>
                </a:spcAft>
                <a:buClr>
                  <a:srgbClr val="ECBD40"/>
                </a:buClr>
                <a:buFont typeface="Times" pitchFamily="18" charset="0"/>
                <a:buChar char="•"/>
                <a:defRPr sz="2000">
                  <a:solidFill>
                    <a:srgbClr val="002A4A"/>
                  </a:solidFill>
                  <a:latin typeface="Arial" pitchFamily="34" charset="0"/>
                  <a:ea typeface="ＭＳ Ｐゴシック" pitchFamily="34" charset="-128"/>
                  <a:cs typeface="Arial" pitchFamily="34" charset="0"/>
                </a:defRPr>
              </a:lvl9pPr>
            </a:lstStyle>
            <a:p>
              <a:pPr>
                <a:spcBef>
                  <a:spcPct val="0"/>
                </a:spcBef>
                <a:buClrTx/>
                <a:buFontTx/>
                <a:buNone/>
              </a:pPr>
              <a:r>
                <a:rPr lang="en-US" altLang="en-US" sz="1200">
                  <a:solidFill>
                    <a:schemeClr val="tx1"/>
                  </a:solidFill>
                </a:rPr>
                <a:t>Select the Project</a:t>
              </a:r>
            </a:p>
          </p:txBody>
        </p:sp>
        <p:sp>
          <p:nvSpPr>
            <p:cNvPr id="13" name="Line Callout 1 (No Border) 4"/>
            <p:cNvSpPr>
              <a:spLocks/>
            </p:cNvSpPr>
            <p:nvPr/>
          </p:nvSpPr>
          <p:spPr bwMode="auto">
            <a:xfrm>
              <a:off x="4887913" y="3184525"/>
              <a:ext cx="1893887" cy="381000"/>
            </a:xfrm>
            <a:prstGeom prst="callout1">
              <a:avLst>
                <a:gd name="adj1" fmla="val 47407"/>
                <a:gd name="adj2" fmla="val -403"/>
                <a:gd name="adj3" fmla="val 76681"/>
                <a:gd name="adj4" fmla="val -16713"/>
              </a:avLst>
            </a:prstGeom>
            <a:solidFill>
              <a:srgbClr val="FFC000"/>
            </a:solidFill>
            <a:ln w="19050" algn="ctr">
              <a:solidFill>
                <a:schemeClr val="tx1"/>
              </a:solidFill>
              <a:round/>
              <a:headEnd/>
              <a:tailEnd/>
            </a:ln>
          </p:spPr>
          <p:txBody>
            <a:bodyPr/>
            <a:lstStyle>
              <a:lvl1pPr eaLnBrk="0" hangingPunct="0">
                <a:spcBef>
                  <a:spcPct val="20000"/>
                </a:spcBef>
                <a:buClr>
                  <a:srgbClr val="F4BB34"/>
                </a:buClr>
                <a:buFont typeface="Times" pitchFamily="18" charset="0"/>
                <a:buChar char="•"/>
                <a:defRPr sz="2800">
                  <a:solidFill>
                    <a:srgbClr val="002A4A"/>
                  </a:solidFill>
                  <a:latin typeface="Arial" pitchFamily="34" charset="0"/>
                  <a:ea typeface="ＭＳ Ｐゴシック" pitchFamily="34" charset="-128"/>
                  <a:cs typeface="Arial" pitchFamily="34" charset="0"/>
                </a:defRPr>
              </a:lvl1pPr>
              <a:lvl2pPr marL="742950" indent="-285750" eaLnBrk="0" hangingPunct="0">
                <a:spcBef>
                  <a:spcPct val="20000"/>
                </a:spcBef>
                <a:buClr>
                  <a:srgbClr val="DD6021"/>
                </a:buClr>
                <a:buChar char="–"/>
                <a:defRPr sz="2400">
                  <a:solidFill>
                    <a:srgbClr val="002A4A"/>
                  </a:solidFill>
                  <a:latin typeface="Arial" pitchFamily="34" charset="0"/>
                  <a:ea typeface="ＭＳ Ｐゴシック" pitchFamily="34" charset="-128"/>
                  <a:cs typeface="Arial" pitchFamily="34" charset="0"/>
                </a:defRPr>
              </a:lvl2pPr>
              <a:lvl3pPr marL="1143000" indent="-228600" eaLnBrk="0" hangingPunct="0">
                <a:spcBef>
                  <a:spcPct val="20000"/>
                </a:spcBef>
                <a:buClr>
                  <a:srgbClr val="F4BB34"/>
                </a:buClr>
                <a:buChar char="•"/>
                <a:defRPr sz="2000">
                  <a:solidFill>
                    <a:srgbClr val="002A4A"/>
                  </a:solidFill>
                  <a:latin typeface="Arial" pitchFamily="34" charset="0"/>
                  <a:ea typeface="ＭＳ Ｐゴシック" pitchFamily="34" charset="-128"/>
                  <a:cs typeface="Arial" pitchFamily="34" charset="0"/>
                </a:defRPr>
              </a:lvl3pPr>
              <a:lvl4pPr marL="1600200" indent="-228600" eaLnBrk="0" hangingPunct="0">
                <a:spcBef>
                  <a:spcPct val="20000"/>
                </a:spcBef>
                <a:buClr>
                  <a:srgbClr val="D8652C"/>
                </a:buClr>
                <a:buChar char="–"/>
                <a:defRPr sz="2000">
                  <a:solidFill>
                    <a:srgbClr val="002A4A"/>
                  </a:solidFill>
                  <a:latin typeface="Arial" pitchFamily="34" charset="0"/>
                  <a:ea typeface="ＭＳ Ｐゴシック" pitchFamily="34" charset="-128"/>
                  <a:cs typeface="Arial" pitchFamily="34" charset="0"/>
                </a:defRPr>
              </a:lvl4pPr>
              <a:lvl5pPr marL="2057400" indent="-228600" eaLnBrk="0" hangingPunct="0">
                <a:spcBef>
                  <a:spcPct val="20000"/>
                </a:spcBef>
                <a:buClr>
                  <a:srgbClr val="ECBD40"/>
                </a:buClr>
                <a:buFont typeface="Times" pitchFamily="18" charset="0"/>
                <a:buChar char="•"/>
                <a:defRPr sz="2000">
                  <a:solidFill>
                    <a:srgbClr val="002A4A"/>
                  </a:solidFill>
                  <a:latin typeface="Arial" pitchFamily="34" charset="0"/>
                  <a:ea typeface="ＭＳ Ｐゴシック" pitchFamily="34" charset="-128"/>
                  <a:cs typeface="Arial" pitchFamily="34" charset="0"/>
                </a:defRPr>
              </a:lvl5pPr>
              <a:lvl6pPr marL="2514600" indent="-228600" eaLnBrk="0" fontAlgn="base" hangingPunct="0">
                <a:spcBef>
                  <a:spcPct val="20000"/>
                </a:spcBef>
                <a:spcAft>
                  <a:spcPct val="0"/>
                </a:spcAft>
                <a:buClr>
                  <a:srgbClr val="ECBD40"/>
                </a:buClr>
                <a:buFont typeface="Times" pitchFamily="18" charset="0"/>
                <a:buChar char="•"/>
                <a:defRPr sz="2000">
                  <a:solidFill>
                    <a:srgbClr val="002A4A"/>
                  </a:solidFill>
                  <a:latin typeface="Arial" pitchFamily="34" charset="0"/>
                  <a:ea typeface="ＭＳ Ｐゴシック" pitchFamily="34" charset="-128"/>
                  <a:cs typeface="Arial" pitchFamily="34" charset="0"/>
                </a:defRPr>
              </a:lvl6pPr>
              <a:lvl7pPr marL="2971800" indent="-228600" eaLnBrk="0" fontAlgn="base" hangingPunct="0">
                <a:spcBef>
                  <a:spcPct val="20000"/>
                </a:spcBef>
                <a:spcAft>
                  <a:spcPct val="0"/>
                </a:spcAft>
                <a:buClr>
                  <a:srgbClr val="ECBD40"/>
                </a:buClr>
                <a:buFont typeface="Times" pitchFamily="18" charset="0"/>
                <a:buChar char="•"/>
                <a:defRPr sz="2000">
                  <a:solidFill>
                    <a:srgbClr val="002A4A"/>
                  </a:solidFill>
                  <a:latin typeface="Arial" pitchFamily="34" charset="0"/>
                  <a:ea typeface="ＭＳ Ｐゴシック" pitchFamily="34" charset="-128"/>
                  <a:cs typeface="Arial" pitchFamily="34" charset="0"/>
                </a:defRPr>
              </a:lvl7pPr>
              <a:lvl8pPr marL="3429000" indent="-228600" eaLnBrk="0" fontAlgn="base" hangingPunct="0">
                <a:spcBef>
                  <a:spcPct val="20000"/>
                </a:spcBef>
                <a:spcAft>
                  <a:spcPct val="0"/>
                </a:spcAft>
                <a:buClr>
                  <a:srgbClr val="ECBD40"/>
                </a:buClr>
                <a:buFont typeface="Times" pitchFamily="18" charset="0"/>
                <a:buChar char="•"/>
                <a:defRPr sz="2000">
                  <a:solidFill>
                    <a:srgbClr val="002A4A"/>
                  </a:solidFill>
                  <a:latin typeface="Arial" pitchFamily="34" charset="0"/>
                  <a:ea typeface="ＭＳ Ｐゴシック" pitchFamily="34" charset="-128"/>
                  <a:cs typeface="Arial" pitchFamily="34" charset="0"/>
                </a:defRPr>
              </a:lvl8pPr>
              <a:lvl9pPr marL="3886200" indent="-228600" eaLnBrk="0" fontAlgn="base" hangingPunct="0">
                <a:spcBef>
                  <a:spcPct val="20000"/>
                </a:spcBef>
                <a:spcAft>
                  <a:spcPct val="0"/>
                </a:spcAft>
                <a:buClr>
                  <a:srgbClr val="ECBD40"/>
                </a:buClr>
                <a:buFont typeface="Times" pitchFamily="18" charset="0"/>
                <a:buChar char="•"/>
                <a:defRPr sz="2000">
                  <a:solidFill>
                    <a:srgbClr val="002A4A"/>
                  </a:solidFill>
                  <a:latin typeface="Arial" pitchFamily="34" charset="0"/>
                  <a:ea typeface="ＭＳ Ｐゴシック" pitchFamily="34" charset="-128"/>
                  <a:cs typeface="Arial" pitchFamily="34" charset="0"/>
                </a:defRPr>
              </a:lvl9pPr>
            </a:lstStyle>
            <a:p>
              <a:pPr>
                <a:spcBef>
                  <a:spcPct val="0"/>
                </a:spcBef>
                <a:buClrTx/>
                <a:buFontTx/>
                <a:buNone/>
              </a:pPr>
              <a:r>
                <a:rPr lang="en-US" altLang="en-US" sz="1200">
                  <a:solidFill>
                    <a:schemeClr val="tx1"/>
                  </a:solidFill>
                </a:rPr>
                <a:t>Select the Issue type</a:t>
              </a:r>
            </a:p>
          </p:txBody>
        </p:sp>
        <p:sp>
          <p:nvSpPr>
            <p:cNvPr id="14" name="Line Callout 1 5"/>
            <p:cNvSpPr>
              <a:spLocks/>
            </p:cNvSpPr>
            <p:nvPr/>
          </p:nvSpPr>
          <p:spPr bwMode="auto">
            <a:xfrm>
              <a:off x="4887913" y="3768725"/>
              <a:ext cx="3417887" cy="269875"/>
            </a:xfrm>
            <a:prstGeom prst="borderCallout1">
              <a:avLst>
                <a:gd name="adj1" fmla="val 36662"/>
                <a:gd name="adj2" fmla="val -1171"/>
                <a:gd name="adj3" fmla="val 79819"/>
                <a:gd name="adj4" fmla="val -27269"/>
              </a:avLst>
            </a:prstGeom>
            <a:solidFill>
              <a:srgbClr val="FFC000"/>
            </a:solidFill>
            <a:ln w="9525" algn="ctr">
              <a:solidFill>
                <a:schemeClr val="tx1"/>
              </a:solidFill>
              <a:round/>
              <a:headEnd/>
              <a:tailEnd/>
            </a:ln>
          </p:spPr>
          <p:txBody>
            <a:bodyPr/>
            <a:lstStyle>
              <a:lvl1pPr eaLnBrk="0" hangingPunct="0">
                <a:spcBef>
                  <a:spcPct val="20000"/>
                </a:spcBef>
                <a:buClr>
                  <a:srgbClr val="F4BB34"/>
                </a:buClr>
                <a:buFont typeface="Times" pitchFamily="18" charset="0"/>
                <a:buChar char="•"/>
                <a:defRPr sz="2800">
                  <a:solidFill>
                    <a:srgbClr val="002A4A"/>
                  </a:solidFill>
                  <a:latin typeface="Arial" pitchFamily="34" charset="0"/>
                  <a:ea typeface="ＭＳ Ｐゴシック" pitchFamily="34" charset="-128"/>
                  <a:cs typeface="Arial" pitchFamily="34" charset="0"/>
                </a:defRPr>
              </a:lvl1pPr>
              <a:lvl2pPr marL="742950" indent="-285750" eaLnBrk="0" hangingPunct="0">
                <a:spcBef>
                  <a:spcPct val="20000"/>
                </a:spcBef>
                <a:buClr>
                  <a:srgbClr val="DD6021"/>
                </a:buClr>
                <a:buChar char="–"/>
                <a:defRPr sz="2400">
                  <a:solidFill>
                    <a:srgbClr val="002A4A"/>
                  </a:solidFill>
                  <a:latin typeface="Arial" pitchFamily="34" charset="0"/>
                  <a:ea typeface="ＭＳ Ｐゴシック" pitchFamily="34" charset="-128"/>
                  <a:cs typeface="Arial" pitchFamily="34" charset="0"/>
                </a:defRPr>
              </a:lvl2pPr>
              <a:lvl3pPr marL="1143000" indent="-228600" eaLnBrk="0" hangingPunct="0">
                <a:spcBef>
                  <a:spcPct val="20000"/>
                </a:spcBef>
                <a:buClr>
                  <a:srgbClr val="F4BB34"/>
                </a:buClr>
                <a:buChar char="•"/>
                <a:defRPr sz="2000">
                  <a:solidFill>
                    <a:srgbClr val="002A4A"/>
                  </a:solidFill>
                  <a:latin typeface="Arial" pitchFamily="34" charset="0"/>
                  <a:ea typeface="ＭＳ Ｐゴシック" pitchFamily="34" charset="-128"/>
                  <a:cs typeface="Arial" pitchFamily="34" charset="0"/>
                </a:defRPr>
              </a:lvl3pPr>
              <a:lvl4pPr marL="1600200" indent="-228600" eaLnBrk="0" hangingPunct="0">
                <a:spcBef>
                  <a:spcPct val="20000"/>
                </a:spcBef>
                <a:buClr>
                  <a:srgbClr val="D8652C"/>
                </a:buClr>
                <a:buChar char="–"/>
                <a:defRPr sz="2000">
                  <a:solidFill>
                    <a:srgbClr val="002A4A"/>
                  </a:solidFill>
                  <a:latin typeface="Arial" pitchFamily="34" charset="0"/>
                  <a:ea typeface="ＭＳ Ｐゴシック" pitchFamily="34" charset="-128"/>
                  <a:cs typeface="Arial" pitchFamily="34" charset="0"/>
                </a:defRPr>
              </a:lvl4pPr>
              <a:lvl5pPr marL="2057400" indent="-228600" eaLnBrk="0" hangingPunct="0">
                <a:spcBef>
                  <a:spcPct val="20000"/>
                </a:spcBef>
                <a:buClr>
                  <a:srgbClr val="ECBD40"/>
                </a:buClr>
                <a:buFont typeface="Times" pitchFamily="18" charset="0"/>
                <a:buChar char="•"/>
                <a:defRPr sz="2000">
                  <a:solidFill>
                    <a:srgbClr val="002A4A"/>
                  </a:solidFill>
                  <a:latin typeface="Arial" pitchFamily="34" charset="0"/>
                  <a:ea typeface="ＭＳ Ｐゴシック" pitchFamily="34" charset="-128"/>
                  <a:cs typeface="Arial" pitchFamily="34" charset="0"/>
                </a:defRPr>
              </a:lvl5pPr>
              <a:lvl6pPr marL="2514600" indent="-228600" eaLnBrk="0" fontAlgn="base" hangingPunct="0">
                <a:spcBef>
                  <a:spcPct val="20000"/>
                </a:spcBef>
                <a:spcAft>
                  <a:spcPct val="0"/>
                </a:spcAft>
                <a:buClr>
                  <a:srgbClr val="ECBD40"/>
                </a:buClr>
                <a:buFont typeface="Times" pitchFamily="18" charset="0"/>
                <a:buChar char="•"/>
                <a:defRPr sz="2000">
                  <a:solidFill>
                    <a:srgbClr val="002A4A"/>
                  </a:solidFill>
                  <a:latin typeface="Arial" pitchFamily="34" charset="0"/>
                  <a:ea typeface="ＭＳ Ｐゴシック" pitchFamily="34" charset="-128"/>
                  <a:cs typeface="Arial" pitchFamily="34" charset="0"/>
                </a:defRPr>
              </a:lvl6pPr>
              <a:lvl7pPr marL="2971800" indent="-228600" eaLnBrk="0" fontAlgn="base" hangingPunct="0">
                <a:spcBef>
                  <a:spcPct val="20000"/>
                </a:spcBef>
                <a:spcAft>
                  <a:spcPct val="0"/>
                </a:spcAft>
                <a:buClr>
                  <a:srgbClr val="ECBD40"/>
                </a:buClr>
                <a:buFont typeface="Times" pitchFamily="18" charset="0"/>
                <a:buChar char="•"/>
                <a:defRPr sz="2000">
                  <a:solidFill>
                    <a:srgbClr val="002A4A"/>
                  </a:solidFill>
                  <a:latin typeface="Arial" pitchFamily="34" charset="0"/>
                  <a:ea typeface="ＭＳ Ｐゴシック" pitchFamily="34" charset="-128"/>
                  <a:cs typeface="Arial" pitchFamily="34" charset="0"/>
                </a:defRPr>
              </a:lvl7pPr>
              <a:lvl8pPr marL="3429000" indent="-228600" eaLnBrk="0" fontAlgn="base" hangingPunct="0">
                <a:spcBef>
                  <a:spcPct val="20000"/>
                </a:spcBef>
                <a:spcAft>
                  <a:spcPct val="0"/>
                </a:spcAft>
                <a:buClr>
                  <a:srgbClr val="ECBD40"/>
                </a:buClr>
                <a:buFont typeface="Times" pitchFamily="18" charset="0"/>
                <a:buChar char="•"/>
                <a:defRPr sz="2000">
                  <a:solidFill>
                    <a:srgbClr val="002A4A"/>
                  </a:solidFill>
                  <a:latin typeface="Arial" pitchFamily="34" charset="0"/>
                  <a:ea typeface="ＭＳ Ｐゴシック" pitchFamily="34" charset="-128"/>
                  <a:cs typeface="Arial" pitchFamily="34" charset="0"/>
                </a:defRPr>
              </a:lvl8pPr>
              <a:lvl9pPr marL="3886200" indent="-228600" eaLnBrk="0" fontAlgn="base" hangingPunct="0">
                <a:spcBef>
                  <a:spcPct val="20000"/>
                </a:spcBef>
                <a:spcAft>
                  <a:spcPct val="0"/>
                </a:spcAft>
                <a:buClr>
                  <a:srgbClr val="ECBD40"/>
                </a:buClr>
                <a:buFont typeface="Times" pitchFamily="18" charset="0"/>
                <a:buChar char="•"/>
                <a:defRPr sz="2000">
                  <a:solidFill>
                    <a:srgbClr val="002A4A"/>
                  </a:solidFill>
                  <a:latin typeface="Arial" pitchFamily="34" charset="0"/>
                  <a:ea typeface="ＭＳ Ｐゴシック" pitchFamily="34" charset="-128"/>
                  <a:cs typeface="Arial" pitchFamily="34" charset="0"/>
                </a:defRPr>
              </a:lvl9pPr>
            </a:lstStyle>
            <a:p>
              <a:pPr>
                <a:spcBef>
                  <a:spcPct val="0"/>
                </a:spcBef>
                <a:buClrTx/>
                <a:buFontTx/>
                <a:buNone/>
              </a:pPr>
              <a:r>
                <a:rPr lang="en-US" altLang="en-US" sz="1200">
                  <a:solidFill>
                    <a:schemeClr val="tx1"/>
                  </a:solidFill>
                </a:rPr>
                <a:t>Give the crisp complete detail about the issue</a:t>
              </a:r>
            </a:p>
          </p:txBody>
        </p:sp>
        <p:sp>
          <p:nvSpPr>
            <p:cNvPr id="15" name="Line Callout 3 8"/>
            <p:cNvSpPr>
              <a:spLocks/>
            </p:cNvSpPr>
            <p:nvPr/>
          </p:nvSpPr>
          <p:spPr bwMode="auto">
            <a:xfrm>
              <a:off x="838200" y="4800600"/>
              <a:ext cx="1219200" cy="457200"/>
            </a:xfrm>
            <a:prstGeom prst="borderCallout3">
              <a:avLst>
                <a:gd name="adj1" fmla="val 51588"/>
                <a:gd name="adj2" fmla="val 278"/>
                <a:gd name="adj3" fmla="val 9796"/>
                <a:gd name="adj4" fmla="val -24935"/>
                <a:gd name="adj5" fmla="val -58208"/>
                <a:gd name="adj6" fmla="val -20801"/>
                <a:gd name="adj7" fmla="val -119875"/>
                <a:gd name="adj8" fmla="val 126685"/>
              </a:avLst>
            </a:prstGeom>
            <a:solidFill>
              <a:srgbClr val="FFC000"/>
            </a:solidFill>
            <a:ln w="9525" algn="ctr">
              <a:solidFill>
                <a:schemeClr val="tx1"/>
              </a:solidFill>
              <a:round/>
              <a:headEnd/>
              <a:tailEnd/>
            </a:ln>
          </p:spPr>
          <p:txBody>
            <a:bodyPr/>
            <a:lstStyle>
              <a:lvl1pPr eaLnBrk="0" hangingPunct="0">
                <a:spcBef>
                  <a:spcPct val="20000"/>
                </a:spcBef>
                <a:buClr>
                  <a:srgbClr val="F4BB34"/>
                </a:buClr>
                <a:buFont typeface="Times" pitchFamily="18" charset="0"/>
                <a:buChar char="•"/>
                <a:defRPr sz="2800">
                  <a:solidFill>
                    <a:srgbClr val="002A4A"/>
                  </a:solidFill>
                  <a:latin typeface="Arial" pitchFamily="34" charset="0"/>
                  <a:ea typeface="ＭＳ Ｐゴシック" pitchFamily="34" charset="-128"/>
                  <a:cs typeface="Arial" pitchFamily="34" charset="0"/>
                </a:defRPr>
              </a:lvl1pPr>
              <a:lvl2pPr marL="742950" indent="-285750" eaLnBrk="0" hangingPunct="0">
                <a:spcBef>
                  <a:spcPct val="20000"/>
                </a:spcBef>
                <a:buClr>
                  <a:srgbClr val="DD6021"/>
                </a:buClr>
                <a:buChar char="–"/>
                <a:defRPr sz="2400">
                  <a:solidFill>
                    <a:srgbClr val="002A4A"/>
                  </a:solidFill>
                  <a:latin typeface="Arial" pitchFamily="34" charset="0"/>
                  <a:ea typeface="ＭＳ Ｐゴシック" pitchFamily="34" charset="-128"/>
                  <a:cs typeface="Arial" pitchFamily="34" charset="0"/>
                </a:defRPr>
              </a:lvl2pPr>
              <a:lvl3pPr marL="1143000" indent="-228600" eaLnBrk="0" hangingPunct="0">
                <a:spcBef>
                  <a:spcPct val="20000"/>
                </a:spcBef>
                <a:buClr>
                  <a:srgbClr val="F4BB34"/>
                </a:buClr>
                <a:buChar char="•"/>
                <a:defRPr sz="2000">
                  <a:solidFill>
                    <a:srgbClr val="002A4A"/>
                  </a:solidFill>
                  <a:latin typeface="Arial" pitchFamily="34" charset="0"/>
                  <a:ea typeface="ＭＳ Ｐゴシック" pitchFamily="34" charset="-128"/>
                  <a:cs typeface="Arial" pitchFamily="34" charset="0"/>
                </a:defRPr>
              </a:lvl3pPr>
              <a:lvl4pPr marL="1600200" indent="-228600" eaLnBrk="0" hangingPunct="0">
                <a:spcBef>
                  <a:spcPct val="20000"/>
                </a:spcBef>
                <a:buClr>
                  <a:srgbClr val="D8652C"/>
                </a:buClr>
                <a:buChar char="–"/>
                <a:defRPr sz="2000">
                  <a:solidFill>
                    <a:srgbClr val="002A4A"/>
                  </a:solidFill>
                  <a:latin typeface="Arial" pitchFamily="34" charset="0"/>
                  <a:ea typeface="ＭＳ Ｐゴシック" pitchFamily="34" charset="-128"/>
                  <a:cs typeface="Arial" pitchFamily="34" charset="0"/>
                </a:defRPr>
              </a:lvl4pPr>
              <a:lvl5pPr marL="2057400" indent="-228600" eaLnBrk="0" hangingPunct="0">
                <a:spcBef>
                  <a:spcPct val="20000"/>
                </a:spcBef>
                <a:buClr>
                  <a:srgbClr val="ECBD40"/>
                </a:buClr>
                <a:buFont typeface="Times" pitchFamily="18" charset="0"/>
                <a:buChar char="•"/>
                <a:defRPr sz="2000">
                  <a:solidFill>
                    <a:srgbClr val="002A4A"/>
                  </a:solidFill>
                  <a:latin typeface="Arial" pitchFamily="34" charset="0"/>
                  <a:ea typeface="ＭＳ Ｐゴシック" pitchFamily="34" charset="-128"/>
                  <a:cs typeface="Arial" pitchFamily="34" charset="0"/>
                </a:defRPr>
              </a:lvl5pPr>
              <a:lvl6pPr marL="2514600" indent="-228600" eaLnBrk="0" fontAlgn="base" hangingPunct="0">
                <a:spcBef>
                  <a:spcPct val="20000"/>
                </a:spcBef>
                <a:spcAft>
                  <a:spcPct val="0"/>
                </a:spcAft>
                <a:buClr>
                  <a:srgbClr val="ECBD40"/>
                </a:buClr>
                <a:buFont typeface="Times" pitchFamily="18" charset="0"/>
                <a:buChar char="•"/>
                <a:defRPr sz="2000">
                  <a:solidFill>
                    <a:srgbClr val="002A4A"/>
                  </a:solidFill>
                  <a:latin typeface="Arial" pitchFamily="34" charset="0"/>
                  <a:ea typeface="ＭＳ Ｐゴシック" pitchFamily="34" charset="-128"/>
                  <a:cs typeface="Arial" pitchFamily="34" charset="0"/>
                </a:defRPr>
              </a:lvl6pPr>
              <a:lvl7pPr marL="2971800" indent="-228600" eaLnBrk="0" fontAlgn="base" hangingPunct="0">
                <a:spcBef>
                  <a:spcPct val="20000"/>
                </a:spcBef>
                <a:spcAft>
                  <a:spcPct val="0"/>
                </a:spcAft>
                <a:buClr>
                  <a:srgbClr val="ECBD40"/>
                </a:buClr>
                <a:buFont typeface="Times" pitchFamily="18" charset="0"/>
                <a:buChar char="•"/>
                <a:defRPr sz="2000">
                  <a:solidFill>
                    <a:srgbClr val="002A4A"/>
                  </a:solidFill>
                  <a:latin typeface="Arial" pitchFamily="34" charset="0"/>
                  <a:ea typeface="ＭＳ Ｐゴシック" pitchFamily="34" charset="-128"/>
                  <a:cs typeface="Arial" pitchFamily="34" charset="0"/>
                </a:defRPr>
              </a:lvl7pPr>
              <a:lvl8pPr marL="3429000" indent="-228600" eaLnBrk="0" fontAlgn="base" hangingPunct="0">
                <a:spcBef>
                  <a:spcPct val="20000"/>
                </a:spcBef>
                <a:spcAft>
                  <a:spcPct val="0"/>
                </a:spcAft>
                <a:buClr>
                  <a:srgbClr val="ECBD40"/>
                </a:buClr>
                <a:buFont typeface="Times" pitchFamily="18" charset="0"/>
                <a:buChar char="•"/>
                <a:defRPr sz="2000">
                  <a:solidFill>
                    <a:srgbClr val="002A4A"/>
                  </a:solidFill>
                  <a:latin typeface="Arial" pitchFamily="34" charset="0"/>
                  <a:ea typeface="ＭＳ Ｐゴシック" pitchFamily="34" charset="-128"/>
                  <a:cs typeface="Arial" pitchFamily="34" charset="0"/>
                </a:defRPr>
              </a:lvl8pPr>
              <a:lvl9pPr marL="3886200" indent="-228600" eaLnBrk="0" fontAlgn="base" hangingPunct="0">
                <a:spcBef>
                  <a:spcPct val="20000"/>
                </a:spcBef>
                <a:spcAft>
                  <a:spcPct val="0"/>
                </a:spcAft>
                <a:buClr>
                  <a:srgbClr val="ECBD40"/>
                </a:buClr>
                <a:buFont typeface="Times" pitchFamily="18" charset="0"/>
                <a:buChar char="•"/>
                <a:defRPr sz="2000">
                  <a:solidFill>
                    <a:srgbClr val="002A4A"/>
                  </a:solidFill>
                  <a:latin typeface="Arial" pitchFamily="34" charset="0"/>
                  <a:ea typeface="ＭＳ Ｐゴシック" pitchFamily="34" charset="-128"/>
                  <a:cs typeface="Arial" pitchFamily="34" charset="0"/>
                </a:defRPr>
              </a:lvl9pPr>
            </a:lstStyle>
            <a:p>
              <a:pPr>
                <a:spcBef>
                  <a:spcPct val="0"/>
                </a:spcBef>
                <a:buClrTx/>
                <a:buFontTx/>
                <a:buNone/>
              </a:pPr>
              <a:r>
                <a:rPr lang="en-US" altLang="en-US" sz="1200">
                  <a:solidFill>
                    <a:schemeClr val="tx1"/>
                  </a:solidFill>
                </a:rPr>
                <a:t>Select Components</a:t>
              </a:r>
            </a:p>
          </p:txBody>
        </p:sp>
        <p:sp>
          <p:nvSpPr>
            <p:cNvPr id="16" name="TextBox 11"/>
            <p:cNvSpPr txBox="1">
              <a:spLocks noChangeArrowheads="1"/>
            </p:cNvSpPr>
            <p:nvPr/>
          </p:nvSpPr>
          <p:spPr bwMode="auto">
            <a:xfrm>
              <a:off x="2819400" y="5029200"/>
              <a:ext cx="3276600" cy="276225"/>
            </a:xfrm>
            <a:prstGeom prst="rect">
              <a:avLst/>
            </a:prstGeom>
            <a:solidFill>
              <a:srgbClr val="FFC000"/>
            </a:solidFill>
            <a:ln w="9525">
              <a:solidFill>
                <a:schemeClr val="tx1"/>
              </a:solidFill>
              <a:miter lim="800000"/>
              <a:headEnd/>
              <a:tailEnd/>
            </a:ln>
          </p:spPr>
          <p:txBody>
            <a:bodyPr>
              <a:spAutoFit/>
            </a:bodyPr>
            <a:lstStyle>
              <a:lvl1pPr eaLnBrk="0" hangingPunct="0">
                <a:spcBef>
                  <a:spcPct val="20000"/>
                </a:spcBef>
                <a:buClr>
                  <a:srgbClr val="F4BB34"/>
                </a:buClr>
                <a:buFont typeface="Times" pitchFamily="18" charset="0"/>
                <a:buChar char="•"/>
                <a:defRPr sz="2800">
                  <a:solidFill>
                    <a:srgbClr val="002A4A"/>
                  </a:solidFill>
                  <a:latin typeface="Arial" pitchFamily="34" charset="0"/>
                  <a:ea typeface="ＭＳ Ｐゴシック" pitchFamily="34" charset="-128"/>
                  <a:cs typeface="Arial" pitchFamily="34" charset="0"/>
                </a:defRPr>
              </a:lvl1pPr>
              <a:lvl2pPr marL="742950" indent="-285750" eaLnBrk="0" hangingPunct="0">
                <a:spcBef>
                  <a:spcPct val="20000"/>
                </a:spcBef>
                <a:buClr>
                  <a:srgbClr val="DD6021"/>
                </a:buClr>
                <a:buChar char="–"/>
                <a:defRPr sz="2400">
                  <a:solidFill>
                    <a:srgbClr val="002A4A"/>
                  </a:solidFill>
                  <a:latin typeface="Arial" pitchFamily="34" charset="0"/>
                  <a:ea typeface="ＭＳ Ｐゴシック" pitchFamily="34" charset="-128"/>
                  <a:cs typeface="Arial" pitchFamily="34" charset="0"/>
                </a:defRPr>
              </a:lvl2pPr>
              <a:lvl3pPr marL="1143000" indent="-228600" eaLnBrk="0" hangingPunct="0">
                <a:spcBef>
                  <a:spcPct val="20000"/>
                </a:spcBef>
                <a:buClr>
                  <a:srgbClr val="F4BB34"/>
                </a:buClr>
                <a:buChar char="•"/>
                <a:defRPr sz="2000">
                  <a:solidFill>
                    <a:srgbClr val="002A4A"/>
                  </a:solidFill>
                  <a:latin typeface="Arial" pitchFamily="34" charset="0"/>
                  <a:ea typeface="ＭＳ Ｐゴシック" pitchFamily="34" charset="-128"/>
                  <a:cs typeface="Arial" pitchFamily="34" charset="0"/>
                </a:defRPr>
              </a:lvl3pPr>
              <a:lvl4pPr marL="1600200" indent="-228600" eaLnBrk="0" hangingPunct="0">
                <a:spcBef>
                  <a:spcPct val="20000"/>
                </a:spcBef>
                <a:buClr>
                  <a:srgbClr val="D8652C"/>
                </a:buClr>
                <a:buChar char="–"/>
                <a:defRPr sz="2000">
                  <a:solidFill>
                    <a:srgbClr val="002A4A"/>
                  </a:solidFill>
                  <a:latin typeface="Arial" pitchFamily="34" charset="0"/>
                  <a:ea typeface="ＭＳ Ｐゴシック" pitchFamily="34" charset="-128"/>
                  <a:cs typeface="Arial" pitchFamily="34" charset="0"/>
                </a:defRPr>
              </a:lvl4pPr>
              <a:lvl5pPr marL="2057400" indent="-228600" eaLnBrk="0" hangingPunct="0">
                <a:spcBef>
                  <a:spcPct val="20000"/>
                </a:spcBef>
                <a:buClr>
                  <a:srgbClr val="ECBD40"/>
                </a:buClr>
                <a:buFont typeface="Times" pitchFamily="18" charset="0"/>
                <a:buChar char="•"/>
                <a:defRPr sz="2000">
                  <a:solidFill>
                    <a:srgbClr val="002A4A"/>
                  </a:solidFill>
                  <a:latin typeface="Arial" pitchFamily="34" charset="0"/>
                  <a:ea typeface="ＭＳ Ｐゴシック" pitchFamily="34" charset="-128"/>
                  <a:cs typeface="Arial" pitchFamily="34" charset="0"/>
                </a:defRPr>
              </a:lvl5pPr>
              <a:lvl6pPr marL="2514600" indent="-228600" eaLnBrk="0" fontAlgn="base" hangingPunct="0">
                <a:spcBef>
                  <a:spcPct val="20000"/>
                </a:spcBef>
                <a:spcAft>
                  <a:spcPct val="0"/>
                </a:spcAft>
                <a:buClr>
                  <a:srgbClr val="ECBD40"/>
                </a:buClr>
                <a:buFont typeface="Times" pitchFamily="18" charset="0"/>
                <a:buChar char="•"/>
                <a:defRPr sz="2000">
                  <a:solidFill>
                    <a:srgbClr val="002A4A"/>
                  </a:solidFill>
                  <a:latin typeface="Arial" pitchFamily="34" charset="0"/>
                  <a:ea typeface="ＭＳ Ｐゴシック" pitchFamily="34" charset="-128"/>
                  <a:cs typeface="Arial" pitchFamily="34" charset="0"/>
                </a:defRPr>
              </a:lvl6pPr>
              <a:lvl7pPr marL="2971800" indent="-228600" eaLnBrk="0" fontAlgn="base" hangingPunct="0">
                <a:spcBef>
                  <a:spcPct val="20000"/>
                </a:spcBef>
                <a:spcAft>
                  <a:spcPct val="0"/>
                </a:spcAft>
                <a:buClr>
                  <a:srgbClr val="ECBD40"/>
                </a:buClr>
                <a:buFont typeface="Times" pitchFamily="18" charset="0"/>
                <a:buChar char="•"/>
                <a:defRPr sz="2000">
                  <a:solidFill>
                    <a:srgbClr val="002A4A"/>
                  </a:solidFill>
                  <a:latin typeface="Arial" pitchFamily="34" charset="0"/>
                  <a:ea typeface="ＭＳ Ｐゴシック" pitchFamily="34" charset="-128"/>
                  <a:cs typeface="Arial" pitchFamily="34" charset="0"/>
                </a:defRPr>
              </a:lvl7pPr>
              <a:lvl8pPr marL="3429000" indent="-228600" eaLnBrk="0" fontAlgn="base" hangingPunct="0">
                <a:spcBef>
                  <a:spcPct val="20000"/>
                </a:spcBef>
                <a:spcAft>
                  <a:spcPct val="0"/>
                </a:spcAft>
                <a:buClr>
                  <a:srgbClr val="ECBD40"/>
                </a:buClr>
                <a:buFont typeface="Times" pitchFamily="18" charset="0"/>
                <a:buChar char="•"/>
                <a:defRPr sz="2000">
                  <a:solidFill>
                    <a:srgbClr val="002A4A"/>
                  </a:solidFill>
                  <a:latin typeface="Arial" pitchFamily="34" charset="0"/>
                  <a:ea typeface="ＭＳ Ｐゴシック" pitchFamily="34" charset="-128"/>
                  <a:cs typeface="Arial" pitchFamily="34" charset="0"/>
                </a:defRPr>
              </a:lvl8pPr>
              <a:lvl9pPr marL="3886200" indent="-228600" eaLnBrk="0" fontAlgn="base" hangingPunct="0">
                <a:spcBef>
                  <a:spcPct val="20000"/>
                </a:spcBef>
                <a:spcAft>
                  <a:spcPct val="0"/>
                </a:spcAft>
                <a:buClr>
                  <a:srgbClr val="ECBD40"/>
                </a:buClr>
                <a:buFont typeface="Times" pitchFamily="18" charset="0"/>
                <a:buChar char="•"/>
                <a:defRPr sz="2000">
                  <a:solidFill>
                    <a:srgbClr val="002A4A"/>
                  </a:solidFill>
                  <a:latin typeface="Arial" pitchFamily="34" charset="0"/>
                  <a:ea typeface="ＭＳ Ｐゴシック" pitchFamily="34" charset="-128"/>
                  <a:cs typeface="Arial" pitchFamily="34" charset="0"/>
                </a:defRPr>
              </a:lvl9pPr>
            </a:lstStyle>
            <a:p>
              <a:pPr eaLnBrk="1" hangingPunct="1">
                <a:spcBef>
                  <a:spcPct val="0"/>
                </a:spcBef>
                <a:buClrTx/>
                <a:buFontTx/>
                <a:buNone/>
              </a:pPr>
              <a:r>
                <a:rPr lang="en-US" altLang="en-US" sz="1200">
                  <a:solidFill>
                    <a:schemeClr val="tx1"/>
                  </a:solidFill>
                </a:rPr>
                <a:t>Detailed description of the Issue here</a:t>
              </a:r>
            </a:p>
          </p:txBody>
        </p:sp>
      </p:grpSp>
    </p:spTree>
    <p:extLst>
      <p:ext uri="{BB962C8B-B14F-4D97-AF65-F5344CB8AC3E}">
        <p14:creationId xmlns:p14="http://schemas.microsoft.com/office/powerpoint/2010/main" val="275050423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92875" y="556161"/>
            <a:ext cx="8382000" cy="609600"/>
          </a:xfrm>
        </p:spPr>
        <p:txBody>
          <a:bodyPr>
            <a:normAutofit/>
          </a:bodyPr>
          <a:lstStyle/>
          <a:p>
            <a:r>
              <a:rPr lang="en-US" altLang="en-US" sz="2400" dirty="0" smtClean="0">
                <a:solidFill>
                  <a:srgbClr val="002C77"/>
                </a:solidFill>
                <a:latin typeface="Arial Black" panose="020B0A04020102020204" pitchFamily="34" charset="0"/>
              </a:rPr>
              <a:t>Working with an Issue</a:t>
            </a:r>
          </a:p>
        </p:txBody>
      </p:sp>
      <p:sp>
        <p:nvSpPr>
          <p:cNvPr id="4" name="TextBox 3"/>
          <p:cNvSpPr txBox="1"/>
          <p:nvPr/>
        </p:nvSpPr>
        <p:spPr>
          <a:xfrm>
            <a:off x="546100" y="1247260"/>
            <a:ext cx="2069797" cy="369332"/>
          </a:xfrm>
          <a:prstGeom prst="rect">
            <a:avLst/>
          </a:prstGeom>
          <a:noFill/>
        </p:spPr>
        <p:txBody>
          <a:bodyPr wrap="none">
            <a:spAutoFit/>
          </a:bodyPr>
          <a:lstStyle/>
          <a:p>
            <a:pPr marL="342900" indent="-342900" eaLnBrk="0" hangingPunct="0">
              <a:spcBef>
                <a:spcPct val="20000"/>
              </a:spcBef>
              <a:buClr>
                <a:srgbClr val="F4BB34"/>
              </a:buClr>
              <a:buFont typeface="Times" pitchFamily="18" charset="0"/>
              <a:buChar char="•"/>
              <a:defRPr/>
            </a:pPr>
            <a:r>
              <a:rPr lang="en-US" dirty="0" smtClean="0">
                <a:solidFill>
                  <a:srgbClr val="002A4A"/>
                </a:solidFill>
                <a:ea typeface="+mn-ea"/>
                <a:cs typeface="Arial" pitchFamily="34" charset="0"/>
              </a:rPr>
              <a:t>Create Issue…</a:t>
            </a:r>
            <a:endParaRPr lang="en-US" dirty="0">
              <a:solidFill>
                <a:srgbClr val="002A4A"/>
              </a:solidFill>
              <a:ea typeface="+mn-ea"/>
              <a:cs typeface="Arial" pitchFamily="34" charset="0"/>
            </a:endParaRPr>
          </a:p>
        </p:txBody>
      </p:sp>
      <p:pic>
        <p:nvPicPr>
          <p:cNvPr id="17" name="Picture 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55688" y="1708150"/>
            <a:ext cx="9383712" cy="4654550"/>
          </a:xfrm>
          <a:solidFill>
            <a:srgbClr val="FFC000"/>
          </a:solidFill>
        </p:spPr>
      </p:pic>
      <p:sp>
        <p:nvSpPr>
          <p:cNvPr id="18" name="Line Callout 1 6"/>
          <p:cNvSpPr>
            <a:spLocks/>
          </p:cNvSpPr>
          <p:nvPr/>
        </p:nvSpPr>
        <p:spPr bwMode="auto">
          <a:xfrm>
            <a:off x="3873500" y="2667000"/>
            <a:ext cx="2460306" cy="323326"/>
          </a:xfrm>
          <a:prstGeom prst="borderCallout1">
            <a:avLst>
              <a:gd name="adj1" fmla="val 45616"/>
              <a:gd name="adj2" fmla="val -375"/>
              <a:gd name="adj3" fmla="val 87362"/>
              <a:gd name="adj4" fmla="val -25209"/>
            </a:avLst>
          </a:prstGeom>
          <a:solidFill>
            <a:srgbClr val="FFC000"/>
          </a:solidFill>
          <a:ln w="9525" algn="ctr">
            <a:solidFill>
              <a:srgbClr val="FFC000"/>
            </a:solidFill>
            <a:round/>
            <a:headEnd/>
            <a:tailEnd/>
          </a:ln>
        </p:spPr>
        <p:txBody>
          <a:bodyPr/>
          <a:lstStyle>
            <a:lvl1pPr eaLnBrk="0" hangingPunct="0">
              <a:spcBef>
                <a:spcPct val="20000"/>
              </a:spcBef>
              <a:buClr>
                <a:srgbClr val="F4BB34"/>
              </a:buClr>
              <a:buFont typeface="Times" pitchFamily="18" charset="0"/>
              <a:buChar char="•"/>
              <a:defRPr sz="2800">
                <a:solidFill>
                  <a:srgbClr val="002A4A"/>
                </a:solidFill>
                <a:latin typeface="Arial" pitchFamily="34" charset="0"/>
                <a:ea typeface="ＭＳ Ｐゴシック" pitchFamily="34" charset="-128"/>
                <a:cs typeface="Arial" pitchFamily="34" charset="0"/>
              </a:defRPr>
            </a:lvl1pPr>
            <a:lvl2pPr marL="742950" indent="-285750" eaLnBrk="0" hangingPunct="0">
              <a:spcBef>
                <a:spcPct val="20000"/>
              </a:spcBef>
              <a:buClr>
                <a:srgbClr val="DD6021"/>
              </a:buClr>
              <a:buChar char="–"/>
              <a:defRPr sz="2400">
                <a:solidFill>
                  <a:srgbClr val="002A4A"/>
                </a:solidFill>
                <a:latin typeface="Arial" pitchFamily="34" charset="0"/>
                <a:ea typeface="ＭＳ Ｐゴシック" pitchFamily="34" charset="-128"/>
                <a:cs typeface="Arial" pitchFamily="34" charset="0"/>
              </a:defRPr>
            </a:lvl2pPr>
            <a:lvl3pPr marL="1143000" indent="-228600" eaLnBrk="0" hangingPunct="0">
              <a:spcBef>
                <a:spcPct val="20000"/>
              </a:spcBef>
              <a:buClr>
                <a:srgbClr val="F4BB34"/>
              </a:buClr>
              <a:buChar char="•"/>
              <a:defRPr sz="2000">
                <a:solidFill>
                  <a:srgbClr val="002A4A"/>
                </a:solidFill>
                <a:latin typeface="Arial" pitchFamily="34" charset="0"/>
                <a:ea typeface="ＭＳ Ｐゴシック" pitchFamily="34" charset="-128"/>
                <a:cs typeface="Arial" pitchFamily="34" charset="0"/>
              </a:defRPr>
            </a:lvl3pPr>
            <a:lvl4pPr marL="1600200" indent="-228600" eaLnBrk="0" hangingPunct="0">
              <a:spcBef>
                <a:spcPct val="20000"/>
              </a:spcBef>
              <a:buClr>
                <a:srgbClr val="D8652C"/>
              </a:buClr>
              <a:buChar char="–"/>
              <a:defRPr sz="2000">
                <a:solidFill>
                  <a:srgbClr val="002A4A"/>
                </a:solidFill>
                <a:latin typeface="Arial" pitchFamily="34" charset="0"/>
                <a:ea typeface="ＭＳ Ｐゴシック" pitchFamily="34" charset="-128"/>
                <a:cs typeface="Arial" pitchFamily="34" charset="0"/>
              </a:defRPr>
            </a:lvl4pPr>
            <a:lvl5pPr marL="2057400" indent="-228600" eaLnBrk="0" hangingPunct="0">
              <a:spcBef>
                <a:spcPct val="20000"/>
              </a:spcBef>
              <a:buClr>
                <a:srgbClr val="ECBD40"/>
              </a:buClr>
              <a:buFont typeface="Times" pitchFamily="18" charset="0"/>
              <a:buChar char="•"/>
              <a:defRPr sz="2000">
                <a:solidFill>
                  <a:srgbClr val="002A4A"/>
                </a:solidFill>
                <a:latin typeface="Arial" pitchFamily="34" charset="0"/>
                <a:ea typeface="ＭＳ Ｐゴシック" pitchFamily="34" charset="-128"/>
                <a:cs typeface="Arial" pitchFamily="34" charset="0"/>
              </a:defRPr>
            </a:lvl5pPr>
            <a:lvl6pPr marL="2514600" indent="-228600" eaLnBrk="0" fontAlgn="base" hangingPunct="0">
              <a:spcBef>
                <a:spcPct val="20000"/>
              </a:spcBef>
              <a:spcAft>
                <a:spcPct val="0"/>
              </a:spcAft>
              <a:buClr>
                <a:srgbClr val="ECBD40"/>
              </a:buClr>
              <a:buFont typeface="Times" pitchFamily="18" charset="0"/>
              <a:buChar char="•"/>
              <a:defRPr sz="2000">
                <a:solidFill>
                  <a:srgbClr val="002A4A"/>
                </a:solidFill>
                <a:latin typeface="Arial" pitchFamily="34" charset="0"/>
                <a:ea typeface="ＭＳ Ｐゴシック" pitchFamily="34" charset="-128"/>
                <a:cs typeface="Arial" pitchFamily="34" charset="0"/>
              </a:defRPr>
            </a:lvl6pPr>
            <a:lvl7pPr marL="2971800" indent="-228600" eaLnBrk="0" fontAlgn="base" hangingPunct="0">
              <a:spcBef>
                <a:spcPct val="20000"/>
              </a:spcBef>
              <a:spcAft>
                <a:spcPct val="0"/>
              </a:spcAft>
              <a:buClr>
                <a:srgbClr val="ECBD40"/>
              </a:buClr>
              <a:buFont typeface="Times" pitchFamily="18" charset="0"/>
              <a:buChar char="•"/>
              <a:defRPr sz="2000">
                <a:solidFill>
                  <a:srgbClr val="002A4A"/>
                </a:solidFill>
                <a:latin typeface="Arial" pitchFamily="34" charset="0"/>
                <a:ea typeface="ＭＳ Ｐゴシック" pitchFamily="34" charset="-128"/>
                <a:cs typeface="Arial" pitchFamily="34" charset="0"/>
              </a:defRPr>
            </a:lvl7pPr>
            <a:lvl8pPr marL="3429000" indent="-228600" eaLnBrk="0" fontAlgn="base" hangingPunct="0">
              <a:spcBef>
                <a:spcPct val="20000"/>
              </a:spcBef>
              <a:spcAft>
                <a:spcPct val="0"/>
              </a:spcAft>
              <a:buClr>
                <a:srgbClr val="ECBD40"/>
              </a:buClr>
              <a:buFont typeface="Times" pitchFamily="18" charset="0"/>
              <a:buChar char="•"/>
              <a:defRPr sz="2000">
                <a:solidFill>
                  <a:srgbClr val="002A4A"/>
                </a:solidFill>
                <a:latin typeface="Arial" pitchFamily="34" charset="0"/>
                <a:ea typeface="ＭＳ Ｐゴシック" pitchFamily="34" charset="-128"/>
                <a:cs typeface="Arial" pitchFamily="34" charset="0"/>
              </a:defRPr>
            </a:lvl8pPr>
            <a:lvl9pPr marL="3886200" indent="-228600" eaLnBrk="0" fontAlgn="base" hangingPunct="0">
              <a:spcBef>
                <a:spcPct val="20000"/>
              </a:spcBef>
              <a:spcAft>
                <a:spcPct val="0"/>
              </a:spcAft>
              <a:buClr>
                <a:srgbClr val="ECBD40"/>
              </a:buClr>
              <a:buFont typeface="Times" pitchFamily="18" charset="0"/>
              <a:buChar char="•"/>
              <a:defRPr sz="2000">
                <a:solidFill>
                  <a:srgbClr val="002A4A"/>
                </a:solidFill>
                <a:latin typeface="Arial" pitchFamily="34" charset="0"/>
                <a:ea typeface="ＭＳ Ｐゴシック" pitchFamily="34" charset="-128"/>
                <a:cs typeface="Arial" pitchFamily="34" charset="0"/>
              </a:defRPr>
            </a:lvl9pPr>
          </a:lstStyle>
          <a:p>
            <a:pPr>
              <a:spcBef>
                <a:spcPct val="0"/>
              </a:spcBef>
              <a:buClrTx/>
              <a:buFontTx/>
              <a:buNone/>
            </a:pPr>
            <a:r>
              <a:rPr lang="en-US" altLang="en-US" sz="1200" dirty="0">
                <a:solidFill>
                  <a:schemeClr val="tx1"/>
                </a:solidFill>
              </a:rPr>
              <a:t>Fix version of the issue</a:t>
            </a:r>
          </a:p>
        </p:txBody>
      </p:sp>
      <p:sp>
        <p:nvSpPr>
          <p:cNvPr id="19" name="Line Callout 1 7"/>
          <p:cNvSpPr>
            <a:spLocks/>
          </p:cNvSpPr>
          <p:nvPr/>
        </p:nvSpPr>
        <p:spPr bwMode="auto">
          <a:xfrm>
            <a:off x="6333806" y="3022598"/>
            <a:ext cx="2369183" cy="242495"/>
          </a:xfrm>
          <a:prstGeom prst="borderCallout1">
            <a:avLst>
              <a:gd name="adj1" fmla="val 42630"/>
              <a:gd name="adj2" fmla="val -65"/>
              <a:gd name="adj3" fmla="val 90927"/>
              <a:gd name="adj4" fmla="val -35727"/>
            </a:avLst>
          </a:prstGeom>
          <a:solidFill>
            <a:srgbClr val="FFC000"/>
          </a:solidFill>
          <a:ln w="9525" algn="ctr">
            <a:solidFill>
              <a:srgbClr val="FFC000"/>
            </a:solidFill>
            <a:round/>
            <a:headEnd/>
            <a:tailEnd/>
          </a:ln>
        </p:spPr>
        <p:txBody>
          <a:bodyPr/>
          <a:lstStyle>
            <a:lvl1pPr eaLnBrk="0" hangingPunct="0">
              <a:spcBef>
                <a:spcPct val="20000"/>
              </a:spcBef>
              <a:buClr>
                <a:srgbClr val="F4BB34"/>
              </a:buClr>
              <a:buFont typeface="Times" pitchFamily="18" charset="0"/>
              <a:buChar char="•"/>
              <a:defRPr sz="2800">
                <a:solidFill>
                  <a:srgbClr val="002A4A"/>
                </a:solidFill>
                <a:latin typeface="Arial" pitchFamily="34" charset="0"/>
                <a:ea typeface="ＭＳ Ｐゴシック" pitchFamily="34" charset="-128"/>
                <a:cs typeface="Arial" pitchFamily="34" charset="0"/>
              </a:defRPr>
            </a:lvl1pPr>
            <a:lvl2pPr marL="742950" indent="-285750" eaLnBrk="0" hangingPunct="0">
              <a:spcBef>
                <a:spcPct val="20000"/>
              </a:spcBef>
              <a:buClr>
                <a:srgbClr val="DD6021"/>
              </a:buClr>
              <a:buChar char="–"/>
              <a:defRPr sz="2400">
                <a:solidFill>
                  <a:srgbClr val="002A4A"/>
                </a:solidFill>
                <a:latin typeface="Arial" pitchFamily="34" charset="0"/>
                <a:ea typeface="ＭＳ Ｐゴシック" pitchFamily="34" charset="-128"/>
                <a:cs typeface="Arial" pitchFamily="34" charset="0"/>
              </a:defRPr>
            </a:lvl2pPr>
            <a:lvl3pPr marL="1143000" indent="-228600" eaLnBrk="0" hangingPunct="0">
              <a:spcBef>
                <a:spcPct val="20000"/>
              </a:spcBef>
              <a:buClr>
                <a:srgbClr val="F4BB34"/>
              </a:buClr>
              <a:buChar char="•"/>
              <a:defRPr sz="2000">
                <a:solidFill>
                  <a:srgbClr val="002A4A"/>
                </a:solidFill>
                <a:latin typeface="Arial" pitchFamily="34" charset="0"/>
                <a:ea typeface="ＭＳ Ｐゴシック" pitchFamily="34" charset="-128"/>
                <a:cs typeface="Arial" pitchFamily="34" charset="0"/>
              </a:defRPr>
            </a:lvl3pPr>
            <a:lvl4pPr marL="1600200" indent="-228600" eaLnBrk="0" hangingPunct="0">
              <a:spcBef>
                <a:spcPct val="20000"/>
              </a:spcBef>
              <a:buClr>
                <a:srgbClr val="D8652C"/>
              </a:buClr>
              <a:buChar char="–"/>
              <a:defRPr sz="2000">
                <a:solidFill>
                  <a:srgbClr val="002A4A"/>
                </a:solidFill>
                <a:latin typeface="Arial" pitchFamily="34" charset="0"/>
                <a:ea typeface="ＭＳ Ｐゴシック" pitchFamily="34" charset="-128"/>
                <a:cs typeface="Arial" pitchFamily="34" charset="0"/>
              </a:defRPr>
            </a:lvl4pPr>
            <a:lvl5pPr marL="2057400" indent="-228600" eaLnBrk="0" hangingPunct="0">
              <a:spcBef>
                <a:spcPct val="20000"/>
              </a:spcBef>
              <a:buClr>
                <a:srgbClr val="ECBD40"/>
              </a:buClr>
              <a:buFont typeface="Times" pitchFamily="18" charset="0"/>
              <a:buChar char="•"/>
              <a:defRPr sz="2000">
                <a:solidFill>
                  <a:srgbClr val="002A4A"/>
                </a:solidFill>
                <a:latin typeface="Arial" pitchFamily="34" charset="0"/>
                <a:ea typeface="ＭＳ Ｐゴシック" pitchFamily="34" charset="-128"/>
                <a:cs typeface="Arial" pitchFamily="34" charset="0"/>
              </a:defRPr>
            </a:lvl5pPr>
            <a:lvl6pPr marL="2514600" indent="-228600" eaLnBrk="0" fontAlgn="base" hangingPunct="0">
              <a:spcBef>
                <a:spcPct val="20000"/>
              </a:spcBef>
              <a:spcAft>
                <a:spcPct val="0"/>
              </a:spcAft>
              <a:buClr>
                <a:srgbClr val="ECBD40"/>
              </a:buClr>
              <a:buFont typeface="Times" pitchFamily="18" charset="0"/>
              <a:buChar char="•"/>
              <a:defRPr sz="2000">
                <a:solidFill>
                  <a:srgbClr val="002A4A"/>
                </a:solidFill>
                <a:latin typeface="Arial" pitchFamily="34" charset="0"/>
                <a:ea typeface="ＭＳ Ｐゴシック" pitchFamily="34" charset="-128"/>
                <a:cs typeface="Arial" pitchFamily="34" charset="0"/>
              </a:defRPr>
            </a:lvl6pPr>
            <a:lvl7pPr marL="2971800" indent="-228600" eaLnBrk="0" fontAlgn="base" hangingPunct="0">
              <a:spcBef>
                <a:spcPct val="20000"/>
              </a:spcBef>
              <a:spcAft>
                <a:spcPct val="0"/>
              </a:spcAft>
              <a:buClr>
                <a:srgbClr val="ECBD40"/>
              </a:buClr>
              <a:buFont typeface="Times" pitchFamily="18" charset="0"/>
              <a:buChar char="•"/>
              <a:defRPr sz="2000">
                <a:solidFill>
                  <a:srgbClr val="002A4A"/>
                </a:solidFill>
                <a:latin typeface="Arial" pitchFamily="34" charset="0"/>
                <a:ea typeface="ＭＳ Ｐゴシック" pitchFamily="34" charset="-128"/>
                <a:cs typeface="Arial" pitchFamily="34" charset="0"/>
              </a:defRPr>
            </a:lvl7pPr>
            <a:lvl8pPr marL="3429000" indent="-228600" eaLnBrk="0" fontAlgn="base" hangingPunct="0">
              <a:spcBef>
                <a:spcPct val="20000"/>
              </a:spcBef>
              <a:spcAft>
                <a:spcPct val="0"/>
              </a:spcAft>
              <a:buClr>
                <a:srgbClr val="ECBD40"/>
              </a:buClr>
              <a:buFont typeface="Times" pitchFamily="18" charset="0"/>
              <a:buChar char="•"/>
              <a:defRPr sz="2000">
                <a:solidFill>
                  <a:srgbClr val="002A4A"/>
                </a:solidFill>
                <a:latin typeface="Arial" pitchFamily="34" charset="0"/>
                <a:ea typeface="ＭＳ Ｐゴシック" pitchFamily="34" charset="-128"/>
                <a:cs typeface="Arial" pitchFamily="34" charset="0"/>
              </a:defRPr>
            </a:lvl8pPr>
            <a:lvl9pPr marL="3886200" indent="-228600" eaLnBrk="0" fontAlgn="base" hangingPunct="0">
              <a:spcBef>
                <a:spcPct val="20000"/>
              </a:spcBef>
              <a:spcAft>
                <a:spcPct val="0"/>
              </a:spcAft>
              <a:buClr>
                <a:srgbClr val="ECBD40"/>
              </a:buClr>
              <a:buFont typeface="Times" pitchFamily="18" charset="0"/>
              <a:buChar char="•"/>
              <a:defRPr sz="2000">
                <a:solidFill>
                  <a:srgbClr val="002A4A"/>
                </a:solidFill>
                <a:latin typeface="Arial" pitchFamily="34" charset="0"/>
                <a:ea typeface="ＭＳ Ｐゴシック" pitchFamily="34" charset="-128"/>
                <a:cs typeface="Arial" pitchFamily="34" charset="0"/>
              </a:defRPr>
            </a:lvl9pPr>
          </a:lstStyle>
          <a:p>
            <a:pPr>
              <a:spcBef>
                <a:spcPct val="0"/>
              </a:spcBef>
              <a:buClrTx/>
              <a:buFontTx/>
              <a:buNone/>
            </a:pPr>
            <a:r>
              <a:rPr lang="en-US" altLang="en-US" sz="1200">
                <a:solidFill>
                  <a:schemeClr val="tx1"/>
                </a:solidFill>
              </a:rPr>
              <a:t>Select Priority of the issue</a:t>
            </a:r>
          </a:p>
        </p:txBody>
      </p:sp>
      <p:sp>
        <p:nvSpPr>
          <p:cNvPr id="20" name="Oval Callout 8"/>
          <p:cNvSpPr>
            <a:spLocks noChangeArrowheads="1"/>
          </p:cNvSpPr>
          <p:nvPr/>
        </p:nvSpPr>
        <p:spPr bwMode="auto">
          <a:xfrm>
            <a:off x="7308849" y="5003800"/>
            <a:ext cx="1822449" cy="646652"/>
          </a:xfrm>
          <a:prstGeom prst="wedgeEllipseCallout">
            <a:avLst>
              <a:gd name="adj1" fmla="val -39639"/>
              <a:gd name="adj2" fmla="val 109514"/>
            </a:avLst>
          </a:prstGeom>
          <a:solidFill>
            <a:srgbClr val="FFC000"/>
          </a:solidFill>
          <a:ln w="25400" algn="ctr">
            <a:solidFill>
              <a:srgbClr val="FFC000"/>
            </a:solidFill>
            <a:round/>
            <a:headEnd/>
            <a:tailEnd/>
          </a:ln>
        </p:spPr>
        <p:txBody>
          <a:bodyPr/>
          <a:lstStyle>
            <a:lvl1pPr eaLnBrk="0" hangingPunct="0">
              <a:spcBef>
                <a:spcPct val="20000"/>
              </a:spcBef>
              <a:buClr>
                <a:srgbClr val="F4BB34"/>
              </a:buClr>
              <a:buFont typeface="Times" pitchFamily="18" charset="0"/>
              <a:buChar char="•"/>
              <a:defRPr sz="2800">
                <a:solidFill>
                  <a:srgbClr val="002A4A"/>
                </a:solidFill>
                <a:latin typeface="Arial" pitchFamily="34" charset="0"/>
                <a:ea typeface="ＭＳ Ｐゴシック" pitchFamily="34" charset="-128"/>
                <a:cs typeface="Arial" pitchFamily="34" charset="0"/>
              </a:defRPr>
            </a:lvl1pPr>
            <a:lvl2pPr marL="742950" indent="-285750" eaLnBrk="0" hangingPunct="0">
              <a:spcBef>
                <a:spcPct val="20000"/>
              </a:spcBef>
              <a:buClr>
                <a:srgbClr val="DD6021"/>
              </a:buClr>
              <a:buChar char="–"/>
              <a:defRPr sz="2400">
                <a:solidFill>
                  <a:srgbClr val="002A4A"/>
                </a:solidFill>
                <a:latin typeface="Arial" pitchFamily="34" charset="0"/>
                <a:ea typeface="ＭＳ Ｐゴシック" pitchFamily="34" charset="-128"/>
                <a:cs typeface="Arial" pitchFamily="34" charset="0"/>
              </a:defRPr>
            </a:lvl2pPr>
            <a:lvl3pPr marL="1143000" indent="-228600" eaLnBrk="0" hangingPunct="0">
              <a:spcBef>
                <a:spcPct val="20000"/>
              </a:spcBef>
              <a:buClr>
                <a:srgbClr val="F4BB34"/>
              </a:buClr>
              <a:buChar char="•"/>
              <a:defRPr sz="2000">
                <a:solidFill>
                  <a:srgbClr val="002A4A"/>
                </a:solidFill>
                <a:latin typeface="Arial" pitchFamily="34" charset="0"/>
                <a:ea typeface="ＭＳ Ｐゴシック" pitchFamily="34" charset="-128"/>
                <a:cs typeface="Arial" pitchFamily="34" charset="0"/>
              </a:defRPr>
            </a:lvl3pPr>
            <a:lvl4pPr marL="1600200" indent="-228600" eaLnBrk="0" hangingPunct="0">
              <a:spcBef>
                <a:spcPct val="20000"/>
              </a:spcBef>
              <a:buClr>
                <a:srgbClr val="D8652C"/>
              </a:buClr>
              <a:buChar char="–"/>
              <a:defRPr sz="2000">
                <a:solidFill>
                  <a:srgbClr val="002A4A"/>
                </a:solidFill>
                <a:latin typeface="Arial" pitchFamily="34" charset="0"/>
                <a:ea typeface="ＭＳ Ｐゴシック" pitchFamily="34" charset="-128"/>
                <a:cs typeface="Arial" pitchFamily="34" charset="0"/>
              </a:defRPr>
            </a:lvl4pPr>
            <a:lvl5pPr marL="2057400" indent="-228600" eaLnBrk="0" hangingPunct="0">
              <a:spcBef>
                <a:spcPct val="20000"/>
              </a:spcBef>
              <a:buClr>
                <a:srgbClr val="ECBD40"/>
              </a:buClr>
              <a:buFont typeface="Times" pitchFamily="18" charset="0"/>
              <a:buChar char="•"/>
              <a:defRPr sz="2000">
                <a:solidFill>
                  <a:srgbClr val="002A4A"/>
                </a:solidFill>
                <a:latin typeface="Arial" pitchFamily="34" charset="0"/>
                <a:ea typeface="ＭＳ Ｐゴシック" pitchFamily="34" charset="-128"/>
                <a:cs typeface="Arial" pitchFamily="34" charset="0"/>
              </a:defRPr>
            </a:lvl5pPr>
            <a:lvl6pPr marL="2514600" indent="-228600" eaLnBrk="0" fontAlgn="base" hangingPunct="0">
              <a:spcBef>
                <a:spcPct val="20000"/>
              </a:spcBef>
              <a:spcAft>
                <a:spcPct val="0"/>
              </a:spcAft>
              <a:buClr>
                <a:srgbClr val="ECBD40"/>
              </a:buClr>
              <a:buFont typeface="Times" pitchFamily="18" charset="0"/>
              <a:buChar char="•"/>
              <a:defRPr sz="2000">
                <a:solidFill>
                  <a:srgbClr val="002A4A"/>
                </a:solidFill>
                <a:latin typeface="Arial" pitchFamily="34" charset="0"/>
                <a:ea typeface="ＭＳ Ｐゴシック" pitchFamily="34" charset="-128"/>
                <a:cs typeface="Arial" pitchFamily="34" charset="0"/>
              </a:defRPr>
            </a:lvl6pPr>
            <a:lvl7pPr marL="2971800" indent="-228600" eaLnBrk="0" fontAlgn="base" hangingPunct="0">
              <a:spcBef>
                <a:spcPct val="20000"/>
              </a:spcBef>
              <a:spcAft>
                <a:spcPct val="0"/>
              </a:spcAft>
              <a:buClr>
                <a:srgbClr val="ECBD40"/>
              </a:buClr>
              <a:buFont typeface="Times" pitchFamily="18" charset="0"/>
              <a:buChar char="•"/>
              <a:defRPr sz="2000">
                <a:solidFill>
                  <a:srgbClr val="002A4A"/>
                </a:solidFill>
                <a:latin typeface="Arial" pitchFamily="34" charset="0"/>
                <a:ea typeface="ＭＳ Ｐゴシック" pitchFamily="34" charset="-128"/>
                <a:cs typeface="Arial" pitchFamily="34" charset="0"/>
              </a:defRPr>
            </a:lvl7pPr>
            <a:lvl8pPr marL="3429000" indent="-228600" eaLnBrk="0" fontAlgn="base" hangingPunct="0">
              <a:spcBef>
                <a:spcPct val="20000"/>
              </a:spcBef>
              <a:spcAft>
                <a:spcPct val="0"/>
              </a:spcAft>
              <a:buClr>
                <a:srgbClr val="ECBD40"/>
              </a:buClr>
              <a:buFont typeface="Times" pitchFamily="18" charset="0"/>
              <a:buChar char="•"/>
              <a:defRPr sz="2000">
                <a:solidFill>
                  <a:srgbClr val="002A4A"/>
                </a:solidFill>
                <a:latin typeface="Arial" pitchFamily="34" charset="0"/>
                <a:ea typeface="ＭＳ Ｐゴシック" pitchFamily="34" charset="-128"/>
                <a:cs typeface="Arial" pitchFamily="34" charset="0"/>
              </a:defRPr>
            </a:lvl8pPr>
            <a:lvl9pPr marL="3886200" indent="-228600" eaLnBrk="0" fontAlgn="base" hangingPunct="0">
              <a:spcBef>
                <a:spcPct val="20000"/>
              </a:spcBef>
              <a:spcAft>
                <a:spcPct val="0"/>
              </a:spcAft>
              <a:buClr>
                <a:srgbClr val="ECBD40"/>
              </a:buClr>
              <a:buFont typeface="Times" pitchFamily="18" charset="0"/>
              <a:buChar char="•"/>
              <a:defRPr sz="2000">
                <a:solidFill>
                  <a:srgbClr val="002A4A"/>
                </a:solidFill>
                <a:latin typeface="Arial" pitchFamily="34" charset="0"/>
                <a:ea typeface="ＭＳ Ｐゴシック" pitchFamily="34" charset="-128"/>
                <a:cs typeface="Arial" pitchFamily="34" charset="0"/>
              </a:defRPr>
            </a:lvl9pPr>
          </a:lstStyle>
          <a:p>
            <a:pPr>
              <a:spcBef>
                <a:spcPct val="0"/>
              </a:spcBef>
              <a:buClrTx/>
              <a:buFontTx/>
              <a:buNone/>
            </a:pPr>
            <a:r>
              <a:rPr lang="en-US" altLang="en-US" sz="1200" dirty="0">
                <a:solidFill>
                  <a:schemeClr val="tx1"/>
                </a:solidFill>
              </a:rPr>
              <a:t>Check this to Clone the issue</a:t>
            </a:r>
          </a:p>
        </p:txBody>
      </p:sp>
    </p:spTree>
    <p:extLst>
      <p:ext uri="{BB962C8B-B14F-4D97-AF65-F5344CB8AC3E}">
        <p14:creationId xmlns:p14="http://schemas.microsoft.com/office/powerpoint/2010/main" val="405404309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92875" y="556161"/>
            <a:ext cx="8382000" cy="609600"/>
          </a:xfrm>
        </p:spPr>
        <p:txBody>
          <a:bodyPr>
            <a:normAutofit/>
          </a:bodyPr>
          <a:lstStyle/>
          <a:p>
            <a:r>
              <a:rPr lang="en-US" altLang="en-US" sz="2400" dirty="0" smtClean="0">
                <a:solidFill>
                  <a:srgbClr val="002C77"/>
                </a:solidFill>
                <a:latin typeface="Arial Black" panose="020B0A04020102020204" pitchFamily="34" charset="0"/>
              </a:rPr>
              <a:t>Working with an Issue</a:t>
            </a:r>
          </a:p>
        </p:txBody>
      </p:sp>
      <p:sp>
        <p:nvSpPr>
          <p:cNvPr id="4" name="TextBox 3"/>
          <p:cNvSpPr txBox="1"/>
          <p:nvPr/>
        </p:nvSpPr>
        <p:spPr>
          <a:xfrm>
            <a:off x="546100" y="1247260"/>
            <a:ext cx="2082621" cy="369332"/>
          </a:xfrm>
          <a:prstGeom prst="rect">
            <a:avLst/>
          </a:prstGeom>
          <a:noFill/>
        </p:spPr>
        <p:txBody>
          <a:bodyPr wrap="none">
            <a:spAutoFit/>
          </a:bodyPr>
          <a:lstStyle/>
          <a:p>
            <a:pPr marL="342900" indent="-342900" eaLnBrk="0" hangingPunct="0">
              <a:spcBef>
                <a:spcPct val="20000"/>
              </a:spcBef>
              <a:buClr>
                <a:srgbClr val="F4BB34"/>
              </a:buClr>
              <a:buFont typeface="Times" pitchFamily="18" charset="0"/>
              <a:buChar char="•"/>
              <a:defRPr/>
            </a:pPr>
            <a:r>
              <a:rPr lang="en-US" dirty="0" smtClean="0">
                <a:solidFill>
                  <a:srgbClr val="002A4A"/>
                </a:solidFill>
                <a:ea typeface="+mn-ea"/>
                <a:cs typeface="Arial" pitchFamily="34" charset="0"/>
              </a:rPr>
              <a:t>Issues Created</a:t>
            </a:r>
            <a:endParaRPr lang="en-US" dirty="0">
              <a:solidFill>
                <a:srgbClr val="002A4A"/>
              </a:solidFill>
              <a:ea typeface="+mn-ea"/>
              <a:cs typeface="Arial" pitchFamily="34" charset="0"/>
            </a:endParaRPr>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100" y="1616592"/>
            <a:ext cx="10477500" cy="486286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62503317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92875" y="556161"/>
            <a:ext cx="8382000" cy="609600"/>
          </a:xfrm>
        </p:spPr>
        <p:txBody>
          <a:bodyPr>
            <a:normAutofit/>
          </a:bodyPr>
          <a:lstStyle/>
          <a:p>
            <a:r>
              <a:rPr lang="en-US" altLang="en-US" sz="2400" dirty="0" smtClean="0">
                <a:solidFill>
                  <a:srgbClr val="002C77"/>
                </a:solidFill>
                <a:latin typeface="Arial Black" panose="020B0A04020102020204" pitchFamily="34" charset="0"/>
              </a:rPr>
              <a:t>Working with an Issue</a:t>
            </a:r>
          </a:p>
        </p:txBody>
      </p:sp>
      <p:sp>
        <p:nvSpPr>
          <p:cNvPr id="4" name="TextBox 3"/>
          <p:cNvSpPr txBox="1"/>
          <p:nvPr/>
        </p:nvSpPr>
        <p:spPr>
          <a:xfrm>
            <a:off x="546100" y="1247260"/>
            <a:ext cx="10605660" cy="1027974"/>
          </a:xfrm>
          <a:prstGeom prst="rect">
            <a:avLst/>
          </a:prstGeom>
          <a:noFill/>
        </p:spPr>
        <p:txBody>
          <a:bodyPr wrap="none">
            <a:spAutoFit/>
          </a:bodyPr>
          <a:lstStyle/>
          <a:p>
            <a:pPr eaLnBrk="0" hangingPunct="0">
              <a:spcBef>
                <a:spcPct val="20000"/>
              </a:spcBef>
              <a:buClr>
                <a:srgbClr val="F4BB34"/>
              </a:buClr>
              <a:defRPr/>
            </a:pPr>
            <a:r>
              <a:rPr lang="en-US" sz="2000" dirty="0" smtClean="0">
                <a:solidFill>
                  <a:srgbClr val="002A4A"/>
                </a:solidFill>
                <a:ea typeface="+mn-ea"/>
                <a:cs typeface="Arial" pitchFamily="34" charset="0"/>
              </a:rPr>
              <a:t>Search Issues – Basic Search</a:t>
            </a:r>
          </a:p>
          <a:p>
            <a:pPr marL="342900" indent="-342900" eaLnBrk="0" hangingPunct="0">
              <a:spcBef>
                <a:spcPct val="20000"/>
              </a:spcBef>
              <a:buClr>
                <a:srgbClr val="F4BB34"/>
              </a:buClr>
              <a:buFont typeface="Times" pitchFamily="18" charset="0"/>
              <a:buChar char="•"/>
              <a:defRPr/>
            </a:pPr>
            <a:r>
              <a:rPr lang="en-US" altLang="en-US" sz="1600" dirty="0"/>
              <a:t>You can define your search criteria in three different ways: </a:t>
            </a:r>
            <a:r>
              <a:rPr lang="en-US" altLang="en-US" sz="1600" b="1" dirty="0"/>
              <a:t>quick search</a:t>
            </a:r>
            <a:r>
              <a:rPr lang="en-US" altLang="en-US" sz="1600" dirty="0"/>
              <a:t>,  </a:t>
            </a:r>
            <a:r>
              <a:rPr lang="en-US" altLang="en-US" sz="1600" b="1" dirty="0"/>
              <a:t>basic search</a:t>
            </a:r>
            <a:r>
              <a:rPr lang="en-US" altLang="en-US" sz="1600" dirty="0"/>
              <a:t> or  </a:t>
            </a:r>
            <a:r>
              <a:rPr lang="en-US" altLang="en-US" sz="1600" b="1" dirty="0"/>
              <a:t>advanced search</a:t>
            </a:r>
            <a:r>
              <a:rPr lang="en-US" altLang="en-US" sz="1600" dirty="0"/>
              <a:t>.</a:t>
            </a:r>
          </a:p>
          <a:p>
            <a:pPr marL="342900" indent="-342900" eaLnBrk="0" hangingPunct="0">
              <a:spcBef>
                <a:spcPct val="20000"/>
              </a:spcBef>
              <a:buClr>
                <a:srgbClr val="F4BB34"/>
              </a:buClr>
              <a:buFont typeface="Times" pitchFamily="18" charset="0"/>
              <a:buChar char="•"/>
              <a:defRPr/>
            </a:pPr>
            <a:endParaRPr lang="en-US" dirty="0">
              <a:solidFill>
                <a:srgbClr val="002A4A"/>
              </a:solidFill>
              <a:ea typeface="+mn-ea"/>
              <a:cs typeface="Arial" pitchFamily="34"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 y="2032000"/>
            <a:ext cx="4724401" cy="41148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899" y="2032000"/>
            <a:ext cx="5728861" cy="41148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63530790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92875" y="556161"/>
            <a:ext cx="8382000" cy="609600"/>
          </a:xfrm>
        </p:spPr>
        <p:txBody>
          <a:bodyPr>
            <a:normAutofit/>
          </a:bodyPr>
          <a:lstStyle/>
          <a:p>
            <a:r>
              <a:rPr lang="en-US" altLang="en-US" sz="2400" dirty="0" smtClean="0">
                <a:solidFill>
                  <a:srgbClr val="002C77"/>
                </a:solidFill>
                <a:latin typeface="Arial Black" panose="020B0A04020102020204" pitchFamily="34" charset="0"/>
              </a:rPr>
              <a:t>Working with an Issue</a:t>
            </a:r>
          </a:p>
        </p:txBody>
      </p:sp>
      <p:sp>
        <p:nvSpPr>
          <p:cNvPr id="4" name="TextBox 3"/>
          <p:cNvSpPr txBox="1"/>
          <p:nvPr/>
        </p:nvSpPr>
        <p:spPr>
          <a:xfrm>
            <a:off x="546100" y="1247260"/>
            <a:ext cx="4102662" cy="400110"/>
          </a:xfrm>
          <a:prstGeom prst="rect">
            <a:avLst/>
          </a:prstGeom>
          <a:noFill/>
        </p:spPr>
        <p:txBody>
          <a:bodyPr wrap="none">
            <a:spAutoFit/>
          </a:bodyPr>
          <a:lstStyle/>
          <a:p>
            <a:pPr eaLnBrk="0" hangingPunct="0">
              <a:spcBef>
                <a:spcPct val="20000"/>
              </a:spcBef>
              <a:buClr>
                <a:srgbClr val="F4BB34"/>
              </a:buClr>
              <a:defRPr/>
            </a:pPr>
            <a:r>
              <a:rPr lang="en-US" sz="2000" dirty="0" smtClean="0">
                <a:solidFill>
                  <a:srgbClr val="002A4A"/>
                </a:solidFill>
                <a:ea typeface="+mn-ea"/>
                <a:cs typeface="Arial" pitchFamily="34" charset="0"/>
              </a:rPr>
              <a:t>Search Issues – Advanced Search</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19262"/>
            <a:ext cx="10439400" cy="465613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66324087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rgbClr val="002C77"/>
                </a:solidFill>
                <a:latin typeface="Arial Black" panose="020B0A04020102020204" pitchFamily="34" charset="0"/>
              </a:rPr>
              <a:t>Course Objectives</a:t>
            </a:r>
          </a:p>
        </p:txBody>
      </p:sp>
      <p:sp>
        <p:nvSpPr>
          <p:cNvPr id="3" name="Content Placeholder 2"/>
          <p:cNvSpPr>
            <a:spLocks noGrp="1"/>
          </p:cNvSpPr>
          <p:nvPr>
            <p:ph idx="1"/>
          </p:nvPr>
        </p:nvSpPr>
        <p:spPr/>
        <p:txBody>
          <a:bodyPr>
            <a:normAutofit/>
          </a:bodyPr>
          <a:lstStyle/>
          <a:p>
            <a:pPr>
              <a:spcBef>
                <a:spcPct val="0"/>
              </a:spcBef>
              <a:buFont typeface="Wingdings" pitchFamily="2" charset="2"/>
              <a:buChar char="Ø"/>
            </a:pPr>
            <a:r>
              <a:rPr lang="en-US" altLang="en-US" sz="1800" dirty="0">
                <a:solidFill>
                  <a:srgbClr val="002C77"/>
                </a:solidFill>
                <a:latin typeface="+mn-lt"/>
              </a:rPr>
              <a:t>JIRA Overview</a:t>
            </a:r>
          </a:p>
          <a:p>
            <a:pPr>
              <a:spcBef>
                <a:spcPct val="0"/>
              </a:spcBef>
              <a:buFont typeface="Wingdings" pitchFamily="2" charset="2"/>
              <a:buChar char="Ø"/>
            </a:pPr>
            <a:r>
              <a:rPr lang="en-US" altLang="en-US" sz="1800" dirty="0">
                <a:solidFill>
                  <a:srgbClr val="002C77"/>
                </a:solidFill>
                <a:latin typeface="+mn-lt"/>
              </a:rPr>
              <a:t>Why JIRA</a:t>
            </a:r>
          </a:p>
          <a:p>
            <a:pPr>
              <a:spcBef>
                <a:spcPct val="0"/>
              </a:spcBef>
              <a:buFont typeface="Wingdings" pitchFamily="2" charset="2"/>
              <a:buChar char="Ø"/>
            </a:pPr>
            <a:r>
              <a:rPr lang="en-US" altLang="en-US" sz="1800" dirty="0">
                <a:solidFill>
                  <a:srgbClr val="002C77"/>
                </a:solidFill>
                <a:latin typeface="+mn-lt"/>
              </a:rPr>
              <a:t>Audience in JIRA</a:t>
            </a:r>
          </a:p>
          <a:p>
            <a:pPr>
              <a:spcBef>
                <a:spcPct val="0"/>
              </a:spcBef>
              <a:buFont typeface="Wingdings" pitchFamily="2" charset="2"/>
              <a:buChar char="Ø"/>
            </a:pPr>
            <a:r>
              <a:rPr lang="en-US" altLang="en-US" sz="1800" dirty="0" smtClean="0">
                <a:solidFill>
                  <a:srgbClr val="002C77"/>
                </a:solidFill>
                <a:latin typeface="+mn-lt"/>
              </a:rPr>
              <a:t>JIRA </a:t>
            </a:r>
            <a:r>
              <a:rPr lang="en-US" altLang="en-US" sz="1800" dirty="0">
                <a:solidFill>
                  <a:srgbClr val="002C77"/>
                </a:solidFill>
                <a:latin typeface="+mn-lt"/>
              </a:rPr>
              <a:t>Menus</a:t>
            </a:r>
          </a:p>
          <a:p>
            <a:pPr>
              <a:spcBef>
                <a:spcPct val="0"/>
              </a:spcBef>
              <a:buFont typeface="Wingdings" pitchFamily="2" charset="2"/>
              <a:buChar char="Ø"/>
            </a:pPr>
            <a:r>
              <a:rPr lang="en-US" altLang="en-US" sz="1800" dirty="0" smtClean="0">
                <a:solidFill>
                  <a:srgbClr val="002C77"/>
                </a:solidFill>
                <a:latin typeface="+mn-lt"/>
              </a:rPr>
              <a:t>Access </a:t>
            </a:r>
            <a:r>
              <a:rPr lang="en-US" altLang="en-US" sz="1800" dirty="0">
                <a:solidFill>
                  <a:srgbClr val="002C77"/>
                </a:solidFill>
                <a:latin typeface="+mn-lt"/>
              </a:rPr>
              <a:t>to JIRA</a:t>
            </a:r>
          </a:p>
          <a:p>
            <a:pPr>
              <a:spcBef>
                <a:spcPct val="0"/>
              </a:spcBef>
              <a:buFont typeface="Wingdings" pitchFamily="2" charset="2"/>
              <a:buChar char="Ø"/>
            </a:pPr>
            <a:r>
              <a:rPr lang="en-US" altLang="en-US" sz="1800" dirty="0" smtClean="0">
                <a:solidFill>
                  <a:srgbClr val="002C77"/>
                </a:solidFill>
                <a:latin typeface="+mn-lt"/>
              </a:rPr>
              <a:t>Project </a:t>
            </a:r>
            <a:r>
              <a:rPr lang="en-US" altLang="en-US" sz="1800" dirty="0">
                <a:solidFill>
                  <a:srgbClr val="002C77"/>
                </a:solidFill>
                <a:latin typeface="+mn-lt"/>
              </a:rPr>
              <a:t>, Workflow , Issue</a:t>
            </a:r>
          </a:p>
          <a:p>
            <a:pPr>
              <a:spcBef>
                <a:spcPct val="0"/>
              </a:spcBef>
              <a:buFont typeface="Wingdings" pitchFamily="2" charset="2"/>
              <a:buChar char="Ø"/>
            </a:pPr>
            <a:r>
              <a:rPr lang="en-US" altLang="en-US" sz="1800" dirty="0" smtClean="0">
                <a:solidFill>
                  <a:srgbClr val="002C77"/>
                </a:solidFill>
                <a:latin typeface="+mn-lt"/>
              </a:rPr>
              <a:t>Working </a:t>
            </a:r>
            <a:r>
              <a:rPr lang="en-US" altLang="en-US" sz="1800" dirty="0">
                <a:solidFill>
                  <a:srgbClr val="002C77"/>
                </a:solidFill>
                <a:latin typeface="+mn-lt"/>
              </a:rPr>
              <a:t>With an Issue</a:t>
            </a:r>
          </a:p>
          <a:p>
            <a:pPr>
              <a:spcBef>
                <a:spcPct val="0"/>
              </a:spcBef>
              <a:buFont typeface="Wingdings" pitchFamily="2" charset="2"/>
              <a:buChar char="Ø"/>
            </a:pPr>
            <a:r>
              <a:rPr lang="en-US" altLang="en-US" sz="1800" dirty="0">
                <a:solidFill>
                  <a:srgbClr val="002C77"/>
                </a:solidFill>
                <a:latin typeface="+mn-lt"/>
              </a:rPr>
              <a:t>Searching for Issues</a:t>
            </a:r>
          </a:p>
          <a:p>
            <a:pPr>
              <a:spcBef>
                <a:spcPct val="0"/>
              </a:spcBef>
              <a:buFont typeface="Wingdings" pitchFamily="2" charset="2"/>
              <a:buChar char="Ø"/>
            </a:pPr>
            <a:r>
              <a:rPr lang="en-US" altLang="en-US" sz="1800" dirty="0" smtClean="0">
                <a:solidFill>
                  <a:srgbClr val="002C77"/>
                </a:solidFill>
                <a:latin typeface="+mn-lt"/>
              </a:rPr>
              <a:t>Generating </a:t>
            </a:r>
            <a:r>
              <a:rPr lang="en-US" altLang="en-US" sz="1800" dirty="0">
                <a:solidFill>
                  <a:srgbClr val="002C77"/>
                </a:solidFill>
                <a:latin typeface="+mn-lt"/>
              </a:rPr>
              <a:t>Reports</a:t>
            </a:r>
          </a:p>
          <a:p>
            <a:pPr>
              <a:spcBef>
                <a:spcPct val="0"/>
              </a:spcBef>
              <a:buFont typeface="Wingdings" pitchFamily="2" charset="2"/>
              <a:buChar char="Ø"/>
            </a:pPr>
            <a:r>
              <a:rPr lang="en-US" altLang="en-US" sz="1800" dirty="0">
                <a:solidFill>
                  <a:srgbClr val="002C77"/>
                </a:solidFill>
                <a:latin typeface="+mn-lt"/>
              </a:rPr>
              <a:t>Browsing a Project</a:t>
            </a:r>
          </a:p>
          <a:p>
            <a:pPr>
              <a:spcBef>
                <a:spcPct val="0"/>
              </a:spcBef>
              <a:buFont typeface="Wingdings" pitchFamily="2" charset="2"/>
              <a:buChar char="Ø"/>
            </a:pPr>
            <a:r>
              <a:rPr lang="en-US" altLang="en-US" sz="1800" dirty="0">
                <a:solidFill>
                  <a:srgbClr val="002C77"/>
                </a:solidFill>
                <a:latin typeface="+mn-lt"/>
              </a:rPr>
              <a:t>Customizing the Dashboard</a:t>
            </a:r>
          </a:p>
          <a:p>
            <a:pPr>
              <a:spcBef>
                <a:spcPct val="0"/>
              </a:spcBef>
              <a:buFont typeface="Wingdings" pitchFamily="2" charset="2"/>
              <a:buChar char="Ø"/>
            </a:pPr>
            <a:r>
              <a:rPr lang="en-US" altLang="en-US" sz="1800" smtClean="0">
                <a:solidFill>
                  <a:srgbClr val="002C77"/>
                </a:solidFill>
                <a:latin typeface="+mn-lt"/>
              </a:rPr>
              <a:t>JIRA </a:t>
            </a:r>
            <a:r>
              <a:rPr lang="en-US" altLang="en-US" sz="1800" dirty="0">
                <a:solidFill>
                  <a:srgbClr val="002C77"/>
                </a:solidFill>
                <a:latin typeface="+mn-lt"/>
              </a:rPr>
              <a:t>Agile</a:t>
            </a:r>
          </a:p>
        </p:txBody>
      </p:sp>
    </p:spTree>
    <p:extLst>
      <p:ext uri="{BB962C8B-B14F-4D97-AF65-F5344CB8AC3E}">
        <p14:creationId xmlns:p14="http://schemas.microsoft.com/office/powerpoint/2010/main" val="324146666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92875" y="556161"/>
            <a:ext cx="8382000" cy="609600"/>
          </a:xfrm>
        </p:spPr>
        <p:txBody>
          <a:bodyPr>
            <a:normAutofit/>
          </a:bodyPr>
          <a:lstStyle/>
          <a:p>
            <a:r>
              <a:rPr lang="en-US" sz="2400" kern="1200" dirty="0">
                <a:solidFill>
                  <a:srgbClr val="002C77"/>
                </a:solidFill>
                <a:latin typeface="Arial Black" panose="020B0A04020102020204" pitchFamily="34" charset="0"/>
              </a:rPr>
              <a:t>Creating Sub task</a:t>
            </a:r>
            <a:endParaRPr lang="en-US" altLang="en-US" sz="2400" kern="1200" dirty="0">
              <a:solidFill>
                <a:srgbClr val="002C77"/>
              </a:solidFill>
              <a:latin typeface="Arial Black" panose="020B0A04020102020204" pitchFamily="34" charset="0"/>
            </a:endParaRPr>
          </a:p>
        </p:txBody>
      </p:sp>
      <p:sp>
        <p:nvSpPr>
          <p:cNvPr id="2" name="Content Placeholder 1"/>
          <p:cNvSpPr>
            <a:spLocks noGrp="1"/>
          </p:cNvSpPr>
          <p:nvPr>
            <p:ph idx="1"/>
          </p:nvPr>
        </p:nvSpPr>
        <p:spPr>
          <a:xfrm>
            <a:off x="408684" y="1206501"/>
            <a:ext cx="11373491" cy="4876799"/>
          </a:xfrm>
        </p:spPr>
        <p:txBody>
          <a:bodyPr>
            <a:normAutofit/>
          </a:bodyPr>
          <a:lstStyle/>
          <a:p>
            <a:pPr>
              <a:spcAft>
                <a:spcPts val="600"/>
              </a:spcAft>
            </a:pPr>
            <a:r>
              <a:rPr lang="en-US" altLang="en-US" sz="1600" dirty="0">
                <a:solidFill>
                  <a:schemeClr val="tx1"/>
                </a:solidFill>
                <a:latin typeface="+mn-lt"/>
              </a:rPr>
              <a:t>Creating a sub-task</a:t>
            </a:r>
          </a:p>
          <a:p>
            <a:pPr>
              <a:spcAft>
                <a:spcPts val="600"/>
              </a:spcAft>
            </a:pPr>
            <a:r>
              <a:rPr lang="en-US" altLang="en-US" sz="1600" dirty="0">
                <a:solidFill>
                  <a:schemeClr val="tx1"/>
                </a:solidFill>
                <a:latin typeface="+mn-lt"/>
              </a:rPr>
              <a:t>Working with sub-tasks</a:t>
            </a:r>
          </a:p>
          <a:p>
            <a:pPr>
              <a:spcAft>
                <a:spcPts val="600"/>
              </a:spcAft>
            </a:pPr>
            <a:r>
              <a:rPr lang="en-US" altLang="en-US" sz="1600" dirty="0">
                <a:solidFill>
                  <a:schemeClr val="tx1"/>
                </a:solidFill>
                <a:latin typeface="+mn-lt"/>
              </a:rPr>
              <a:t>Searching for sub-tasks</a:t>
            </a:r>
          </a:p>
          <a:p>
            <a:pPr>
              <a:spcAft>
                <a:spcPts val="600"/>
              </a:spcAft>
            </a:pPr>
            <a:r>
              <a:rPr lang="en-US" altLang="en-US" sz="1600" dirty="0">
                <a:solidFill>
                  <a:schemeClr val="tx1"/>
                </a:solidFill>
                <a:latin typeface="+mn-lt"/>
              </a:rPr>
              <a:t>Converting a standard issue to a sub-task</a:t>
            </a:r>
          </a:p>
          <a:p>
            <a:pPr>
              <a:spcAft>
                <a:spcPts val="600"/>
              </a:spcAft>
            </a:pPr>
            <a:r>
              <a:rPr lang="en-US" altLang="en-US" sz="1600" dirty="0">
                <a:solidFill>
                  <a:schemeClr val="tx1"/>
                </a:solidFill>
                <a:latin typeface="+mn-lt"/>
              </a:rPr>
              <a:t>Converting a sub-task to a standard issue</a:t>
            </a:r>
          </a:p>
          <a:p>
            <a:pPr>
              <a:spcAft>
                <a:spcPts val="600"/>
              </a:spcAft>
            </a:pPr>
            <a:endParaRPr lang="en-US" altLang="en-US" sz="1600" dirty="0">
              <a:latin typeface="+mn-lt"/>
            </a:endParaRPr>
          </a:p>
          <a:p>
            <a:pPr>
              <a:spcAft>
                <a:spcPts val="600"/>
              </a:spcAft>
            </a:pPr>
            <a:r>
              <a:rPr lang="en-US" altLang="en-US" sz="1600" dirty="0">
                <a:solidFill>
                  <a:schemeClr val="tx1"/>
                </a:solidFill>
                <a:latin typeface="+mn-lt"/>
              </a:rPr>
              <a:t>To create a sub-task:</a:t>
            </a:r>
          </a:p>
          <a:p>
            <a:pPr marL="742950" lvl="2" indent="-342900">
              <a:spcAft>
                <a:spcPts val="600"/>
              </a:spcAft>
              <a:buFont typeface="Times" pitchFamily="18" charset="0"/>
              <a:buChar char="•"/>
            </a:pPr>
            <a:r>
              <a:rPr lang="en-US" altLang="en-US" sz="1600" dirty="0">
                <a:solidFill>
                  <a:schemeClr val="tx1"/>
                </a:solidFill>
                <a:latin typeface="+mn-lt"/>
              </a:rPr>
              <a:t>Navigate to the issue you would like to be the parent issue of the sub-task you are about to create.</a:t>
            </a:r>
          </a:p>
          <a:p>
            <a:pPr marL="742950" lvl="2" indent="-342900">
              <a:spcAft>
                <a:spcPts val="600"/>
              </a:spcAft>
              <a:buFont typeface="Times" pitchFamily="18" charset="0"/>
              <a:buChar char="•"/>
            </a:pPr>
            <a:r>
              <a:rPr lang="en-US" altLang="en-US" sz="1600" dirty="0">
                <a:solidFill>
                  <a:schemeClr val="tx1"/>
                </a:solidFill>
                <a:latin typeface="+mn-lt"/>
              </a:rPr>
              <a:t>Select More &gt; Create Sub-Task. You will see the Create Subtask screen.</a:t>
            </a:r>
          </a:p>
          <a:p>
            <a:pPr marL="742950" lvl="2" indent="-342900">
              <a:spcAft>
                <a:spcPts val="600"/>
              </a:spcAft>
              <a:buFont typeface="Times" pitchFamily="18" charset="0"/>
              <a:buChar char="•"/>
            </a:pPr>
            <a:r>
              <a:rPr lang="en-US" altLang="en-US" sz="1600" dirty="0">
                <a:solidFill>
                  <a:schemeClr val="tx1"/>
                </a:solidFill>
                <a:latin typeface="+mn-lt"/>
              </a:rPr>
              <a:t>Fill in the details as needed, and then click Create at the bottom of the page.</a:t>
            </a:r>
          </a:p>
        </p:txBody>
      </p:sp>
    </p:spTree>
    <p:extLst>
      <p:ext uri="{BB962C8B-B14F-4D97-AF65-F5344CB8AC3E}">
        <p14:creationId xmlns:p14="http://schemas.microsoft.com/office/powerpoint/2010/main" val="391311875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92875" y="556161"/>
            <a:ext cx="8382000" cy="609600"/>
          </a:xfrm>
        </p:spPr>
        <p:txBody>
          <a:bodyPr>
            <a:normAutofit/>
          </a:bodyPr>
          <a:lstStyle/>
          <a:p>
            <a:r>
              <a:rPr lang="en-US" sz="2400" kern="1200" dirty="0">
                <a:solidFill>
                  <a:srgbClr val="002C77"/>
                </a:solidFill>
                <a:latin typeface="Arial Black" panose="020B0A04020102020204" pitchFamily="34" charset="0"/>
              </a:rPr>
              <a:t>Viewing an Issue's Change History</a:t>
            </a:r>
            <a:endParaRPr lang="en-US" altLang="en-US" sz="2400" dirty="0" smtClean="0">
              <a:solidFill>
                <a:srgbClr val="002C77"/>
              </a:solidFill>
              <a:latin typeface="Arial Black" panose="020B0A04020102020204" pitchFamily="34" charset="0"/>
            </a:endParaRPr>
          </a:p>
        </p:txBody>
      </p:sp>
      <p:sp>
        <p:nvSpPr>
          <p:cNvPr id="2" name="Content Placeholder 1"/>
          <p:cNvSpPr>
            <a:spLocks noGrp="1"/>
          </p:cNvSpPr>
          <p:nvPr>
            <p:ph idx="1"/>
          </p:nvPr>
        </p:nvSpPr>
        <p:spPr>
          <a:xfrm>
            <a:off x="408684" y="1576515"/>
            <a:ext cx="11373491" cy="4608385"/>
          </a:xfrm>
        </p:spPr>
        <p:txBody>
          <a:bodyPr>
            <a:normAutofit/>
          </a:bodyPr>
          <a:lstStyle/>
          <a:p>
            <a:r>
              <a:rPr lang="en-US" altLang="en-US" sz="1800" dirty="0">
                <a:solidFill>
                  <a:schemeClr val="tx1"/>
                </a:solidFill>
                <a:latin typeface="+mn-lt"/>
              </a:rPr>
              <a:t>An issue's change history is a record of changes made to an issue, including:</a:t>
            </a:r>
          </a:p>
          <a:p>
            <a:pPr marL="742950" lvl="2" indent="-342900">
              <a:spcAft>
                <a:spcPts val="600"/>
              </a:spcAft>
              <a:buFont typeface="Times" pitchFamily="18" charset="0"/>
              <a:buChar char="•"/>
            </a:pPr>
            <a:r>
              <a:rPr lang="en-US" altLang="en-US" sz="1600" dirty="0">
                <a:solidFill>
                  <a:schemeClr val="tx1"/>
                </a:solidFill>
                <a:latin typeface="+mn-lt"/>
              </a:rPr>
              <a:t>creator of the issue (this may be the same as the reporter, but can be distinct)</a:t>
            </a:r>
          </a:p>
          <a:p>
            <a:pPr marL="742950" lvl="2" indent="-342900">
              <a:spcAft>
                <a:spcPts val="600"/>
              </a:spcAft>
              <a:buFont typeface="Times" pitchFamily="18" charset="0"/>
              <a:buChar char="•"/>
            </a:pPr>
            <a:r>
              <a:rPr lang="en-US" altLang="en-US" sz="1600" dirty="0">
                <a:solidFill>
                  <a:schemeClr val="tx1"/>
                </a:solidFill>
                <a:latin typeface="+mn-lt"/>
              </a:rPr>
              <a:t>changes to an issue field</a:t>
            </a:r>
          </a:p>
          <a:p>
            <a:pPr marL="742950" lvl="2" indent="-342900">
              <a:spcAft>
                <a:spcPts val="600"/>
              </a:spcAft>
              <a:buFont typeface="Times" pitchFamily="18" charset="0"/>
              <a:buChar char="•"/>
            </a:pPr>
            <a:r>
              <a:rPr lang="en-US" altLang="en-US" sz="1600" dirty="0">
                <a:solidFill>
                  <a:schemeClr val="tx1"/>
                </a:solidFill>
                <a:latin typeface="+mn-lt"/>
              </a:rPr>
              <a:t>attachment of a file</a:t>
            </a:r>
          </a:p>
          <a:p>
            <a:pPr marL="742950" lvl="2" indent="-342900">
              <a:spcAft>
                <a:spcPts val="600"/>
              </a:spcAft>
              <a:buFont typeface="Times" pitchFamily="18" charset="0"/>
              <a:buChar char="•"/>
            </a:pPr>
            <a:r>
              <a:rPr lang="en-US" altLang="en-US" sz="1600" dirty="0">
                <a:solidFill>
                  <a:schemeClr val="tx1"/>
                </a:solidFill>
                <a:latin typeface="+mn-lt"/>
              </a:rPr>
              <a:t>deletion of a comment</a:t>
            </a:r>
          </a:p>
          <a:p>
            <a:pPr marL="742950" lvl="2" indent="-342900">
              <a:spcAft>
                <a:spcPts val="600"/>
              </a:spcAft>
              <a:buFont typeface="Times" pitchFamily="18" charset="0"/>
              <a:buChar char="•"/>
            </a:pPr>
            <a:r>
              <a:rPr lang="en-US" altLang="en-US" sz="1600" dirty="0">
                <a:solidFill>
                  <a:schemeClr val="tx1"/>
                </a:solidFill>
                <a:latin typeface="+mn-lt"/>
              </a:rPr>
              <a:t>deletion of a </a:t>
            </a:r>
            <a:r>
              <a:rPr lang="en-US" altLang="en-US" sz="1600" dirty="0" smtClean="0">
                <a:solidFill>
                  <a:schemeClr val="tx1"/>
                </a:solidFill>
                <a:latin typeface="+mn-lt"/>
              </a:rPr>
              <a:t>work log</a:t>
            </a:r>
            <a:endParaRPr lang="en-US" altLang="en-US" sz="1600" dirty="0">
              <a:solidFill>
                <a:schemeClr val="tx1"/>
              </a:solidFill>
              <a:latin typeface="+mn-lt"/>
            </a:endParaRPr>
          </a:p>
          <a:p>
            <a:pPr marL="742950" lvl="2" indent="-342900">
              <a:spcAft>
                <a:spcPts val="600"/>
              </a:spcAft>
              <a:buFont typeface="Times" pitchFamily="18" charset="0"/>
              <a:buChar char="•"/>
            </a:pPr>
            <a:r>
              <a:rPr lang="en-US" altLang="en-US" sz="1600" dirty="0">
                <a:solidFill>
                  <a:schemeClr val="tx1"/>
                </a:solidFill>
                <a:latin typeface="+mn-lt"/>
              </a:rPr>
              <a:t>creation or deletion of an issue link</a:t>
            </a:r>
          </a:p>
          <a:p>
            <a:r>
              <a:rPr lang="en-US" altLang="en-US" sz="1800" dirty="0">
                <a:solidFill>
                  <a:schemeClr val="tx1"/>
                </a:solidFill>
                <a:latin typeface="+mn-lt"/>
              </a:rPr>
              <a:t>For each change, the following is recorded:</a:t>
            </a:r>
          </a:p>
          <a:p>
            <a:pPr marL="742950" lvl="2" indent="-342900">
              <a:spcAft>
                <a:spcPts val="600"/>
              </a:spcAft>
              <a:buFont typeface="Times" pitchFamily="18" charset="0"/>
              <a:buChar char="•"/>
            </a:pPr>
            <a:r>
              <a:rPr lang="en-US" altLang="en-US" sz="1600" dirty="0">
                <a:solidFill>
                  <a:schemeClr val="tx1"/>
                </a:solidFill>
                <a:latin typeface="+mn-lt"/>
              </a:rPr>
              <a:t>the person who made the change</a:t>
            </a:r>
          </a:p>
          <a:p>
            <a:pPr marL="742950" lvl="2" indent="-342900">
              <a:spcAft>
                <a:spcPts val="600"/>
              </a:spcAft>
              <a:buFont typeface="Times" pitchFamily="18" charset="0"/>
              <a:buChar char="•"/>
            </a:pPr>
            <a:r>
              <a:rPr lang="en-US" altLang="en-US" sz="1600" dirty="0">
                <a:solidFill>
                  <a:schemeClr val="tx1"/>
                </a:solidFill>
                <a:latin typeface="+mn-lt"/>
              </a:rPr>
              <a:t>the time at which the change was made</a:t>
            </a:r>
          </a:p>
          <a:p>
            <a:pPr marL="742950" lvl="2" indent="-342900">
              <a:spcAft>
                <a:spcPts val="600"/>
              </a:spcAft>
              <a:buFont typeface="Times" pitchFamily="18" charset="0"/>
              <a:buChar char="•"/>
            </a:pPr>
            <a:r>
              <a:rPr lang="en-US" altLang="en-US" sz="1600" dirty="0">
                <a:solidFill>
                  <a:schemeClr val="tx1"/>
                </a:solidFill>
                <a:latin typeface="+mn-lt"/>
              </a:rPr>
              <a:t>if an issue field was changed, the new and old values of the </a:t>
            </a:r>
            <a:r>
              <a:rPr lang="en-US" altLang="en-US" sz="1600" dirty="0" smtClean="0">
                <a:solidFill>
                  <a:schemeClr val="tx1"/>
                </a:solidFill>
                <a:latin typeface="+mn-lt"/>
              </a:rPr>
              <a:t>field</a:t>
            </a:r>
            <a:endParaRPr lang="en-US" altLang="en-US" sz="1600" dirty="0">
              <a:solidFill>
                <a:schemeClr val="tx1"/>
              </a:solidFill>
              <a:latin typeface="+mn-lt"/>
            </a:endParaRPr>
          </a:p>
        </p:txBody>
      </p:sp>
    </p:spTree>
    <p:extLst>
      <p:ext uri="{BB962C8B-B14F-4D97-AF65-F5344CB8AC3E}">
        <p14:creationId xmlns:p14="http://schemas.microsoft.com/office/powerpoint/2010/main" val="459230735"/>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92875" y="556161"/>
            <a:ext cx="8382000" cy="609600"/>
          </a:xfrm>
        </p:spPr>
        <p:txBody>
          <a:bodyPr>
            <a:normAutofit/>
          </a:bodyPr>
          <a:lstStyle/>
          <a:p>
            <a:r>
              <a:rPr lang="en-US" sz="2400" kern="1200" dirty="0">
                <a:solidFill>
                  <a:srgbClr val="002C77"/>
                </a:solidFill>
                <a:latin typeface="Arial Black" panose="020B0A04020102020204" pitchFamily="34" charset="0"/>
              </a:rPr>
              <a:t>Viewing an Issue's Change </a:t>
            </a:r>
            <a:r>
              <a:rPr lang="en-US" sz="2400" kern="1200" dirty="0" smtClean="0">
                <a:solidFill>
                  <a:srgbClr val="002C77"/>
                </a:solidFill>
                <a:latin typeface="Arial Black" panose="020B0A04020102020204" pitchFamily="34" charset="0"/>
              </a:rPr>
              <a:t>History…</a:t>
            </a:r>
            <a:endParaRPr lang="en-US" altLang="en-US" sz="2400" dirty="0" smtClean="0">
              <a:solidFill>
                <a:srgbClr val="002C77"/>
              </a:solidFill>
              <a:latin typeface="Arial Black" panose="020B0A04020102020204" pitchFamily="34" charset="0"/>
            </a:endParaRPr>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81000" y="1295400"/>
            <a:ext cx="10375900" cy="4953000"/>
          </a:xfr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851903548"/>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92875" y="556161"/>
            <a:ext cx="8382000" cy="609600"/>
          </a:xfrm>
        </p:spPr>
        <p:txBody>
          <a:bodyPr>
            <a:normAutofit/>
          </a:bodyPr>
          <a:lstStyle/>
          <a:p>
            <a:r>
              <a:rPr lang="en-US" sz="2400" kern="1200" dirty="0">
                <a:solidFill>
                  <a:srgbClr val="002C77"/>
                </a:solidFill>
                <a:latin typeface="Arial Black" panose="020B0A04020102020204" pitchFamily="34" charset="0"/>
              </a:rPr>
              <a:t>Subscribing to a Filter</a:t>
            </a:r>
            <a:endParaRPr lang="en-US" altLang="en-US" sz="2400" dirty="0" smtClean="0">
              <a:solidFill>
                <a:srgbClr val="002C77"/>
              </a:solidFill>
              <a:latin typeface="Arial Black" panose="020B0A04020102020204" pitchFamily="34" charset="0"/>
            </a:endParaRPr>
          </a:p>
        </p:txBody>
      </p:sp>
      <p:sp>
        <p:nvSpPr>
          <p:cNvPr id="2" name="Content Placeholder 1"/>
          <p:cNvSpPr>
            <a:spLocks noGrp="1"/>
          </p:cNvSpPr>
          <p:nvPr>
            <p:ph idx="1"/>
          </p:nvPr>
        </p:nvSpPr>
        <p:spPr>
          <a:xfrm>
            <a:off x="408684" y="1576515"/>
            <a:ext cx="11373491" cy="1331785"/>
          </a:xfrm>
        </p:spPr>
        <p:txBody>
          <a:bodyPr>
            <a:normAutofit/>
          </a:bodyPr>
          <a:lstStyle/>
          <a:p>
            <a:pPr marL="342900" lvl="2" indent="-342900">
              <a:buFont typeface="Times" pitchFamily="18" charset="0"/>
              <a:buChar char="•"/>
            </a:pPr>
            <a:r>
              <a:rPr lang="en-US" altLang="en-US" sz="1800" dirty="0">
                <a:solidFill>
                  <a:schemeClr val="tx1"/>
                </a:solidFill>
                <a:latin typeface="+mn-lt"/>
              </a:rPr>
              <a:t>Choose Issues &gt; Manage Filters.</a:t>
            </a:r>
          </a:p>
          <a:p>
            <a:pPr marL="342900" lvl="2" indent="-342900">
              <a:buFont typeface="Times" pitchFamily="18" charset="0"/>
              <a:buChar char="•"/>
            </a:pPr>
            <a:r>
              <a:rPr lang="en-US" altLang="en-US" sz="1800" dirty="0">
                <a:solidFill>
                  <a:schemeClr val="tx1"/>
                </a:solidFill>
                <a:latin typeface="+mn-lt"/>
              </a:rPr>
              <a:t>A list of available filters is displayed</a:t>
            </a:r>
          </a:p>
          <a:p>
            <a:pPr marL="342900" lvl="2" indent="-342900">
              <a:buFont typeface="Times" pitchFamily="18" charset="0"/>
              <a:buChar char="•"/>
            </a:pPr>
            <a:r>
              <a:rPr lang="en-US" altLang="en-US" sz="1800" dirty="0">
                <a:solidFill>
                  <a:schemeClr val="tx1"/>
                </a:solidFill>
                <a:latin typeface="+mn-lt"/>
              </a:rPr>
              <a:t>Locate the filter you are interested in and click on its Subscribe link</a:t>
            </a:r>
            <a:r>
              <a:rPr lang="en-US" altLang="en-US" sz="1800" dirty="0" smtClean="0">
                <a:solidFill>
                  <a:schemeClr val="tx1"/>
                </a:solidFill>
                <a:latin typeface="+mn-lt"/>
              </a:rPr>
              <a:t>.</a:t>
            </a:r>
            <a:endParaRPr lang="en-US" altLang="en-US" sz="1800" dirty="0">
              <a:solidFill>
                <a:schemeClr val="tx1"/>
              </a:solidFill>
              <a:latin typeface="+mn-lt"/>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565400"/>
            <a:ext cx="10845800"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9956575"/>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92875" y="556161"/>
            <a:ext cx="8382000" cy="609600"/>
          </a:xfrm>
        </p:spPr>
        <p:txBody>
          <a:bodyPr>
            <a:normAutofit/>
          </a:bodyPr>
          <a:lstStyle/>
          <a:p>
            <a:r>
              <a:rPr lang="en-US" sz="2400" kern="1200" dirty="0">
                <a:solidFill>
                  <a:srgbClr val="002C77"/>
                </a:solidFill>
                <a:latin typeface="Arial Black" panose="020B0A04020102020204" pitchFamily="34" charset="0"/>
              </a:rPr>
              <a:t>Browsing a Project</a:t>
            </a:r>
            <a:endParaRPr lang="en-US" altLang="en-US" sz="2400" kern="1200" dirty="0">
              <a:solidFill>
                <a:srgbClr val="002C77"/>
              </a:solidFill>
              <a:latin typeface="Arial Black" panose="020B0A0402010202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938" y="1193800"/>
            <a:ext cx="10304462" cy="51943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78953642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92875" y="556161"/>
            <a:ext cx="8382000" cy="609600"/>
          </a:xfrm>
        </p:spPr>
        <p:txBody>
          <a:bodyPr>
            <a:normAutofit/>
          </a:bodyPr>
          <a:lstStyle/>
          <a:p>
            <a:r>
              <a:rPr lang="en-US" altLang="en-US" sz="2400" kern="1200" dirty="0">
                <a:solidFill>
                  <a:srgbClr val="002C77"/>
                </a:solidFill>
                <a:latin typeface="Arial Black" panose="020B0A04020102020204" pitchFamily="34" charset="0"/>
              </a:rPr>
              <a:t>Generating Reports</a:t>
            </a:r>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3400" y="1524000"/>
            <a:ext cx="10490200" cy="4914900"/>
          </a:xfr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83806263"/>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92875" y="556161"/>
            <a:ext cx="8382000" cy="609600"/>
          </a:xfrm>
        </p:spPr>
        <p:txBody>
          <a:bodyPr>
            <a:normAutofit/>
          </a:bodyPr>
          <a:lstStyle/>
          <a:p>
            <a:r>
              <a:rPr lang="en-US" altLang="en-US" sz="2400" kern="1200" dirty="0">
                <a:solidFill>
                  <a:srgbClr val="002C77"/>
                </a:solidFill>
                <a:latin typeface="Arial Black" panose="020B0A04020102020204" pitchFamily="34" charset="0"/>
              </a:rPr>
              <a:t>Generating Reports…</a:t>
            </a:r>
          </a:p>
        </p:txBody>
      </p:sp>
      <p:sp>
        <p:nvSpPr>
          <p:cNvPr id="3" name="Rectangle 2"/>
          <p:cNvSpPr/>
          <p:nvPr/>
        </p:nvSpPr>
        <p:spPr>
          <a:xfrm>
            <a:off x="558800" y="1259175"/>
            <a:ext cx="6096000" cy="4826962"/>
          </a:xfrm>
          <a:prstGeom prst="rect">
            <a:avLst/>
          </a:prstGeom>
        </p:spPr>
        <p:txBody>
          <a:bodyPr>
            <a:spAutoFit/>
          </a:bodyPr>
          <a:lstStyle/>
          <a:p>
            <a:pPr marL="342900" lvl="2" indent="-342900">
              <a:spcBef>
                <a:spcPts val="432"/>
              </a:spcBef>
              <a:spcAft>
                <a:spcPts val="600"/>
              </a:spcAft>
              <a:buFont typeface="Times" pitchFamily="18" charset="0"/>
              <a:buChar char="•"/>
            </a:pPr>
            <a:r>
              <a:rPr lang="en-US" altLang="en-US" dirty="0"/>
              <a:t>Average Age Report</a:t>
            </a:r>
          </a:p>
          <a:p>
            <a:pPr marL="342900" lvl="2" indent="-342900">
              <a:spcBef>
                <a:spcPts val="432"/>
              </a:spcBef>
              <a:spcAft>
                <a:spcPts val="600"/>
              </a:spcAft>
              <a:buFont typeface="Times" pitchFamily="18" charset="0"/>
              <a:buChar char="•"/>
            </a:pPr>
            <a:r>
              <a:rPr lang="en-US" altLang="en-US" dirty="0"/>
              <a:t>Created vs Resolved Issues Report</a:t>
            </a:r>
          </a:p>
          <a:p>
            <a:pPr marL="342900" lvl="2" indent="-342900">
              <a:spcBef>
                <a:spcPts val="432"/>
              </a:spcBef>
              <a:spcAft>
                <a:spcPts val="600"/>
              </a:spcAft>
              <a:buFont typeface="Times" pitchFamily="18" charset="0"/>
              <a:buChar char="•"/>
            </a:pPr>
            <a:r>
              <a:rPr lang="en-US" altLang="en-US" dirty="0"/>
              <a:t>Pie Chart Report</a:t>
            </a:r>
          </a:p>
          <a:p>
            <a:pPr marL="342900" lvl="2" indent="-342900">
              <a:spcBef>
                <a:spcPts val="432"/>
              </a:spcBef>
              <a:spcAft>
                <a:spcPts val="600"/>
              </a:spcAft>
              <a:buFont typeface="Times" pitchFamily="18" charset="0"/>
              <a:buChar char="•"/>
            </a:pPr>
            <a:r>
              <a:rPr lang="en-US" altLang="en-US" dirty="0"/>
              <a:t>Resolution Time Report</a:t>
            </a:r>
          </a:p>
          <a:p>
            <a:pPr marL="342900" lvl="2" indent="-342900">
              <a:spcBef>
                <a:spcPts val="432"/>
              </a:spcBef>
              <a:spcAft>
                <a:spcPts val="600"/>
              </a:spcAft>
              <a:buFont typeface="Times" pitchFamily="18" charset="0"/>
              <a:buChar char="•"/>
            </a:pPr>
            <a:r>
              <a:rPr lang="en-US" altLang="en-US" dirty="0"/>
              <a:t>Recently Created Issues Report</a:t>
            </a:r>
          </a:p>
          <a:p>
            <a:pPr marL="342900" lvl="2" indent="-342900">
              <a:spcBef>
                <a:spcPts val="432"/>
              </a:spcBef>
              <a:spcAft>
                <a:spcPts val="600"/>
              </a:spcAft>
              <a:buFont typeface="Times" pitchFamily="18" charset="0"/>
              <a:buChar char="•"/>
            </a:pPr>
            <a:r>
              <a:rPr lang="en-US" altLang="en-US" dirty="0"/>
              <a:t>Single Level Group By Report</a:t>
            </a:r>
          </a:p>
          <a:p>
            <a:pPr marL="342900" lvl="2" indent="-342900">
              <a:spcBef>
                <a:spcPts val="432"/>
              </a:spcBef>
              <a:spcAft>
                <a:spcPts val="600"/>
              </a:spcAft>
              <a:buFont typeface="Times" pitchFamily="18" charset="0"/>
              <a:buChar char="•"/>
            </a:pPr>
            <a:r>
              <a:rPr lang="en-US" altLang="en-US" dirty="0"/>
              <a:t>Time Since Issues Report</a:t>
            </a:r>
          </a:p>
          <a:p>
            <a:pPr marL="342900" lvl="2" indent="-342900">
              <a:spcBef>
                <a:spcPts val="432"/>
              </a:spcBef>
              <a:spcAft>
                <a:spcPts val="600"/>
              </a:spcAft>
              <a:buFont typeface="Times" pitchFamily="18" charset="0"/>
              <a:buChar char="•"/>
            </a:pPr>
            <a:r>
              <a:rPr lang="en-US" altLang="en-US" dirty="0"/>
              <a:t>Time Tracking Report</a:t>
            </a:r>
          </a:p>
          <a:p>
            <a:pPr marL="342900" lvl="2" indent="-342900">
              <a:spcBef>
                <a:spcPts val="432"/>
              </a:spcBef>
              <a:spcAft>
                <a:spcPts val="600"/>
              </a:spcAft>
              <a:buFont typeface="Times" pitchFamily="18" charset="0"/>
              <a:buChar char="•"/>
            </a:pPr>
            <a:r>
              <a:rPr lang="en-US" altLang="en-US" dirty="0"/>
              <a:t>User Workload Report</a:t>
            </a:r>
          </a:p>
          <a:p>
            <a:pPr marL="342900" lvl="2" indent="-342900">
              <a:spcBef>
                <a:spcPts val="432"/>
              </a:spcBef>
              <a:spcAft>
                <a:spcPts val="600"/>
              </a:spcAft>
              <a:buFont typeface="Times" pitchFamily="18" charset="0"/>
              <a:buChar char="•"/>
            </a:pPr>
            <a:r>
              <a:rPr lang="en-US" altLang="en-US" dirty="0"/>
              <a:t>Version Time Tracking Report </a:t>
            </a:r>
          </a:p>
          <a:p>
            <a:pPr marL="342900" lvl="2" indent="-342900">
              <a:spcBef>
                <a:spcPts val="432"/>
              </a:spcBef>
              <a:spcAft>
                <a:spcPts val="600"/>
              </a:spcAft>
              <a:buFont typeface="Times" pitchFamily="18" charset="0"/>
              <a:buChar char="•"/>
            </a:pPr>
            <a:r>
              <a:rPr lang="en-US" altLang="en-US" dirty="0"/>
              <a:t>Version Workload Report </a:t>
            </a:r>
          </a:p>
          <a:p>
            <a:pPr marL="342900" lvl="2" indent="-342900">
              <a:spcBef>
                <a:spcPts val="432"/>
              </a:spcBef>
              <a:spcAft>
                <a:spcPts val="600"/>
              </a:spcAft>
              <a:buFont typeface="Times" pitchFamily="18" charset="0"/>
              <a:buChar char="•"/>
            </a:pPr>
            <a:r>
              <a:rPr lang="en-US" altLang="en-US" dirty="0"/>
              <a:t>Workload Pie Chart Report</a:t>
            </a:r>
          </a:p>
        </p:txBody>
      </p:sp>
    </p:spTree>
    <p:extLst>
      <p:ext uri="{BB962C8B-B14F-4D97-AF65-F5344CB8AC3E}">
        <p14:creationId xmlns:p14="http://schemas.microsoft.com/office/powerpoint/2010/main" val="2529382187"/>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92875" y="556161"/>
            <a:ext cx="8382000" cy="609600"/>
          </a:xfrm>
        </p:spPr>
        <p:txBody>
          <a:bodyPr>
            <a:normAutofit/>
          </a:bodyPr>
          <a:lstStyle/>
          <a:p>
            <a:r>
              <a:rPr lang="en-US" sz="2400" kern="1200" dirty="0">
                <a:solidFill>
                  <a:srgbClr val="002C77"/>
                </a:solidFill>
                <a:latin typeface="Arial Black" panose="020B0A04020102020204" pitchFamily="34" charset="0"/>
              </a:rPr>
              <a:t>Create New Dashboard</a:t>
            </a:r>
            <a:endParaRPr lang="en-US" altLang="en-US" sz="2400" dirty="0" smtClean="0">
              <a:solidFill>
                <a:srgbClr val="002C77"/>
              </a:solidFill>
              <a:latin typeface="Arial Black" panose="020B0A0402010202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513" y="1143000"/>
            <a:ext cx="6944784" cy="518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14808337"/>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92875" y="556161"/>
            <a:ext cx="8382000" cy="609600"/>
          </a:xfrm>
        </p:spPr>
        <p:txBody>
          <a:bodyPr>
            <a:normAutofit/>
          </a:bodyPr>
          <a:lstStyle/>
          <a:p>
            <a:r>
              <a:rPr lang="en-US" sz="2400" kern="1200" dirty="0" smtClean="0">
                <a:solidFill>
                  <a:srgbClr val="002C77"/>
                </a:solidFill>
                <a:latin typeface="Arial Black" panose="020B0A04020102020204" pitchFamily="34" charset="0"/>
              </a:rPr>
              <a:t>Customizing the Dashboard</a:t>
            </a:r>
            <a:endParaRPr lang="en-US" altLang="en-US" sz="2400" dirty="0" smtClean="0">
              <a:solidFill>
                <a:srgbClr val="002C77"/>
              </a:solidFill>
              <a:latin typeface="Arial Black" panose="020B0A04020102020204" pitchFamily="34" charset="0"/>
            </a:endParaRPr>
          </a:p>
        </p:txBody>
      </p:sp>
      <p:sp>
        <p:nvSpPr>
          <p:cNvPr id="2" name="Rectangle 1"/>
          <p:cNvSpPr/>
          <p:nvPr/>
        </p:nvSpPr>
        <p:spPr>
          <a:xfrm>
            <a:off x="647700" y="1121132"/>
            <a:ext cx="9867900" cy="3354765"/>
          </a:xfrm>
          <a:prstGeom prst="rect">
            <a:avLst/>
          </a:prstGeom>
        </p:spPr>
        <p:txBody>
          <a:bodyPr wrap="square">
            <a:spAutoFit/>
          </a:bodyPr>
          <a:lstStyle/>
          <a:p>
            <a:pPr marL="342900" lvl="2" indent="-342900">
              <a:spcBef>
                <a:spcPts val="600"/>
              </a:spcBef>
              <a:spcAft>
                <a:spcPts val="600"/>
              </a:spcAft>
              <a:buFont typeface="Times" pitchFamily="18" charset="0"/>
              <a:buChar char="•"/>
            </a:pPr>
            <a:r>
              <a:rPr lang="en-US" altLang="en-US" dirty="0"/>
              <a:t>The JIRA Dashboards is the first screen you see when you log in to JIRA. It can be configured to display many different types of information, depending on your areas of interest.</a:t>
            </a:r>
          </a:p>
          <a:p>
            <a:pPr marL="342900" lvl="2" indent="-342900">
              <a:spcBef>
                <a:spcPts val="600"/>
              </a:spcBef>
              <a:spcAft>
                <a:spcPts val="600"/>
              </a:spcAft>
              <a:buFont typeface="Times" pitchFamily="18" charset="0"/>
              <a:buChar char="•"/>
            </a:pPr>
            <a:r>
              <a:rPr lang="en-US" altLang="en-US" dirty="0"/>
              <a:t>The information boxes on the dashboard are called Gadgets.</a:t>
            </a:r>
          </a:p>
          <a:p>
            <a:pPr marL="342900" lvl="2" indent="-342900">
              <a:spcBef>
                <a:spcPts val="600"/>
              </a:spcBef>
              <a:spcAft>
                <a:spcPts val="600"/>
              </a:spcAft>
              <a:buFont typeface="Times" pitchFamily="18" charset="0"/>
              <a:buChar char="•"/>
            </a:pPr>
            <a:endParaRPr lang="en-US" altLang="en-US" dirty="0"/>
          </a:p>
          <a:p>
            <a:pPr marL="342900" lvl="2" indent="-342900">
              <a:spcBef>
                <a:spcPts val="600"/>
              </a:spcBef>
              <a:spcAft>
                <a:spcPts val="600"/>
              </a:spcAft>
              <a:buFont typeface="Times" pitchFamily="18" charset="0"/>
              <a:buChar char="•"/>
            </a:pPr>
            <a:r>
              <a:rPr lang="en-US" altLang="en-US" dirty="0"/>
              <a:t>To create your own dashboard:</a:t>
            </a:r>
          </a:p>
          <a:p>
            <a:pPr marL="800100" lvl="3" indent="-342900">
              <a:spcBef>
                <a:spcPts val="600"/>
              </a:spcBef>
              <a:spcAft>
                <a:spcPts val="600"/>
              </a:spcAft>
              <a:buFont typeface="Times" pitchFamily="18" charset="0"/>
              <a:buChar char="•"/>
            </a:pPr>
            <a:r>
              <a:rPr lang="en-US" altLang="en-US" dirty="0"/>
              <a:t>At the top right of the Dashboard, click the 'Tools' menu.</a:t>
            </a:r>
          </a:p>
          <a:p>
            <a:pPr marL="800100" lvl="3" indent="-342900">
              <a:spcBef>
                <a:spcPts val="600"/>
              </a:spcBef>
              <a:spcAft>
                <a:spcPts val="600"/>
              </a:spcAft>
              <a:buFont typeface="Times" pitchFamily="18" charset="0"/>
              <a:buChar char="•"/>
            </a:pPr>
            <a:r>
              <a:rPr lang="en-US" altLang="en-US" dirty="0"/>
              <a:t>Select either 'Create Dashboard' to create a blank dashboard, or 'Copy Dashboard' to create a copy of the dashboard you are currently viewing.</a:t>
            </a:r>
          </a:p>
        </p:txBody>
      </p:sp>
    </p:spTree>
    <p:extLst>
      <p:ext uri="{BB962C8B-B14F-4D97-AF65-F5344CB8AC3E}">
        <p14:creationId xmlns:p14="http://schemas.microsoft.com/office/powerpoint/2010/main" val="2862181164"/>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92875" y="556161"/>
            <a:ext cx="8382000" cy="609600"/>
          </a:xfrm>
        </p:spPr>
        <p:txBody>
          <a:bodyPr>
            <a:normAutofit/>
          </a:bodyPr>
          <a:lstStyle/>
          <a:p>
            <a:r>
              <a:rPr lang="en-US" sz="2400" kern="1200" dirty="0" smtClean="0">
                <a:solidFill>
                  <a:srgbClr val="002C77"/>
                </a:solidFill>
                <a:latin typeface="Arial Black" panose="020B0A04020102020204" pitchFamily="34" charset="0"/>
              </a:rPr>
              <a:t>Customizing the Dashboard…</a:t>
            </a:r>
            <a:endParaRPr lang="en-US" altLang="en-US" sz="2400" dirty="0" smtClean="0">
              <a:solidFill>
                <a:srgbClr val="002C77"/>
              </a:solidFill>
              <a:latin typeface="Arial Black" panose="020B0A04020102020204" pitchFamily="34" charset="0"/>
            </a:endParaRPr>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58800" y="1130300"/>
            <a:ext cx="10350500" cy="4724400"/>
          </a:xfr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63359060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8684" y="1576516"/>
            <a:ext cx="11373491" cy="2128586"/>
          </a:xfrm>
        </p:spPr>
        <p:txBody>
          <a:bodyPr>
            <a:normAutofit lnSpcReduction="10000"/>
          </a:bodyPr>
          <a:lstStyle/>
          <a:p>
            <a:r>
              <a:rPr lang="en-US" altLang="en-US" sz="1800" dirty="0">
                <a:solidFill>
                  <a:schemeClr val="tx1"/>
                </a:solidFill>
                <a:latin typeface="+mn-lt"/>
              </a:rPr>
              <a:t>JIRA  is a Issue Tracking / Project management tool by Atlassian, Inc., </a:t>
            </a:r>
            <a:endParaRPr lang="en-US" altLang="en-US" sz="1800" dirty="0" smtClean="0">
              <a:solidFill>
                <a:schemeClr val="tx1"/>
              </a:solidFill>
              <a:latin typeface="+mn-lt"/>
            </a:endParaRPr>
          </a:p>
          <a:p>
            <a:endParaRPr lang="en-US" altLang="en-US" sz="1800" dirty="0">
              <a:solidFill>
                <a:schemeClr val="tx1"/>
              </a:solidFill>
              <a:latin typeface="+mn-lt"/>
            </a:endParaRPr>
          </a:p>
          <a:p>
            <a:r>
              <a:rPr lang="en-US" altLang="en-US" sz="1800" dirty="0">
                <a:solidFill>
                  <a:schemeClr val="tx1"/>
                </a:solidFill>
                <a:latin typeface="+mn-lt"/>
              </a:rPr>
              <a:t>It provides bug tracking, issue tracking, and project management</a:t>
            </a:r>
            <a:r>
              <a:rPr lang="en-US" altLang="en-US" sz="1800" dirty="0" smtClean="0">
                <a:solidFill>
                  <a:schemeClr val="tx1"/>
                </a:solidFill>
                <a:latin typeface="+mn-lt"/>
              </a:rPr>
              <a:t>.</a:t>
            </a:r>
          </a:p>
          <a:p>
            <a:endParaRPr lang="en-US" altLang="en-US" sz="1800" dirty="0">
              <a:solidFill>
                <a:schemeClr val="tx1"/>
              </a:solidFill>
              <a:latin typeface="+mn-lt"/>
            </a:endParaRPr>
          </a:p>
          <a:p>
            <a:r>
              <a:rPr lang="en-US" altLang="en-US" sz="1800" dirty="0">
                <a:solidFill>
                  <a:schemeClr val="tx1"/>
                </a:solidFill>
                <a:latin typeface="+mn-lt"/>
              </a:rPr>
              <a:t>JIRA is been used by 25,000 + customers in 122 countries around the globe</a:t>
            </a:r>
            <a:r>
              <a:rPr lang="en-US" altLang="en-US" sz="1800" dirty="0" smtClean="0">
                <a:solidFill>
                  <a:schemeClr val="tx1"/>
                </a:solidFill>
                <a:latin typeface="+mn-lt"/>
              </a:rPr>
              <a:t>.</a:t>
            </a:r>
          </a:p>
          <a:p>
            <a:endParaRPr lang="en-US" altLang="en-US" sz="1800" dirty="0">
              <a:solidFill>
                <a:schemeClr val="tx1"/>
              </a:solidFill>
              <a:latin typeface="+mn-lt"/>
            </a:endParaRPr>
          </a:p>
          <a:p>
            <a:r>
              <a:rPr lang="en-US" altLang="en-US" sz="1800" dirty="0">
                <a:solidFill>
                  <a:schemeClr val="tx1"/>
                </a:solidFill>
                <a:latin typeface="+mn-lt"/>
              </a:rPr>
              <a:t>JIRA is truncation of </a:t>
            </a:r>
            <a:r>
              <a:rPr lang="en-US" altLang="en-US" sz="1800" dirty="0" err="1">
                <a:solidFill>
                  <a:schemeClr val="tx1"/>
                </a:solidFill>
                <a:latin typeface="+mn-lt"/>
              </a:rPr>
              <a:t>Gojira</a:t>
            </a:r>
            <a:r>
              <a:rPr lang="en-US" altLang="en-US" sz="1800" dirty="0">
                <a:solidFill>
                  <a:schemeClr val="tx1"/>
                </a:solidFill>
                <a:latin typeface="+mn-lt"/>
              </a:rPr>
              <a:t>, the Japanese name for Godzilla</a:t>
            </a:r>
          </a:p>
          <a:p>
            <a:pPr>
              <a:spcBef>
                <a:spcPct val="0"/>
              </a:spcBef>
              <a:buFont typeface="Wingdings" pitchFamily="2" charset="2"/>
              <a:buChar char="Ø"/>
            </a:pPr>
            <a:endParaRPr lang="en-US" altLang="en-US" sz="1800" dirty="0">
              <a:solidFill>
                <a:srgbClr val="002C77"/>
              </a:solidFill>
              <a:latin typeface="+mn-lt"/>
            </a:endParaRPr>
          </a:p>
        </p:txBody>
      </p:sp>
      <p:sp>
        <p:nvSpPr>
          <p:cNvPr id="6" name="Title 1"/>
          <p:cNvSpPr>
            <a:spLocks noGrp="1"/>
          </p:cNvSpPr>
          <p:nvPr>
            <p:ph type="title"/>
          </p:nvPr>
        </p:nvSpPr>
        <p:spPr>
          <a:xfrm>
            <a:off x="392875" y="556161"/>
            <a:ext cx="8382000" cy="609600"/>
          </a:xfrm>
        </p:spPr>
        <p:txBody>
          <a:bodyPr>
            <a:normAutofit/>
          </a:bodyPr>
          <a:lstStyle/>
          <a:p>
            <a:r>
              <a:rPr lang="en-US" altLang="en-US" sz="2400" dirty="0" smtClean="0">
                <a:solidFill>
                  <a:srgbClr val="002C77"/>
                </a:solidFill>
                <a:latin typeface="Arial Black" panose="020B0A04020102020204" pitchFamily="34" charset="0"/>
              </a:rPr>
              <a:t>JIRA Overview</a:t>
            </a:r>
          </a:p>
        </p:txBody>
      </p:sp>
    </p:spTree>
    <p:extLst>
      <p:ext uri="{BB962C8B-B14F-4D97-AF65-F5344CB8AC3E}">
        <p14:creationId xmlns:p14="http://schemas.microsoft.com/office/powerpoint/2010/main" val="24335005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chemeClr val="tx1">
                    <a:lumMod val="90000"/>
                    <a:lumOff val="10000"/>
                  </a:schemeClr>
                </a:solidFill>
                <a:latin typeface="Arial Black" panose="020B0A04020102020204" pitchFamily="34" charset="0"/>
              </a:rPr>
              <a:t>JIRA Agile</a:t>
            </a:r>
            <a:endParaRPr lang="en-US" sz="3200" dirty="0">
              <a:solidFill>
                <a:schemeClr val="tx1">
                  <a:lumMod val="90000"/>
                  <a:lumOff val="10000"/>
                </a:schemeClr>
              </a:solidFill>
              <a:latin typeface="Arial Black" panose="020B0A04020102020204"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1950" y="2744787"/>
            <a:ext cx="647700"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76318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2875" y="556161"/>
            <a:ext cx="8382000" cy="609600"/>
          </a:xfrm>
        </p:spPr>
        <p:txBody>
          <a:bodyPr>
            <a:normAutofit/>
          </a:bodyPr>
          <a:lstStyle/>
          <a:p>
            <a:pPr algn="l"/>
            <a:r>
              <a:rPr lang="en-US" sz="2400" kern="1200" dirty="0" smtClean="0">
                <a:solidFill>
                  <a:srgbClr val="002C77"/>
                </a:solidFill>
                <a:latin typeface="Arial Black" panose="020B0A04020102020204" pitchFamily="34" charset="0"/>
              </a:rPr>
              <a:t>Agile</a:t>
            </a:r>
            <a:endParaRPr lang="en-US" altLang="en-US" sz="2400" dirty="0" smtClean="0">
              <a:solidFill>
                <a:srgbClr val="002C77"/>
              </a:solidFill>
              <a:latin typeface="Arial Black" panose="020B0A04020102020204" pitchFamily="34" charset="0"/>
            </a:endParaRPr>
          </a:p>
        </p:txBody>
      </p:sp>
      <p:sp>
        <p:nvSpPr>
          <p:cNvPr id="4" name="Rectangle 3"/>
          <p:cNvSpPr/>
          <p:nvPr/>
        </p:nvSpPr>
        <p:spPr>
          <a:xfrm>
            <a:off x="482600" y="1254036"/>
            <a:ext cx="10998200" cy="4939814"/>
          </a:xfrm>
          <a:prstGeom prst="rect">
            <a:avLst/>
          </a:prstGeom>
        </p:spPr>
        <p:txBody>
          <a:bodyPr wrap="square">
            <a:spAutoFit/>
          </a:bodyPr>
          <a:lstStyle/>
          <a:p>
            <a:pPr>
              <a:spcAft>
                <a:spcPts val="600"/>
              </a:spcAft>
            </a:pPr>
            <a:r>
              <a:rPr lang="en-US" b="1" dirty="0" smtClean="0"/>
              <a:t>Agile:</a:t>
            </a:r>
          </a:p>
          <a:p>
            <a:pPr>
              <a:spcAft>
                <a:spcPts val="600"/>
              </a:spcAft>
            </a:pPr>
            <a:r>
              <a:rPr lang="en-US" sz="1600" dirty="0" smtClean="0"/>
              <a:t>is </a:t>
            </a:r>
            <a:r>
              <a:rPr lang="en-US" sz="1600" dirty="0"/>
              <a:t>a time boxed, iterative approach to software delivery that builds software incrementally from the start of the project, instead of trying to deliver it all at once near the end</a:t>
            </a:r>
            <a:r>
              <a:rPr lang="en-US" sz="1600" dirty="0" smtClean="0"/>
              <a:t>.</a:t>
            </a:r>
          </a:p>
          <a:p>
            <a:pPr>
              <a:spcBef>
                <a:spcPts val="600"/>
              </a:spcBef>
              <a:spcAft>
                <a:spcPts val="600"/>
              </a:spcAft>
            </a:pPr>
            <a:r>
              <a:rPr lang="en-US" b="1" dirty="0" smtClean="0"/>
              <a:t>Sprint:</a:t>
            </a:r>
          </a:p>
          <a:p>
            <a:pPr>
              <a:spcAft>
                <a:spcPts val="600"/>
              </a:spcAft>
            </a:pPr>
            <a:r>
              <a:rPr lang="en-US" sz="1600" dirty="0" smtClean="0"/>
              <a:t>is </a:t>
            </a:r>
            <a:r>
              <a:rPr lang="en-US" sz="1600" dirty="0"/>
              <a:t>a set period of time during which specific work has to be completed and made ready for review</a:t>
            </a:r>
            <a:r>
              <a:rPr lang="en-US" sz="1600" dirty="0" smtClean="0"/>
              <a:t>. </a:t>
            </a:r>
            <a:r>
              <a:rPr lang="en-US" sz="1600" dirty="0"/>
              <a:t>sprints used to be 30 days long, but today we advise one-week or two-week sprints</a:t>
            </a:r>
            <a:r>
              <a:rPr lang="en-US" sz="1600" dirty="0" smtClean="0"/>
              <a:t>.</a:t>
            </a:r>
          </a:p>
          <a:p>
            <a:pPr>
              <a:spcBef>
                <a:spcPts val="600"/>
              </a:spcBef>
              <a:spcAft>
                <a:spcPts val="600"/>
              </a:spcAft>
            </a:pPr>
            <a:r>
              <a:rPr lang="en-US" b="1" dirty="0" smtClean="0"/>
              <a:t>User Story:</a:t>
            </a:r>
          </a:p>
          <a:p>
            <a:pPr>
              <a:spcAft>
                <a:spcPts val="600"/>
              </a:spcAft>
            </a:pPr>
            <a:r>
              <a:rPr lang="en-US" sz="1600" dirty="0" smtClean="0"/>
              <a:t>is </a:t>
            </a:r>
            <a:r>
              <a:rPr lang="en-US" sz="1600" dirty="0"/>
              <a:t>a very high-level definition of a requirement, containing just enough information so that the developers can produce a reasonable estimate of the effort to implement it</a:t>
            </a:r>
            <a:r>
              <a:rPr lang="en-US" sz="1600" dirty="0" smtClean="0"/>
              <a:t>.</a:t>
            </a:r>
          </a:p>
          <a:p>
            <a:pPr>
              <a:spcBef>
                <a:spcPts val="600"/>
              </a:spcBef>
              <a:spcAft>
                <a:spcPts val="600"/>
              </a:spcAft>
            </a:pPr>
            <a:r>
              <a:rPr lang="en-US" b="1" dirty="0" smtClean="0"/>
              <a:t>Epic:</a:t>
            </a:r>
          </a:p>
          <a:p>
            <a:pPr>
              <a:spcAft>
                <a:spcPts val="600"/>
              </a:spcAft>
            </a:pPr>
            <a:r>
              <a:rPr lang="en-US" sz="1600" dirty="0" smtClean="0"/>
              <a:t>is </a:t>
            </a:r>
            <a:r>
              <a:rPr lang="en-US" sz="1600" dirty="0"/>
              <a:t>essentially a large user story that can be broken down into a number of smaller stories. It may take several sprints to complete an epic</a:t>
            </a:r>
            <a:r>
              <a:rPr lang="en-US" sz="1600" dirty="0" smtClean="0"/>
              <a:t>.</a:t>
            </a:r>
          </a:p>
          <a:p>
            <a:pPr>
              <a:spcBef>
                <a:spcPts val="600"/>
              </a:spcBef>
              <a:spcAft>
                <a:spcPts val="600"/>
              </a:spcAft>
            </a:pPr>
            <a:r>
              <a:rPr lang="en-US" b="1" dirty="0" smtClean="0"/>
              <a:t>Velocity:</a:t>
            </a:r>
          </a:p>
          <a:p>
            <a:pPr>
              <a:spcAft>
                <a:spcPts val="600"/>
              </a:spcAft>
            </a:pPr>
            <a:r>
              <a:rPr lang="en-US" sz="1600" dirty="0" smtClean="0"/>
              <a:t>is </a:t>
            </a:r>
            <a:r>
              <a:rPr lang="en-US" sz="1600" dirty="0"/>
              <a:t>a metric that predicts how much work an </a:t>
            </a:r>
            <a:r>
              <a:rPr lang="en-US" sz="1600" dirty="0" smtClean="0"/>
              <a:t>Agile software </a:t>
            </a:r>
            <a:r>
              <a:rPr lang="en-US" sz="1600" dirty="0"/>
              <a:t>development team can successfully complete within a </a:t>
            </a:r>
            <a:r>
              <a:rPr lang="en-US" sz="1600" dirty="0" smtClean="0"/>
              <a:t>specified time.</a:t>
            </a:r>
            <a:endParaRPr lang="en-US" sz="1600" dirty="0"/>
          </a:p>
        </p:txBody>
      </p:sp>
    </p:spTree>
    <p:extLst>
      <p:ext uri="{BB962C8B-B14F-4D97-AF65-F5344CB8AC3E}">
        <p14:creationId xmlns:p14="http://schemas.microsoft.com/office/powerpoint/2010/main" val="424097492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92875" y="556161"/>
            <a:ext cx="8382000" cy="609600"/>
          </a:xfrm>
        </p:spPr>
        <p:txBody>
          <a:bodyPr>
            <a:normAutofit/>
          </a:bodyPr>
          <a:lstStyle/>
          <a:p>
            <a:r>
              <a:rPr lang="en-US" sz="2400" kern="1200" dirty="0">
                <a:solidFill>
                  <a:srgbClr val="002C77"/>
                </a:solidFill>
                <a:latin typeface="Arial Black" panose="020B0A04020102020204" pitchFamily="34" charset="0"/>
              </a:rPr>
              <a:t>JIRA Agile - Creating a Board</a:t>
            </a:r>
            <a:endParaRPr lang="en-US" altLang="en-US" sz="2400" dirty="0" smtClean="0">
              <a:solidFill>
                <a:srgbClr val="002C77"/>
              </a:solidFill>
              <a:latin typeface="Arial Black" panose="020B0A04020102020204" pitchFamily="34" charset="0"/>
            </a:endParaRPr>
          </a:p>
        </p:txBody>
      </p:sp>
      <p:sp>
        <p:nvSpPr>
          <p:cNvPr id="2" name="Content Placeholder 1"/>
          <p:cNvSpPr>
            <a:spLocks noGrp="1"/>
          </p:cNvSpPr>
          <p:nvPr>
            <p:ph idx="1"/>
          </p:nvPr>
        </p:nvSpPr>
        <p:spPr/>
        <p:txBody>
          <a:bodyPr/>
          <a:lstStyle/>
          <a:p>
            <a:pPr marL="342900" lvl="2" indent="-342900">
              <a:spcAft>
                <a:spcPts val="600"/>
              </a:spcAft>
              <a:buFont typeface="Times" pitchFamily="18" charset="0"/>
              <a:buChar char="•"/>
            </a:pPr>
            <a:r>
              <a:rPr lang="en-US" altLang="en-US" sz="1800" dirty="0">
                <a:solidFill>
                  <a:schemeClr val="tx1"/>
                </a:solidFill>
                <a:latin typeface="+mn-lt"/>
              </a:rPr>
              <a:t>There are two types of boards:</a:t>
            </a:r>
          </a:p>
          <a:p>
            <a:pPr marL="800100" lvl="3" indent="-342900">
              <a:spcAft>
                <a:spcPts val="600"/>
              </a:spcAft>
              <a:buFont typeface="Times" pitchFamily="18" charset="0"/>
              <a:buChar char="•"/>
            </a:pPr>
            <a:r>
              <a:rPr lang="en-US" altLang="en-US" sz="1800" dirty="0">
                <a:solidFill>
                  <a:schemeClr val="tx1"/>
                </a:solidFill>
                <a:latin typeface="+mn-lt"/>
              </a:rPr>
              <a:t>Scrum boards </a:t>
            </a:r>
          </a:p>
          <a:p>
            <a:pPr marL="800100" lvl="3" indent="-342900">
              <a:spcAft>
                <a:spcPts val="600"/>
              </a:spcAft>
              <a:buFont typeface="Times" pitchFamily="18" charset="0"/>
              <a:buChar char="•"/>
            </a:pPr>
            <a:r>
              <a:rPr lang="en-US" altLang="en-US" sz="1800" dirty="0">
                <a:solidFill>
                  <a:schemeClr val="tx1"/>
                </a:solidFill>
                <a:latin typeface="+mn-lt"/>
              </a:rPr>
              <a:t>Kanban boards</a:t>
            </a:r>
          </a:p>
          <a:p>
            <a:pPr marL="342900" lvl="2" indent="-342900">
              <a:spcAft>
                <a:spcPts val="600"/>
              </a:spcAft>
              <a:buFont typeface="Times" pitchFamily="18" charset="0"/>
              <a:buChar char="•"/>
            </a:pPr>
            <a:r>
              <a:rPr lang="en-US" altLang="en-US" sz="1800" dirty="0" smtClean="0">
                <a:solidFill>
                  <a:schemeClr val="tx1"/>
                </a:solidFill>
                <a:latin typeface="+mn-lt"/>
              </a:rPr>
              <a:t>JIRA</a:t>
            </a:r>
            <a:r>
              <a:rPr lang="en-US" altLang="en-US" sz="1800" dirty="0">
                <a:solidFill>
                  <a:schemeClr val="tx1"/>
                </a:solidFill>
                <a:latin typeface="+mn-lt"/>
              </a:rPr>
              <a:t> 'Create Shared Objects' global permission access should be available. If you don't have this permission you can still create a board, but it will not be visible to other people as its filter will not be shared.</a:t>
            </a:r>
          </a:p>
          <a:p>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3594100"/>
            <a:ext cx="10580952" cy="2819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35761859"/>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92875" y="556161"/>
            <a:ext cx="8382000" cy="609600"/>
          </a:xfrm>
        </p:spPr>
        <p:txBody>
          <a:bodyPr>
            <a:normAutofit/>
          </a:bodyPr>
          <a:lstStyle/>
          <a:p>
            <a:r>
              <a:rPr lang="en-US" sz="2400" kern="1200" dirty="0">
                <a:solidFill>
                  <a:srgbClr val="002C77"/>
                </a:solidFill>
                <a:latin typeface="Arial Black" panose="020B0A04020102020204" pitchFamily="34" charset="0"/>
              </a:rPr>
              <a:t>JIRA Agile - Creating a </a:t>
            </a:r>
            <a:r>
              <a:rPr lang="en-US" sz="2400" kern="1200" dirty="0" smtClean="0">
                <a:solidFill>
                  <a:srgbClr val="002C77"/>
                </a:solidFill>
                <a:latin typeface="Arial Black" panose="020B0A04020102020204" pitchFamily="34" charset="0"/>
              </a:rPr>
              <a:t>Board…</a:t>
            </a:r>
            <a:endParaRPr lang="en-US" altLang="en-US" sz="2400" dirty="0" smtClean="0">
              <a:solidFill>
                <a:srgbClr val="002C77"/>
              </a:solidFill>
              <a:latin typeface="Arial Black" panose="020B0A04020102020204" pitchFamily="34" charset="0"/>
            </a:endParaRPr>
          </a:p>
        </p:txBody>
      </p:sp>
      <p:pic>
        <p:nvPicPr>
          <p:cNvPr id="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00188" y="1460500"/>
            <a:ext cx="7972425" cy="4572000"/>
          </a:xfr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82784896"/>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92875" y="556161"/>
            <a:ext cx="8382000" cy="609600"/>
          </a:xfrm>
        </p:spPr>
        <p:txBody>
          <a:bodyPr>
            <a:normAutofit/>
          </a:bodyPr>
          <a:lstStyle/>
          <a:p>
            <a:r>
              <a:rPr lang="en-US" sz="2400" kern="1200" dirty="0" smtClean="0">
                <a:solidFill>
                  <a:srgbClr val="002C77"/>
                </a:solidFill>
                <a:latin typeface="Arial Black" panose="020B0A04020102020204" pitchFamily="34" charset="0"/>
              </a:rPr>
              <a:t>Scrum Board</a:t>
            </a:r>
            <a:endParaRPr lang="en-US" altLang="en-US" sz="2400" dirty="0" smtClean="0">
              <a:solidFill>
                <a:srgbClr val="002C77"/>
              </a:solidFill>
              <a:latin typeface="Arial Black" panose="020B0A04020102020204" pitchFamily="34" charset="0"/>
            </a:endParaRPr>
          </a:p>
        </p:txBody>
      </p:sp>
      <p:sp>
        <p:nvSpPr>
          <p:cNvPr id="2" name="Content Placeholder 1"/>
          <p:cNvSpPr>
            <a:spLocks noGrp="1"/>
          </p:cNvSpPr>
          <p:nvPr>
            <p:ph idx="1"/>
          </p:nvPr>
        </p:nvSpPr>
        <p:spPr>
          <a:xfrm>
            <a:off x="408684" y="1220915"/>
            <a:ext cx="11373491" cy="3071685"/>
          </a:xfrm>
        </p:spPr>
        <p:txBody>
          <a:bodyPr/>
          <a:lstStyle/>
          <a:p>
            <a:pPr>
              <a:spcAft>
                <a:spcPts val="600"/>
              </a:spcAft>
            </a:pPr>
            <a:r>
              <a:rPr lang="en-US" altLang="en-US" sz="2000" dirty="0">
                <a:solidFill>
                  <a:schemeClr val="tx1"/>
                </a:solidFill>
                <a:latin typeface="+mn-lt"/>
              </a:rPr>
              <a:t>The </a:t>
            </a:r>
            <a:r>
              <a:rPr lang="en-US" altLang="en-US" sz="2000" dirty="0" smtClean="0">
                <a:solidFill>
                  <a:schemeClr val="tx1"/>
                </a:solidFill>
                <a:latin typeface="+mn-lt"/>
              </a:rPr>
              <a:t>Scrum </a:t>
            </a:r>
            <a:r>
              <a:rPr lang="en-US" altLang="en-US" sz="2000" dirty="0">
                <a:solidFill>
                  <a:schemeClr val="tx1"/>
                </a:solidFill>
                <a:latin typeface="+mn-lt"/>
              </a:rPr>
              <a:t>board is usually divided into columns. An example that some teams use is:</a:t>
            </a:r>
          </a:p>
          <a:p>
            <a:pPr lvl="1">
              <a:spcAft>
                <a:spcPts val="600"/>
              </a:spcAft>
            </a:pPr>
            <a:r>
              <a:rPr lang="en-US" altLang="en-US" sz="1800" dirty="0">
                <a:solidFill>
                  <a:schemeClr val="tx1"/>
                </a:solidFill>
                <a:latin typeface="+mn-lt"/>
              </a:rPr>
              <a:t>Stories – this column contains a list of all the user stories in the current sprint backlog</a:t>
            </a:r>
          </a:p>
          <a:p>
            <a:pPr lvl="1">
              <a:spcAft>
                <a:spcPts val="600"/>
              </a:spcAft>
            </a:pPr>
            <a:r>
              <a:rPr lang="en-US" altLang="en-US" sz="1800" dirty="0">
                <a:solidFill>
                  <a:schemeClr val="tx1"/>
                </a:solidFill>
                <a:latin typeface="+mn-lt"/>
              </a:rPr>
              <a:t>Not started  – this column contains sub tasks of the stories that work has not started on</a:t>
            </a:r>
          </a:p>
          <a:p>
            <a:pPr lvl="1">
              <a:spcAft>
                <a:spcPts val="600"/>
              </a:spcAft>
            </a:pPr>
            <a:r>
              <a:rPr lang="en-US" altLang="en-US" sz="1800" dirty="0">
                <a:solidFill>
                  <a:schemeClr val="tx1"/>
                </a:solidFill>
                <a:latin typeface="+mn-lt"/>
              </a:rPr>
              <a:t>In progress – all the tasks on which work has already begun</a:t>
            </a:r>
          </a:p>
          <a:p>
            <a:pPr lvl="1">
              <a:spcAft>
                <a:spcPts val="600"/>
              </a:spcAft>
            </a:pPr>
            <a:r>
              <a:rPr lang="en-US" altLang="en-US" sz="1800" dirty="0">
                <a:solidFill>
                  <a:schemeClr val="tx1"/>
                </a:solidFill>
                <a:latin typeface="+mn-lt"/>
              </a:rPr>
              <a:t>Done – all the tasks which have been </a:t>
            </a:r>
            <a:r>
              <a:rPr lang="en-US" altLang="en-US" sz="1800" dirty="0" smtClean="0">
                <a:solidFill>
                  <a:schemeClr val="tx1"/>
                </a:solidFill>
                <a:latin typeface="+mn-lt"/>
              </a:rPr>
              <a:t>completed</a:t>
            </a:r>
            <a:endParaRPr lang="en-US" altLang="en-US" sz="1800" dirty="0">
              <a:solidFill>
                <a:schemeClr val="tx1"/>
              </a:solidFill>
              <a:latin typeface="+mn-lt"/>
            </a:endParaRP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400" y="3314700"/>
            <a:ext cx="10414000" cy="30861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409388326"/>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92875" y="556161"/>
            <a:ext cx="8382000" cy="609600"/>
          </a:xfrm>
        </p:spPr>
        <p:txBody>
          <a:bodyPr>
            <a:normAutofit/>
          </a:bodyPr>
          <a:lstStyle/>
          <a:p>
            <a:r>
              <a:rPr lang="en-US" sz="2400" kern="1200" dirty="0" smtClean="0">
                <a:solidFill>
                  <a:srgbClr val="002C77"/>
                </a:solidFill>
                <a:latin typeface="Arial Black" panose="020B0A04020102020204" pitchFamily="34" charset="0"/>
              </a:rPr>
              <a:t>Story Estimation</a:t>
            </a:r>
            <a:endParaRPr lang="en-US" altLang="en-US" sz="2400" dirty="0" smtClean="0">
              <a:solidFill>
                <a:srgbClr val="002C77"/>
              </a:solidFill>
              <a:latin typeface="Arial Black" panose="020B0A04020102020204" pitchFamily="34" charset="0"/>
            </a:endParaRPr>
          </a:p>
        </p:txBody>
      </p:sp>
      <p:sp>
        <p:nvSpPr>
          <p:cNvPr id="2" name="Content Placeholder 1"/>
          <p:cNvSpPr>
            <a:spLocks noGrp="1"/>
          </p:cNvSpPr>
          <p:nvPr>
            <p:ph idx="1"/>
          </p:nvPr>
        </p:nvSpPr>
        <p:spPr>
          <a:xfrm>
            <a:off x="408684" y="1576515"/>
            <a:ext cx="11373491" cy="1153985"/>
          </a:xfrm>
        </p:spPr>
        <p:txBody>
          <a:bodyPr/>
          <a:lstStyle/>
          <a:p>
            <a:pPr>
              <a:spcAft>
                <a:spcPts val="600"/>
              </a:spcAft>
            </a:pPr>
            <a:r>
              <a:rPr lang="en-US" altLang="en-US" sz="1800" dirty="0">
                <a:latin typeface="+mn-lt"/>
              </a:rPr>
              <a:t>The user stories can be estimated based on the Story points, Original time, Account and Issue count on the Board. This is based on </a:t>
            </a:r>
            <a:r>
              <a:rPr lang="en-US" altLang="en-US" sz="1800" dirty="0" smtClean="0">
                <a:latin typeface="+mn-lt"/>
              </a:rPr>
              <a:t>your </a:t>
            </a:r>
            <a:r>
              <a:rPr lang="en-US" altLang="en-US" sz="1800" dirty="0">
                <a:latin typeface="+mn-lt"/>
              </a:rPr>
              <a:t>administrator’s setting for the project.</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974725" y="2298700"/>
            <a:ext cx="8270875" cy="41148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Oval Callout 4"/>
          <p:cNvSpPr>
            <a:spLocks noChangeArrowheads="1"/>
          </p:cNvSpPr>
          <p:nvPr/>
        </p:nvSpPr>
        <p:spPr bwMode="auto">
          <a:xfrm>
            <a:off x="8518525" y="3213100"/>
            <a:ext cx="1219200" cy="762000"/>
          </a:xfrm>
          <a:prstGeom prst="wedgeEllipseCallout">
            <a:avLst>
              <a:gd name="adj1" fmla="val -62250"/>
              <a:gd name="adj2" fmla="val 53546"/>
            </a:avLst>
          </a:prstGeom>
          <a:solidFill>
            <a:srgbClr val="FFC000"/>
          </a:solidFill>
          <a:ln w="9525" algn="ctr">
            <a:solidFill>
              <a:schemeClr val="tx1"/>
            </a:solidFill>
            <a:round/>
            <a:headEnd/>
            <a:tailEnd/>
          </a:ln>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en-US" altLang="en-US" sz="1200"/>
              <a:t>Estimate your story</a:t>
            </a:r>
          </a:p>
        </p:txBody>
      </p:sp>
    </p:spTree>
    <p:extLst>
      <p:ext uri="{BB962C8B-B14F-4D97-AF65-F5344CB8AC3E}">
        <p14:creationId xmlns:p14="http://schemas.microsoft.com/office/powerpoint/2010/main" val="3919085201"/>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142191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8684" y="1576516"/>
            <a:ext cx="11373491" cy="4290884"/>
          </a:xfrm>
        </p:spPr>
        <p:txBody>
          <a:bodyPr>
            <a:normAutofit lnSpcReduction="10000"/>
          </a:bodyPr>
          <a:lstStyle/>
          <a:p>
            <a:r>
              <a:rPr lang="en-US" altLang="en-US" sz="1800" dirty="0">
                <a:solidFill>
                  <a:schemeClr val="tx1"/>
                </a:solidFill>
                <a:latin typeface="+mn-lt"/>
              </a:rPr>
              <a:t>JIRA is more internally customizable</a:t>
            </a:r>
            <a:r>
              <a:rPr lang="en-US" altLang="en-US" sz="1800" dirty="0" smtClean="0">
                <a:solidFill>
                  <a:schemeClr val="tx1"/>
                </a:solidFill>
                <a:latin typeface="+mn-lt"/>
              </a:rPr>
              <a:t>.</a:t>
            </a:r>
          </a:p>
          <a:p>
            <a:endParaRPr lang="en-US" altLang="en-US" sz="1800" dirty="0">
              <a:solidFill>
                <a:schemeClr val="tx1"/>
              </a:solidFill>
              <a:latin typeface="+mn-lt"/>
            </a:endParaRPr>
          </a:p>
          <a:p>
            <a:r>
              <a:rPr lang="en-US" altLang="en-US" sz="1800" dirty="0">
                <a:solidFill>
                  <a:schemeClr val="tx1"/>
                </a:solidFill>
                <a:latin typeface="+mn-lt"/>
              </a:rPr>
              <a:t>Single Source of truth with all info centralized</a:t>
            </a:r>
            <a:r>
              <a:rPr lang="en-US" altLang="en-US" sz="1800" dirty="0" smtClean="0">
                <a:solidFill>
                  <a:schemeClr val="tx1"/>
                </a:solidFill>
                <a:latin typeface="+mn-lt"/>
              </a:rPr>
              <a:t>.</a:t>
            </a:r>
          </a:p>
          <a:p>
            <a:endParaRPr lang="en-US" altLang="en-US" sz="1800" dirty="0">
              <a:solidFill>
                <a:schemeClr val="tx1"/>
              </a:solidFill>
              <a:latin typeface="+mn-lt"/>
            </a:endParaRPr>
          </a:p>
          <a:p>
            <a:r>
              <a:rPr lang="en-US" altLang="en-US" sz="1800" dirty="0">
                <a:solidFill>
                  <a:schemeClr val="tx1"/>
                </a:solidFill>
                <a:latin typeface="+mn-lt"/>
              </a:rPr>
              <a:t>All Changes are automatically </a:t>
            </a:r>
            <a:r>
              <a:rPr lang="en-US" altLang="en-US" sz="1800" dirty="0" smtClean="0">
                <a:solidFill>
                  <a:schemeClr val="tx1"/>
                </a:solidFill>
                <a:latin typeface="+mn-lt"/>
              </a:rPr>
              <a:t>audited</a:t>
            </a:r>
          </a:p>
          <a:p>
            <a:endParaRPr lang="en-US" altLang="en-US" sz="1800" dirty="0">
              <a:solidFill>
                <a:schemeClr val="tx1"/>
              </a:solidFill>
              <a:latin typeface="+mn-lt"/>
            </a:endParaRPr>
          </a:p>
          <a:p>
            <a:r>
              <a:rPr lang="en-US" altLang="en-US" sz="1800" dirty="0">
                <a:solidFill>
                  <a:schemeClr val="tx1"/>
                </a:solidFill>
                <a:latin typeface="+mn-lt"/>
              </a:rPr>
              <a:t>Dashboard make up-to-minute status reports a breeze</a:t>
            </a:r>
            <a:r>
              <a:rPr lang="en-US" altLang="en-US" sz="1800" dirty="0" smtClean="0">
                <a:solidFill>
                  <a:schemeClr val="tx1"/>
                </a:solidFill>
                <a:latin typeface="+mn-lt"/>
              </a:rPr>
              <a:t>.</a:t>
            </a:r>
          </a:p>
          <a:p>
            <a:endParaRPr lang="en-US" altLang="en-US" sz="1800" dirty="0">
              <a:solidFill>
                <a:schemeClr val="tx1"/>
              </a:solidFill>
              <a:latin typeface="+mn-lt"/>
            </a:endParaRPr>
          </a:p>
          <a:p>
            <a:r>
              <a:rPr lang="en-US" altLang="en-US" sz="1800" dirty="0">
                <a:solidFill>
                  <a:schemeClr val="tx1"/>
                </a:solidFill>
                <a:latin typeface="+mn-lt"/>
              </a:rPr>
              <a:t>Extensible </a:t>
            </a:r>
            <a:r>
              <a:rPr lang="en-US" altLang="en-US" sz="1800" dirty="0" smtClean="0">
                <a:solidFill>
                  <a:schemeClr val="tx1"/>
                </a:solidFill>
                <a:latin typeface="+mn-lt"/>
              </a:rPr>
              <a:t>Platform</a:t>
            </a:r>
          </a:p>
          <a:p>
            <a:endParaRPr lang="en-US" altLang="en-US" sz="1800" dirty="0">
              <a:solidFill>
                <a:schemeClr val="tx1"/>
              </a:solidFill>
              <a:latin typeface="+mn-lt"/>
            </a:endParaRPr>
          </a:p>
          <a:p>
            <a:r>
              <a:rPr lang="en-US" altLang="en-US" sz="1800" dirty="0">
                <a:solidFill>
                  <a:schemeClr val="tx1"/>
                </a:solidFill>
                <a:latin typeface="+mn-lt"/>
              </a:rPr>
              <a:t>Flexible </a:t>
            </a:r>
            <a:r>
              <a:rPr lang="en-US" altLang="en-US" sz="1800" dirty="0" smtClean="0">
                <a:solidFill>
                  <a:schemeClr val="tx1"/>
                </a:solidFill>
                <a:latin typeface="+mn-lt"/>
              </a:rPr>
              <a:t>Planning</a:t>
            </a:r>
          </a:p>
          <a:p>
            <a:endParaRPr lang="en-US" altLang="en-US" sz="1800" dirty="0">
              <a:solidFill>
                <a:schemeClr val="tx1"/>
              </a:solidFill>
              <a:latin typeface="+mn-lt"/>
            </a:endParaRPr>
          </a:p>
          <a:p>
            <a:r>
              <a:rPr lang="en-US" altLang="en-US" sz="1800" dirty="0">
                <a:solidFill>
                  <a:schemeClr val="tx1"/>
                </a:solidFill>
                <a:latin typeface="+mn-lt"/>
              </a:rPr>
              <a:t>Runs Anywhere (Web Browser)</a:t>
            </a:r>
          </a:p>
        </p:txBody>
      </p:sp>
      <p:sp>
        <p:nvSpPr>
          <p:cNvPr id="6" name="Title 1"/>
          <p:cNvSpPr>
            <a:spLocks noGrp="1"/>
          </p:cNvSpPr>
          <p:nvPr>
            <p:ph type="title"/>
          </p:nvPr>
        </p:nvSpPr>
        <p:spPr>
          <a:xfrm>
            <a:off x="392875" y="556161"/>
            <a:ext cx="8382000" cy="609600"/>
          </a:xfrm>
        </p:spPr>
        <p:txBody>
          <a:bodyPr>
            <a:normAutofit/>
          </a:bodyPr>
          <a:lstStyle/>
          <a:p>
            <a:r>
              <a:rPr lang="en-US" altLang="en-US" sz="2400" dirty="0" smtClean="0">
                <a:solidFill>
                  <a:srgbClr val="002C77"/>
                </a:solidFill>
                <a:latin typeface="Arial Black" panose="020B0A04020102020204" pitchFamily="34" charset="0"/>
              </a:rPr>
              <a:t>Why JIRA?</a:t>
            </a:r>
          </a:p>
        </p:txBody>
      </p:sp>
    </p:spTree>
    <p:extLst>
      <p:ext uri="{BB962C8B-B14F-4D97-AF65-F5344CB8AC3E}">
        <p14:creationId xmlns:p14="http://schemas.microsoft.com/office/powerpoint/2010/main" val="7628088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8684" y="1576516"/>
            <a:ext cx="11373491" cy="4265484"/>
          </a:xfrm>
        </p:spPr>
        <p:txBody>
          <a:bodyPr>
            <a:noAutofit/>
          </a:bodyPr>
          <a:lstStyle/>
          <a:p>
            <a:r>
              <a:rPr lang="en-US" altLang="en-US" sz="1800" dirty="0">
                <a:solidFill>
                  <a:schemeClr val="tx1"/>
                </a:solidFill>
                <a:latin typeface="+mn-lt"/>
              </a:rPr>
              <a:t>Business </a:t>
            </a:r>
            <a:r>
              <a:rPr lang="en-US" altLang="en-US" sz="1800" dirty="0" smtClean="0">
                <a:solidFill>
                  <a:schemeClr val="tx1"/>
                </a:solidFill>
                <a:latin typeface="+mn-lt"/>
              </a:rPr>
              <a:t>Analyst</a:t>
            </a:r>
          </a:p>
          <a:p>
            <a:endParaRPr lang="en-US" altLang="en-US" sz="1800" dirty="0">
              <a:solidFill>
                <a:schemeClr val="tx1"/>
              </a:solidFill>
              <a:latin typeface="+mn-lt"/>
            </a:endParaRPr>
          </a:p>
          <a:p>
            <a:r>
              <a:rPr lang="en-US" altLang="en-US" sz="1800" dirty="0">
                <a:solidFill>
                  <a:schemeClr val="tx1"/>
                </a:solidFill>
                <a:latin typeface="+mn-lt"/>
              </a:rPr>
              <a:t>Business/Product </a:t>
            </a:r>
            <a:r>
              <a:rPr lang="en-US" altLang="en-US" sz="1800" dirty="0" smtClean="0">
                <a:solidFill>
                  <a:schemeClr val="tx1"/>
                </a:solidFill>
                <a:latin typeface="+mn-lt"/>
              </a:rPr>
              <a:t>Owner</a:t>
            </a:r>
          </a:p>
          <a:p>
            <a:endParaRPr lang="en-US" altLang="en-US" sz="1800" dirty="0">
              <a:solidFill>
                <a:schemeClr val="tx1"/>
              </a:solidFill>
              <a:latin typeface="+mn-lt"/>
            </a:endParaRPr>
          </a:p>
          <a:p>
            <a:r>
              <a:rPr lang="en-US" altLang="en-US" sz="1800" dirty="0">
                <a:solidFill>
                  <a:schemeClr val="tx1"/>
                </a:solidFill>
                <a:latin typeface="+mn-lt"/>
              </a:rPr>
              <a:t>Project </a:t>
            </a:r>
            <a:r>
              <a:rPr lang="en-US" altLang="en-US" sz="1800" dirty="0" smtClean="0">
                <a:solidFill>
                  <a:schemeClr val="tx1"/>
                </a:solidFill>
                <a:latin typeface="+mn-lt"/>
              </a:rPr>
              <a:t>Manager</a:t>
            </a:r>
          </a:p>
          <a:p>
            <a:endParaRPr lang="en-US" altLang="en-US" sz="1800" dirty="0">
              <a:solidFill>
                <a:schemeClr val="tx1"/>
              </a:solidFill>
              <a:latin typeface="+mn-lt"/>
            </a:endParaRPr>
          </a:p>
          <a:p>
            <a:r>
              <a:rPr lang="en-US" altLang="en-US" sz="1800" dirty="0">
                <a:solidFill>
                  <a:schemeClr val="tx1"/>
                </a:solidFill>
                <a:latin typeface="+mn-lt"/>
              </a:rPr>
              <a:t>Development </a:t>
            </a:r>
            <a:r>
              <a:rPr lang="en-US" altLang="en-US" sz="1800" dirty="0" smtClean="0">
                <a:solidFill>
                  <a:schemeClr val="tx1"/>
                </a:solidFill>
                <a:latin typeface="+mn-lt"/>
              </a:rPr>
              <a:t>Group</a:t>
            </a:r>
          </a:p>
          <a:p>
            <a:endParaRPr lang="en-US" altLang="en-US" sz="1800" dirty="0">
              <a:solidFill>
                <a:schemeClr val="tx1"/>
              </a:solidFill>
              <a:latin typeface="+mn-lt"/>
            </a:endParaRPr>
          </a:p>
          <a:p>
            <a:r>
              <a:rPr lang="en-US" altLang="en-US" sz="1800" dirty="0">
                <a:solidFill>
                  <a:schemeClr val="tx1"/>
                </a:solidFill>
                <a:latin typeface="+mn-lt"/>
              </a:rPr>
              <a:t>Quality Assurance </a:t>
            </a:r>
            <a:r>
              <a:rPr lang="en-US" altLang="en-US" sz="1800" dirty="0" smtClean="0">
                <a:solidFill>
                  <a:schemeClr val="tx1"/>
                </a:solidFill>
                <a:latin typeface="+mn-lt"/>
              </a:rPr>
              <a:t>Group</a:t>
            </a:r>
          </a:p>
          <a:p>
            <a:endParaRPr lang="en-US" altLang="en-US" sz="1800" dirty="0">
              <a:solidFill>
                <a:schemeClr val="tx1"/>
              </a:solidFill>
              <a:latin typeface="+mn-lt"/>
            </a:endParaRPr>
          </a:p>
          <a:p>
            <a:r>
              <a:rPr lang="en-US" altLang="en-US" sz="1800" dirty="0">
                <a:solidFill>
                  <a:schemeClr val="tx1"/>
                </a:solidFill>
                <a:latin typeface="+mn-lt"/>
              </a:rPr>
              <a:t>Support </a:t>
            </a:r>
            <a:r>
              <a:rPr lang="en-US" altLang="en-US" sz="1800" dirty="0" smtClean="0">
                <a:solidFill>
                  <a:schemeClr val="tx1"/>
                </a:solidFill>
                <a:latin typeface="+mn-lt"/>
              </a:rPr>
              <a:t>team</a:t>
            </a:r>
          </a:p>
          <a:p>
            <a:endParaRPr lang="en-US" altLang="en-US" sz="1800" dirty="0">
              <a:solidFill>
                <a:schemeClr val="tx1"/>
              </a:solidFill>
              <a:latin typeface="+mn-lt"/>
            </a:endParaRPr>
          </a:p>
          <a:p>
            <a:r>
              <a:rPr lang="en-US" altLang="en-US" sz="1800" dirty="0">
                <a:solidFill>
                  <a:schemeClr val="tx1"/>
                </a:solidFill>
                <a:latin typeface="+mn-lt"/>
              </a:rPr>
              <a:t>BRE Team(Deployment)</a:t>
            </a:r>
          </a:p>
        </p:txBody>
      </p:sp>
      <p:sp>
        <p:nvSpPr>
          <p:cNvPr id="6" name="Title 1"/>
          <p:cNvSpPr>
            <a:spLocks noGrp="1"/>
          </p:cNvSpPr>
          <p:nvPr>
            <p:ph type="title"/>
          </p:nvPr>
        </p:nvSpPr>
        <p:spPr>
          <a:xfrm>
            <a:off x="392875" y="556161"/>
            <a:ext cx="8382000" cy="609600"/>
          </a:xfrm>
        </p:spPr>
        <p:txBody>
          <a:bodyPr>
            <a:normAutofit/>
          </a:bodyPr>
          <a:lstStyle/>
          <a:p>
            <a:r>
              <a:rPr lang="en-US" altLang="en-US" sz="2400" dirty="0" smtClean="0">
                <a:solidFill>
                  <a:srgbClr val="002C77"/>
                </a:solidFill>
                <a:latin typeface="Arial Black" panose="020B0A04020102020204" pitchFamily="34" charset="0"/>
              </a:rPr>
              <a:t>Who Uses JIRA?</a:t>
            </a:r>
          </a:p>
        </p:txBody>
      </p:sp>
    </p:spTree>
    <p:extLst>
      <p:ext uri="{BB962C8B-B14F-4D97-AF65-F5344CB8AC3E}">
        <p14:creationId xmlns:p14="http://schemas.microsoft.com/office/powerpoint/2010/main" val="303745783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92875" y="556161"/>
            <a:ext cx="8382000" cy="609600"/>
          </a:xfrm>
        </p:spPr>
        <p:txBody>
          <a:bodyPr>
            <a:normAutofit/>
          </a:bodyPr>
          <a:lstStyle/>
          <a:p>
            <a:r>
              <a:rPr lang="en-US" altLang="en-US" sz="2400" dirty="0" smtClean="0">
                <a:solidFill>
                  <a:srgbClr val="002C77"/>
                </a:solidFill>
                <a:latin typeface="Arial Black" panose="020B0A04020102020204" pitchFamily="34" charset="0"/>
              </a:rPr>
              <a:t>JIRA</a:t>
            </a:r>
            <a:r>
              <a:rPr lang="en-US" altLang="en-US" sz="2400" dirty="0">
                <a:solidFill>
                  <a:srgbClr val="002C77"/>
                </a:solidFill>
                <a:latin typeface="Arial Black" panose="020B0A04020102020204" pitchFamily="34" charset="0"/>
              </a:rPr>
              <a:t> </a:t>
            </a:r>
            <a:r>
              <a:rPr lang="en-US" altLang="en-US" sz="2400" dirty="0" smtClean="0">
                <a:solidFill>
                  <a:srgbClr val="002C77"/>
                </a:solidFill>
                <a:latin typeface="Arial Black" panose="020B0A04020102020204" pitchFamily="34" charset="0"/>
              </a:rPr>
              <a:t>Menus</a:t>
            </a:r>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8599" y="1371600"/>
            <a:ext cx="11634849" cy="533400"/>
          </a:xfr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5" name="Picture 9" descr="C:\Users\KunapaS\AppData\Local\Temp\SNAGHTML197fdd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057400"/>
            <a:ext cx="5234049" cy="1447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0785" y="2039938"/>
            <a:ext cx="6030150" cy="146526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8"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3733799"/>
            <a:ext cx="5234049" cy="272637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9"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30785" y="3733799"/>
            <a:ext cx="6030150" cy="272637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37796864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92875" y="556161"/>
            <a:ext cx="8382000" cy="609600"/>
          </a:xfrm>
        </p:spPr>
        <p:txBody>
          <a:bodyPr>
            <a:normAutofit/>
          </a:bodyPr>
          <a:lstStyle/>
          <a:p>
            <a:r>
              <a:rPr lang="en-US" altLang="en-US" sz="2400" dirty="0" smtClean="0">
                <a:solidFill>
                  <a:srgbClr val="002C77"/>
                </a:solidFill>
                <a:latin typeface="Arial Black" panose="020B0A04020102020204" pitchFamily="34" charset="0"/>
              </a:rPr>
              <a:t>Structure of JIRA</a:t>
            </a:r>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49232" y="1293422"/>
            <a:ext cx="11088586" cy="5131129"/>
          </a:xfr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81104100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92875" y="556161"/>
            <a:ext cx="8382000" cy="609600"/>
          </a:xfrm>
        </p:spPr>
        <p:txBody>
          <a:bodyPr>
            <a:normAutofit/>
          </a:bodyPr>
          <a:lstStyle/>
          <a:p>
            <a:r>
              <a:rPr lang="en-US" altLang="en-US" sz="2400" dirty="0" smtClean="0">
                <a:solidFill>
                  <a:srgbClr val="002C77"/>
                </a:solidFill>
                <a:latin typeface="Arial Black" panose="020B0A04020102020204" pitchFamily="34" charset="0"/>
              </a:rPr>
              <a:t>Access to JIRA</a:t>
            </a:r>
          </a:p>
        </p:txBody>
      </p:sp>
      <p:pic>
        <p:nvPicPr>
          <p:cNvPr id="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04750" y="1610096"/>
            <a:ext cx="10912433" cy="4790704"/>
          </a:xfr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93507070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8684" y="1576516"/>
            <a:ext cx="11373491" cy="3566984"/>
          </a:xfrm>
        </p:spPr>
        <p:txBody>
          <a:bodyPr>
            <a:noAutofit/>
          </a:bodyPr>
          <a:lstStyle/>
          <a:p>
            <a:r>
              <a:rPr lang="en-US" altLang="en-US" sz="1800" dirty="0">
                <a:solidFill>
                  <a:schemeClr val="tx1"/>
                </a:solidFill>
                <a:latin typeface="+mn-lt"/>
              </a:rPr>
              <a:t>A JIRA project is a collection of issues, and is defined according to your organization's requirements. For example, a JIRA project could be</a:t>
            </a:r>
            <a:r>
              <a:rPr lang="en-US" altLang="en-US" sz="1800" dirty="0" smtClean="0">
                <a:solidFill>
                  <a:schemeClr val="tx1"/>
                </a:solidFill>
                <a:latin typeface="+mn-lt"/>
              </a:rPr>
              <a:t>:</a:t>
            </a:r>
          </a:p>
          <a:p>
            <a:endParaRPr lang="en-US" altLang="en-US" sz="1800" dirty="0">
              <a:solidFill>
                <a:schemeClr val="tx1"/>
              </a:solidFill>
              <a:latin typeface="+mn-lt"/>
            </a:endParaRPr>
          </a:p>
          <a:p>
            <a:r>
              <a:rPr lang="en-US" altLang="en-US" sz="1600" dirty="0">
                <a:solidFill>
                  <a:schemeClr val="tx1"/>
                </a:solidFill>
                <a:latin typeface="+mn-lt"/>
              </a:rPr>
              <a:t>a software development </a:t>
            </a:r>
            <a:r>
              <a:rPr lang="en-US" altLang="en-US" sz="1600" dirty="0" smtClean="0">
                <a:solidFill>
                  <a:schemeClr val="tx1"/>
                </a:solidFill>
                <a:latin typeface="+mn-lt"/>
              </a:rPr>
              <a:t>project</a:t>
            </a:r>
          </a:p>
          <a:p>
            <a:endParaRPr lang="en-US" altLang="en-US" sz="1600" dirty="0">
              <a:solidFill>
                <a:schemeClr val="tx1"/>
              </a:solidFill>
              <a:latin typeface="+mn-lt"/>
            </a:endParaRPr>
          </a:p>
          <a:p>
            <a:r>
              <a:rPr lang="en-US" altLang="en-US" sz="1600" dirty="0">
                <a:solidFill>
                  <a:schemeClr val="tx1"/>
                </a:solidFill>
                <a:latin typeface="+mn-lt"/>
              </a:rPr>
              <a:t>a marketing </a:t>
            </a:r>
            <a:r>
              <a:rPr lang="en-US" altLang="en-US" sz="1600" dirty="0" smtClean="0">
                <a:solidFill>
                  <a:schemeClr val="tx1"/>
                </a:solidFill>
                <a:latin typeface="+mn-lt"/>
              </a:rPr>
              <a:t>campaign</a:t>
            </a:r>
          </a:p>
          <a:p>
            <a:endParaRPr lang="en-US" altLang="en-US" sz="1600" dirty="0">
              <a:solidFill>
                <a:schemeClr val="tx1"/>
              </a:solidFill>
              <a:latin typeface="+mn-lt"/>
            </a:endParaRPr>
          </a:p>
          <a:p>
            <a:r>
              <a:rPr lang="en-US" altLang="en-US" sz="1600" dirty="0">
                <a:solidFill>
                  <a:schemeClr val="tx1"/>
                </a:solidFill>
                <a:latin typeface="+mn-lt"/>
              </a:rPr>
              <a:t>a helpdesk </a:t>
            </a:r>
            <a:r>
              <a:rPr lang="en-US" altLang="en-US" sz="1600" dirty="0" smtClean="0">
                <a:solidFill>
                  <a:schemeClr val="tx1"/>
                </a:solidFill>
                <a:latin typeface="+mn-lt"/>
              </a:rPr>
              <a:t>system</a:t>
            </a:r>
          </a:p>
          <a:p>
            <a:endParaRPr lang="en-US" altLang="en-US" sz="1600" dirty="0">
              <a:solidFill>
                <a:schemeClr val="tx1"/>
              </a:solidFill>
              <a:latin typeface="+mn-lt"/>
            </a:endParaRPr>
          </a:p>
          <a:p>
            <a:r>
              <a:rPr lang="en-US" altLang="en-US" sz="1600" dirty="0">
                <a:solidFill>
                  <a:schemeClr val="tx1"/>
                </a:solidFill>
                <a:latin typeface="+mn-lt"/>
              </a:rPr>
              <a:t>a leave request management </a:t>
            </a:r>
            <a:r>
              <a:rPr lang="en-US" altLang="en-US" sz="1600" dirty="0" smtClean="0">
                <a:solidFill>
                  <a:schemeClr val="tx1"/>
                </a:solidFill>
                <a:latin typeface="+mn-lt"/>
              </a:rPr>
              <a:t>system</a:t>
            </a:r>
          </a:p>
          <a:p>
            <a:endParaRPr lang="en-US" altLang="en-US" sz="1600" dirty="0">
              <a:solidFill>
                <a:schemeClr val="tx1"/>
              </a:solidFill>
              <a:latin typeface="+mn-lt"/>
            </a:endParaRPr>
          </a:p>
          <a:p>
            <a:r>
              <a:rPr lang="en-US" altLang="en-US" sz="1600" dirty="0">
                <a:solidFill>
                  <a:schemeClr val="tx1"/>
                </a:solidFill>
                <a:latin typeface="+mn-lt"/>
              </a:rPr>
              <a:t>a website enhancement request system</a:t>
            </a:r>
          </a:p>
        </p:txBody>
      </p:sp>
      <p:sp>
        <p:nvSpPr>
          <p:cNvPr id="6" name="Title 1"/>
          <p:cNvSpPr>
            <a:spLocks noGrp="1"/>
          </p:cNvSpPr>
          <p:nvPr>
            <p:ph type="title"/>
          </p:nvPr>
        </p:nvSpPr>
        <p:spPr>
          <a:xfrm>
            <a:off x="392875" y="556161"/>
            <a:ext cx="8382000" cy="609600"/>
          </a:xfrm>
        </p:spPr>
        <p:txBody>
          <a:bodyPr>
            <a:normAutofit/>
          </a:bodyPr>
          <a:lstStyle/>
          <a:p>
            <a:r>
              <a:rPr lang="en-US" altLang="en-US" sz="2400" dirty="0" smtClean="0">
                <a:solidFill>
                  <a:srgbClr val="002C77"/>
                </a:solidFill>
                <a:latin typeface="Arial Black" panose="020B0A04020102020204" pitchFamily="34" charset="0"/>
              </a:rPr>
              <a:t>Project in JIRA</a:t>
            </a:r>
          </a:p>
        </p:txBody>
      </p:sp>
    </p:spTree>
    <p:extLst>
      <p:ext uri="{BB962C8B-B14F-4D97-AF65-F5344CB8AC3E}">
        <p14:creationId xmlns:p14="http://schemas.microsoft.com/office/powerpoint/2010/main" val="331845689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ank Presentation">
  <a:themeElements>
    <a:clrScheme name="Hexaware color">
      <a:dk1>
        <a:srgbClr val="002F5F"/>
      </a:dk1>
      <a:lt1>
        <a:srgbClr val="FFFFFF"/>
      </a:lt1>
      <a:dk2>
        <a:srgbClr val="F37E20"/>
      </a:dk2>
      <a:lt2>
        <a:srgbClr val="5F5F5F"/>
      </a:lt2>
      <a:accent1>
        <a:srgbClr val="7F7F7F"/>
      </a:accent1>
      <a:accent2>
        <a:srgbClr val="AAC8E3"/>
      </a:accent2>
      <a:accent3>
        <a:srgbClr val="FDB813"/>
      </a:accent3>
      <a:accent4>
        <a:srgbClr val="0074EA"/>
      </a:accent4>
      <a:accent5>
        <a:srgbClr val="F37E20"/>
      </a:accent5>
      <a:accent6>
        <a:srgbClr val="FDB813"/>
      </a:accent6>
      <a:hlink>
        <a:srgbClr val="D5EAFF"/>
      </a:hlink>
      <a:folHlink>
        <a:srgbClr val="DFDFDF"/>
      </a:folHlink>
    </a:clrScheme>
    <a:fontScheme name="Hexaware font">
      <a:majorFont>
        <a:latin typeface="HelveticaNeue Condense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163A7C67960D459857136DA7ADCE54" ma:contentTypeVersion="0" ma:contentTypeDescription="Create a new document." ma:contentTypeScope="" ma:versionID="bd1aa26a8e8a2127e746cd1e0316c9bd">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haredContentType xmlns="Microsoft.SharePoint.Taxonomy.ContentTypeSync" SourceId="2427474e-60f8-4f75-abfc-98841d67cf98" ContentTypeId="0x01"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2C616BB-2EC3-4AC0-A9B5-0F6680F1F19E}"/>
</file>

<file path=customXml/itemProps2.xml><?xml version="1.0" encoding="utf-8"?>
<ds:datastoreItem xmlns:ds="http://schemas.openxmlformats.org/officeDocument/2006/customXml" ds:itemID="{EFE2F61D-0844-4312-8295-BA9460D20164}"/>
</file>

<file path=customXml/itemProps3.xml><?xml version="1.0" encoding="utf-8"?>
<ds:datastoreItem xmlns:ds="http://schemas.openxmlformats.org/officeDocument/2006/customXml" ds:itemID="{D44B6AB7-E562-4379-9F8F-99EB6BD361CF}"/>
</file>

<file path=customXml/itemProps4.xml><?xml version="1.0" encoding="utf-8"?>
<ds:datastoreItem xmlns:ds="http://schemas.openxmlformats.org/officeDocument/2006/customXml" ds:itemID="{1590D1E7-2A80-490F-937A-F1E57FE1C728}"/>
</file>

<file path=docProps/app.xml><?xml version="1.0" encoding="utf-8"?>
<Properties xmlns="http://schemas.openxmlformats.org/officeDocument/2006/extended-properties" xmlns:vt="http://schemas.openxmlformats.org/officeDocument/2006/docPropsVTypes">
  <Template>Q3 2014 Board Meeting v4 November 2 2014</Template>
  <TotalTime>13918</TotalTime>
  <Words>548</Words>
  <Application>Microsoft Office PowerPoint</Application>
  <PresentationFormat>Widescreen</PresentationFormat>
  <Paragraphs>177</Paragraphs>
  <Slides>36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ＭＳ Ｐゴシック</vt:lpstr>
      <vt:lpstr>Arial</vt:lpstr>
      <vt:lpstr>Arial Black</vt:lpstr>
      <vt:lpstr>Baskerville Old Face</vt:lpstr>
      <vt:lpstr>Brush Script Std</vt:lpstr>
      <vt:lpstr>Calibri</vt:lpstr>
      <vt:lpstr>Helvetica Condensed</vt:lpstr>
      <vt:lpstr>HelveticaNeue Condensed</vt:lpstr>
      <vt:lpstr>Times</vt:lpstr>
      <vt:lpstr>Wingdings</vt:lpstr>
      <vt:lpstr>Blank Presentation</vt:lpstr>
      <vt:lpstr>JIRA Classic and Agile</vt:lpstr>
      <vt:lpstr>Course Objectives</vt:lpstr>
      <vt:lpstr>JIRA Overview</vt:lpstr>
      <vt:lpstr>Why JIRA?</vt:lpstr>
      <vt:lpstr>Who Uses JIRA?</vt:lpstr>
      <vt:lpstr>JIRA Menus</vt:lpstr>
      <vt:lpstr>Structure of JIRA</vt:lpstr>
      <vt:lpstr>Access to JIRA</vt:lpstr>
      <vt:lpstr>Project in JIRA</vt:lpstr>
      <vt:lpstr>What is a Component?</vt:lpstr>
      <vt:lpstr>What is a Version?</vt:lpstr>
      <vt:lpstr>Workflow</vt:lpstr>
      <vt:lpstr>What is an Issue?</vt:lpstr>
      <vt:lpstr>Dashboard in JIRA</vt:lpstr>
      <vt:lpstr>Working with an Issue</vt:lpstr>
      <vt:lpstr>Working with an Issue</vt:lpstr>
      <vt:lpstr>Working with an Issue</vt:lpstr>
      <vt:lpstr>Working with an Issue</vt:lpstr>
      <vt:lpstr>Working with an Issue</vt:lpstr>
      <vt:lpstr>Creating Sub task</vt:lpstr>
      <vt:lpstr>Viewing an Issue's Change History</vt:lpstr>
      <vt:lpstr>Viewing an Issue's Change History…</vt:lpstr>
      <vt:lpstr>Subscribing to a Filter</vt:lpstr>
      <vt:lpstr>Browsing a Project</vt:lpstr>
      <vt:lpstr>Generating Reports</vt:lpstr>
      <vt:lpstr>Generating Reports…</vt:lpstr>
      <vt:lpstr>Create New Dashboard</vt:lpstr>
      <vt:lpstr>Customizing the Dashboard</vt:lpstr>
      <vt:lpstr>Customizing the Dashboard…</vt:lpstr>
      <vt:lpstr>JIRA Agile</vt:lpstr>
      <vt:lpstr>Agile</vt:lpstr>
      <vt:lpstr>JIRA Agile - Creating a Board</vt:lpstr>
      <vt:lpstr>JIRA Agile - Creating a Board…</vt:lpstr>
      <vt:lpstr>Scrum Board</vt:lpstr>
      <vt:lpstr>Story Estimation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hexaware template</dc:title>
  <dc:creator>Sivaraj R</dc:creator>
  <cp:lastModifiedBy>Jamuna rani Kanniah chandran</cp:lastModifiedBy>
  <cp:revision>855</cp:revision>
  <dcterms:created xsi:type="dcterms:W3CDTF">2014-11-02T05:32:32Z</dcterms:created>
  <dcterms:modified xsi:type="dcterms:W3CDTF">2017-11-19T04:10:36Z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0x01010067163A7C67960D459857136DA7ADCE54</vt:lpwstr>
  </property>
</Properties>
</file>