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387" r:id="rId7"/>
    <p:sldId id="388" r:id="rId8"/>
    <p:sldId id="389" r:id="rId9"/>
    <p:sldId id="390" r:id="rId10"/>
    <p:sldId id="391" r:id="rId11"/>
    <p:sldId id="39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52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577" indent="-28060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242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139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367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9337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830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727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624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8FB61-6215-472C-BAEF-94B31831E4E2}" type="slidenum">
              <a:rPr lang="en-US" altLang="en-US" sz="1200">
                <a:latin typeface="Arial" charset="0"/>
              </a:rPr>
              <a:pPr eaLnBrk="1" hangingPunct="1"/>
              <a:t>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Two types of indexes can be created. One type is a unique index: the Oracle server automatically</a:t>
            </a:r>
          </a:p>
          <a:p>
            <a:pPr eaLnBrk="1" hangingPunct="1"/>
            <a:r>
              <a:rPr lang="en-US" altLang="en-US" smtClean="0"/>
              <a:t>creates this index when you define a column in a table to have a PRIMARY KEY or a UNIQUE key</a:t>
            </a:r>
          </a:p>
          <a:p>
            <a:pPr eaLnBrk="1" hangingPunct="1"/>
            <a:r>
              <a:rPr lang="en-US" altLang="en-US" smtClean="0"/>
              <a:t>constraint. The name of the index is the name given to the constraint.</a:t>
            </a:r>
          </a:p>
          <a:p>
            <a:pPr eaLnBrk="1" hangingPunct="1"/>
            <a:r>
              <a:rPr lang="en-US" altLang="en-US" smtClean="0"/>
              <a:t>The other type of index is a nonunique index, which a user can create. For example, you can create a</a:t>
            </a:r>
          </a:p>
          <a:p>
            <a:pPr eaLnBrk="1" hangingPunct="1"/>
            <a:r>
              <a:rPr lang="en-US" altLang="en-US" smtClean="0"/>
              <a:t>FOREIGN KEY column index for a join in a query to improve retrieval speed.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74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577" indent="-28060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242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139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367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9337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830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727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624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D32933-86D1-4177-91AC-54BA4DC2B201}" type="slidenum">
              <a:rPr lang="en-US" altLang="en-US" sz="1200">
                <a:latin typeface="Arial" charset="0"/>
              </a:rPr>
              <a:pPr ea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More Is Not Always Better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More indexes on a table does not mean faster queries. Each DML operation that is committed on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table with indexes means that the indexes must be updated. The more indexes you have associated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 a table, the more effort the Oracle server must make to update all the indexes after a DML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When to Create an 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Therefore, you should create indexes only if: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The column contains a wide range of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The column contains a large number of null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One or more columns are frequently used together in a WHERE clause or join condition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The table is large and most queries are expected to retrieve less than 2–4% of the rows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Remember that if you want to enforce uniqueness, you should define a unique constraint in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definition. Then a unique index is created automatically.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06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en-US" smtClean="0"/>
              <a:t>- </a:t>
            </a:r>
            <a:r>
              <a:rPr lang="en-US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Understand </a:t>
            </a:r>
            <a:r>
              <a:rPr lang="en-US" sz="2664" smtClean="0">
                <a:solidFill>
                  <a:schemeClr val="tx1"/>
                </a:solidFill>
              </a:rPr>
              <a:t>and create index </a:t>
            </a:r>
            <a:r>
              <a:rPr lang="en-US" sz="2664" dirty="0" smtClean="0">
                <a:solidFill>
                  <a:schemeClr val="tx1"/>
                </a:solidFill>
              </a:rPr>
              <a:t>and its usage in MySQL Database.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7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  Index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144" y="1248563"/>
            <a:ext cx="10372530" cy="4897665"/>
          </a:xfrm>
        </p:spPr>
        <p:txBody>
          <a:bodyPr>
            <a:normAutofit/>
          </a:bodyPr>
          <a:lstStyle/>
          <a:p>
            <a:pPr eaLnBrk="1" hangingPunct="1"/>
            <a:endParaRPr lang="en-US" altLang="en-US" b="1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Is a schema object is used by the Oracle server to speed up the retrieval of rows by using a pointer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Can reduce disk I/O by using a rapid path access method to locate data quickly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Is independent of the table it indexes</a:t>
            </a:r>
          </a:p>
          <a:p>
            <a:pPr marL="0" indent="0" eaLnBrk="1" hangingPunct="1">
              <a:buNone/>
            </a:pPr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Is used and maintained automatically by the Oracle server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172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Indexes Continued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11" y="1398096"/>
            <a:ext cx="10463755" cy="48976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• </a:t>
            </a:r>
            <a:r>
              <a:rPr lang="en-US" altLang="en-US" sz="1800" b="1" dirty="0" smtClean="0"/>
              <a:t>Automatically:</a:t>
            </a:r>
            <a:r>
              <a:rPr lang="en-US" altLang="en-US" sz="1800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A unique index is created automatically when you define a PRIMARY KEY or UNIQUE constraint in a table definition.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</a:t>
            </a:r>
            <a:r>
              <a:rPr lang="en-US" altLang="en-US" sz="1800" b="1" dirty="0" smtClean="0"/>
              <a:t>Manually:</a:t>
            </a:r>
            <a:r>
              <a:rPr lang="en-US" altLang="en-US" sz="1800" dirty="0" smtClean="0"/>
              <a:t> Users can create non unique indexes on columns to speed up access to the rows.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87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Creating an Index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7328" y="1364642"/>
            <a:ext cx="6973423" cy="48976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chemeClr val="bg2"/>
                </a:solidFill>
              </a:rPr>
              <a:t>Create an index on one or more columns.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Syntax: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CREATE INDEX </a:t>
            </a:r>
            <a:r>
              <a:rPr lang="en-US" altLang="en-US" sz="1800" i="1" dirty="0" err="1" smtClean="0">
                <a:solidFill>
                  <a:srgbClr val="002060"/>
                </a:solidFill>
              </a:rPr>
              <a:t>index</a:t>
            </a: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ON 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table </a:t>
            </a:r>
            <a:r>
              <a:rPr lang="en-US" altLang="en-US" sz="1800" dirty="0" smtClean="0">
                <a:solidFill>
                  <a:srgbClr val="002060"/>
                </a:solidFill>
              </a:rPr>
              <a:t>(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column</a:t>
            </a:r>
            <a:r>
              <a:rPr lang="en-US" altLang="en-US" sz="1800" dirty="0" smtClean="0">
                <a:solidFill>
                  <a:srgbClr val="002060"/>
                </a:solidFill>
              </a:rPr>
              <a:t>[, 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column</a:t>
            </a:r>
            <a:r>
              <a:rPr lang="en-US" altLang="en-US" sz="1800" dirty="0" smtClean="0">
                <a:solidFill>
                  <a:srgbClr val="002060"/>
                </a:solidFill>
              </a:rPr>
              <a:t>]...);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Example: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CREATE INDEX </a:t>
            </a:r>
            <a:r>
              <a:rPr lang="en-US" altLang="en-US" sz="1800" dirty="0" err="1" smtClean="0">
                <a:solidFill>
                  <a:srgbClr val="002060"/>
                </a:solidFill>
              </a:rPr>
              <a:t>emp_last_name_idx</a:t>
            </a:r>
            <a:endParaRPr lang="en-US" altLang="en-US" sz="18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ON employees(</a:t>
            </a:r>
            <a:r>
              <a:rPr lang="en-US" altLang="en-US" sz="1800" dirty="0" err="1" smtClean="0">
                <a:solidFill>
                  <a:srgbClr val="002060"/>
                </a:solidFill>
              </a:rPr>
              <a:t>last_name</a:t>
            </a:r>
            <a:r>
              <a:rPr lang="en-US" altLang="en-US" sz="1800" dirty="0" smtClean="0">
                <a:solidFill>
                  <a:srgbClr val="002060"/>
                </a:solidFill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Index created.</a:t>
            </a:r>
          </a:p>
          <a:p>
            <a:pPr marL="0" indent="0" eaLnBrk="1" hangingPunct="1">
              <a:buNone/>
            </a:pPr>
            <a:endParaRPr lang="en-US" altLang="en-US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alt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5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Creating an Index continued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004" y="1416099"/>
            <a:ext cx="10125308" cy="48976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/>
              <a:t>You should create an index if: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A column contains a wide range of values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A column contains a large number of null values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One or more columns are frequently used together in a WHERE clause or a join condition.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table is large and most queries are expected to retrieve less than 2 to 4 percent of the rows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4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Creating an Index continued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463" y="1337368"/>
            <a:ext cx="9814162" cy="489766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800" dirty="0" smtClean="0"/>
              <a:t>It is usually not worth creating an index if: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table is small</a:t>
            </a:r>
          </a:p>
          <a:p>
            <a:pPr marL="532907" lvl="1" indent="0">
              <a:buNone/>
            </a:pPr>
            <a:r>
              <a:rPr lang="en-US" altLang="en-US" sz="1533" dirty="0" smtClean="0"/>
              <a:t>• The columns are not often used as a condition in the query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Most queries are expected to retrieve more than 2 to 4 percent of the rows in the table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table is updated frequently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indexed columns are referenced as part of an expression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812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36081E-5A07-46CB-906A-F4ECB4276CDA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026BB446-E87B-49DE-A2FB-C090BFC52247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32570</TotalTime>
  <Words>546</Words>
  <Application>Microsoft Office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MySQL - index</vt:lpstr>
      <vt:lpstr>Session Objective</vt:lpstr>
      <vt:lpstr>Index</vt:lpstr>
      <vt:lpstr>  Index </vt:lpstr>
      <vt:lpstr>Indexes Continued </vt:lpstr>
      <vt:lpstr>Creating an Index </vt:lpstr>
      <vt:lpstr>Creating an Index continued </vt:lpstr>
      <vt:lpstr>Creating an Index continued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761</cp:revision>
  <dcterms:created xsi:type="dcterms:W3CDTF">2014-11-02T05:32:32Z</dcterms:created>
  <dcterms:modified xsi:type="dcterms:W3CDTF">2017-11-10T06:10:08Z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