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slides/slide43.xml" ContentType="application/vnd.openxmlformats-officedocument.presentationml.slide+xml"/>
  <Override PartName="/ppt/diagrams/data1.xml" ContentType="application/vnd.openxmlformats-officedocument.drawingml.diagramData+xml"/>
  <Override PartName="/ppt/slides/slide44.xml" ContentType="application/vnd.openxmlformats-officedocument.presentationml.slide+xml"/>
  <Override PartName="/ppt/presentation.xml" ContentType="application/vnd.openxmlformats-officedocument.presentationml.presentation.main+xml"/>
  <Override PartName="/ppt/slides/slide42.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1.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7.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Layouts/slideLayout18.xml" ContentType="application/vnd.openxmlformats-officedocument.presentationml.slideLayout+xml"/>
  <Override PartName="/ppt/notesSlides/notesSlide1.xml" ContentType="application/vnd.openxmlformats-officedocument.presentationml.notesSlid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diagrams/layout1.xml" ContentType="application/vnd.openxmlformats-officedocument.drawingml.diagramLayout+xml"/>
  <Override PartName="/ppt/theme/theme2.xml" ContentType="application/vnd.openxmlformats-officedocument.theme+xml"/>
  <Override PartName="/ppt/diagrams/quickStyle1.xml" ContentType="application/vnd.openxmlformats-officedocument.drawingml.diagramStyle+xml"/>
  <Override PartName="/ppt/diagrams/drawing1.xml" ContentType="application/vnd.ms-office.drawingml.diagramDrawing+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diagrams/colors1.xml" ContentType="application/vnd.openxmlformats-officedocument.drawingml.diagramColors+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49"/>
  </p:notesMasterIdLst>
  <p:handoutMasterIdLst>
    <p:handoutMasterId r:id="rId50"/>
  </p:handoutMasterIdLst>
  <p:sldIdLst>
    <p:sldId id="256" r:id="rId5"/>
    <p:sldId id="279" r:id="rId6"/>
    <p:sldId id="257" r:id="rId7"/>
    <p:sldId id="272" r:id="rId8"/>
    <p:sldId id="273" r:id="rId9"/>
    <p:sldId id="274" r:id="rId10"/>
    <p:sldId id="280" r:id="rId11"/>
    <p:sldId id="275" r:id="rId12"/>
    <p:sldId id="278" r:id="rId13"/>
    <p:sldId id="276" r:id="rId14"/>
    <p:sldId id="277"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8" r:id="rId32"/>
    <p:sldId id="297" r:id="rId33"/>
    <p:sldId id="299" r:id="rId34"/>
    <p:sldId id="300" r:id="rId35"/>
    <p:sldId id="301" r:id="rId36"/>
    <p:sldId id="302" r:id="rId37"/>
    <p:sldId id="303" r:id="rId38"/>
    <p:sldId id="304" r:id="rId39"/>
    <p:sldId id="305" r:id="rId40"/>
    <p:sldId id="306" r:id="rId41"/>
    <p:sldId id="307" r:id="rId42"/>
    <p:sldId id="308" r:id="rId43"/>
    <p:sldId id="310" r:id="rId44"/>
    <p:sldId id="311" r:id="rId45"/>
    <p:sldId id="312" r:id="rId46"/>
    <p:sldId id="313" r:id="rId47"/>
    <p:sldId id="268"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33"/>
    <a:srgbClr val="000000"/>
    <a:srgbClr val="FFFFFF"/>
    <a:srgbClr val="FFB006"/>
    <a:srgbClr val="0E4EFF"/>
    <a:srgbClr val="FB0A1A"/>
    <a:srgbClr val="F39220"/>
    <a:srgbClr val="B40028"/>
    <a:srgbClr val="FF0000"/>
    <a:srgbClr val="0000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7" autoAdjust="0"/>
  </p:normalViewPr>
  <p:slideViewPr>
    <p:cSldViewPr snapToGrid="0">
      <p:cViewPr varScale="1">
        <p:scale>
          <a:sx n="70" d="100"/>
          <a:sy n="70" d="100"/>
        </p:scale>
        <p:origin x="738" y="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55" Type="http://schemas.openxmlformats.org/officeDocument/2006/relationships/customXml" Target="../customXml/item4.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B50219-30F1-4882-95DD-42160D881B8E}" type="doc">
      <dgm:prSet loTypeId="urn:microsoft.com/office/officeart/2005/8/layout/vProcess5" loCatId="process" qsTypeId="urn:microsoft.com/office/officeart/2005/8/quickstyle/3d2" qsCatId="3D" csTypeId="urn:microsoft.com/office/officeart/2005/8/colors/accent1_2" csCatId="accent1" phldr="1"/>
      <dgm:spPr/>
      <dgm:t>
        <a:bodyPr/>
        <a:lstStyle/>
        <a:p>
          <a:endParaRPr lang="en-US"/>
        </a:p>
      </dgm:t>
    </dgm:pt>
    <dgm:pt modelId="{154C4D48-5D55-49B1-9A3C-0ED640338E0D}">
      <dgm:prSet/>
      <dgm:spPr>
        <a:solidFill>
          <a:schemeClr val="tx1">
            <a:lumMod val="90000"/>
            <a:lumOff val="10000"/>
          </a:schemeClr>
        </a:solidFill>
        <a:ln w="28575">
          <a:solidFill>
            <a:schemeClr val="tx1"/>
          </a:solidFill>
        </a:ln>
      </dgm:spPr>
      <dgm:t>
        <a:bodyPr/>
        <a:lstStyle/>
        <a:p>
          <a:pPr rtl="0"/>
          <a:r>
            <a:rPr lang="en-US" b="1" dirty="0" smtClean="0"/>
            <a:t>Step 1 – Install Java on your computer</a:t>
          </a:r>
          <a:endParaRPr lang="en-US" dirty="0"/>
        </a:p>
      </dgm:t>
    </dgm:pt>
    <dgm:pt modelId="{D5E39EA0-E550-4EDC-B749-0E3B53AC6ED3}" type="parTrans" cxnId="{7245BC25-FBB8-45C0-BA63-91CE762CF797}">
      <dgm:prSet/>
      <dgm:spPr/>
      <dgm:t>
        <a:bodyPr/>
        <a:lstStyle/>
        <a:p>
          <a:endParaRPr lang="en-US"/>
        </a:p>
      </dgm:t>
    </dgm:pt>
    <dgm:pt modelId="{9855A0E2-E7D0-4343-A458-93026B077861}" type="sibTrans" cxnId="{7245BC25-FBB8-45C0-BA63-91CE762CF797}">
      <dgm:prSet/>
      <dgm:spPr>
        <a:solidFill>
          <a:schemeClr val="bg1">
            <a:alpha val="89804"/>
          </a:schemeClr>
        </a:solidFill>
      </dgm:spPr>
      <dgm:t>
        <a:bodyPr/>
        <a:lstStyle/>
        <a:p>
          <a:endParaRPr lang="en-US"/>
        </a:p>
      </dgm:t>
    </dgm:pt>
    <dgm:pt modelId="{F83B6208-9A47-4035-951A-13C4DE391A8D}">
      <dgm:prSet/>
      <dgm:spPr>
        <a:solidFill>
          <a:schemeClr val="bg1">
            <a:lumMod val="50000"/>
          </a:schemeClr>
        </a:solidFill>
        <a:ln w="28575">
          <a:solidFill>
            <a:schemeClr val="tx1"/>
          </a:solidFill>
        </a:ln>
      </dgm:spPr>
      <dgm:t>
        <a:bodyPr/>
        <a:lstStyle/>
        <a:p>
          <a:pPr rtl="0"/>
          <a:r>
            <a:rPr lang="en-US" b="1" dirty="0" smtClean="0"/>
            <a:t>Step 2 – Install Eclipse IDE</a:t>
          </a:r>
          <a:endParaRPr lang="en-US" dirty="0"/>
        </a:p>
      </dgm:t>
    </dgm:pt>
    <dgm:pt modelId="{FF0D06AF-9C7B-4826-A204-0E078113D1B6}" type="parTrans" cxnId="{BAB1D416-0654-4485-B8F4-67C5A83F48B8}">
      <dgm:prSet/>
      <dgm:spPr/>
      <dgm:t>
        <a:bodyPr/>
        <a:lstStyle/>
        <a:p>
          <a:endParaRPr lang="en-US"/>
        </a:p>
      </dgm:t>
    </dgm:pt>
    <dgm:pt modelId="{8498FEAD-8B2C-41BB-91D9-ADBFA8078D14}" type="sibTrans" cxnId="{BAB1D416-0654-4485-B8F4-67C5A83F48B8}">
      <dgm:prSet/>
      <dgm:spPr/>
      <dgm:t>
        <a:bodyPr/>
        <a:lstStyle/>
        <a:p>
          <a:endParaRPr lang="en-US"/>
        </a:p>
      </dgm:t>
    </dgm:pt>
    <dgm:pt modelId="{DB88AA16-9CC6-46C9-841A-9C42FA8BD2EE}">
      <dgm:prSet/>
      <dgm:spPr>
        <a:solidFill>
          <a:schemeClr val="tx1">
            <a:lumMod val="90000"/>
            <a:lumOff val="10000"/>
          </a:schemeClr>
        </a:solidFill>
        <a:ln w="28575">
          <a:solidFill>
            <a:schemeClr val="tx1"/>
          </a:solidFill>
        </a:ln>
      </dgm:spPr>
      <dgm:t>
        <a:bodyPr/>
        <a:lstStyle/>
        <a:p>
          <a:pPr rtl="0"/>
          <a:r>
            <a:rPr lang="en-US" b="1" dirty="0" smtClean="0"/>
            <a:t>Step 3 – Download the Selenium Java Client Driver</a:t>
          </a:r>
          <a:endParaRPr lang="en-US" dirty="0"/>
        </a:p>
      </dgm:t>
    </dgm:pt>
    <dgm:pt modelId="{55E2FC59-8BA9-4CDB-A437-97572F633437}" type="parTrans" cxnId="{227CB0AF-141B-45B9-95FA-66AF396DD006}">
      <dgm:prSet/>
      <dgm:spPr/>
      <dgm:t>
        <a:bodyPr/>
        <a:lstStyle/>
        <a:p>
          <a:endParaRPr lang="en-US"/>
        </a:p>
      </dgm:t>
    </dgm:pt>
    <dgm:pt modelId="{4DD4D669-DD3E-4D6D-B11C-0179D5A4117E}" type="sibTrans" cxnId="{227CB0AF-141B-45B9-95FA-66AF396DD006}">
      <dgm:prSet/>
      <dgm:spPr/>
      <dgm:t>
        <a:bodyPr/>
        <a:lstStyle/>
        <a:p>
          <a:endParaRPr lang="en-US"/>
        </a:p>
      </dgm:t>
    </dgm:pt>
    <dgm:pt modelId="{DB645181-666A-4D69-A5DE-D9FE63DDAD01}">
      <dgm:prSet/>
      <dgm:spPr>
        <a:solidFill>
          <a:schemeClr val="bg1">
            <a:lumMod val="50000"/>
          </a:schemeClr>
        </a:solidFill>
        <a:ln w="28575">
          <a:solidFill>
            <a:schemeClr val="tx1"/>
          </a:solidFill>
        </a:ln>
      </dgm:spPr>
      <dgm:t>
        <a:bodyPr/>
        <a:lstStyle/>
        <a:p>
          <a:pPr rtl="0"/>
          <a:r>
            <a:rPr lang="en-US" b="1" dirty="0" smtClean="0"/>
            <a:t>Step 4 - Configure Eclipse IDE with </a:t>
          </a:r>
          <a:r>
            <a:rPr lang="en-US" b="1" dirty="0" err="1" smtClean="0"/>
            <a:t>WebDriver</a:t>
          </a:r>
          <a:endParaRPr lang="en-US" b="1" dirty="0"/>
        </a:p>
      </dgm:t>
    </dgm:pt>
    <dgm:pt modelId="{6DC1A968-A056-4CFC-99D0-1F096B91F714}" type="parTrans" cxnId="{D669D5D9-319F-4998-AB64-36031160016F}">
      <dgm:prSet/>
      <dgm:spPr/>
      <dgm:t>
        <a:bodyPr/>
        <a:lstStyle/>
        <a:p>
          <a:endParaRPr lang="en-US"/>
        </a:p>
      </dgm:t>
    </dgm:pt>
    <dgm:pt modelId="{474C1FC6-D93E-497D-855D-351A856C17E0}" type="sibTrans" cxnId="{D669D5D9-319F-4998-AB64-36031160016F}">
      <dgm:prSet/>
      <dgm:spPr/>
      <dgm:t>
        <a:bodyPr/>
        <a:lstStyle/>
        <a:p>
          <a:endParaRPr lang="en-US"/>
        </a:p>
      </dgm:t>
    </dgm:pt>
    <dgm:pt modelId="{F43146C3-74D8-415C-8776-CD7EB4D0255B}" type="pres">
      <dgm:prSet presAssocID="{A9B50219-30F1-4882-95DD-42160D881B8E}" presName="outerComposite" presStyleCnt="0">
        <dgm:presLayoutVars>
          <dgm:chMax val="5"/>
          <dgm:dir/>
          <dgm:resizeHandles val="exact"/>
        </dgm:presLayoutVars>
      </dgm:prSet>
      <dgm:spPr/>
      <dgm:t>
        <a:bodyPr/>
        <a:lstStyle/>
        <a:p>
          <a:endParaRPr lang="en-US"/>
        </a:p>
      </dgm:t>
    </dgm:pt>
    <dgm:pt modelId="{536BAC5B-941A-4942-8AEE-4ADDF4C7124A}" type="pres">
      <dgm:prSet presAssocID="{A9B50219-30F1-4882-95DD-42160D881B8E}" presName="dummyMaxCanvas" presStyleCnt="0">
        <dgm:presLayoutVars/>
      </dgm:prSet>
      <dgm:spPr/>
      <dgm:t>
        <a:bodyPr/>
        <a:lstStyle/>
        <a:p>
          <a:endParaRPr lang="en-US"/>
        </a:p>
      </dgm:t>
    </dgm:pt>
    <dgm:pt modelId="{38C15C41-2B35-4301-88FE-07B3549D20CE}" type="pres">
      <dgm:prSet presAssocID="{A9B50219-30F1-4882-95DD-42160D881B8E}" presName="FourNodes_1" presStyleLbl="node1" presStyleIdx="0" presStyleCnt="4">
        <dgm:presLayoutVars>
          <dgm:bulletEnabled val="1"/>
        </dgm:presLayoutVars>
      </dgm:prSet>
      <dgm:spPr/>
      <dgm:t>
        <a:bodyPr/>
        <a:lstStyle/>
        <a:p>
          <a:endParaRPr lang="en-US"/>
        </a:p>
      </dgm:t>
    </dgm:pt>
    <dgm:pt modelId="{DF5ED9D2-3E77-4F51-A35B-CB955E865AAF}" type="pres">
      <dgm:prSet presAssocID="{A9B50219-30F1-4882-95DD-42160D881B8E}" presName="FourNodes_2" presStyleLbl="node1" presStyleIdx="1" presStyleCnt="4">
        <dgm:presLayoutVars>
          <dgm:bulletEnabled val="1"/>
        </dgm:presLayoutVars>
      </dgm:prSet>
      <dgm:spPr/>
      <dgm:t>
        <a:bodyPr/>
        <a:lstStyle/>
        <a:p>
          <a:endParaRPr lang="en-US"/>
        </a:p>
      </dgm:t>
    </dgm:pt>
    <dgm:pt modelId="{8D7082AC-B18C-465B-8F45-88C22DCF39E7}" type="pres">
      <dgm:prSet presAssocID="{A9B50219-30F1-4882-95DD-42160D881B8E}" presName="FourNodes_3" presStyleLbl="node1" presStyleIdx="2" presStyleCnt="4">
        <dgm:presLayoutVars>
          <dgm:bulletEnabled val="1"/>
        </dgm:presLayoutVars>
      </dgm:prSet>
      <dgm:spPr/>
      <dgm:t>
        <a:bodyPr/>
        <a:lstStyle/>
        <a:p>
          <a:endParaRPr lang="en-US"/>
        </a:p>
      </dgm:t>
    </dgm:pt>
    <dgm:pt modelId="{BEF06C83-3A49-4ECA-A299-8F38D08B3B30}" type="pres">
      <dgm:prSet presAssocID="{A9B50219-30F1-4882-95DD-42160D881B8E}" presName="FourNodes_4" presStyleLbl="node1" presStyleIdx="3" presStyleCnt="4">
        <dgm:presLayoutVars>
          <dgm:bulletEnabled val="1"/>
        </dgm:presLayoutVars>
      </dgm:prSet>
      <dgm:spPr/>
      <dgm:t>
        <a:bodyPr/>
        <a:lstStyle/>
        <a:p>
          <a:endParaRPr lang="en-US"/>
        </a:p>
      </dgm:t>
    </dgm:pt>
    <dgm:pt modelId="{E1A08B6A-AFBF-44CD-BB7F-C2C84D077CE5}" type="pres">
      <dgm:prSet presAssocID="{A9B50219-30F1-4882-95DD-42160D881B8E}" presName="FourConn_1-2" presStyleLbl="fgAccFollowNode1" presStyleIdx="0" presStyleCnt="3">
        <dgm:presLayoutVars>
          <dgm:bulletEnabled val="1"/>
        </dgm:presLayoutVars>
      </dgm:prSet>
      <dgm:spPr/>
      <dgm:t>
        <a:bodyPr/>
        <a:lstStyle/>
        <a:p>
          <a:endParaRPr lang="en-US"/>
        </a:p>
      </dgm:t>
    </dgm:pt>
    <dgm:pt modelId="{CD996DFD-0E2E-4BAB-9B8A-4FC56292FAF4}" type="pres">
      <dgm:prSet presAssocID="{A9B50219-30F1-4882-95DD-42160D881B8E}" presName="FourConn_2-3" presStyleLbl="fgAccFollowNode1" presStyleIdx="1" presStyleCnt="3">
        <dgm:presLayoutVars>
          <dgm:bulletEnabled val="1"/>
        </dgm:presLayoutVars>
      </dgm:prSet>
      <dgm:spPr/>
      <dgm:t>
        <a:bodyPr/>
        <a:lstStyle/>
        <a:p>
          <a:endParaRPr lang="en-US"/>
        </a:p>
      </dgm:t>
    </dgm:pt>
    <dgm:pt modelId="{7E7DAC2C-73FD-4D45-AE11-6D8470F4F993}" type="pres">
      <dgm:prSet presAssocID="{A9B50219-30F1-4882-95DD-42160D881B8E}" presName="FourConn_3-4" presStyleLbl="fgAccFollowNode1" presStyleIdx="2" presStyleCnt="3">
        <dgm:presLayoutVars>
          <dgm:bulletEnabled val="1"/>
        </dgm:presLayoutVars>
      </dgm:prSet>
      <dgm:spPr/>
      <dgm:t>
        <a:bodyPr/>
        <a:lstStyle/>
        <a:p>
          <a:endParaRPr lang="en-US"/>
        </a:p>
      </dgm:t>
    </dgm:pt>
    <dgm:pt modelId="{8C545D4E-5010-43A4-A808-379DA0BCB65F}" type="pres">
      <dgm:prSet presAssocID="{A9B50219-30F1-4882-95DD-42160D881B8E}" presName="FourNodes_1_text" presStyleLbl="node1" presStyleIdx="3" presStyleCnt="4">
        <dgm:presLayoutVars>
          <dgm:bulletEnabled val="1"/>
        </dgm:presLayoutVars>
      </dgm:prSet>
      <dgm:spPr/>
      <dgm:t>
        <a:bodyPr/>
        <a:lstStyle/>
        <a:p>
          <a:endParaRPr lang="en-US"/>
        </a:p>
      </dgm:t>
    </dgm:pt>
    <dgm:pt modelId="{59CBD9C9-06E9-44E8-8129-707EAD49A491}" type="pres">
      <dgm:prSet presAssocID="{A9B50219-30F1-4882-95DD-42160D881B8E}" presName="FourNodes_2_text" presStyleLbl="node1" presStyleIdx="3" presStyleCnt="4">
        <dgm:presLayoutVars>
          <dgm:bulletEnabled val="1"/>
        </dgm:presLayoutVars>
      </dgm:prSet>
      <dgm:spPr/>
      <dgm:t>
        <a:bodyPr/>
        <a:lstStyle/>
        <a:p>
          <a:endParaRPr lang="en-US"/>
        </a:p>
      </dgm:t>
    </dgm:pt>
    <dgm:pt modelId="{7F795A91-0951-41AC-8B63-437DBF6E24B9}" type="pres">
      <dgm:prSet presAssocID="{A9B50219-30F1-4882-95DD-42160D881B8E}" presName="FourNodes_3_text" presStyleLbl="node1" presStyleIdx="3" presStyleCnt="4">
        <dgm:presLayoutVars>
          <dgm:bulletEnabled val="1"/>
        </dgm:presLayoutVars>
      </dgm:prSet>
      <dgm:spPr/>
      <dgm:t>
        <a:bodyPr/>
        <a:lstStyle/>
        <a:p>
          <a:endParaRPr lang="en-US"/>
        </a:p>
      </dgm:t>
    </dgm:pt>
    <dgm:pt modelId="{49C1CE4E-0A15-45AE-AF20-84246B2398A2}" type="pres">
      <dgm:prSet presAssocID="{A9B50219-30F1-4882-95DD-42160D881B8E}" presName="FourNodes_4_text" presStyleLbl="node1" presStyleIdx="3" presStyleCnt="4">
        <dgm:presLayoutVars>
          <dgm:bulletEnabled val="1"/>
        </dgm:presLayoutVars>
      </dgm:prSet>
      <dgm:spPr/>
      <dgm:t>
        <a:bodyPr/>
        <a:lstStyle/>
        <a:p>
          <a:endParaRPr lang="en-US"/>
        </a:p>
      </dgm:t>
    </dgm:pt>
  </dgm:ptLst>
  <dgm:cxnLst>
    <dgm:cxn modelId="{E65A4E85-F262-48AD-931F-2E81F8295FFF}" type="presOf" srcId="{F83B6208-9A47-4035-951A-13C4DE391A8D}" destId="{DF5ED9D2-3E77-4F51-A35B-CB955E865AAF}" srcOrd="0" destOrd="0" presId="urn:microsoft.com/office/officeart/2005/8/layout/vProcess5"/>
    <dgm:cxn modelId="{227CB0AF-141B-45B9-95FA-66AF396DD006}" srcId="{A9B50219-30F1-4882-95DD-42160D881B8E}" destId="{DB88AA16-9CC6-46C9-841A-9C42FA8BD2EE}" srcOrd="2" destOrd="0" parTransId="{55E2FC59-8BA9-4CDB-A437-97572F633437}" sibTransId="{4DD4D669-DD3E-4D6D-B11C-0179D5A4117E}"/>
    <dgm:cxn modelId="{D669D5D9-319F-4998-AB64-36031160016F}" srcId="{A9B50219-30F1-4882-95DD-42160D881B8E}" destId="{DB645181-666A-4D69-A5DE-D9FE63DDAD01}" srcOrd="3" destOrd="0" parTransId="{6DC1A968-A056-4CFC-99D0-1F096B91F714}" sibTransId="{474C1FC6-D93E-497D-855D-351A856C17E0}"/>
    <dgm:cxn modelId="{8D6EF210-80DF-4B96-B6EA-BF15512B7133}" type="presOf" srcId="{DB88AA16-9CC6-46C9-841A-9C42FA8BD2EE}" destId="{7F795A91-0951-41AC-8B63-437DBF6E24B9}" srcOrd="1" destOrd="0" presId="urn:microsoft.com/office/officeart/2005/8/layout/vProcess5"/>
    <dgm:cxn modelId="{E3E9A3B9-2499-4D34-96D3-1D3A5353BB7F}" type="presOf" srcId="{154C4D48-5D55-49B1-9A3C-0ED640338E0D}" destId="{38C15C41-2B35-4301-88FE-07B3549D20CE}" srcOrd="0" destOrd="0" presId="urn:microsoft.com/office/officeart/2005/8/layout/vProcess5"/>
    <dgm:cxn modelId="{C2C0293F-F06E-4E0D-9D4A-AA726A18D7C0}" type="presOf" srcId="{4DD4D669-DD3E-4D6D-B11C-0179D5A4117E}" destId="{7E7DAC2C-73FD-4D45-AE11-6D8470F4F993}" srcOrd="0" destOrd="0" presId="urn:microsoft.com/office/officeart/2005/8/layout/vProcess5"/>
    <dgm:cxn modelId="{7245BC25-FBB8-45C0-BA63-91CE762CF797}" srcId="{A9B50219-30F1-4882-95DD-42160D881B8E}" destId="{154C4D48-5D55-49B1-9A3C-0ED640338E0D}" srcOrd="0" destOrd="0" parTransId="{D5E39EA0-E550-4EDC-B749-0E3B53AC6ED3}" sibTransId="{9855A0E2-E7D0-4343-A458-93026B077861}"/>
    <dgm:cxn modelId="{DD56E52F-C375-4B5B-834A-63797205AE46}" type="presOf" srcId="{154C4D48-5D55-49B1-9A3C-0ED640338E0D}" destId="{8C545D4E-5010-43A4-A808-379DA0BCB65F}" srcOrd="1" destOrd="0" presId="urn:microsoft.com/office/officeart/2005/8/layout/vProcess5"/>
    <dgm:cxn modelId="{D8EB2594-75E1-4781-A926-92B727216512}" type="presOf" srcId="{DB645181-666A-4D69-A5DE-D9FE63DDAD01}" destId="{49C1CE4E-0A15-45AE-AF20-84246B2398A2}" srcOrd="1" destOrd="0" presId="urn:microsoft.com/office/officeart/2005/8/layout/vProcess5"/>
    <dgm:cxn modelId="{6CA2A7DF-916B-4843-ACBD-7E3496538A14}" type="presOf" srcId="{DB645181-666A-4D69-A5DE-D9FE63DDAD01}" destId="{BEF06C83-3A49-4ECA-A299-8F38D08B3B30}" srcOrd="0" destOrd="0" presId="urn:microsoft.com/office/officeart/2005/8/layout/vProcess5"/>
    <dgm:cxn modelId="{A826F46C-D831-4EA1-87AC-853E9ACC35D8}" type="presOf" srcId="{8498FEAD-8B2C-41BB-91D9-ADBFA8078D14}" destId="{CD996DFD-0E2E-4BAB-9B8A-4FC56292FAF4}" srcOrd="0" destOrd="0" presId="urn:microsoft.com/office/officeart/2005/8/layout/vProcess5"/>
    <dgm:cxn modelId="{A7E36357-40CA-4BE4-A933-08CD37802481}" type="presOf" srcId="{9855A0E2-E7D0-4343-A458-93026B077861}" destId="{E1A08B6A-AFBF-44CD-BB7F-C2C84D077CE5}" srcOrd="0" destOrd="0" presId="urn:microsoft.com/office/officeart/2005/8/layout/vProcess5"/>
    <dgm:cxn modelId="{BAB1D416-0654-4485-B8F4-67C5A83F48B8}" srcId="{A9B50219-30F1-4882-95DD-42160D881B8E}" destId="{F83B6208-9A47-4035-951A-13C4DE391A8D}" srcOrd="1" destOrd="0" parTransId="{FF0D06AF-9C7B-4826-A204-0E078113D1B6}" sibTransId="{8498FEAD-8B2C-41BB-91D9-ADBFA8078D14}"/>
    <dgm:cxn modelId="{478EB020-18B5-4A81-9A58-2F74DDA5824D}" type="presOf" srcId="{F83B6208-9A47-4035-951A-13C4DE391A8D}" destId="{59CBD9C9-06E9-44E8-8129-707EAD49A491}" srcOrd="1" destOrd="0" presId="urn:microsoft.com/office/officeart/2005/8/layout/vProcess5"/>
    <dgm:cxn modelId="{2DEBAA03-D7D0-4177-8A13-D72BC42F6704}" type="presOf" srcId="{DB88AA16-9CC6-46C9-841A-9C42FA8BD2EE}" destId="{8D7082AC-B18C-465B-8F45-88C22DCF39E7}" srcOrd="0" destOrd="0" presId="urn:microsoft.com/office/officeart/2005/8/layout/vProcess5"/>
    <dgm:cxn modelId="{01FC7148-3D84-4170-B607-5693645902BC}" type="presOf" srcId="{A9B50219-30F1-4882-95DD-42160D881B8E}" destId="{F43146C3-74D8-415C-8776-CD7EB4D0255B}" srcOrd="0" destOrd="0" presId="urn:microsoft.com/office/officeart/2005/8/layout/vProcess5"/>
    <dgm:cxn modelId="{B55BF2F1-4B8E-4366-A3C0-F8FDAE09A728}" type="presParOf" srcId="{F43146C3-74D8-415C-8776-CD7EB4D0255B}" destId="{536BAC5B-941A-4942-8AEE-4ADDF4C7124A}" srcOrd="0" destOrd="0" presId="urn:microsoft.com/office/officeart/2005/8/layout/vProcess5"/>
    <dgm:cxn modelId="{20CCEC2E-DA68-49BC-B668-28A4EB2B1E94}" type="presParOf" srcId="{F43146C3-74D8-415C-8776-CD7EB4D0255B}" destId="{38C15C41-2B35-4301-88FE-07B3549D20CE}" srcOrd="1" destOrd="0" presId="urn:microsoft.com/office/officeart/2005/8/layout/vProcess5"/>
    <dgm:cxn modelId="{19AFFA90-3765-4782-B794-7A9A21223B29}" type="presParOf" srcId="{F43146C3-74D8-415C-8776-CD7EB4D0255B}" destId="{DF5ED9D2-3E77-4F51-A35B-CB955E865AAF}" srcOrd="2" destOrd="0" presId="urn:microsoft.com/office/officeart/2005/8/layout/vProcess5"/>
    <dgm:cxn modelId="{9E048278-D03A-4F44-9FFD-8E618C87430D}" type="presParOf" srcId="{F43146C3-74D8-415C-8776-CD7EB4D0255B}" destId="{8D7082AC-B18C-465B-8F45-88C22DCF39E7}" srcOrd="3" destOrd="0" presId="urn:microsoft.com/office/officeart/2005/8/layout/vProcess5"/>
    <dgm:cxn modelId="{3E938DF7-2FE5-4ED1-A884-0266A56BC867}" type="presParOf" srcId="{F43146C3-74D8-415C-8776-CD7EB4D0255B}" destId="{BEF06C83-3A49-4ECA-A299-8F38D08B3B30}" srcOrd="4" destOrd="0" presId="urn:microsoft.com/office/officeart/2005/8/layout/vProcess5"/>
    <dgm:cxn modelId="{176E61E6-6AEC-40BE-B69D-68BD6812685F}" type="presParOf" srcId="{F43146C3-74D8-415C-8776-CD7EB4D0255B}" destId="{E1A08B6A-AFBF-44CD-BB7F-C2C84D077CE5}" srcOrd="5" destOrd="0" presId="urn:microsoft.com/office/officeart/2005/8/layout/vProcess5"/>
    <dgm:cxn modelId="{CA0B7EEA-8086-43FC-963E-F02C2B0FCCB1}" type="presParOf" srcId="{F43146C3-74D8-415C-8776-CD7EB4D0255B}" destId="{CD996DFD-0E2E-4BAB-9B8A-4FC56292FAF4}" srcOrd="6" destOrd="0" presId="urn:microsoft.com/office/officeart/2005/8/layout/vProcess5"/>
    <dgm:cxn modelId="{CC647A23-CDDC-4239-8295-2868F17990C3}" type="presParOf" srcId="{F43146C3-74D8-415C-8776-CD7EB4D0255B}" destId="{7E7DAC2C-73FD-4D45-AE11-6D8470F4F993}" srcOrd="7" destOrd="0" presId="urn:microsoft.com/office/officeart/2005/8/layout/vProcess5"/>
    <dgm:cxn modelId="{2F94D5C1-60EA-442B-9799-CD23F6C950AB}" type="presParOf" srcId="{F43146C3-74D8-415C-8776-CD7EB4D0255B}" destId="{8C545D4E-5010-43A4-A808-379DA0BCB65F}" srcOrd="8" destOrd="0" presId="urn:microsoft.com/office/officeart/2005/8/layout/vProcess5"/>
    <dgm:cxn modelId="{2AB4EF3C-C161-4CCA-904F-F675BB090EE0}" type="presParOf" srcId="{F43146C3-74D8-415C-8776-CD7EB4D0255B}" destId="{59CBD9C9-06E9-44E8-8129-707EAD49A491}" srcOrd="9" destOrd="0" presId="urn:microsoft.com/office/officeart/2005/8/layout/vProcess5"/>
    <dgm:cxn modelId="{82B16EE7-306E-4BB1-8F6A-87154A7C2C57}" type="presParOf" srcId="{F43146C3-74D8-415C-8776-CD7EB4D0255B}" destId="{7F795A91-0951-41AC-8B63-437DBF6E24B9}" srcOrd="10" destOrd="0" presId="urn:microsoft.com/office/officeart/2005/8/layout/vProcess5"/>
    <dgm:cxn modelId="{EBF9E027-70D7-4BD5-921A-C08BC38C2F6C}" type="presParOf" srcId="{F43146C3-74D8-415C-8776-CD7EB4D0255B}" destId="{49C1CE4E-0A15-45AE-AF20-84246B2398A2}"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C15C41-2B35-4301-88FE-07B3549D20CE}">
      <dsp:nvSpPr>
        <dsp:cNvPr id="0" name=""/>
        <dsp:cNvSpPr/>
      </dsp:nvSpPr>
      <dsp:spPr>
        <a:xfrm>
          <a:off x="0" y="0"/>
          <a:ext cx="5514377" cy="774772"/>
        </a:xfrm>
        <a:prstGeom prst="roundRect">
          <a:avLst>
            <a:gd name="adj" fmla="val 10000"/>
          </a:avLst>
        </a:prstGeom>
        <a:solidFill>
          <a:schemeClr val="tx1">
            <a:lumMod val="90000"/>
            <a:lumOff val="10000"/>
          </a:schemeClr>
        </a:solidFill>
        <a:ln w="28575">
          <a:solidFill>
            <a:schemeClr val="tx1"/>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b="1" kern="1200" dirty="0" smtClean="0"/>
            <a:t>Step 1 – Install Java on your computer</a:t>
          </a:r>
          <a:endParaRPr lang="en-US" sz="2100" kern="1200" dirty="0"/>
        </a:p>
      </dsp:txBody>
      <dsp:txXfrm>
        <a:off x="22692" y="22692"/>
        <a:ext cx="4612870" cy="729388"/>
      </dsp:txXfrm>
    </dsp:sp>
    <dsp:sp modelId="{DF5ED9D2-3E77-4F51-A35B-CB955E865AAF}">
      <dsp:nvSpPr>
        <dsp:cNvPr id="0" name=""/>
        <dsp:cNvSpPr/>
      </dsp:nvSpPr>
      <dsp:spPr>
        <a:xfrm>
          <a:off x="461829" y="915639"/>
          <a:ext cx="5514377" cy="774772"/>
        </a:xfrm>
        <a:prstGeom prst="roundRect">
          <a:avLst>
            <a:gd name="adj" fmla="val 10000"/>
          </a:avLst>
        </a:prstGeom>
        <a:solidFill>
          <a:schemeClr val="bg1">
            <a:lumMod val="50000"/>
          </a:schemeClr>
        </a:solidFill>
        <a:ln w="28575">
          <a:solidFill>
            <a:schemeClr val="tx1"/>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b="1" kern="1200" dirty="0" smtClean="0"/>
            <a:t>Step 2 – Install Eclipse IDE</a:t>
          </a:r>
          <a:endParaRPr lang="en-US" sz="2100" kern="1200" dirty="0"/>
        </a:p>
      </dsp:txBody>
      <dsp:txXfrm>
        <a:off x="484521" y="938331"/>
        <a:ext cx="4503562" cy="729388"/>
      </dsp:txXfrm>
    </dsp:sp>
    <dsp:sp modelId="{8D7082AC-B18C-465B-8F45-88C22DCF39E7}">
      <dsp:nvSpPr>
        <dsp:cNvPr id="0" name=""/>
        <dsp:cNvSpPr/>
      </dsp:nvSpPr>
      <dsp:spPr>
        <a:xfrm>
          <a:off x="916765" y="1831279"/>
          <a:ext cx="5514377" cy="774772"/>
        </a:xfrm>
        <a:prstGeom prst="roundRect">
          <a:avLst>
            <a:gd name="adj" fmla="val 10000"/>
          </a:avLst>
        </a:prstGeom>
        <a:solidFill>
          <a:schemeClr val="tx1">
            <a:lumMod val="90000"/>
            <a:lumOff val="10000"/>
          </a:schemeClr>
        </a:solidFill>
        <a:ln w="28575">
          <a:solidFill>
            <a:schemeClr val="tx1"/>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b="1" kern="1200" dirty="0" smtClean="0"/>
            <a:t>Step 3 – Download the Selenium Java Client Driver</a:t>
          </a:r>
          <a:endParaRPr lang="en-US" sz="2100" kern="1200" dirty="0"/>
        </a:p>
      </dsp:txBody>
      <dsp:txXfrm>
        <a:off x="939457" y="1853971"/>
        <a:ext cx="4510455" cy="729388"/>
      </dsp:txXfrm>
    </dsp:sp>
    <dsp:sp modelId="{BEF06C83-3A49-4ECA-A299-8F38D08B3B30}">
      <dsp:nvSpPr>
        <dsp:cNvPr id="0" name=""/>
        <dsp:cNvSpPr/>
      </dsp:nvSpPr>
      <dsp:spPr>
        <a:xfrm>
          <a:off x="1378594" y="2746918"/>
          <a:ext cx="5514377" cy="774772"/>
        </a:xfrm>
        <a:prstGeom prst="roundRect">
          <a:avLst>
            <a:gd name="adj" fmla="val 10000"/>
          </a:avLst>
        </a:prstGeom>
        <a:solidFill>
          <a:schemeClr val="bg1">
            <a:lumMod val="50000"/>
          </a:schemeClr>
        </a:solidFill>
        <a:ln w="28575">
          <a:solidFill>
            <a:schemeClr val="tx1"/>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b="1" kern="1200" dirty="0" smtClean="0"/>
            <a:t>Step 4 - Configure Eclipse IDE with </a:t>
          </a:r>
          <a:r>
            <a:rPr lang="en-US" sz="2100" b="1" kern="1200" dirty="0" err="1" smtClean="0"/>
            <a:t>WebDriver</a:t>
          </a:r>
          <a:endParaRPr lang="en-US" sz="2100" b="1" kern="1200" dirty="0"/>
        </a:p>
      </dsp:txBody>
      <dsp:txXfrm>
        <a:off x="1401286" y="2769610"/>
        <a:ext cx="4503562" cy="729388"/>
      </dsp:txXfrm>
    </dsp:sp>
    <dsp:sp modelId="{E1A08B6A-AFBF-44CD-BB7F-C2C84D077CE5}">
      <dsp:nvSpPr>
        <dsp:cNvPr id="0" name=""/>
        <dsp:cNvSpPr/>
      </dsp:nvSpPr>
      <dsp:spPr>
        <a:xfrm>
          <a:off x="5010775" y="593404"/>
          <a:ext cx="503601" cy="503601"/>
        </a:xfrm>
        <a:prstGeom prst="downArrow">
          <a:avLst>
            <a:gd name="adj1" fmla="val 55000"/>
            <a:gd name="adj2" fmla="val 45000"/>
          </a:avLst>
        </a:prstGeom>
        <a:solidFill>
          <a:schemeClr val="bg1">
            <a:alpha val="89804"/>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US" sz="2400" kern="1200"/>
        </a:p>
      </dsp:txBody>
      <dsp:txXfrm>
        <a:off x="5124085" y="593404"/>
        <a:ext cx="276981" cy="378960"/>
      </dsp:txXfrm>
    </dsp:sp>
    <dsp:sp modelId="{CD996DFD-0E2E-4BAB-9B8A-4FC56292FAF4}">
      <dsp:nvSpPr>
        <dsp:cNvPr id="0" name=""/>
        <dsp:cNvSpPr/>
      </dsp:nvSpPr>
      <dsp:spPr>
        <a:xfrm>
          <a:off x="5472604" y="1509044"/>
          <a:ext cx="503601" cy="503601"/>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US" sz="2400" kern="1200"/>
        </a:p>
      </dsp:txBody>
      <dsp:txXfrm>
        <a:off x="5585914" y="1509044"/>
        <a:ext cx="276981" cy="378960"/>
      </dsp:txXfrm>
    </dsp:sp>
    <dsp:sp modelId="{7E7DAC2C-73FD-4D45-AE11-6D8470F4F993}">
      <dsp:nvSpPr>
        <dsp:cNvPr id="0" name=""/>
        <dsp:cNvSpPr/>
      </dsp:nvSpPr>
      <dsp:spPr>
        <a:xfrm>
          <a:off x="5927541" y="2424684"/>
          <a:ext cx="503601" cy="503601"/>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US" sz="2400" kern="1200"/>
        </a:p>
      </dsp:txBody>
      <dsp:txXfrm>
        <a:off x="6040851" y="2424684"/>
        <a:ext cx="276981" cy="37896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CB4F5B-AD17-49B3-9E04-D9C69DAEFB00}" type="datetimeFigureOut">
              <a:rPr lang="en-US" smtClean="0"/>
              <a:t>9/20/2017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303457-50A4-4FD1-8912-B9BA9125BE1C}" type="slidenum">
              <a:rPr lang="en-US" smtClean="0"/>
              <a:t>‹#›</a:t>
            </a:fld>
            <a:endParaRPr lang="en-US"/>
          </a:p>
        </p:txBody>
      </p:sp>
    </p:spTree>
    <p:extLst>
      <p:ext uri="{BB962C8B-B14F-4D97-AF65-F5344CB8AC3E}">
        <p14:creationId xmlns:p14="http://schemas.microsoft.com/office/powerpoint/2010/main" val="1887434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8CB23-AD13-4978-AE3C-DD0A325218FE}" type="datetimeFigureOut">
              <a:rPr lang="en-US" smtClean="0"/>
              <a:t>9/20/2017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22F9C-AE55-4436-AB15-B0A9204A92F8}" type="slidenum">
              <a:rPr lang="en-US" smtClean="0"/>
              <a:t>‹#›</a:t>
            </a:fld>
            <a:endParaRPr lang="en-US"/>
          </a:p>
        </p:txBody>
      </p:sp>
    </p:spTree>
    <p:extLst>
      <p:ext uri="{BB962C8B-B14F-4D97-AF65-F5344CB8AC3E}">
        <p14:creationId xmlns:p14="http://schemas.microsoft.com/office/powerpoint/2010/main" val="267826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A22F9C-AE55-4436-AB15-B0A9204A92F8}" type="slidenum">
              <a:rPr lang="en-US" smtClean="0"/>
              <a:t>1</a:t>
            </a:fld>
            <a:endParaRPr lang="en-US"/>
          </a:p>
        </p:txBody>
      </p:sp>
    </p:spTree>
    <p:extLst>
      <p:ext uri="{BB962C8B-B14F-4D97-AF65-F5344CB8AC3E}">
        <p14:creationId xmlns:p14="http://schemas.microsoft.com/office/powerpoint/2010/main" val="3076938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0" name="Picture 49"/>
          <p:cNvPicPr>
            <a:picLocks noChangeAspect="1"/>
          </p:cNvPicPr>
          <p:nvPr userDrawn="1"/>
        </p:nvPicPr>
        <p:blipFill rotWithShape="1">
          <a:blip r:embed="rId2">
            <a:extLst>
              <a:ext uri="{28A0092B-C50C-407E-A947-70E740481C1C}">
                <a14:useLocalDpi xmlns:a14="http://schemas.microsoft.com/office/drawing/2010/main" val="0"/>
              </a:ext>
            </a:extLst>
          </a:blip>
          <a:srcRect l="1863" t="4341" b="11305"/>
          <a:stretch/>
        </p:blipFill>
        <p:spPr>
          <a:xfrm>
            <a:off x="0" y="-23150"/>
            <a:ext cx="12192000" cy="6886937"/>
          </a:xfrm>
          <a:prstGeom prst="rect">
            <a:avLst/>
          </a:prstGeom>
        </p:spPr>
      </p:pic>
      <p:sp>
        <p:nvSpPr>
          <p:cNvPr id="5" name="Rectangle 4"/>
          <p:cNvSpPr/>
          <p:nvPr userDrawn="1"/>
        </p:nvSpPr>
        <p:spPr bwMode="auto">
          <a:xfrm>
            <a:off x="0" y="4514127"/>
            <a:ext cx="12192000" cy="2343873"/>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6" name="Freeform 31"/>
          <p:cNvSpPr>
            <a:spLocks/>
          </p:cNvSpPr>
          <p:nvPr userDrawn="1"/>
        </p:nvSpPr>
        <p:spPr bwMode="auto">
          <a:xfrm>
            <a:off x="7162800" y="2468563"/>
            <a:ext cx="19050" cy="31750"/>
          </a:xfrm>
          <a:custGeom>
            <a:avLst/>
            <a:gdLst>
              <a:gd name="T0" fmla="*/ 0 w 12"/>
              <a:gd name="T1" fmla="*/ 0 h 20"/>
              <a:gd name="T2" fmla="*/ 12 w 12"/>
              <a:gd name="T3" fmla="*/ 20 h 20"/>
              <a:gd name="T4" fmla="*/ 0 w 12"/>
              <a:gd name="T5" fmla="*/ 20 h 20"/>
              <a:gd name="T6" fmla="*/ 0 w 12"/>
              <a:gd name="T7" fmla="*/ 0 h 20"/>
            </a:gdLst>
            <a:ahLst/>
            <a:cxnLst>
              <a:cxn ang="0">
                <a:pos x="T0" y="T1"/>
              </a:cxn>
              <a:cxn ang="0">
                <a:pos x="T2" y="T3"/>
              </a:cxn>
              <a:cxn ang="0">
                <a:pos x="T4" y="T5"/>
              </a:cxn>
              <a:cxn ang="0">
                <a:pos x="T6" y="T7"/>
              </a:cxn>
            </a:cxnLst>
            <a:rect l="0" t="0" r="r" b="b"/>
            <a:pathLst>
              <a:path w="12" h="20">
                <a:moveTo>
                  <a:pt x="0" y="0"/>
                </a:moveTo>
                <a:lnTo>
                  <a:pt x="12" y="20"/>
                </a:lnTo>
                <a:lnTo>
                  <a:pt x="0" y="20"/>
                </a:lnTo>
                <a:lnTo>
                  <a:pt x="0" y="0"/>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3"/>
          <p:cNvGrpSpPr/>
          <p:nvPr userDrawn="1"/>
        </p:nvGrpSpPr>
        <p:grpSpPr>
          <a:xfrm>
            <a:off x="980475" y="2082255"/>
            <a:ext cx="2885470" cy="1552767"/>
            <a:chOff x="477838" y="1695451"/>
            <a:chExt cx="2227262" cy="1198563"/>
          </a:xfrm>
        </p:grpSpPr>
        <p:sp>
          <p:nvSpPr>
            <p:cNvPr id="6" name="Freeform 6"/>
            <p:cNvSpPr>
              <a:spLocks/>
            </p:cNvSpPr>
            <p:nvPr userDrawn="1"/>
          </p:nvSpPr>
          <p:spPr bwMode="auto">
            <a:xfrm>
              <a:off x="1279525" y="1695451"/>
              <a:ext cx="268287" cy="752475"/>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1655763" y="1884364"/>
              <a:ext cx="230187" cy="563563"/>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1843088" y="2297114"/>
              <a:ext cx="150812" cy="150813"/>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1774825" y="1695451"/>
              <a:ext cx="150812" cy="150813"/>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1190625" y="1997076"/>
              <a:ext cx="485775" cy="150813"/>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477838" y="2600326"/>
              <a:ext cx="96837" cy="293688"/>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654050" y="2600326"/>
              <a:ext cx="96837" cy="293688"/>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3713" y="2714626"/>
              <a:ext cx="211137" cy="65088"/>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760413" y="2600326"/>
              <a:ext cx="244475" cy="292100"/>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1008063" y="2600326"/>
              <a:ext cx="280987" cy="293688"/>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noEditPoints="1"/>
            </p:cNvSpPr>
            <p:nvPr userDrawn="1"/>
          </p:nvSpPr>
          <p:spPr bwMode="auto">
            <a:xfrm>
              <a:off x="1277938" y="2600326"/>
              <a:ext cx="271462" cy="293688"/>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1563688" y="2600326"/>
              <a:ext cx="387350" cy="293688"/>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noEditPoints="1"/>
            </p:cNvSpPr>
            <p:nvPr userDrawn="1"/>
          </p:nvSpPr>
          <p:spPr bwMode="auto">
            <a:xfrm>
              <a:off x="1898650" y="2600326"/>
              <a:ext cx="273050" cy="293688"/>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userDrawn="1"/>
          </p:nvSpPr>
          <p:spPr bwMode="auto">
            <a:xfrm>
              <a:off x="2276475" y="2730501"/>
              <a:ext cx="153987" cy="16351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noEditPoints="1"/>
            </p:cNvSpPr>
            <p:nvPr userDrawn="1"/>
          </p:nvSpPr>
          <p:spPr bwMode="auto">
            <a:xfrm>
              <a:off x="2195513" y="2600326"/>
              <a:ext cx="260350" cy="293688"/>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userDrawn="1"/>
          </p:nvSpPr>
          <p:spPr bwMode="auto">
            <a:xfrm>
              <a:off x="2460625" y="2600326"/>
              <a:ext cx="244475" cy="292100"/>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2" name="Title 2"/>
          <p:cNvSpPr>
            <a:spLocks noGrp="1"/>
          </p:cNvSpPr>
          <p:nvPr>
            <p:ph type="title"/>
          </p:nvPr>
        </p:nvSpPr>
        <p:spPr>
          <a:xfrm>
            <a:off x="461079" y="4718050"/>
            <a:ext cx="8208468" cy="1141943"/>
          </a:xfrm>
        </p:spPr>
        <p:txBody>
          <a:bodyPr>
            <a:normAutofit/>
          </a:bodyPr>
          <a:lstStyle>
            <a:lvl1pPr algn="l">
              <a:defRPr sz="4200" b="1">
                <a:solidFill>
                  <a:sysClr val="windowText" lastClr="000000"/>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56315553"/>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photo insert">
    <p:spTree>
      <p:nvGrpSpPr>
        <p:cNvPr id="1" name=""/>
        <p:cNvGrpSpPr/>
        <p:nvPr/>
      </p:nvGrpSpPr>
      <p:grpSpPr>
        <a:xfrm>
          <a:off x="0" y="0"/>
          <a:ext cx="0" cy="0"/>
          <a:chOff x="0" y="0"/>
          <a:chExt cx="0" cy="0"/>
        </a:xfrm>
      </p:grpSpPr>
      <p:sp>
        <p:nvSpPr>
          <p:cNvPr id="59" name="Rectangle 58"/>
          <p:cNvSpPr/>
          <p:nvPr/>
        </p:nvSpPr>
        <p:spPr>
          <a:xfrm>
            <a:off x="810128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3" name="Rectangle 52"/>
          <p:cNvSpPr/>
          <p:nvPr/>
        </p:nvSpPr>
        <p:spPr>
          <a:xfrm>
            <a:off x="43877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6" name="Rectangle 55"/>
          <p:cNvSpPr/>
          <p:nvPr/>
        </p:nvSpPr>
        <p:spPr>
          <a:xfrm>
            <a:off x="4270028"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2397101"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2511761" y="1668705"/>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8304406"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4443606"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2" name="Picture Placeholder 8"/>
          <p:cNvSpPr>
            <a:spLocks noGrp="1"/>
          </p:cNvSpPr>
          <p:nvPr>
            <p:ph type="pic" sz="quarter" idx="13" hasCustomPrompt="1"/>
          </p:nvPr>
        </p:nvSpPr>
        <p:spPr>
          <a:xfrm>
            <a:off x="521398"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5" name="Text Placeholder 97"/>
          <p:cNvSpPr>
            <a:spLocks noGrp="1"/>
          </p:cNvSpPr>
          <p:nvPr>
            <p:ph type="body" sz="quarter" idx="14" hasCustomPrompt="1"/>
          </p:nvPr>
        </p:nvSpPr>
        <p:spPr>
          <a:xfrm>
            <a:off x="3372832" y="1667047"/>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46" name="Text Placeholder 97"/>
          <p:cNvSpPr>
            <a:spLocks noGrp="1"/>
          </p:cNvSpPr>
          <p:nvPr>
            <p:ph type="body" sz="quarter" idx="15" hasCustomPrompt="1"/>
          </p:nvPr>
        </p:nvSpPr>
        <p:spPr>
          <a:xfrm>
            <a:off x="3372832" y="2400553"/>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4" name="Text Placeholder 97"/>
          <p:cNvSpPr>
            <a:spLocks noGrp="1"/>
          </p:cNvSpPr>
          <p:nvPr>
            <p:ph type="body" sz="quarter" idx="16" hasCustomPrompt="1"/>
          </p:nvPr>
        </p:nvSpPr>
        <p:spPr>
          <a:xfrm>
            <a:off x="1395605"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55" name="Text Placeholder 97"/>
          <p:cNvSpPr>
            <a:spLocks noGrp="1"/>
          </p:cNvSpPr>
          <p:nvPr>
            <p:ph type="body" sz="quarter" idx="17" hasCustomPrompt="1"/>
          </p:nvPr>
        </p:nvSpPr>
        <p:spPr>
          <a:xfrm>
            <a:off x="1395605"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7" name="Text Placeholder 97"/>
          <p:cNvSpPr>
            <a:spLocks noGrp="1"/>
          </p:cNvSpPr>
          <p:nvPr>
            <p:ph type="body" sz="quarter" idx="18" hasCustomPrompt="1"/>
          </p:nvPr>
        </p:nvSpPr>
        <p:spPr>
          <a:xfrm>
            <a:off x="5277621"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58" name="Text Placeholder 97"/>
          <p:cNvSpPr>
            <a:spLocks noGrp="1"/>
          </p:cNvSpPr>
          <p:nvPr>
            <p:ph type="body" sz="quarter" idx="19" hasCustomPrompt="1"/>
          </p:nvPr>
        </p:nvSpPr>
        <p:spPr>
          <a:xfrm>
            <a:off x="5277621"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60" name="Text Placeholder 97"/>
          <p:cNvSpPr>
            <a:spLocks noGrp="1"/>
          </p:cNvSpPr>
          <p:nvPr>
            <p:ph type="body" sz="quarter" idx="20" hasCustomPrompt="1"/>
          </p:nvPr>
        </p:nvSpPr>
        <p:spPr>
          <a:xfrm>
            <a:off x="9077013"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61" name="Text Placeholder 97"/>
          <p:cNvSpPr>
            <a:spLocks noGrp="1"/>
          </p:cNvSpPr>
          <p:nvPr>
            <p:ph type="body" sz="quarter" idx="21" hasCustomPrompt="1"/>
          </p:nvPr>
        </p:nvSpPr>
        <p:spPr>
          <a:xfrm>
            <a:off x="9077013"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a:t>
            </a:r>
            <a:r>
              <a:rPr lang="en-US" sz="1066" dirty="0" smtClean="0">
                <a:solidFill>
                  <a:srgbClr val="4D4D4D"/>
                </a:solidFill>
              </a:rPr>
              <a:t> </a:t>
            </a:r>
            <a:endParaRPr lang="en-US" sz="1066" baseline="0" dirty="0" smtClean="0">
              <a:solidFill>
                <a:srgbClr val="4D4D4D"/>
              </a:solidFill>
            </a:endParaRPr>
          </a:p>
        </p:txBody>
      </p:sp>
      <p:sp>
        <p:nvSpPr>
          <p:cNvPr id="62" name="Rectangle 61"/>
          <p:cNvSpPr/>
          <p:nvPr/>
        </p:nvSpPr>
        <p:spPr>
          <a:xfrm>
            <a:off x="6204184"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63" name="Picture Placeholder 8"/>
          <p:cNvSpPr>
            <a:spLocks noGrp="1"/>
          </p:cNvSpPr>
          <p:nvPr>
            <p:ph type="pic" sz="quarter" idx="22" hasCustomPrompt="1"/>
          </p:nvPr>
        </p:nvSpPr>
        <p:spPr>
          <a:xfrm>
            <a:off x="6318843" y="1670943"/>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64" name="Text Placeholder 97"/>
          <p:cNvSpPr>
            <a:spLocks noGrp="1"/>
          </p:cNvSpPr>
          <p:nvPr>
            <p:ph type="body" sz="quarter" idx="23" hasCustomPrompt="1"/>
          </p:nvPr>
        </p:nvSpPr>
        <p:spPr>
          <a:xfrm>
            <a:off x="7179915" y="1669285"/>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65" name="Text Placeholder 97"/>
          <p:cNvSpPr>
            <a:spLocks noGrp="1"/>
          </p:cNvSpPr>
          <p:nvPr>
            <p:ph type="body" sz="quarter" idx="24" hasCustomPrompt="1"/>
          </p:nvPr>
        </p:nvSpPr>
        <p:spPr>
          <a:xfrm>
            <a:off x="7179915" y="2402791"/>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2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63957294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8502"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chemeClr val="bg2">
                  <a:lumMod val="50000"/>
                </a:schemeClr>
              </a:buClr>
              <a:buSzTx/>
              <a:buFont typeface="Arial" panose="020B0604020202020204" pitchFamily="34" charset="0"/>
              <a:buNone/>
              <a:tabLst/>
              <a:defRPr sz="2131">
                <a:solidFill>
                  <a:srgbClr val="4D4D4D"/>
                </a:solidFill>
              </a:defRPr>
            </a:lvl1pPr>
            <a:lvl2pPr marL="989684" indent="-380648">
              <a:buClr>
                <a:schemeClr val="bg2">
                  <a:lumMod val="50000"/>
                </a:schemeClr>
              </a:buClr>
              <a:buFont typeface="Arial" panose="020B0604020202020204" pitchFamily="34" charset="0"/>
              <a:buChar char="•"/>
              <a:defRPr sz="1865">
                <a:solidFill>
                  <a:srgbClr val="4D4D4D"/>
                </a:solidFill>
              </a:defRPr>
            </a:lvl2pPr>
            <a:lvl3pPr marL="1598720" indent="-380648">
              <a:buClr>
                <a:schemeClr val="bg2">
                  <a:lumMod val="50000"/>
                </a:schemeClr>
              </a:buClr>
              <a:buFont typeface="Arial" panose="020B0604020202020204" pitchFamily="34" charset="0"/>
              <a:buChar char="•"/>
              <a:defRPr sz="1865">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0" name="Text Placeholder 3"/>
          <p:cNvSpPr>
            <a:spLocks noGrp="1"/>
          </p:cNvSpPr>
          <p:nvPr>
            <p:ph type="body" sz="quarter" idx="11" hasCustomPrompt="1"/>
          </p:nvPr>
        </p:nvSpPr>
        <p:spPr>
          <a:xfrm>
            <a:off x="4287768"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Tx/>
              <a:buNone/>
              <a:tabLst/>
              <a:defRPr sz="2131">
                <a:solidFill>
                  <a:srgbClr val="4D4D4D"/>
                </a:solidFill>
              </a:defRPr>
            </a:lvl1pPr>
            <a:lvl2pPr marL="989684" indent="-380648">
              <a:buClr>
                <a:srgbClr val="4D4D4D"/>
              </a:buClr>
              <a:buFont typeface="Arial" panose="020B0604020202020204" pitchFamily="34" charset="0"/>
              <a:buChar char="•"/>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1" name="Text Placeholder 3"/>
          <p:cNvSpPr>
            <a:spLocks noGrp="1"/>
          </p:cNvSpPr>
          <p:nvPr>
            <p:ph type="body" sz="quarter" idx="12" hasCustomPrompt="1"/>
          </p:nvPr>
        </p:nvSpPr>
        <p:spPr>
          <a:xfrm>
            <a:off x="8157035"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Tx/>
              <a:buNone/>
              <a:tabLst/>
              <a:defRPr sz="2131">
                <a:solidFill>
                  <a:srgbClr val="4D4D4D"/>
                </a:solidFill>
              </a:defRPr>
            </a:lvl1pPr>
            <a:lvl2pPr marL="609036" indent="0">
              <a:buClr>
                <a:srgbClr val="4D4D4D"/>
              </a:buClr>
              <a:buFontTx/>
              <a:buNone/>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8"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3308060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6400"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5" name="Text Placeholder 3"/>
          <p:cNvSpPr>
            <a:spLocks noGrp="1"/>
          </p:cNvSpPr>
          <p:nvPr>
            <p:ph type="body" sz="quarter" idx="11" hasCustomPrompt="1"/>
          </p:nvPr>
        </p:nvSpPr>
        <p:spPr>
          <a:xfrm>
            <a:off x="6243371"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7" name="Text Placeholder 6"/>
          <p:cNvSpPr>
            <a:spLocks noGrp="1"/>
          </p:cNvSpPr>
          <p:nvPr>
            <p:ph type="body" sz="quarter" idx="12"/>
          </p:nvPr>
        </p:nvSpPr>
        <p:spPr>
          <a:xfrm>
            <a:off x="406400" y="4031018"/>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8"/>
          <p:cNvSpPr>
            <a:spLocks noGrp="1"/>
          </p:cNvSpPr>
          <p:nvPr>
            <p:ph type="body" sz="quarter" idx="13"/>
          </p:nvPr>
        </p:nvSpPr>
        <p:spPr>
          <a:xfrm>
            <a:off x="6243371" y="4024429"/>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1153989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out Background Colo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06400" y="1093891"/>
            <a:ext cx="11379200" cy="4800600"/>
          </a:xfrm>
          <a:prstGeom prst="rect">
            <a:avLst/>
          </a:prstGeom>
        </p:spPr>
        <p:txBody>
          <a:bodyPr>
            <a:normAutofit/>
          </a:bodyPr>
          <a:lstStyle>
            <a:lvl1pPr>
              <a:defRPr sz="2398"/>
            </a:lvl1pPr>
          </a:lstStyle>
          <a:p>
            <a:r>
              <a:rPr lang="en-US" smtClean="0"/>
              <a:t>Click icon to add picture</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79101950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hart without Background Color">
    <p:spTree>
      <p:nvGrpSpPr>
        <p:cNvPr id="1" name=""/>
        <p:cNvGrpSpPr/>
        <p:nvPr/>
      </p:nvGrpSpPr>
      <p:grpSpPr>
        <a:xfrm>
          <a:off x="0" y="0"/>
          <a:ext cx="0" cy="0"/>
          <a:chOff x="0" y="0"/>
          <a:chExt cx="0" cy="0"/>
        </a:xfrm>
      </p:grpSpPr>
      <p:sp>
        <p:nvSpPr>
          <p:cNvPr id="3" name="Rectangle 2"/>
          <p:cNvSpPr/>
          <p:nvPr userDrawn="1"/>
        </p:nvSpPr>
        <p:spPr bwMode="auto">
          <a:xfrm>
            <a:off x="2865120" y="0"/>
            <a:ext cx="9326880"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3073400" y="1105465"/>
            <a:ext cx="8573935" cy="5234949"/>
          </a:xfrm>
          <a:prstGeom prst="rect">
            <a:avLst/>
          </a:prstGeom>
        </p:spPr>
        <p:txBody>
          <a:bodyPr>
            <a:normAutofit/>
          </a:bodyPr>
          <a:lstStyle>
            <a:lvl1pPr>
              <a:defRPr sz="2398"/>
            </a:lvl1pPr>
          </a:lstStyle>
          <a:p>
            <a:r>
              <a:rPr lang="en-US" dirty="0" smtClean="0"/>
              <a:t>Click icon to add chart</a:t>
            </a:r>
            <a:endParaRPr lang="en-US" dirty="0"/>
          </a:p>
        </p:txBody>
      </p:sp>
      <p:sp>
        <p:nvSpPr>
          <p:cNvPr id="6" name="Title 1"/>
          <p:cNvSpPr>
            <a:spLocks noGrp="1"/>
          </p:cNvSpPr>
          <p:nvPr>
            <p:ph type="title"/>
          </p:nvPr>
        </p:nvSpPr>
        <p:spPr>
          <a:xfrm>
            <a:off x="3073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grpSp>
        <p:nvGrpSpPr>
          <p:cNvPr id="52" name="Group 4"/>
          <p:cNvGrpSpPr>
            <a:grpSpLocks noChangeAspect="1"/>
          </p:cNvGrpSpPr>
          <p:nvPr userDrawn="1"/>
        </p:nvGrpSpPr>
        <p:grpSpPr bwMode="auto">
          <a:xfrm>
            <a:off x="10765766" y="152177"/>
            <a:ext cx="1257954" cy="676946"/>
            <a:chOff x="301" y="1068"/>
            <a:chExt cx="1403" cy="755"/>
          </a:xfrm>
        </p:grpSpPr>
        <p:sp>
          <p:nvSpPr>
            <p:cNvPr id="53"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4865883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hart without Background Color">
    <p:spTree>
      <p:nvGrpSpPr>
        <p:cNvPr id="1" name=""/>
        <p:cNvGrpSpPr/>
        <p:nvPr/>
      </p:nvGrpSpPr>
      <p:grpSpPr>
        <a:xfrm>
          <a:off x="0" y="0"/>
          <a:ext cx="0" cy="0"/>
          <a:chOff x="0" y="0"/>
          <a:chExt cx="0" cy="0"/>
        </a:xfrm>
      </p:grpSpPr>
      <p:sp>
        <p:nvSpPr>
          <p:cNvPr id="64" name="Rectangle 63"/>
          <p:cNvSpPr/>
          <p:nvPr userDrawn="1"/>
        </p:nvSpPr>
        <p:spPr bwMode="auto">
          <a:xfrm>
            <a:off x="2865120" y="0"/>
            <a:ext cx="6449004"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2946400" y="1105466"/>
            <a:ext cx="6186025" cy="4800600"/>
          </a:xfrm>
          <a:prstGeom prst="rect">
            <a:avLst/>
          </a:prstGeom>
        </p:spPr>
        <p:txBody>
          <a:bodyPr>
            <a:normAutofit/>
          </a:bodyPr>
          <a:lstStyle>
            <a:lvl1pPr>
              <a:defRPr sz="2398"/>
            </a:lvl1pPr>
          </a:lstStyle>
          <a:p>
            <a:r>
              <a:rPr lang="en-US" dirty="0" smtClean="0"/>
              <a:t>Click icon to add chart</a:t>
            </a:r>
            <a:endParaRPr lang="en-US" dirty="0"/>
          </a:p>
        </p:txBody>
      </p:sp>
      <p:sp>
        <p:nvSpPr>
          <p:cNvPr id="6" name="Title 1"/>
          <p:cNvSpPr>
            <a:spLocks noGrp="1"/>
          </p:cNvSpPr>
          <p:nvPr>
            <p:ph type="title"/>
          </p:nvPr>
        </p:nvSpPr>
        <p:spPr>
          <a:xfrm>
            <a:off x="2946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6085500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hart without Background Color">
    <p:spTree>
      <p:nvGrpSpPr>
        <p:cNvPr id="1" name=""/>
        <p:cNvGrpSpPr/>
        <p:nvPr/>
      </p:nvGrpSpPr>
      <p:grpSpPr>
        <a:xfrm>
          <a:off x="0" y="0"/>
          <a:ext cx="0" cy="0"/>
          <a:chOff x="0" y="0"/>
          <a:chExt cx="0" cy="0"/>
        </a:xfrm>
      </p:grpSpPr>
      <p:sp>
        <p:nvSpPr>
          <p:cNvPr id="36" name="Table Placeholder 5"/>
          <p:cNvSpPr>
            <a:spLocks noGrp="1"/>
          </p:cNvSpPr>
          <p:nvPr>
            <p:ph type="tbl" sz="quarter" idx="12"/>
          </p:nvPr>
        </p:nvSpPr>
        <p:spPr>
          <a:xfrm>
            <a:off x="406400" y="1598738"/>
            <a:ext cx="8736009" cy="4800600"/>
          </a:xfrm>
          <a:prstGeom prst="rect">
            <a:avLst/>
          </a:prstGeom>
        </p:spPr>
        <p:txBody>
          <a:bodyPr>
            <a:normAutofit/>
          </a:bodyPr>
          <a:lstStyle>
            <a:lvl1pPr>
              <a:defRPr sz="1865"/>
            </a:lvl1pPr>
          </a:lstStyle>
          <a:p>
            <a:r>
              <a:rPr lang="en-US" smtClean="0"/>
              <a:t>Click icon to add table</a:t>
            </a:r>
            <a:endParaRPr lang="en-US" dirty="0"/>
          </a:p>
        </p:txBody>
      </p:sp>
      <p:sp>
        <p:nvSpPr>
          <p:cNvPr id="22" name="Title 1"/>
          <p:cNvSpPr>
            <a:spLocks noGrp="1"/>
          </p:cNvSpPr>
          <p:nvPr>
            <p:ph type="title"/>
          </p:nvPr>
        </p:nvSpPr>
        <p:spPr>
          <a:xfrm>
            <a:off x="406400" y="356631"/>
            <a:ext cx="872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9723704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without Background Colo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406400" y="1217738"/>
            <a:ext cx="11379200" cy="4800600"/>
          </a:xfrm>
          <a:prstGeom prst="rect">
            <a:avLst/>
          </a:prstGeom>
        </p:spPr>
        <p:txBody>
          <a:bodyPr>
            <a:normAutofit/>
          </a:bodyPr>
          <a:lstStyle>
            <a:lvl1pPr>
              <a:defRPr sz="1865"/>
            </a:lvl1pPr>
          </a:lstStyle>
          <a:p>
            <a:r>
              <a:rPr lang="en-US" smtClean="0"/>
              <a:t>Click icon to add table</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1891601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ic Background Color">
    <p:spTree>
      <p:nvGrpSpPr>
        <p:cNvPr id="1" name=""/>
        <p:cNvGrpSpPr/>
        <p:nvPr/>
      </p:nvGrpSpPr>
      <p:grpSpPr>
        <a:xfrm>
          <a:off x="0" y="0"/>
          <a:ext cx="0" cy="0"/>
          <a:chOff x="0" y="0"/>
          <a:chExt cx="0" cy="0"/>
        </a:xfrm>
      </p:grpSpPr>
      <p:sp>
        <p:nvSpPr>
          <p:cNvPr id="5" name="SmartArt Placeholder 4"/>
          <p:cNvSpPr>
            <a:spLocks noGrp="1"/>
          </p:cNvSpPr>
          <p:nvPr>
            <p:ph type="dgm" sz="quarter" idx="13"/>
          </p:nvPr>
        </p:nvSpPr>
        <p:spPr>
          <a:xfrm>
            <a:off x="406400" y="1093891"/>
            <a:ext cx="11379200" cy="4800600"/>
          </a:xfrm>
          <a:prstGeom prst="rect">
            <a:avLst/>
          </a:prstGeom>
        </p:spPr>
        <p:txBody>
          <a:bodyPr>
            <a:normAutofit/>
          </a:bodyPr>
          <a:lstStyle>
            <a:lvl1pPr>
              <a:defRPr sz="2398"/>
            </a:lvl1pPr>
          </a:lstStyle>
          <a:p>
            <a:r>
              <a:rPr lang="en-US" dirty="0" smtClean="0"/>
              <a:t>Click icon to add SmartArt graphic</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6886672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5" name="SmartArt Placeholder 4"/>
          <p:cNvSpPr>
            <a:spLocks noGrp="1"/>
          </p:cNvSpPr>
          <p:nvPr>
            <p:ph type="dgm" sz="quarter" idx="13"/>
          </p:nvPr>
        </p:nvSpPr>
        <p:spPr>
          <a:xfrm>
            <a:off x="406400" y="1601891"/>
            <a:ext cx="11379200" cy="4800600"/>
          </a:xfrm>
          <a:prstGeom prst="rect">
            <a:avLst/>
          </a:prstGeom>
        </p:spPr>
        <p:txBody>
          <a:bodyPr>
            <a:normAutofit/>
          </a:bodyPr>
          <a:lstStyle>
            <a:lvl1pPr>
              <a:defRPr sz="2398"/>
            </a:lvl1pPr>
          </a:lstStyle>
          <a:p>
            <a:r>
              <a:rPr lang="en-US" dirty="0" smtClean="0"/>
              <a:t>Click icon to add SmartArt graphic</a:t>
            </a:r>
            <a:endParaRPr lang="en-US" dirty="0"/>
          </a:p>
        </p:txBody>
      </p:sp>
      <p:sp>
        <p:nvSpPr>
          <p:cNvPr id="3"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444684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08684" y="1576515"/>
            <a:ext cx="11373491" cy="4897665"/>
          </a:xfrm>
          <a:prstGeom prst="rect">
            <a:avLst/>
          </a:prstGeom>
        </p:spPr>
        <p:txBody>
          <a:bodyPr>
            <a:normAutofit/>
          </a:bodyPr>
          <a:lstStyle>
            <a:lvl1pPr>
              <a:defRPr sz="2398">
                <a:solidFill>
                  <a:srgbClr val="4D4D4D"/>
                </a:solidFill>
                <a:latin typeface="Arial" panose="020B0604020202020204" pitchFamily="34" charset="0"/>
                <a:cs typeface="Arial" panose="020B0604020202020204" pitchFamily="34" charset="0"/>
              </a:defRPr>
            </a:lvl1pPr>
            <a:lvl2pPr>
              <a:defRPr sz="2131">
                <a:solidFill>
                  <a:srgbClr val="4D4D4D"/>
                </a:solidFill>
                <a:latin typeface="Arial" panose="020B0604020202020204" pitchFamily="34" charset="0"/>
                <a:cs typeface="Arial" panose="020B0604020202020204" pitchFamily="34" charset="0"/>
              </a:defRPr>
            </a:lvl2pPr>
            <a:lvl3pPr>
              <a:defRPr sz="2131">
                <a:solidFill>
                  <a:srgbClr val="4D4D4D"/>
                </a:solidFill>
                <a:latin typeface="Arial" panose="020B0604020202020204" pitchFamily="34" charset="0"/>
                <a:cs typeface="Arial" panose="020B0604020202020204" pitchFamily="34" charset="0"/>
              </a:defRPr>
            </a:lvl3pPr>
            <a:lvl4pPr>
              <a:defRPr sz="2131">
                <a:solidFill>
                  <a:srgbClr val="4D4D4D"/>
                </a:solidFill>
                <a:latin typeface="Arial" panose="020B0604020202020204" pitchFamily="34" charset="0"/>
                <a:cs typeface="Arial" panose="020B0604020202020204" pitchFamily="34" charset="0"/>
              </a:defRPr>
            </a:lvl4pPr>
            <a:lvl5pPr>
              <a:defRPr sz="2131">
                <a:solidFill>
                  <a:srgbClr val="4D4D4D"/>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7671718"/>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09600" y="2108367"/>
            <a:ext cx="4876800" cy="3858284"/>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6"/>
          <p:cNvSpPr>
            <a:spLocks noGrp="1"/>
          </p:cNvSpPr>
          <p:nvPr>
            <p:ph type="body" sz="quarter" idx="11" hasCustomPrompt="1"/>
          </p:nvPr>
        </p:nvSpPr>
        <p:spPr>
          <a:xfrm>
            <a:off x="6502400" y="2109425"/>
            <a:ext cx="4876800" cy="3858284"/>
          </a:xfrm>
          <a:prstGeom prst="rect">
            <a:avLst/>
          </a:prstGeom>
        </p:spPr>
        <p:txBody>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02637790"/>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hankyou slide">
    <p:spTree>
      <p:nvGrpSpPr>
        <p:cNvPr id="1" name=""/>
        <p:cNvGrpSpPr/>
        <p:nvPr/>
      </p:nvGrpSpPr>
      <p:grpSpPr>
        <a:xfrm>
          <a:off x="0" y="0"/>
          <a:ext cx="0" cy="0"/>
          <a:chOff x="0" y="0"/>
          <a:chExt cx="0" cy="0"/>
        </a:xfrm>
      </p:grpSpPr>
      <p:sp>
        <p:nvSpPr>
          <p:cNvPr id="100" name="Parallelogram 99"/>
          <p:cNvSpPr/>
          <p:nvPr userDrawn="1"/>
        </p:nvSpPr>
        <p:spPr bwMode="auto">
          <a:xfrm>
            <a:off x="620335" y="4365764"/>
            <a:ext cx="4328160" cy="711200"/>
          </a:xfrm>
          <a:prstGeom prst="parallelogram">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9" name="Parallelogram 98"/>
          <p:cNvSpPr/>
          <p:nvPr userDrawn="1"/>
        </p:nvSpPr>
        <p:spPr bwMode="auto">
          <a:xfrm>
            <a:off x="1267316" y="2275840"/>
            <a:ext cx="4328160" cy="711200"/>
          </a:xfrm>
          <a:prstGeom prst="parallelogram">
            <a:avLst/>
          </a:pr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98" name="Parallelogram 94"/>
          <p:cNvSpPr/>
          <p:nvPr userDrawn="1"/>
        </p:nvSpPr>
        <p:spPr bwMode="auto">
          <a:xfrm>
            <a:off x="1498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10" name="Parallelogram 9"/>
          <p:cNvSpPr/>
          <p:nvPr userDrawn="1"/>
        </p:nvSpPr>
        <p:spPr bwMode="auto">
          <a:xfrm>
            <a:off x="1137920" y="2275840"/>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5" name="Parallelogram 94"/>
          <p:cNvSpPr/>
          <p:nvPr userDrawn="1"/>
        </p:nvSpPr>
        <p:spPr bwMode="auto">
          <a:xfrm>
            <a:off x="-101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6" name="Parallelogram 95"/>
          <p:cNvSpPr/>
          <p:nvPr userDrawn="1"/>
        </p:nvSpPr>
        <p:spPr bwMode="auto">
          <a:xfrm>
            <a:off x="772160" y="4365764"/>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3" name="Rectangle 12"/>
          <p:cNvSpPr/>
          <p:nvPr userDrawn="1"/>
        </p:nvSpPr>
        <p:spPr bwMode="auto">
          <a:xfrm>
            <a:off x="5262880" y="-10160"/>
            <a:ext cx="6929120" cy="6868160"/>
          </a:xfrm>
          <a:custGeom>
            <a:avLst/>
            <a:gdLst>
              <a:gd name="connsiteX0" fmla="*/ 0 w 6583680"/>
              <a:gd name="connsiteY0" fmla="*/ 0 h 6858000"/>
              <a:gd name="connsiteX1" fmla="*/ 6583680 w 6583680"/>
              <a:gd name="connsiteY1" fmla="*/ 0 h 6858000"/>
              <a:gd name="connsiteX2" fmla="*/ 6583680 w 6583680"/>
              <a:gd name="connsiteY2" fmla="*/ 6858000 h 6858000"/>
              <a:gd name="connsiteX3" fmla="*/ 0 w 6583680"/>
              <a:gd name="connsiteY3" fmla="*/ 6858000 h 6858000"/>
              <a:gd name="connsiteX4" fmla="*/ 0 w 6583680"/>
              <a:gd name="connsiteY4" fmla="*/ 0 h 6858000"/>
              <a:gd name="connsiteX0" fmla="*/ 1381760 w 7965440"/>
              <a:gd name="connsiteY0" fmla="*/ 0 h 6858000"/>
              <a:gd name="connsiteX1" fmla="*/ 7965440 w 7965440"/>
              <a:gd name="connsiteY1" fmla="*/ 0 h 6858000"/>
              <a:gd name="connsiteX2" fmla="*/ 7965440 w 7965440"/>
              <a:gd name="connsiteY2" fmla="*/ 6858000 h 6858000"/>
              <a:gd name="connsiteX3" fmla="*/ 0 w 7965440"/>
              <a:gd name="connsiteY3" fmla="*/ 6858000 h 6858000"/>
              <a:gd name="connsiteX4" fmla="*/ 1381760 w 7965440"/>
              <a:gd name="connsiteY4" fmla="*/ 0 h 6858000"/>
              <a:gd name="connsiteX0" fmla="*/ 1638709 w 7965440"/>
              <a:gd name="connsiteY0" fmla="*/ 0 h 6868160"/>
              <a:gd name="connsiteX1" fmla="*/ 7965440 w 7965440"/>
              <a:gd name="connsiteY1" fmla="*/ 10160 h 6868160"/>
              <a:gd name="connsiteX2" fmla="*/ 7965440 w 7965440"/>
              <a:gd name="connsiteY2" fmla="*/ 6868160 h 6868160"/>
              <a:gd name="connsiteX3" fmla="*/ 0 w 7965440"/>
              <a:gd name="connsiteY3" fmla="*/ 6868160 h 6868160"/>
              <a:gd name="connsiteX4" fmla="*/ 1638709 w 7965440"/>
              <a:gd name="connsiteY4" fmla="*/ 0 h 686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5440" h="6868160">
                <a:moveTo>
                  <a:pt x="1638709" y="0"/>
                </a:moveTo>
                <a:lnTo>
                  <a:pt x="7965440" y="10160"/>
                </a:lnTo>
                <a:lnTo>
                  <a:pt x="7965440" y="6868160"/>
                </a:lnTo>
                <a:lnTo>
                  <a:pt x="0" y="6868160"/>
                </a:lnTo>
                <a:lnTo>
                  <a:pt x="1638709"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53" name="Rectangle 52"/>
          <p:cNvSpPr/>
          <p:nvPr/>
        </p:nvSpPr>
        <p:spPr>
          <a:xfrm>
            <a:off x="1903566" y="2428640"/>
            <a:ext cx="2810673" cy="584776"/>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r>
              <a:rPr lang="en-US" sz="2000" i="1" dirty="0" smtClean="0">
                <a:solidFill>
                  <a:schemeClr val="bg1"/>
                </a:solidFill>
              </a:rPr>
              <a:t>Innovative Services</a:t>
            </a:r>
            <a:endParaRPr lang="en-US" sz="2000" i="1" dirty="0">
              <a:solidFill>
                <a:schemeClr val="bg1"/>
              </a:solidFill>
            </a:endParaRPr>
          </a:p>
        </p:txBody>
      </p:sp>
      <p:sp>
        <p:nvSpPr>
          <p:cNvPr id="56" name="Rectangle 55"/>
          <p:cNvSpPr/>
          <p:nvPr userDrawn="1"/>
        </p:nvSpPr>
        <p:spPr>
          <a:xfrm>
            <a:off x="907886" y="3414365"/>
            <a:ext cx="3074833" cy="400110"/>
          </a:xfrm>
          <a:prstGeom prst="rect">
            <a:avLst/>
          </a:prstGeom>
        </p:spPr>
        <p:txBody>
          <a:bodyPr wrap="square">
            <a:spAutoFit/>
          </a:bodyPr>
          <a:lstStyle/>
          <a:p>
            <a:pPr algn="l"/>
            <a:r>
              <a:rPr lang="en-US" sz="2000" i="1" kern="1200" dirty="0" smtClean="0">
                <a:solidFill>
                  <a:schemeClr val="bg1"/>
                </a:solidFill>
                <a:latin typeface="+mn-lt"/>
                <a:ea typeface="+mn-ea"/>
                <a:cs typeface="+mn-cs"/>
              </a:rPr>
              <a:t>Passionate Employees</a:t>
            </a:r>
            <a:endParaRPr lang="en-US" sz="2000" i="1" kern="1200" dirty="0">
              <a:solidFill>
                <a:schemeClr val="bg1"/>
              </a:solidFill>
              <a:latin typeface="+mn-lt"/>
              <a:ea typeface="+mn-ea"/>
              <a:cs typeface="+mn-cs"/>
            </a:endParaRPr>
          </a:p>
        </p:txBody>
      </p:sp>
      <p:sp>
        <p:nvSpPr>
          <p:cNvPr id="59" name="Rectangle 58"/>
          <p:cNvSpPr/>
          <p:nvPr userDrawn="1"/>
        </p:nvSpPr>
        <p:spPr>
          <a:xfrm>
            <a:off x="1903566" y="4525199"/>
            <a:ext cx="2983393" cy="646331"/>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lgn="l"/>
            <a:r>
              <a:rPr lang="en-US" sz="2000" i="1" dirty="0" smtClean="0">
                <a:solidFill>
                  <a:schemeClr val="bg1"/>
                </a:solidFill>
              </a:rPr>
              <a:t>Delighted Customers</a:t>
            </a:r>
            <a:endParaRPr lang="en-US" sz="2000" i="1" dirty="0">
              <a:solidFill>
                <a:schemeClr val="bg1"/>
              </a:solidFill>
            </a:endParaRPr>
          </a:p>
        </p:txBody>
      </p:sp>
      <p:sp>
        <p:nvSpPr>
          <p:cNvPr id="64" name="TextBox 63"/>
          <p:cNvSpPr txBox="1"/>
          <p:nvPr userDrawn="1"/>
        </p:nvSpPr>
        <p:spPr>
          <a:xfrm>
            <a:off x="6817134" y="2875002"/>
            <a:ext cx="3942306" cy="1107996"/>
          </a:xfrm>
          <a:prstGeom prst="rect">
            <a:avLst/>
          </a:prstGeom>
          <a:noFill/>
        </p:spPr>
        <p:txBody>
          <a:bodyPr wrap="square" rtlCol="0">
            <a:spAutoFit/>
          </a:bodyPr>
          <a:lstStyle/>
          <a:p>
            <a:pPr algn="ctr"/>
            <a:r>
              <a:rPr lang="en-US" sz="6600" b="0" dirty="0" smtClean="0">
                <a:solidFill>
                  <a:schemeClr val="bg1"/>
                </a:solidFill>
                <a:latin typeface="Brush Script Std" panose="03060802040607070404" pitchFamily="66" charset="0"/>
              </a:rPr>
              <a:t>Thank you</a:t>
            </a:r>
            <a:endParaRPr lang="en-US" sz="6600" b="0" dirty="0">
              <a:solidFill>
                <a:schemeClr val="bg1"/>
              </a:solidFill>
              <a:latin typeface="Brush Script Std" panose="03060802040607070404" pitchFamily="66" charset="0"/>
            </a:endParaRPr>
          </a:p>
        </p:txBody>
      </p:sp>
      <p:cxnSp>
        <p:nvCxnSpPr>
          <p:cNvPr id="16" name="Straight Connector 15"/>
          <p:cNvCxnSpPr/>
          <p:nvPr userDrawn="1"/>
        </p:nvCxnSpPr>
        <p:spPr bwMode="auto">
          <a:xfrm>
            <a:off x="6471920" y="4053840"/>
            <a:ext cx="5222240" cy="0"/>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04" name="TextBox 103"/>
          <p:cNvSpPr txBox="1"/>
          <p:nvPr userDrawn="1"/>
        </p:nvSpPr>
        <p:spPr>
          <a:xfrm>
            <a:off x="6908574" y="4134842"/>
            <a:ext cx="3942306" cy="461665"/>
          </a:xfrm>
          <a:prstGeom prst="rect">
            <a:avLst/>
          </a:prstGeom>
          <a:noFill/>
        </p:spPr>
        <p:txBody>
          <a:bodyPr wrap="square" rtlCol="0">
            <a:spAutoFit/>
          </a:bodyPr>
          <a:lstStyle/>
          <a:p>
            <a:pPr algn="ctr"/>
            <a:r>
              <a:rPr lang="en-US" sz="2400" b="0" dirty="0" smtClean="0">
                <a:solidFill>
                  <a:schemeClr val="bg1"/>
                </a:solidFill>
                <a:latin typeface="Calibri" panose="020F0502020204030204" pitchFamily="34" charset="0"/>
              </a:rPr>
              <a:t>www.hexaware.com</a:t>
            </a:r>
            <a:endParaRPr lang="en-US" sz="2400" b="0" dirty="0">
              <a:solidFill>
                <a:schemeClr val="bg1"/>
              </a:solidFill>
              <a:latin typeface="Calibri" panose="020F0502020204030204" pitchFamily="34" charset="0"/>
            </a:endParaRPr>
          </a:p>
        </p:txBody>
      </p:sp>
      <p:grpSp>
        <p:nvGrpSpPr>
          <p:cNvPr id="17" name="Group 4"/>
          <p:cNvGrpSpPr>
            <a:grpSpLocks noChangeAspect="1"/>
          </p:cNvGrpSpPr>
          <p:nvPr userDrawn="1"/>
        </p:nvGrpSpPr>
        <p:grpSpPr bwMode="auto">
          <a:xfrm>
            <a:off x="2663172" y="753363"/>
            <a:ext cx="2333583" cy="1255777"/>
            <a:chOff x="301" y="1068"/>
            <a:chExt cx="1403" cy="755"/>
          </a:xfrm>
        </p:grpSpPr>
        <p:sp>
          <p:nvSpPr>
            <p:cNvPr id="18"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0437477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1159" y="1580016"/>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3"/>
          <p:cNvSpPr>
            <a:spLocks noGrp="1"/>
          </p:cNvSpPr>
          <p:nvPr>
            <p:ph type="body" sz="quarter" idx="11" hasCustomPrompt="1"/>
          </p:nvPr>
        </p:nvSpPr>
        <p:spPr>
          <a:xfrm>
            <a:off x="6359408" y="1588161"/>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4726194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unch line">
    <p:spTree>
      <p:nvGrpSpPr>
        <p:cNvPr id="1" name=""/>
        <p:cNvGrpSpPr/>
        <p:nvPr/>
      </p:nvGrpSpPr>
      <p:grpSpPr>
        <a:xfrm>
          <a:off x="0" y="0"/>
          <a:ext cx="0" cy="0"/>
          <a:chOff x="0" y="0"/>
          <a:chExt cx="0" cy="0"/>
        </a:xfrm>
      </p:grpSpPr>
      <p:sp>
        <p:nvSpPr>
          <p:cNvPr id="3" name="Title 2"/>
          <p:cNvSpPr>
            <a:spLocks noGrp="1"/>
          </p:cNvSpPr>
          <p:nvPr>
            <p:ph type="title"/>
          </p:nvPr>
        </p:nvSpPr>
        <p:spPr>
          <a:xfrm>
            <a:off x="0" y="2718457"/>
            <a:ext cx="12192000" cy="1141943"/>
          </a:xfrm>
        </p:spPr>
        <p:txBody>
          <a:bodyPr>
            <a:normAutofit/>
          </a:bodyPr>
          <a:lstStyle>
            <a:lvl1pPr algn="ctr">
              <a:defRPr sz="4263" b="1">
                <a:solidFill>
                  <a:srgbClr val="4D4D4D"/>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8572292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Seperator 1">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chemeClr val="accent4">
                  <a:lumMod val="50000"/>
                </a:schemeClr>
              </a:gs>
              <a:gs pos="50000">
                <a:schemeClr val="accent4">
                  <a:lumMod val="55000"/>
                </a:schemeClr>
              </a:gs>
              <a:gs pos="100000">
                <a:schemeClr val="accent4">
                  <a:lumMod val="60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213"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grpSp>
        <p:nvGrpSpPr>
          <p:cNvPr id="4" name="Group 4"/>
          <p:cNvGrpSpPr>
            <a:grpSpLocks noChangeAspect="1"/>
          </p:cNvGrpSpPr>
          <p:nvPr userDrawn="1"/>
        </p:nvGrpSpPr>
        <p:grpSpPr bwMode="auto">
          <a:xfrm>
            <a:off x="7383464" y="2370138"/>
            <a:ext cx="4803775" cy="4487863"/>
            <a:chOff x="4651" y="1493"/>
            <a:chExt cx="3026" cy="2827"/>
          </a:xfrm>
          <a:solidFill>
            <a:schemeClr val="bg1"/>
          </a:solidFill>
        </p:grpSpPr>
        <p:sp>
          <p:nvSpPr>
            <p:cNvPr id="7" name="Freeform 6"/>
            <p:cNvSpPr>
              <a:spLocks/>
            </p:cNvSpPr>
            <p:nvPr userDrawn="1"/>
          </p:nvSpPr>
          <p:spPr bwMode="auto">
            <a:xfrm>
              <a:off x="4991" y="1493"/>
              <a:ext cx="1007" cy="2827"/>
            </a:xfrm>
            <a:custGeom>
              <a:avLst/>
              <a:gdLst>
                <a:gd name="T0" fmla="*/ 1463 w 2016"/>
                <a:gd name="T1" fmla="*/ 0 h 5655"/>
                <a:gd name="T2" fmla="*/ 1463 w 2016"/>
                <a:gd name="T3" fmla="*/ 0 h 5655"/>
                <a:gd name="T4" fmla="*/ 1542 w 2016"/>
                <a:gd name="T5" fmla="*/ 6 h 5655"/>
                <a:gd name="T6" fmla="*/ 1618 w 2016"/>
                <a:gd name="T7" fmla="*/ 22 h 5655"/>
                <a:gd name="T8" fmla="*/ 1687 w 2016"/>
                <a:gd name="T9" fmla="*/ 48 h 5655"/>
                <a:gd name="T10" fmla="*/ 1753 w 2016"/>
                <a:gd name="T11" fmla="*/ 83 h 5655"/>
                <a:gd name="T12" fmla="*/ 1814 w 2016"/>
                <a:gd name="T13" fmla="*/ 127 h 5655"/>
                <a:gd name="T14" fmla="*/ 1867 w 2016"/>
                <a:gd name="T15" fmla="*/ 176 h 5655"/>
                <a:gd name="T16" fmla="*/ 1913 w 2016"/>
                <a:gd name="T17" fmla="*/ 233 h 5655"/>
                <a:gd name="T18" fmla="*/ 1952 w 2016"/>
                <a:gd name="T19" fmla="*/ 296 h 5655"/>
                <a:gd name="T20" fmla="*/ 1983 w 2016"/>
                <a:gd name="T21" fmla="*/ 362 h 5655"/>
                <a:gd name="T22" fmla="*/ 2003 w 2016"/>
                <a:gd name="T23" fmla="*/ 433 h 5655"/>
                <a:gd name="T24" fmla="*/ 2016 w 2016"/>
                <a:gd name="T25" fmla="*/ 509 h 5655"/>
                <a:gd name="T26" fmla="*/ 2016 w 2016"/>
                <a:gd name="T27" fmla="*/ 586 h 5655"/>
                <a:gd name="T28" fmla="*/ 2007 w 2016"/>
                <a:gd name="T29" fmla="*/ 665 h 5655"/>
                <a:gd name="T30" fmla="*/ 1098 w 2016"/>
                <a:gd name="T31" fmla="*/ 5209 h 5655"/>
                <a:gd name="T32" fmla="*/ 1080 w 2016"/>
                <a:gd name="T33" fmla="*/ 5279 h 5655"/>
                <a:gd name="T34" fmla="*/ 1052 w 2016"/>
                <a:gd name="T35" fmla="*/ 5343 h 5655"/>
                <a:gd name="T36" fmla="*/ 1019 w 2016"/>
                <a:gd name="T37" fmla="*/ 5402 h 5655"/>
                <a:gd name="T38" fmla="*/ 979 w 2016"/>
                <a:gd name="T39" fmla="*/ 5457 h 5655"/>
                <a:gd name="T40" fmla="*/ 931 w 2016"/>
                <a:gd name="T41" fmla="*/ 5506 h 5655"/>
                <a:gd name="T42" fmla="*/ 878 w 2016"/>
                <a:gd name="T43" fmla="*/ 5550 h 5655"/>
                <a:gd name="T44" fmla="*/ 821 w 2016"/>
                <a:gd name="T45" fmla="*/ 5585 h 5655"/>
                <a:gd name="T46" fmla="*/ 758 w 2016"/>
                <a:gd name="T47" fmla="*/ 5615 h 5655"/>
                <a:gd name="T48" fmla="*/ 694 w 2016"/>
                <a:gd name="T49" fmla="*/ 5637 h 5655"/>
                <a:gd name="T50" fmla="*/ 624 w 2016"/>
                <a:gd name="T51" fmla="*/ 5649 h 5655"/>
                <a:gd name="T52" fmla="*/ 555 w 2016"/>
                <a:gd name="T53" fmla="*/ 5655 h 5655"/>
                <a:gd name="T54" fmla="*/ 476 w 2016"/>
                <a:gd name="T55" fmla="*/ 5649 h 5655"/>
                <a:gd name="T56" fmla="*/ 400 w 2016"/>
                <a:gd name="T57" fmla="*/ 5633 h 5655"/>
                <a:gd name="T58" fmla="*/ 329 w 2016"/>
                <a:gd name="T59" fmla="*/ 5607 h 5655"/>
                <a:gd name="T60" fmla="*/ 263 w 2016"/>
                <a:gd name="T61" fmla="*/ 5572 h 5655"/>
                <a:gd name="T62" fmla="*/ 202 w 2016"/>
                <a:gd name="T63" fmla="*/ 5530 h 5655"/>
                <a:gd name="T64" fmla="*/ 149 w 2016"/>
                <a:gd name="T65" fmla="*/ 5479 h 5655"/>
                <a:gd name="T66" fmla="*/ 103 w 2016"/>
                <a:gd name="T67" fmla="*/ 5422 h 5655"/>
                <a:gd name="T68" fmla="*/ 64 w 2016"/>
                <a:gd name="T69" fmla="*/ 5359 h 5655"/>
                <a:gd name="T70" fmla="*/ 33 w 2016"/>
                <a:gd name="T71" fmla="*/ 5293 h 5655"/>
                <a:gd name="T72" fmla="*/ 13 w 2016"/>
                <a:gd name="T73" fmla="*/ 5222 h 5655"/>
                <a:gd name="T74" fmla="*/ 2 w 2016"/>
                <a:gd name="T75" fmla="*/ 5146 h 5655"/>
                <a:gd name="T76" fmla="*/ 0 w 2016"/>
                <a:gd name="T77" fmla="*/ 5069 h 5655"/>
                <a:gd name="T78" fmla="*/ 9 w 2016"/>
                <a:gd name="T79" fmla="*/ 4992 h 5655"/>
                <a:gd name="T80" fmla="*/ 920 w 2016"/>
                <a:gd name="T81" fmla="*/ 446 h 5655"/>
                <a:gd name="T82" fmla="*/ 938 w 2016"/>
                <a:gd name="T83" fmla="*/ 378 h 5655"/>
                <a:gd name="T84" fmla="*/ 964 w 2016"/>
                <a:gd name="T85" fmla="*/ 312 h 5655"/>
                <a:gd name="T86" fmla="*/ 997 w 2016"/>
                <a:gd name="T87" fmla="*/ 254 h 5655"/>
                <a:gd name="T88" fmla="*/ 1039 w 2016"/>
                <a:gd name="T89" fmla="*/ 198 h 5655"/>
                <a:gd name="T90" fmla="*/ 1085 w 2016"/>
                <a:gd name="T91" fmla="*/ 149 h 5655"/>
                <a:gd name="T92" fmla="*/ 1138 w 2016"/>
                <a:gd name="T93" fmla="*/ 107 h 5655"/>
                <a:gd name="T94" fmla="*/ 1195 w 2016"/>
                <a:gd name="T95" fmla="*/ 70 h 5655"/>
                <a:gd name="T96" fmla="*/ 1258 w 2016"/>
                <a:gd name="T97" fmla="*/ 41 h 5655"/>
                <a:gd name="T98" fmla="*/ 1324 w 2016"/>
                <a:gd name="T99" fmla="*/ 19 h 5655"/>
                <a:gd name="T100" fmla="*/ 1392 w 2016"/>
                <a:gd name="T101" fmla="*/ 6 h 5655"/>
                <a:gd name="T102" fmla="*/ 1463 w 2016"/>
                <a:gd name="T103" fmla="*/ 0 h 5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16" h="5655">
                  <a:moveTo>
                    <a:pt x="1463" y="0"/>
                  </a:moveTo>
                  <a:lnTo>
                    <a:pt x="1463" y="0"/>
                  </a:lnTo>
                  <a:lnTo>
                    <a:pt x="1542" y="6"/>
                  </a:lnTo>
                  <a:lnTo>
                    <a:pt x="1618" y="22"/>
                  </a:lnTo>
                  <a:lnTo>
                    <a:pt x="1687" y="48"/>
                  </a:lnTo>
                  <a:lnTo>
                    <a:pt x="1753" y="83"/>
                  </a:lnTo>
                  <a:lnTo>
                    <a:pt x="1814" y="127"/>
                  </a:lnTo>
                  <a:lnTo>
                    <a:pt x="1867" y="176"/>
                  </a:lnTo>
                  <a:lnTo>
                    <a:pt x="1913" y="233"/>
                  </a:lnTo>
                  <a:lnTo>
                    <a:pt x="1952" y="296"/>
                  </a:lnTo>
                  <a:lnTo>
                    <a:pt x="1983" y="362"/>
                  </a:lnTo>
                  <a:lnTo>
                    <a:pt x="2003" y="433"/>
                  </a:lnTo>
                  <a:lnTo>
                    <a:pt x="2016" y="509"/>
                  </a:lnTo>
                  <a:lnTo>
                    <a:pt x="2016" y="586"/>
                  </a:lnTo>
                  <a:lnTo>
                    <a:pt x="2007" y="665"/>
                  </a:lnTo>
                  <a:lnTo>
                    <a:pt x="1098" y="5209"/>
                  </a:lnTo>
                  <a:lnTo>
                    <a:pt x="1080" y="5279"/>
                  </a:lnTo>
                  <a:lnTo>
                    <a:pt x="1052" y="5343"/>
                  </a:lnTo>
                  <a:lnTo>
                    <a:pt x="1019" y="5402"/>
                  </a:lnTo>
                  <a:lnTo>
                    <a:pt x="979" y="5457"/>
                  </a:lnTo>
                  <a:lnTo>
                    <a:pt x="931" y="5506"/>
                  </a:lnTo>
                  <a:lnTo>
                    <a:pt x="878" y="5550"/>
                  </a:lnTo>
                  <a:lnTo>
                    <a:pt x="821" y="5585"/>
                  </a:lnTo>
                  <a:lnTo>
                    <a:pt x="758" y="5615"/>
                  </a:lnTo>
                  <a:lnTo>
                    <a:pt x="694" y="5637"/>
                  </a:lnTo>
                  <a:lnTo>
                    <a:pt x="624" y="5649"/>
                  </a:lnTo>
                  <a:lnTo>
                    <a:pt x="555" y="5655"/>
                  </a:lnTo>
                  <a:lnTo>
                    <a:pt x="476" y="5649"/>
                  </a:lnTo>
                  <a:lnTo>
                    <a:pt x="400" y="5633"/>
                  </a:lnTo>
                  <a:lnTo>
                    <a:pt x="329" y="5607"/>
                  </a:lnTo>
                  <a:lnTo>
                    <a:pt x="263" y="5572"/>
                  </a:lnTo>
                  <a:lnTo>
                    <a:pt x="202" y="5530"/>
                  </a:lnTo>
                  <a:lnTo>
                    <a:pt x="149" y="5479"/>
                  </a:lnTo>
                  <a:lnTo>
                    <a:pt x="103" y="5422"/>
                  </a:lnTo>
                  <a:lnTo>
                    <a:pt x="64" y="5359"/>
                  </a:lnTo>
                  <a:lnTo>
                    <a:pt x="33" y="5293"/>
                  </a:lnTo>
                  <a:lnTo>
                    <a:pt x="13" y="5222"/>
                  </a:lnTo>
                  <a:lnTo>
                    <a:pt x="2" y="5146"/>
                  </a:lnTo>
                  <a:lnTo>
                    <a:pt x="0" y="5069"/>
                  </a:lnTo>
                  <a:lnTo>
                    <a:pt x="9" y="4992"/>
                  </a:lnTo>
                  <a:lnTo>
                    <a:pt x="920" y="446"/>
                  </a:lnTo>
                  <a:lnTo>
                    <a:pt x="938" y="378"/>
                  </a:lnTo>
                  <a:lnTo>
                    <a:pt x="964" y="312"/>
                  </a:lnTo>
                  <a:lnTo>
                    <a:pt x="997" y="254"/>
                  </a:lnTo>
                  <a:lnTo>
                    <a:pt x="1039" y="198"/>
                  </a:lnTo>
                  <a:lnTo>
                    <a:pt x="1085" y="149"/>
                  </a:lnTo>
                  <a:lnTo>
                    <a:pt x="1138" y="107"/>
                  </a:lnTo>
                  <a:lnTo>
                    <a:pt x="1195" y="70"/>
                  </a:lnTo>
                  <a:lnTo>
                    <a:pt x="1258" y="41"/>
                  </a:lnTo>
                  <a:lnTo>
                    <a:pt x="1324" y="19"/>
                  </a:lnTo>
                  <a:lnTo>
                    <a:pt x="1392" y="6"/>
                  </a:lnTo>
                  <a:lnTo>
                    <a:pt x="14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auto">
            <a:xfrm>
              <a:off x="6404" y="2199"/>
              <a:ext cx="867" cy="2121"/>
            </a:xfrm>
            <a:custGeom>
              <a:avLst/>
              <a:gdLst>
                <a:gd name="T0" fmla="*/ 1179 w 1733"/>
                <a:gd name="T1" fmla="*/ 0 h 4241"/>
                <a:gd name="T2" fmla="*/ 1258 w 1733"/>
                <a:gd name="T3" fmla="*/ 5 h 4241"/>
                <a:gd name="T4" fmla="*/ 1333 w 1733"/>
                <a:gd name="T5" fmla="*/ 22 h 4241"/>
                <a:gd name="T6" fmla="*/ 1405 w 1733"/>
                <a:gd name="T7" fmla="*/ 48 h 4241"/>
                <a:gd name="T8" fmla="*/ 1471 w 1733"/>
                <a:gd name="T9" fmla="*/ 83 h 4241"/>
                <a:gd name="T10" fmla="*/ 1531 w 1733"/>
                <a:gd name="T11" fmla="*/ 125 h 4241"/>
                <a:gd name="T12" fmla="*/ 1585 w 1733"/>
                <a:gd name="T13" fmla="*/ 176 h 4241"/>
                <a:gd name="T14" fmla="*/ 1630 w 1733"/>
                <a:gd name="T15" fmla="*/ 233 h 4241"/>
                <a:gd name="T16" fmla="*/ 1669 w 1733"/>
                <a:gd name="T17" fmla="*/ 295 h 4241"/>
                <a:gd name="T18" fmla="*/ 1700 w 1733"/>
                <a:gd name="T19" fmla="*/ 362 h 4241"/>
                <a:gd name="T20" fmla="*/ 1720 w 1733"/>
                <a:gd name="T21" fmla="*/ 433 h 4241"/>
                <a:gd name="T22" fmla="*/ 1731 w 1733"/>
                <a:gd name="T23" fmla="*/ 508 h 4241"/>
                <a:gd name="T24" fmla="*/ 1733 w 1733"/>
                <a:gd name="T25" fmla="*/ 586 h 4241"/>
                <a:gd name="T26" fmla="*/ 1722 w 1733"/>
                <a:gd name="T27" fmla="*/ 663 h 4241"/>
                <a:gd name="T28" fmla="*/ 1096 w 1733"/>
                <a:gd name="T29" fmla="*/ 3795 h 4241"/>
                <a:gd name="T30" fmla="*/ 1078 w 1733"/>
                <a:gd name="T31" fmla="*/ 3865 h 4241"/>
                <a:gd name="T32" fmla="*/ 1052 w 1733"/>
                <a:gd name="T33" fmla="*/ 3929 h 4241"/>
                <a:gd name="T34" fmla="*/ 1017 w 1733"/>
                <a:gd name="T35" fmla="*/ 3988 h 4241"/>
                <a:gd name="T36" fmla="*/ 977 w 1733"/>
                <a:gd name="T37" fmla="*/ 4043 h 4241"/>
                <a:gd name="T38" fmla="*/ 931 w 1733"/>
                <a:gd name="T39" fmla="*/ 4092 h 4241"/>
                <a:gd name="T40" fmla="*/ 878 w 1733"/>
                <a:gd name="T41" fmla="*/ 4136 h 4241"/>
                <a:gd name="T42" fmla="*/ 821 w 1733"/>
                <a:gd name="T43" fmla="*/ 4171 h 4241"/>
                <a:gd name="T44" fmla="*/ 758 w 1733"/>
                <a:gd name="T45" fmla="*/ 4201 h 4241"/>
                <a:gd name="T46" fmla="*/ 692 w 1733"/>
                <a:gd name="T47" fmla="*/ 4223 h 4241"/>
                <a:gd name="T48" fmla="*/ 624 w 1733"/>
                <a:gd name="T49" fmla="*/ 4235 h 4241"/>
                <a:gd name="T50" fmla="*/ 553 w 1733"/>
                <a:gd name="T51" fmla="*/ 4241 h 4241"/>
                <a:gd name="T52" fmla="*/ 474 w 1733"/>
                <a:gd name="T53" fmla="*/ 4235 h 4241"/>
                <a:gd name="T54" fmla="*/ 399 w 1733"/>
                <a:gd name="T55" fmla="*/ 4219 h 4241"/>
                <a:gd name="T56" fmla="*/ 329 w 1733"/>
                <a:gd name="T57" fmla="*/ 4193 h 4241"/>
                <a:gd name="T58" fmla="*/ 263 w 1733"/>
                <a:gd name="T59" fmla="*/ 4158 h 4241"/>
                <a:gd name="T60" fmla="*/ 202 w 1733"/>
                <a:gd name="T61" fmla="*/ 4116 h 4241"/>
                <a:gd name="T62" fmla="*/ 149 w 1733"/>
                <a:gd name="T63" fmla="*/ 4065 h 4241"/>
                <a:gd name="T64" fmla="*/ 103 w 1733"/>
                <a:gd name="T65" fmla="*/ 4008 h 4241"/>
                <a:gd name="T66" fmla="*/ 65 w 1733"/>
                <a:gd name="T67" fmla="*/ 3945 h 4241"/>
                <a:gd name="T68" fmla="*/ 33 w 1733"/>
                <a:gd name="T69" fmla="*/ 3879 h 4241"/>
                <a:gd name="T70" fmla="*/ 11 w 1733"/>
                <a:gd name="T71" fmla="*/ 3808 h 4241"/>
                <a:gd name="T72" fmla="*/ 0 w 1733"/>
                <a:gd name="T73" fmla="*/ 3732 h 4241"/>
                <a:gd name="T74" fmla="*/ 0 w 1733"/>
                <a:gd name="T75" fmla="*/ 3655 h 4241"/>
                <a:gd name="T76" fmla="*/ 9 w 1733"/>
                <a:gd name="T77" fmla="*/ 3578 h 4241"/>
                <a:gd name="T78" fmla="*/ 635 w 1733"/>
                <a:gd name="T79" fmla="*/ 446 h 4241"/>
                <a:gd name="T80" fmla="*/ 654 w 1733"/>
                <a:gd name="T81" fmla="*/ 378 h 4241"/>
                <a:gd name="T82" fmla="*/ 681 w 1733"/>
                <a:gd name="T83" fmla="*/ 312 h 4241"/>
                <a:gd name="T84" fmla="*/ 714 w 1733"/>
                <a:gd name="T85" fmla="*/ 253 h 4241"/>
                <a:gd name="T86" fmla="*/ 755 w 1733"/>
                <a:gd name="T87" fmla="*/ 198 h 4241"/>
                <a:gd name="T88" fmla="*/ 803 w 1733"/>
                <a:gd name="T89" fmla="*/ 149 h 4241"/>
                <a:gd name="T90" fmla="*/ 856 w 1733"/>
                <a:gd name="T91" fmla="*/ 105 h 4241"/>
                <a:gd name="T92" fmla="*/ 913 w 1733"/>
                <a:gd name="T93" fmla="*/ 70 h 4241"/>
                <a:gd name="T94" fmla="*/ 975 w 1733"/>
                <a:gd name="T95" fmla="*/ 40 h 4241"/>
                <a:gd name="T96" fmla="*/ 1039 w 1733"/>
                <a:gd name="T97" fmla="*/ 18 h 4241"/>
                <a:gd name="T98" fmla="*/ 1109 w 1733"/>
                <a:gd name="T99" fmla="*/ 5 h 4241"/>
                <a:gd name="T100" fmla="*/ 1179 w 1733"/>
                <a:gd name="T101" fmla="*/ 0 h 4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33" h="4241">
                  <a:moveTo>
                    <a:pt x="1179" y="0"/>
                  </a:moveTo>
                  <a:lnTo>
                    <a:pt x="1258" y="5"/>
                  </a:lnTo>
                  <a:lnTo>
                    <a:pt x="1333" y="22"/>
                  </a:lnTo>
                  <a:lnTo>
                    <a:pt x="1405" y="48"/>
                  </a:lnTo>
                  <a:lnTo>
                    <a:pt x="1471" y="83"/>
                  </a:lnTo>
                  <a:lnTo>
                    <a:pt x="1531" y="125"/>
                  </a:lnTo>
                  <a:lnTo>
                    <a:pt x="1585" y="176"/>
                  </a:lnTo>
                  <a:lnTo>
                    <a:pt x="1630" y="233"/>
                  </a:lnTo>
                  <a:lnTo>
                    <a:pt x="1669" y="295"/>
                  </a:lnTo>
                  <a:lnTo>
                    <a:pt x="1700" y="362"/>
                  </a:lnTo>
                  <a:lnTo>
                    <a:pt x="1720" y="433"/>
                  </a:lnTo>
                  <a:lnTo>
                    <a:pt x="1731" y="508"/>
                  </a:lnTo>
                  <a:lnTo>
                    <a:pt x="1733" y="586"/>
                  </a:lnTo>
                  <a:lnTo>
                    <a:pt x="1722" y="663"/>
                  </a:lnTo>
                  <a:lnTo>
                    <a:pt x="1096" y="3795"/>
                  </a:lnTo>
                  <a:lnTo>
                    <a:pt x="1078" y="3865"/>
                  </a:lnTo>
                  <a:lnTo>
                    <a:pt x="1052" y="3929"/>
                  </a:lnTo>
                  <a:lnTo>
                    <a:pt x="1017" y="3988"/>
                  </a:lnTo>
                  <a:lnTo>
                    <a:pt x="977" y="4043"/>
                  </a:lnTo>
                  <a:lnTo>
                    <a:pt x="931" y="4092"/>
                  </a:lnTo>
                  <a:lnTo>
                    <a:pt x="878" y="4136"/>
                  </a:lnTo>
                  <a:lnTo>
                    <a:pt x="821" y="4171"/>
                  </a:lnTo>
                  <a:lnTo>
                    <a:pt x="758" y="4201"/>
                  </a:lnTo>
                  <a:lnTo>
                    <a:pt x="692" y="4223"/>
                  </a:lnTo>
                  <a:lnTo>
                    <a:pt x="624" y="4235"/>
                  </a:lnTo>
                  <a:lnTo>
                    <a:pt x="553" y="4241"/>
                  </a:lnTo>
                  <a:lnTo>
                    <a:pt x="474" y="4235"/>
                  </a:lnTo>
                  <a:lnTo>
                    <a:pt x="399" y="4219"/>
                  </a:lnTo>
                  <a:lnTo>
                    <a:pt x="329" y="4193"/>
                  </a:lnTo>
                  <a:lnTo>
                    <a:pt x="263" y="4158"/>
                  </a:lnTo>
                  <a:lnTo>
                    <a:pt x="202" y="4116"/>
                  </a:lnTo>
                  <a:lnTo>
                    <a:pt x="149" y="4065"/>
                  </a:lnTo>
                  <a:lnTo>
                    <a:pt x="103" y="4008"/>
                  </a:lnTo>
                  <a:lnTo>
                    <a:pt x="65" y="3945"/>
                  </a:lnTo>
                  <a:lnTo>
                    <a:pt x="33" y="3879"/>
                  </a:lnTo>
                  <a:lnTo>
                    <a:pt x="11" y="3808"/>
                  </a:lnTo>
                  <a:lnTo>
                    <a:pt x="0" y="3732"/>
                  </a:lnTo>
                  <a:lnTo>
                    <a:pt x="0" y="3655"/>
                  </a:lnTo>
                  <a:lnTo>
                    <a:pt x="9" y="3578"/>
                  </a:lnTo>
                  <a:lnTo>
                    <a:pt x="635" y="446"/>
                  </a:lnTo>
                  <a:lnTo>
                    <a:pt x="654" y="378"/>
                  </a:lnTo>
                  <a:lnTo>
                    <a:pt x="681" y="312"/>
                  </a:lnTo>
                  <a:lnTo>
                    <a:pt x="714" y="253"/>
                  </a:lnTo>
                  <a:lnTo>
                    <a:pt x="755" y="198"/>
                  </a:lnTo>
                  <a:lnTo>
                    <a:pt x="803" y="149"/>
                  </a:lnTo>
                  <a:lnTo>
                    <a:pt x="856" y="105"/>
                  </a:lnTo>
                  <a:lnTo>
                    <a:pt x="913" y="70"/>
                  </a:lnTo>
                  <a:lnTo>
                    <a:pt x="975" y="40"/>
                  </a:lnTo>
                  <a:lnTo>
                    <a:pt x="1039" y="18"/>
                  </a:lnTo>
                  <a:lnTo>
                    <a:pt x="1109" y="5"/>
                  </a:lnTo>
                  <a:lnTo>
                    <a:pt x="11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userDrawn="1"/>
          </p:nvSpPr>
          <p:spPr bwMode="auto">
            <a:xfrm>
              <a:off x="7112" y="3755"/>
              <a:ext cx="565" cy="565"/>
            </a:xfrm>
            <a:custGeom>
              <a:avLst/>
              <a:gdLst>
                <a:gd name="T0" fmla="*/ 565 w 1130"/>
                <a:gd name="T1" fmla="*/ 0 h 1131"/>
                <a:gd name="T2" fmla="*/ 642 w 1130"/>
                <a:gd name="T3" fmla="*/ 6 h 1131"/>
                <a:gd name="T4" fmla="*/ 716 w 1130"/>
                <a:gd name="T5" fmla="*/ 20 h 1131"/>
                <a:gd name="T6" fmla="*/ 785 w 1130"/>
                <a:gd name="T7" fmla="*/ 44 h 1131"/>
                <a:gd name="T8" fmla="*/ 850 w 1130"/>
                <a:gd name="T9" fmla="*/ 77 h 1131"/>
                <a:gd name="T10" fmla="*/ 910 w 1130"/>
                <a:gd name="T11" fmla="*/ 118 h 1131"/>
                <a:gd name="T12" fmla="*/ 965 w 1130"/>
                <a:gd name="T13" fmla="*/ 165 h 1131"/>
                <a:gd name="T14" fmla="*/ 1013 w 1130"/>
                <a:gd name="T15" fmla="*/ 220 h 1131"/>
                <a:gd name="T16" fmla="*/ 1053 w 1130"/>
                <a:gd name="T17" fmla="*/ 279 h 1131"/>
                <a:gd name="T18" fmla="*/ 1086 w 1130"/>
                <a:gd name="T19" fmla="*/ 345 h 1131"/>
                <a:gd name="T20" fmla="*/ 1110 w 1130"/>
                <a:gd name="T21" fmla="*/ 415 h 1131"/>
                <a:gd name="T22" fmla="*/ 1125 w 1130"/>
                <a:gd name="T23" fmla="*/ 488 h 1131"/>
                <a:gd name="T24" fmla="*/ 1130 w 1130"/>
                <a:gd name="T25" fmla="*/ 566 h 1131"/>
                <a:gd name="T26" fmla="*/ 1125 w 1130"/>
                <a:gd name="T27" fmla="*/ 643 h 1131"/>
                <a:gd name="T28" fmla="*/ 1110 w 1130"/>
                <a:gd name="T29" fmla="*/ 716 h 1131"/>
                <a:gd name="T30" fmla="*/ 1086 w 1130"/>
                <a:gd name="T31" fmla="*/ 786 h 1131"/>
                <a:gd name="T32" fmla="*/ 1053 w 1130"/>
                <a:gd name="T33" fmla="*/ 850 h 1131"/>
                <a:gd name="T34" fmla="*/ 1013 w 1130"/>
                <a:gd name="T35" fmla="*/ 911 h 1131"/>
                <a:gd name="T36" fmla="*/ 965 w 1130"/>
                <a:gd name="T37" fmla="*/ 966 h 1131"/>
                <a:gd name="T38" fmla="*/ 910 w 1130"/>
                <a:gd name="T39" fmla="*/ 1013 h 1131"/>
                <a:gd name="T40" fmla="*/ 850 w 1130"/>
                <a:gd name="T41" fmla="*/ 1054 h 1131"/>
                <a:gd name="T42" fmla="*/ 785 w 1130"/>
                <a:gd name="T43" fmla="*/ 1087 h 1131"/>
                <a:gd name="T44" fmla="*/ 716 w 1130"/>
                <a:gd name="T45" fmla="*/ 1111 h 1131"/>
                <a:gd name="T46" fmla="*/ 642 w 1130"/>
                <a:gd name="T47" fmla="*/ 1125 h 1131"/>
                <a:gd name="T48" fmla="*/ 565 w 1130"/>
                <a:gd name="T49" fmla="*/ 1131 h 1131"/>
                <a:gd name="T50" fmla="*/ 488 w 1130"/>
                <a:gd name="T51" fmla="*/ 1125 h 1131"/>
                <a:gd name="T52" fmla="*/ 415 w 1130"/>
                <a:gd name="T53" fmla="*/ 1111 h 1131"/>
                <a:gd name="T54" fmla="*/ 345 w 1130"/>
                <a:gd name="T55" fmla="*/ 1087 h 1131"/>
                <a:gd name="T56" fmla="*/ 281 w 1130"/>
                <a:gd name="T57" fmla="*/ 1054 h 1131"/>
                <a:gd name="T58" fmla="*/ 220 w 1130"/>
                <a:gd name="T59" fmla="*/ 1013 h 1131"/>
                <a:gd name="T60" fmla="*/ 165 w 1130"/>
                <a:gd name="T61" fmla="*/ 966 h 1131"/>
                <a:gd name="T62" fmla="*/ 117 w 1130"/>
                <a:gd name="T63" fmla="*/ 911 h 1131"/>
                <a:gd name="T64" fmla="*/ 77 w 1130"/>
                <a:gd name="T65" fmla="*/ 850 h 1131"/>
                <a:gd name="T66" fmla="*/ 44 w 1130"/>
                <a:gd name="T67" fmla="*/ 786 h 1131"/>
                <a:gd name="T68" fmla="*/ 20 w 1130"/>
                <a:gd name="T69" fmla="*/ 716 h 1131"/>
                <a:gd name="T70" fmla="*/ 5 w 1130"/>
                <a:gd name="T71" fmla="*/ 643 h 1131"/>
                <a:gd name="T72" fmla="*/ 0 w 1130"/>
                <a:gd name="T73" fmla="*/ 566 h 1131"/>
                <a:gd name="T74" fmla="*/ 5 w 1130"/>
                <a:gd name="T75" fmla="*/ 488 h 1131"/>
                <a:gd name="T76" fmla="*/ 20 w 1130"/>
                <a:gd name="T77" fmla="*/ 415 h 1131"/>
                <a:gd name="T78" fmla="*/ 44 w 1130"/>
                <a:gd name="T79" fmla="*/ 345 h 1131"/>
                <a:gd name="T80" fmla="*/ 77 w 1130"/>
                <a:gd name="T81" fmla="*/ 279 h 1131"/>
                <a:gd name="T82" fmla="*/ 117 w 1130"/>
                <a:gd name="T83" fmla="*/ 220 h 1131"/>
                <a:gd name="T84" fmla="*/ 165 w 1130"/>
                <a:gd name="T85" fmla="*/ 165 h 1131"/>
                <a:gd name="T86" fmla="*/ 220 w 1130"/>
                <a:gd name="T87" fmla="*/ 118 h 1131"/>
                <a:gd name="T88" fmla="*/ 281 w 1130"/>
                <a:gd name="T89" fmla="*/ 77 h 1131"/>
                <a:gd name="T90" fmla="*/ 345 w 1130"/>
                <a:gd name="T91" fmla="*/ 44 h 1131"/>
                <a:gd name="T92" fmla="*/ 415 w 1130"/>
                <a:gd name="T93" fmla="*/ 20 h 1131"/>
                <a:gd name="T94" fmla="*/ 488 w 1130"/>
                <a:gd name="T95" fmla="*/ 6 h 1131"/>
                <a:gd name="T96" fmla="*/ 565 w 1130"/>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0" h="1131">
                  <a:moveTo>
                    <a:pt x="565" y="0"/>
                  </a:moveTo>
                  <a:lnTo>
                    <a:pt x="642" y="6"/>
                  </a:lnTo>
                  <a:lnTo>
                    <a:pt x="716" y="20"/>
                  </a:lnTo>
                  <a:lnTo>
                    <a:pt x="785" y="44"/>
                  </a:lnTo>
                  <a:lnTo>
                    <a:pt x="850" y="77"/>
                  </a:lnTo>
                  <a:lnTo>
                    <a:pt x="910" y="118"/>
                  </a:lnTo>
                  <a:lnTo>
                    <a:pt x="965" y="165"/>
                  </a:lnTo>
                  <a:lnTo>
                    <a:pt x="1013" y="220"/>
                  </a:lnTo>
                  <a:lnTo>
                    <a:pt x="1053" y="279"/>
                  </a:lnTo>
                  <a:lnTo>
                    <a:pt x="1086" y="345"/>
                  </a:lnTo>
                  <a:lnTo>
                    <a:pt x="1110" y="415"/>
                  </a:lnTo>
                  <a:lnTo>
                    <a:pt x="1125" y="488"/>
                  </a:lnTo>
                  <a:lnTo>
                    <a:pt x="1130" y="566"/>
                  </a:lnTo>
                  <a:lnTo>
                    <a:pt x="1125" y="643"/>
                  </a:lnTo>
                  <a:lnTo>
                    <a:pt x="1110" y="716"/>
                  </a:lnTo>
                  <a:lnTo>
                    <a:pt x="1086" y="786"/>
                  </a:lnTo>
                  <a:lnTo>
                    <a:pt x="1053" y="850"/>
                  </a:lnTo>
                  <a:lnTo>
                    <a:pt x="1013" y="911"/>
                  </a:lnTo>
                  <a:lnTo>
                    <a:pt x="965" y="966"/>
                  </a:lnTo>
                  <a:lnTo>
                    <a:pt x="910" y="1013"/>
                  </a:lnTo>
                  <a:lnTo>
                    <a:pt x="850" y="1054"/>
                  </a:lnTo>
                  <a:lnTo>
                    <a:pt x="785" y="1087"/>
                  </a:lnTo>
                  <a:lnTo>
                    <a:pt x="716" y="1111"/>
                  </a:lnTo>
                  <a:lnTo>
                    <a:pt x="642" y="1125"/>
                  </a:lnTo>
                  <a:lnTo>
                    <a:pt x="565" y="1131"/>
                  </a:lnTo>
                  <a:lnTo>
                    <a:pt x="488" y="1125"/>
                  </a:lnTo>
                  <a:lnTo>
                    <a:pt x="415" y="1111"/>
                  </a:lnTo>
                  <a:lnTo>
                    <a:pt x="345" y="1087"/>
                  </a:lnTo>
                  <a:lnTo>
                    <a:pt x="281" y="1054"/>
                  </a:lnTo>
                  <a:lnTo>
                    <a:pt x="220" y="1013"/>
                  </a:lnTo>
                  <a:lnTo>
                    <a:pt x="165" y="966"/>
                  </a:lnTo>
                  <a:lnTo>
                    <a:pt x="117" y="911"/>
                  </a:lnTo>
                  <a:lnTo>
                    <a:pt x="77" y="850"/>
                  </a:lnTo>
                  <a:lnTo>
                    <a:pt x="44" y="786"/>
                  </a:lnTo>
                  <a:lnTo>
                    <a:pt x="20" y="716"/>
                  </a:lnTo>
                  <a:lnTo>
                    <a:pt x="5" y="643"/>
                  </a:lnTo>
                  <a:lnTo>
                    <a:pt x="0" y="566"/>
                  </a:lnTo>
                  <a:lnTo>
                    <a:pt x="5" y="488"/>
                  </a:lnTo>
                  <a:lnTo>
                    <a:pt x="20" y="415"/>
                  </a:lnTo>
                  <a:lnTo>
                    <a:pt x="44" y="345"/>
                  </a:lnTo>
                  <a:lnTo>
                    <a:pt x="77" y="279"/>
                  </a:lnTo>
                  <a:lnTo>
                    <a:pt x="117" y="220"/>
                  </a:lnTo>
                  <a:lnTo>
                    <a:pt x="165" y="165"/>
                  </a:lnTo>
                  <a:lnTo>
                    <a:pt x="220" y="118"/>
                  </a:lnTo>
                  <a:lnTo>
                    <a:pt x="281" y="77"/>
                  </a:lnTo>
                  <a:lnTo>
                    <a:pt x="345" y="44"/>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userDrawn="1"/>
          </p:nvSpPr>
          <p:spPr bwMode="auto">
            <a:xfrm>
              <a:off x="6853" y="1494"/>
              <a:ext cx="565" cy="565"/>
            </a:xfrm>
            <a:custGeom>
              <a:avLst/>
              <a:gdLst>
                <a:gd name="T0" fmla="*/ 565 w 1131"/>
                <a:gd name="T1" fmla="*/ 0 h 1131"/>
                <a:gd name="T2" fmla="*/ 641 w 1131"/>
                <a:gd name="T3" fmla="*/ 6 h 1131"/>
                <a:gd name="T4" fmla="*/ 714 w 1131"/>
                <a:gd name="T5" fmla="*/ 20 h 1131"/>
                <a:gd name="T6" fmla="*/ 784 w 1131"/>
                <a:gd name="T7" fmla="*/ 46 h 1131"/>
                <a:gd name="T8" fmla="*/ 850 w 1131"/>
                <a:gd name="T9" fmla="*/ 79 h 1131"/>
                <a:gd name="T10" fmla="*/ 911 w 1131"/>
                <a:gd name="T11" fmla="*/ 119 h 1131"/>
                <a:gd name="T12" fmla="*/ 964 w 1131"/>
                <a:gd name="T13" fmla="*/ 167 h 1131"/>
                <a:gd name="T14" fmla="*/ 1011 w 1131"/>
                <a:gd name="T15" fmla="*/ 220 h 1131"/>
                <a:gd name="T16" fmla="*/ 1054 w 1131"/>
                <a:gd name="T17" fmla="*/ 281 h 1131"/>
                <a:gd name="T18" fmla="*/ 1085 w 1131"/>
                <a:gd name="T19" fmla="*/ 347 h 1131"/>
                <a:gd name="T20" fmla="*/ 1111 w 1131"/>
                <a:gd name="T21" fmla="*/ 417 h 1131"/>
                <a:gd name="T22" fmla="*/ 1125 w 1131"/>
                <a:gd name="T23" fmla="*/ 490 h 1131"/>
                <a:gd name="T24" fmla="*/ 1131 w 1131"/>
                <a:gd name="T25" fmla="*/ 565 h 1131"/>
                <a:gd name="T26" fmla="*/ 1125 w 1131"/>
                <a:gd name="T27" fmla="*/ 643 h 1131"/>
                <a:gd name="T28" fmla="*/ 1111 w 1131"/>
                <a:gd name="T29" fmla="*/ 716 h 1131"/>
                <a:gd name="T30" fmla="*/ 1085 w 1131"/>
                <a:gd name="T31" fmla="*/ 786 h 1131"/>
                <a:gd name="T32" fmla="*/ 1054 w 1131"/>
                <a:gd name="T33" fmla="*/ 852 h 1131"/>
                <a:gd name="T34" fmla="*/ 1011 w 1131"/>
                <a:gd name="T35" fmla="*/ 912 h 1131"/>
                <a:gd name="T36" fmla="*/ 964 w 1131"/>
                <a:gd name="T37" fmla="*/ 966 h 1131"/>
                <a:gd name="T38" fmla="*/ 911 w 1131"/>
                <a:gd name="T39" fmla="*/ 1013 h 1131"/>
                <a:gd name="T40" fmla="*/ 850 w 1131"/>
                <a:gd name="T41" fmla="*/ 1054 h 1131"/>
                <a:gd name="T42" fmla="*/ 784 w 1131"/>
                <a:gd name="T43" fmla="*/ 1087 h 1131"/>
                <a:gd name="T44" fmla="*/ 714 w 1131"/>
                <a:gd name="T45" fmla="*/ 1111 h 1131"/>
                <a:gd name="T46" fmla="*/ 641 w 1131"/>
                <a:gd name="T47" fmla="*/ 1127 h 1131"/>
                <a:gd name="T48" fmla="*/ 565 w 1131"/>
                <a:gd name="T49" fmla="*/ 1131 h 1131"/>
                <a:gd name="T50" fmla="*/ 488 w 1131"/>
                <a:gd name="T51" fmla="*/ 1127 h 1131"/>
                <a:gd name="T52" fmla="*/ 415 w 1131"/>
                <a:gd name="T53" fmla="*/ 1111 h 1131"/>
                <a:gd name="T54" fmla="*/ 345 w 1131"/>
                <a:gd name="T55" fmla="*/ 1087 h 1131"/>
                <a:gd name="T56" fmla="*/ 279 w 1131"/>
                <a:gd name="T57" fmla="*/ 1054 h 1131"/>
                <a:gd name="T58" fmla="*/ 218 w 1131"/>
                <a:gd name="T59" fmla="*/ 1013 h 1131"/>
                <a:gd name="T60" fmla="*/ 165 w 1131"/>
                <a:gd name="T61" fmla="*/ 966 h 1131"/>
                <a:gd name="T62" fmla="*/ 117 w 1131"/>
                <a:gd name="T63" fmla="*/ 912 h 1131"/>
                <a:gd name="T64" fmla="*/ 77 w 1131"/>
                <a:gd name="T65" fmla="*/ 852 h 1131"/>
                <a:gd name="T66" fmla="*/ 44 w 1131"/>
                <a:gd name="T67" fmla="*/ 786 h 1131"/>
                <a:gd name="T68" fmla="*/ 20 w 1131"/>
                <a:gd name="T69" fmla="*/ 716 h 1131"/>
                <a:gd name="T70" fmla="*/ 4 w 1131"/>
                <a:gd name="T71" fmla="*/ 643 h 1131"/>
                <a:gd name="T72" fmla="*/ 0 w 1131"/>
                <a:gd name="T73" fmla="*/ 565 h 1131"/>
                <a:gd name="T74" fmla="*/ 4 w 1131"/>
                <a:gd name="T75" fmla="*/ 490 h 1131"/>
                <a:gd name="T76" fmla="*/ 20 w 1131"/>
                <a:gd name="T77" fmla="*/ 417 h 1131"/>
                <a:gd name="T78" fmla="*/ 44 w 1131"/>
                <a:gd name="T79" fmla="*/ 347 h 1131"/>
                <a:gd name="T80" fmla="*/ 77 w 1131"/>
                <a:gd name="T81" fmla="*/ 281 h 1131"/>
                <a:gd name="T82" fmla="*/ 117 w 1131"/>
                <a:gd name="T83" fmla="*/ 220 h 1131"/>
                <a:gd name="T84" fmla="*/ 165 w 1131"/>
                <a:gd name="T85" fmla="*/ 167 h 1131"/>
                <a:gd name="T86" fmla="*/ 218 w 1131"/>
                <a:gd name="T87" fmla="*/ 119 h 1131"/>
                <a:gd name="T88" fmla="*/ 279 w 1131"/>
                <a:gd name="T89" fmla="*/ 79 h 1131"/>
                <a:gd name="T90" fmla="*/ 345 w 1131"/>
                <a:gd name="T91" fmla="*/ 46 h 1131"/>
                <a:gd name="T92" fmla="*/ 415 w 1131"/>
                <a:gd name="T93" fmla="*/ 20 h 1131"/>
                <a:gd name="T94" fmla="*/ 488 w 1131"/>
                <a:gd name="T95" fmla="*/ 6 h 1131"/>
                <a:gd name="T96" fmla="*/ 565 w 1131"/>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1" h="1131">
                  <a:moveTo>
                    <a:pt x="565" y="0"/>
                  </a:moveTo>
                  <a:lnTo>
                    <a:pt x="641" y="6"/>
                  </a:lnTo>
                  <a:lnTo>
                    <a:pt x="714" y="20"/>
                  </a:lnTo>
                  <a:lnTo>
                    <a:pt x="784" y="46"/>
                  </a:lnTo>
                  <a:lnTo>
                    <a:pt x="850" y="79"/>
                  </a:lnTo>
                  <a:lnTo>
                    <a:pt x="911" y="119"/>
                  </a:lnTo>
                  <a:lnTo>
                    <a:pt x="964" y="167"/>
                  </a:lnTo>
                  <a:lnTo>
                    <a:pt x="1011" y="220"/>
                  </a:lnTo>
                  <a:lnTo>
                    <a:pt x="1054" y="281"/>
                  </a:lnTo>
                  <a:lnTo>
                    <a:pt x="1085" y="347"/>
                  </a:lnTo>
                  <a:lnTo>
                    <a:pt x="1111" y="417"/>
                  </a:lnTo>
                  <a:lnTo>
                    <a:pt x="1125" y="490"/>
                  </a:lnTo>
                  <a:lnTo>
                    <a:pt x="1131" y="565"/>
                  </a:lnTo>
                  <a:lnTo>
                    <a:pt x="1125" y="643"/>
                  </a:lnTo>
                  <a:lnTo>
                    <a:pt x="1111" y="716"/>
                  </a:lnTo>
                  <a:lnTo>
                    <a:pt x="1085" y="786"/>
                  </a:lnTo>
                  <a:lnTo>
                    <a:pt x="1054" y="852"/>
                  </a:lnTo>
                  <a:lnTo>
                    <a:pt x="1011" y="912"/>
                  </a:lnTo>
                  <a:lnTo>
                    <a:pt x="964" y="966"/>
                  </a:lnTo>
                  <a:lnTo>
                    <a:pt x="911" y="1013"/>
                  </a:lnTo>
                  <a:lnTo>
                    <a:pt x="850" y="1054"/>
                  </a:lnTo>
                  <a:lnTo>
                    <a:pt x="784" y="1087"/>
                  </a:lnTo>
                  <a:lnTo>
                    <a:pt x="714" y="1111"/>
                  </a:lnTo>
                  <a:lnTo>
                    <a:pt x="641" y="1127"/>
                  </a:lnTo>
                  <a:lnTo>
                    <a:pt x="565" y="1131"/>
                  </a:lnTo>
                  <a:lnTo>
                    <a:pt x="488" y="1127"/>
                  </a:lnTo>
                  <a:lnTo>
                    <a:pt x="415" y="1111"/>
                  </a:lnTo>
                  <a:lnTo>
                    <a:pt x="345" y="1087"/>
                  </a:lnTo>
                  <a:lnTo>
                    <a:pt x="279" y="1054"/>
                  </a:lnTo>
                  <a:lnTo>
                    <a:pt x="218" y="1013"/>
                  </a:lnTo>
                  <a:lnTo>
                    <a:pt x="165" y="966"/>
                  </a:lnTo>
                  <a:lnTo>
                    <a:pt x="117" y="912"/>
                  </a:lnTo>
                  <a:lnTo>
                    <a:pt x="77" y="852"/>
                  </a:lnTo>
                  <a:lnTo>
                    <a:pt x="44" y="786"/>
                  </a:lnTo>
                  <a:lnTo>
                    <a:pt x="20" y="716"/>
                  </a:lnTo>
                  <a:lnTo>
                    <a:pt x="4" y="643"/>
                  </a:lnTo>
                  <a:lnTo>
                    <a:pt x="0" y="565"/>
                  </a:lnTo>
                  <a:lnTo>
                    <a:pt x="4" y="490"/>
                  </a:lnTo>
                  <a:lnTo>
                    <a:pt x="20" y="417"/>
                  </a:lnTo>
                  <a:lnTo>
                    <a:pt x="44" y="347"/>
                  </a:lnTo>
                  <a:lnTo>
                    <a:pt x="77" y="281"/>
                  </a:lnTo>
                  <a:lnTo>
                    <a:pt x="117" y="220"/>
                  </a:lnTo>
                  <a:lnTo>
                    <a:pt x="165" y="167"/>
                  </a:lnTo>
                  <a:lnTo>
                    <a:pt x="218" y="119"/>
                  </a:lnTo>
                  <a:lnTo>
                    <a:pt x="279" y="79"/>
                  </a:lnTo>
                  <a:lnTo>
                    <a:pt x="345" y="46"/>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4651" y="2624"/>
              <a:ext cx="1828" cy="565"/>
            </a:xfrm>
            <a:custGeom>
              <a:avLst/>
              <a:gdLst>
                <a:gd name="T0" fmla="*/ 558 w 3657"/>
                <a:gd name="T1" fmla="*/ 0 h 1131"/>
                <a:gd name="T2" fmla="*/ 3102 w 3657"/>
                <a:gd name="T3" fmla="*/ 0 h 1131"/>
                <a:gd name="T4" fmla="*/ 3181 w 3657"/>
                <a:gd name="T5" fmla="*/ 6 h 1131"/>
                <a:gd name="T6" fmla="*/ 3257 w 3657"/>
                <a:gd name="T7" fmla="*/ 22 h 1131"/>
                <a:gd name="T8" fmla="*/ 3328 w 3657"/>
                <a:gd name="T9" fmla="*/ 48 h 1131"/>
                <a:gd name="T10" fmla="*/ 3394 w 3657"/>
                <a:gd name="T11" fmla="*/ 83 h 1131"/>
                <a:gd name="T12" fmla="*/ 3453 w 3657"/>
                <a:gd name="T13" fmla="*/ 125 h 1131"/>
                <a:gd name="T14" fmla="*/ 3508 w 3657"/>
                <a:gd name="T15" fmla="*/ 176 h 1131"/>
                <a:gd name="T16" fmla="*/ 3554 w 3657"/>
                <a:gd name="T17" fmla="*/ 233 h 1131"/>
                <a:gd name="T18" fmla="*/ 3593 w 3657"/>
                <a:gd name="T19" fmla="*/ 294 h 1131"/>
                <a:gd name="T20" fmla="*/ 3622 w 3657"/>
                <a:gd name="T21" fmla="*/ 362 h 1131"/>
                <a:gd name="T22" fmla="*/ 3644 w 3657"/>
                <a:gd name="T23" fmla="*/ 433 h 1131"/>
                <a:gd name="T24" fmla="*/ 3655 w 3657"/>
                <a:gd name="T25" fmla="*/ 509 h 1131"/>
                <a:gd name="T26" fmla="*/ 3657 w 3657"/>
                <a:gd name="T27" fmla="*/ 586 h 1131"/>
                <a:gd name="T28" fmla="*/ 3646 w 3657"/>
                <a:gd name="T29" fmla="*/ 663 h 1131"/>
                <a:gd name="T30" fmla="*/ 3642 w 3657"/>
                <a:gd name="T31" fmla="*/ 685 h 1131"/>
                <a:gd name="T32" fmla="*/ 3624 w 3657"/>
                <a:gd name="T33" fmla="*/ 755 h 1131"/>
                <a:gd name="T34" fmla="*/ 3596 w 3657"/>
                <a:gd name="T35" fmla="*/ 819 h 1131"/>
                <a:gd name="T36" fmla="*/ 3563 w 3657"/>
                <a:gd name="T37" fmla="*/ 880 h 1131"/>
                <a:gd name="T38" fmla="*/ 3523 w 3657"/>
                <a:gd name="T39" fmla="*/ 935 h 1131"/>
                <a:gd name="T40" fmla="*/ 3475 w 3657"/>
                <a:gd name="T41" fmla="*/ 982 h 1131"/>
                <a:gd name="T42" fmla="*/ 3424 w 3657"/>
                <a:gd name="T43" fmla="*/ 1026 h 1131"/>
                <a:gd name="T44" fmla="*/ 3365 w 3657"/>
                <a:gd name="T45" fmla="*/ 1063 h 1131"/>
                <a:gd name="T46" fmla="*/ 3304 w 3657"/>
                <a:gd name="T47" fmla="*/ 1093 h 1131"/>
                <a:gd name="T48" fmla="*/ 3238 w 3657"/>
                <a:gd name="T49" fmla="*/ 1113 h 1131"/>
                <a:gd name="T50" fmla="*/ 3169 w 3657"/>
                <a:gd name="T51" fmla="*/ 1127 h 1131"/>
                <a:gd name="T52" fmla="*/ 3099 w 3657"/>
                <a:gd name="T53" fmla="*/ 1131 h 1131"/>
                <a:gd name="T54" fmla="*/ 554 w 3657"/>
                <a:gd name="T55" fmla="*/ 1131 h 1131"/>
                <a:gd name="T56" fmla="*/ 475 w 3657"/>
                <a:gd name="T57" fmla="*/ 1126 h 1131"/>
                <a:gd name="T58" fmla="*/ 400 w 3657"/>
                <a:gd name="T59" fmla="*/ 1109 h 1131"/>
                <a:gd name="T60" fmla="*/ 329 w 3657"/>
                <a:gd name="T61" fmla="*/ 1083 h 1131"/>
                <a:gd name="T62" fmla="*/ 264 w 3657"/>
                <a:gd name="T63" fmla="*/ 1048 h 1131"/>
                <a:gd name="T64" fmla="*/ 204 w 3657"/>
                <a:gd name="T65" fmla="*/ 1006 h 1131"/>
                <a:gd name="T66" fmla="*/ 151 w 3657"/>
                <a:gd name="T67" fmla="*/ 957 h 1131"/>
                <a:gd name="T68" fmla="*/ 103 w 3657"/>
                <a:gd name="T69" fmla="*/ 900 h 1131"/>
                <a:gd name="T70" fmla="*/ 64 w 3657"/>
                <a:gd name="T71" fmla="*/ 837 h 1131"/>
                <a:gd name="T72" fmla="*/ 35 w 3657"/>
                <a:gd name="T73" fmla="*/ 769 h 1131"/>
                <a:gd name="T74" fmla="*/ 13 w 3657"/>
                <a:gd name="T75" fmla="*/ 698 h 1131"/>
                <a:gd name="T76" fmla="*/ 2 w 3657"/>
                <a:gd name="T77" fmla="*/ 624 h 1131"/>
                <a:gd name="T78" fmla="*/ 0 w 3657"/>
                <a:gd name="T79" fmla="*/ 547 h 1131"/>
                <a:gd name="T80" fmla="*/ 11 w 3657"/>
                <a:gd name="T81" fmla="*/ 468 h 1131"/>
                <a:gd name="T82" fmla="*/ 15 w 3657"/>
                <a:gd name="T83" fmla="*/ 446 h 1131"/>
                <a:gd name="T84" fmla="*/ 33 w 3657"/>
                <a:gd name="T85" fmla="*/ 376 h 1131"/>
                <a:gd name="T86" fmla="*/ 61 w 3657"/>
                <a:gd name="T87" fmla="*/ 312 h 1131"/>
                <a:gd name="T88" fmla="*/ 94 w 3657"/>
                <a:gd name="T89" fmla="*/ 252 h 1131"/>
                <a:gd name="T90" fmla="*/ 134 w 3657"/>
                <a:gd name="T91" fmla="*/ 198 h 1131"/>
                <a:gd name="T92" fmla="*/ 182 w 3657"/>
                <a:gd name="T93" fmla="*/ 149 h 1131"/>
                <a:gd name="T94" fmla="*/ 235 w 3657"/>
                <a:gd name="T95" fmla="*/ 105 h 1131"/>
                <a:gd name="T96" fmla="*/ 292 w 3657"/>
                <a:gd name="T97" fmla="*/ 68 h 1131"/>
                <a:gd name="T98" fmla="*/ 354 w 3657"/>
                <a:gd name="T99" fmla="*/ 40 h 1131"/>
                <a:gd name="T100" fmla="*/ 419 w 3657"/>
                <a:gd name="T101" fmla="*/ 18 h 1131"/>
                <a:gd name="T102" fmla="*/ 488 w 3657"/>
                <a:gd name="T103" fmla="*/ 6 h 1131"/>
                <a:gd name="T104" fmla="*/ 558 w 3657"/>
                <a:gd name="T105"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57" h="1131">
                  <a:moveTo>
                    <a:pt x="558" y="0"/>
                  </a:moveTo>
                  <a:lnTo>
                    <a:pt x="3102" y="0"/>
                  </a:lnTo>
                  <a:lnTo>
                    <a:pt x="3181" y="6"/>
                  </a:lnTo>
                  <a:lnTo>
                    <a:pt x="3257" y="22"/>
                  </a:lnTo>
                  <a:lnTo>
                    <a:pt x="3328" y="48"/>
                  </a:lnTo>
                  <a:lnTo>
                    <a:pt x="3394" y="83"/>
                  </a:lnTo>
                  <a:lnTo>
                    <a:pt x="3453" y="125"/>
                  </a:lnTo>
                  <a:lnTo>
                    <a:pt x="3508" y="176"/>
                  </a:lnTo>
                  <a:lnTo>
                    <a:pt x="3554" y="233"/>
                  </a:lnTo>
                  <a:lnTo>
                    <a:pt x="3593" y="294"/>
                  </a:lnTo>
                  <a:lnTo>
                    <a:pt x="3622" y="362"/>
                  </a:lnTo>
                  <a:lnTo>
                    <a:pt x="3644" y="433"/>
                  </a:lnTo>
                  <a:lnTo>
                    <a:pt x="3655" y="509"/>
                  </a:lnTo>
                  <a:lnTo>
                    <a:pt x="3657" y="586"/>
                  </a:lnTo>
                  <a:lnTo>
                    <a:pt x="3646" y="663"/>
                  </a:lnTo>
                  <a:lnTo>
                    <a:pt x="3642" y="685"/>
                  </a:lnTo>
                  <a:lnTo>
                    <a:pt x="3624" y="755"/>
                  </a:lnTo>
                  <a:lnTo>
                    <a:pt x="3596" y="819"/>
                  </a:lnTo>
                  <a:lnTo>
                    <a:pt x="3563" y="880"/>
                  </a:lnTo>
                  <a:lnTo>
                    <a:pt x="3523" y="935"/>
                  </a:lnTo>
                  <a:lnTo>
                    <a:pt x="3475" y="982"/>
                  </a:lnTo>
                  <a:lnTo>
                    <a:pt x="3424" y="1026"/>
                  </a:lnTo>
                  <a:lnTo>
                    <a:pt x="3365" y="1063"/>
                  </a:lnTo>
                  <a:lnTo>
                    <a:pt x="3304" y="1093"/>
                  </a:lnTo>
                  <a:lnTo>
                    <a:pt x="3238" y="1113"/>
                  </a:lnTo>
                  <a:lnTo>
                    <a:pt x="3169" y="1127"/>
                  </a:lnTo>
                  <a:lnTo>
                    <a:pt x="3099" y="1131"/>
                  </a:lnTo>
                  <a:lnTo>
                    <a:pt x="554" y="1131"/>
                  </a:lnTo>
                  <a:lnTo>
                    <a:pt x="475" y="1126"/>
                  </a:lnTo>
                  <a:lnTo>
                    <a:pt x="400" y="1109"/>
                  </a:lnTo>
                  <a:lnTo>
                    <a:pt x="329" y="1083"/>
                  </a:lnTo>
                  <a:lnTo>
                    <a:pt x="264" y="1048"/>
                  </a:lnTo>
                  <a:lnTo>
                    <a:pt x="204" y="1006"/>
                  </a:lnTo>
                  <a:lnTo>
                    <a:pt x="151" y="957"/>
                  </a:lnTo>
                  <a:lnTo>
                    <a:pt x="103" y="900"/>
                  </a:lnTo>
                  <a:lnTo>
                    <a:pt x="64" y="837"/>
                  </a:lnTo>
                  <a:lnTo>
                    <a:pt x="35" y="769"/>
                  </a:lnTo>
                  <a:lnTo>
                    <a:pt x="13" y="698"/>
                  </a:lnTo>
                  <a:lnTo>
                    <a:pt x="2" y="624"/>
                  </a:lnTo>
                  <a:lnTo>
                    <a:pt x="0" y="547"/>
                  </a:lnTo>
                  <a:lnTo>
                    <a:pt x="11" y="468"/>
                  </a:lnTo>
                  <a:lnTo>
                    <a:pt x="15" y="446"/>
                  </a:lnTo>
                  <a:lnTo>
                    <a:pt x="33" y="376"/>
                  </a:lnTo>
                  <a:lnTo>
                    <a:pt x="61" y="312"/>
                  </a:lnTo>
                  <a:lnTo>
                    <a:pt x="94" y="252"/>
                  </a:lnTo>
                  <a:lnTo>
                    <a:pt x="134" y="198"/>
                  </a:lnTo>
                  <a:lnTo>
                    <a:pt x="182" y="149"/>
                  </a:lnTo>
                  <a:lnTo>
                    <a:pt x="235" y="105"/>
                  </a:lnTo>
                  <a:lnTo>
                    <a:pt x="292" y="68"/>
                  </a:lnTo>
                  <a:lnTo>
                    <a:pt x="354" y="40"/>
                  </a:lnTo>
                  <a:lnTo>
                    <a:pt x="419" y="18"/>
                  </a:lnTo>
                  <a:lnTo>
                    <a:pt x="488" y="6"/>
                  </a:lnTo>
                  <a:lnTo>
                    <a:pt x="5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Rectangle 14"/>
          <p:cNvSpPr>
            <a:spLocks noChangeArrowheads="1"/>
          </p:cNvSpPr>
          <p:nvPr userDrawn="1"/>
        </p:nvSpPr>
        <p:spPr bwMode="auto">
          <a:xfrm>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userDrawn="1"/>
        </p:nvGrpSpPr>
        <p:grpSpPr>
          <a:xfrm>
            <a:off x="19050" y="6029325"/>
            <a:ext cx="3897313" cy="828675"/>
            <a:chOff x="19050" y="6029325"/>
            <a:chExt cx="3897313" cy="828675"/>
          </a:xfrm>
        </p:grpSpPr>
        <p:sp>
          <p:nvSpPr>
            <p:cNvPr id="16" name="Freeform 15"/>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1449179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Seperato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989"/>
            <a:ext cx="12280739" cy="6856021"/>
          </a:xfrm>
          <a:prstGeom prst="rect">
            <a:avLst/>
          </a:prstGeom>
        </p:spPr>
      </p:pic>
      <p:sp>
        <p:nvSpPr>
          <p:cNvPr id="39" name="Title 2"/>
          <p:cNvSpPr>
            <a:spLocks noGrp="1"/>
          </p:cNvSpPr>
          <p:nvPr>
            <p:ph type="title"/>
          </p:nvPr>
        </p:nvSpPr>
        <p:spPr>
          <a:xfrm>
            <a:off x="7108346" y="2631511"/>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6953119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Seperator 3">
    <p:spTree>
      <p:nvGrpSpPr>
        <p:cNvPr id="1" name=""/>
        <p:cNvGrpSpPr/>
        <p:nvPr/>
      </p:nvGrpSpPr>
      <p:grpSpPr>
        <a:xfrm>
          <a:off x="0" y="0"/>
          <a:ext cx="0" cy="0"/>
          <a:chOff x="0" y="0"/>
          <a:chExt cx="0" cy="0"/>
        </a:xfrm>
      </p:grpSpPr>
      <p:pic>
        <p:nvPicPr>
          <p:cNvPr id="67" name="Picture 6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52"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962854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photo insert">
    <p:spTree>
      <p:nvGrpSpPr>
        <p:cNvPr id="1" name=""/>
        <p:cNvGrpSpPr/>
        <p:nvPr/>
      </p:nvGrpSpPr>
      <p:grpSpPr>
        <a:xfrm>
          <a:off x="0" y="0"/>
          <a:ext cx="0" cy="0"/>
          <a:chOff x="0" y="0"/>
          <a:chExt cx="0" cy="0"/>
        </a:xfrm>
      </p:grpSpPr>
      <p:sp>
        <p:nvSpPr>
          <p:cNvPr id="90" name="Rectangle 89"/>
          <p:cNvSpPr/>
          <p:nvPr/>
        </p:nvSpPr>
        <p:spPr>
          <a:xfrm>
            <a:off x="5959779" y="5039710"/>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84" name="Rectangle 83"/>
          <p:cNvSpPr/>
          <p:nvPr/>
        </p:nvSpPr>
        <p:spPr>
          <a:xfrm>
            <a:off x="3090509" y="3279527"/>
            <a:ext cx="5898699"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374104" y="1525467"/>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475366" y="1619641"/>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3216626" y="3406076"/>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6104377" y="5162080"/>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98" name="Text Placeholder 97"/>
          <p:cNvSpPr>
            <a:spLocks noGrp="1"/>
          </p:cNvSpPr>
          <p:nvPr>
            <p:ph type="body" sz="quarter" idx="13" hasCustomPrompt="1"/>
          </p:nvPr>
        </p:nvSpPr>
        <p:spPr>
          <a:xfrm>
            <a:off x="1376629" y="1547307"/>
            <a:ext cx="4631332" cy="735625"/>
          </a:xfrm>
        </p:spPr>
        <p:txBody>
          <a:bodyPr/>
          <a:lstStyle>
            <a:lvl1pPr marL="0" indent="0">
              <a:buClr>
                <a:srgbClr val="4D4D4D"/>
              </a:buClr>
              <a:buFont typeface="Arial" panose="020B0604020202020204" pitchFamily="34" charset="0"/>
              <a:buNone/>
              <a:defRPr sz="1599" b="1" i="1" baseline="0"/>
            </a:lvl1pPr>
          </a:lstStyle>
          <a:p>
            <a:pPr lvl="0"/>
            <a:r>
              <a:rPr lang="en-US" dirty="0" smtClean="0"/>
              <a:t>Title</a:t>
            </a:r>
          </a:p>
        </p:txBody>
      </p:sp>
      <p:sp>
        <p:nvSpPr>
          <p:cNvPr id="99" name="Text Placeholder 97"/>
          <p:cNvSpPr>
            <a:spLocks noGrp="1"/>
          </p:cNvSpPr>
          <p:nvPr>
            <p:ph type="body" sz="quarter" idx="14" hasCustomPrompt="1"/>
          </p:nvPr>
        </p:nvSpPr>
        <p:spPr>
          <a:xfrm>
            <a:off x="1379960" y="2275259"/>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a:t>
            </a:r>
          </a:p>
        </p:txBody>
      </p:sp>
      <p:sp>
        <p:nvSpPr>
          <p:cNvPr id="100" name="Text Placeholder 97"/>
          <p:cNvSpPr>
            <a:spLocks noGrp="1"/>
          </p:cNvSpPr>
          <p:nvPr>
            <p:ph type="body" sz="quarter" idx="15" hasCustomPrompt="1"/>
          </p:nvPr>
        </p:nvSpPr>
        <p:spPr>
          <a:xfrm>
            <a:off x="4064000" y="3318365"/>
            <a:ext cx="49252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101" name="Text Placeholder 97"/>
          <p:cNvSpPr>
            <a:spLocks noGrp="1"/>
          </p:cNvSpPr>
          <p:nvPr>
            <p:ph type="body" sz="quarter" idx="16" hasCustomPrompt="1"/>
          </p:nvPr>
        </p:nvSpPr>
        <p:spPr>
          <a:xfrm>
            <a:off x="4067331" y="4046317"/>
            <a:ext cx="492187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102" name="Text Placeholder 97"/>
          <p:cNvSpPr>
            <a:spLocks noGrp="1"/>
          </p:cNvSpPr>
          <p:nvPr>
            <p:ph type="body" sz="quarter" idx="17" hasCustomPrompt="1"/>
          </p:nvPr>
        </p:nvSpPr>
        <p:spPr>
          <a:xfrm>
            <a:off x="6951231" y="5072340"/>
            <a:ext cx="4631332"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103" name="Text Placeholder 97"/>
          <p:cNvSpPr>
            <a:spLocks noGrp="1"/>
          </p:cNvSpPr>
          <p:nvPr>
            <p:ph type="body" sz="quarter" idx="18" hasCustomPrompt="1"/>
          </p:nvPr>
        </p:nvSpPr>
        <p:spPr>
          <a:xfrm>
            <a:off x="6954563" y="5827062"/>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1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5550848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photo insert">
    <p:spTree>
      <p:nvGrpSpPr>
        <p:cNvPr id="1" name=""/>
        <p:cNvGrpSpPr/>
        <p:nvPr/>
      </p:nvGrpSpPr>
      <p:grpSpPr>
        <a:xfrm>
          <a:off x="0" y="0"/>
          <a:ext cx="0" cy="0"/>
          <a:chOff x="0" y="0"/>
          <a:chExt cx="0" cy="0"/>
        </a:xfrm>
      </p:grpSpPr>
      <p:sp>
        <p:nvSpPr>
          <p:cNvPr id="30" name="Rectangle 29"/>
          <p:cNvSpPr/>
          <p:nvPr/>
        </p:nvSpPr>
        <p:spPr>
          <a:xfrm>
            <a:off x="634259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7" name="Rectangle 36"/>
          <p:cNvSpPr/>
          <p:nvPr/>
        </p:nvSpPr>
        <p:spPr>
          <a:xfrm>
            <a:off x="78710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24" name="Rectangle 23"/>
          <p:cNvSpPr/>
          <p:nvPr/>
        </p:nvSpPr>
        <p:spPr>
          <a:xfrm>
            <a:off x="6358310"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802819"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917478" y="163836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6484523" y="1647371"/>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6466105" y="4063332"/>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2" name="Picture Placeholder 8"/>
          <p:cNvSpPr>
            <a:spLocks noGrp="1"/>
          </p:cNvSpPr>
          <p:nvPr>
            <p:ph type="pic" sz="quarter" idx="13" hasCustomPrompt="1"/>
          </p:nvPr>
        </p:nvSpPr>
        <p:spPr>
          <a:xfrm>
            <a:off x="923318" y="4122179"/>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5" name="Text Placeholder 97"/>
          <p:cNvSpPr>
            <a:spLocks noGrp="1"/>
          </p:cNvSpPr>
          <p:nvPr>
            <p:ph type="body" sz="quarter" idx="14" hasCustomPrompt="1"/>
          </p:nvPr>
        </p:nvSpPr>
        <p:spPr>
          <a:xfrm>
            <a:off x="177855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46" name="Text Placeholder 97"/>
          <p:cNvSpPr>
            <a:spLocks noGrp="1"/>
          </p:cNvSpPr>
          <p:nvPr>
            <p:ph type="body" sz="quarter" idx="15" hasCustomPrompt="1"/>
          </p:nvPr>
        </p:nvSpPr>
        <p:spPr>
          <a:xfrm>
            <a:off x="1778550" y="230737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47" name="Text Placeholder 97"/>
          <p:cNvSpPr>
            <a:spLocks noGrp="1"/>
          </p:cNvSpPr>
          <p:nvPr>
            <p:ph type="body" sz="quarter" idx="16" hasCustomPrompt="1"/>
          </p:nvPr>
        </p:nvSpPr>
        <p:spPr>
          <a:xfrm>
            <a:off x="177855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48" name="Text Placeholder 97"/>
          <p:cNvSpPr>
            <a:spLocks noGrp="1"/>
          </p:cNvSpPr>
          <p:nvPr>
            <p:ph type="body" sz="quarter" idx="17" hasCustomPrompt="1"/>
          </p:nvPr>
        </p:nvSpPr>
        <p:spPr>
          <a:xfrm>
            <a:off x="177855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49" name="Text Placeholder 97"/>
          <p:cNvSpPr>
            <a:spLocks noGrp="1"/>
          </p:cNvSpPr>
          <p:nvPr>
            <p:ph type="body" sz="quarter" idx="18" hasCustomPrompt="1"/>
          </p:nvPr>
        </p:nvSpPr>
        <p:spPr>
          <a:xfrm>
            <a:off x="734117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50" name="Text Placeholder 97"/>
          <p:cNvSpPr>
            <a:spLocks noGrp="1"/>
          </p:cNvSpPr>
          <p:nvPr>
            <p:ph type="body" sz="quarter" idx="19" hasCustomPrompt="1"/>
          </p:nvPr>
        </p:nvSpPr>
        <p:spPr>
          <a:xfrm>
            <a:off x="734117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1" name="Text Placeholder 97"/>
          <p:cNvSpPr>
            <a:spLocks noGrp="1"/>
          </p:cNvSpPr>
          <p:nvPr>
            <p:ph type="body" sz="quarter" idx="20" hasCustomPrompt="1"/>
          </p:nvPr>
        </p:nvSpPr>
        <p:spPr>
          <a:xfrm>
            <a:off x="734117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52" name="Text Placeholder 97"/>
          <p:cNvSpPr>
            <a:spLocks noGrp="1"/>
          </p:cNvSpPr>
          <p:nvPr>
            <p:ph type="body" sz="quarter" idx="21" hasCustomPrompt="1"/>
          </p:nvPr>
        </p:nvSpPr>
        <p:spPr>
          <a:xfrm>
            <a:off x="7341170" y="2287316"/>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20"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6964188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3">
            <a:lum/>
          </a:blip>
          <a:srcRect/>
          <a:stretch>
            <a:fillRect/>
          </a:stretch>
        </a:blipFill>
        <a:effectLst/>
      </p:bgPr>
    </p:bg>
    <p:spTree>
      <p:nvGrpSpPr>
        <p:cNvPr id="1" name=""/>
        <p:cNvGrpSpPr/>
        <p:nvPr/>
      </p:nvGrpSpPr>
      <p:grpSpPr>
        <a:xfrm>
          <a:off x="0" y="0"/>
          <a:ext cx="0" cy="0"/>
          <a:chOff x="0" y="0"/>
          <a:chExt cx="0" cy="0"/>
        </a:xfrm>
      </p:grpSpPr>
      <p:grpSp>
        <p:nvGrpSpPr>
          <p:cNvPr id="35" name="Group 25"/>
          <p:cNvGrpSpPr>
            <a:grpSpLocks noChangeAspect="1"/>
          </p:cNvGrpSpPr>
          <p:nvPr userDrawn="1"/>
        </p:nvGrpSpPr>
        <p:grpSpPr bwMode="auto">
          <a:xfrm>
            <a:off x="0" y="1466717"/>
            <a:ext cx="9584503" cy="5391283"/>
            <a:chOff x="0" y="0"/>
            <a:chExt cx="7680" cy="4320"/>
          </a:xfrm>
        </p:grpSpPr>
        <p:sp>
          <p:nvSpPr>
            <p:cNvPr id="36" name="AutoShape 24"/>
            <p:cNvSpPr>
              <a:spLocks noChangeAspect="1" noChangeArrowheads="1" noTextEdit="1"/>
            </p:cNvSpPr>
            <p:nvPr userDrawn="1"/>
          </p:nvSpPr>
          <p:spPr bwMode="auto">
            <a:xfrm>
              <a:off x="0" y="0"/>
              <a:ext cx="768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0"/>
            <p:cNvSpPr>
              <a:spLocks/>
            </p:cNvSpPr>
            <p:nvPr userDrawn="1"/>
          </p:nvSpPr>
          <p:spPr bwMode="auto">
            <a:xfrm>
              <a:off x="891" y="4266"/>
              <a:ext cx="117" cy="54"/>
            </a:xfrm>
            <a:custGeom>
              <a:avLst/>
              <a:gdLst>
                <a:gd name="T0" fmla="*/ 59 w 117"/>
                <a:gd name="T1" fmla="*/ 0 h 54"/>
                <a:gd name="T2" fmla="*/ 59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9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9" y="0"/>
                  </a:moveTo>
                  <a:lnTo>
                    <a:pt x="59" y="0"/>
                  </a:lnTo>
                  <a:lnTo>
                    <a:pt x="82" y="5"/>
                  </a:lnTo>
                  <a:lnTo>
                    <a:pt x="100" y="17"/>
                  </a:lnTo>
                  <a:lnTo>
                    <a:pt x="112" y="35"/>
                  </a:lnTo>
                  <a:lnTo>
                    <a:pt x="117" y="54"/>
                  </a:lnTo>
                  <a:lnTo>
                    <a:pt x="0" y="54"/>
                  </a:lnTo>
                  <a:lnTo>
                    <a:pt x="5" y="35"/>
                  </a:lnTo>
                  <a:lnTo>
                    <a:pt x="17" y="17"/>
                  </a:lnTo>
                  <a:lnTo>
                    <a:pt x="35" y="5"/>
                  </a:lnTo>
                  <a:lnTo>
                    <a:pt x="59"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1"/>
            <p:cNvSpPr>
              <a:spLocks/>
            </p:cNvSpPr>
            <p:nvPr userDrawn="1"/>
          </p:nvSpPr>
          <p:spPr bwMode="auto">
            <a:xfrm>
              <a:off x="189" y="3973"/>
              <a:ext cx="116" cy="347"/>
            </a:xfrm>
            <a:custGeom>
              <a:avLst/>
              <a:gdLst>
                <a:gd name="T0" fmla="*/ 55 w 116"/>
                <a:gd name="T1" fmla="*/ 0 h 347"/>
                <a:gd name="T2" fmla="*/ 58 w 116"/>
                <a:gd name="T3" fmla="*/ 0 h 347"/>
                <a:gd name="T4" fmla="*/ 81 w 116"/>
                <a:gd name="T5" fmla="*/ 5 h 347"/>
                <a:gd name="T6" fmla="*/ 97 w 116"/>
                <a:gd name="T7" fmla="*/ 19 h 347"/>
                <a:gd name="T8" fmla="*/ 111 w 116"/>
                <a:gd name="T9" fmla="*/ 35 h 347"/>
                <a:gd name="T10" fmla="*/ 116 w 116"/>
                <a:gd name="T11" fmla="*/ 58 h 347"/>
                <a:gd name="T12" fmla="*/ 116 w 116"/>
                <a:gd name="T13" fmla="*/ 347 h 347"/>
                <a:gd name="T14" fmla="*/ 0 w 116"/>
                <a:gd name="T15" fmla="*/ 347 h 347"/>
                <a:gd name="T16" fmla="*/ 0 w 116"/>
                <a:gd name="T17" fmla="*/ 58 h 347"/>
                <a:gd name="T18" fmla="*/ 4 w 116"/>
                <a:gd name="T19" fmla="*/ 35 h 347"/>
                <a:gd name="T20" fmla="*/ 16 w 116"/>
                <a:gd name="T21" fmla="*/ 19 h 347"/>
                <a:gd name="T22" fmla="*/ 34 w 116"/>
                <a:gd name="T23" fmla="*/ 5 h 347"/>
                <a:gd name="T24" fmla="*/ 55 w 116"/>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347">
                  <a:moveTo>
                    <a:pt x="55" y="0"/>
                  </a:moveTo>
                  <a:lnTo>
                    <a:pt x="58" y="0"/>
                  </a:lnTo>
                  <a:lnTo>
                    <a:pt x="81" y="5"/>
                  </a:lnTo>
                  <a:lnTo>
                    <a:pt x="97" y="19"/>
                  </a:lnTo>
                  <a:lnTo>
                    <a:pt x="111" y="35"/>
                  </a:lnTo>
                  <a:lnTo>
                    <a:pt x="116" y="58"/>
                  </a:lnTo>
                  <a:lnTo>
                    <a:pt x="116" y="347"/>
                  </a:lnTo>
                  <a:lnTo>
                    <a:pt x="0" y="347"/>
                  </a:lnTo>
                  <a:lnTo>
                    <a:pt x="0" y="58"/>
                  </a:lnTo>
                  <a:lnTo>
                    <a:pt x="4" y="35"/>
                  </a:lnTo>
                  <a:lnTo>
                    <a:pt x="16" y="19"/>
                  </a:lnTo>
                  <a:lnTo>
                    <a:pt x="34" y="5"/>
                  </a:lnTo>
                  <a:lnTo>
                    <a:pt x="55"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2"/>
            <p:cNvSpPr>
              <a:spLocks/>
            </p:cNvSpPr>
            <p:nvPr userDrawn="1"/>
          </p:nvSpPr>
          <p:spPr bwMode="auto">
            <a:xfrm>
              <a:off x="12" y="3799"/>
              <a:ext cx="116" cy="521"/>
            </a:xfrm>
            <a:custGeom>
              <a:avLst/>
              <a:gdLst>
                <a:gd name="T0" fmla="*/ 58 w 116"/>
                <a:gd name="T1" fmla="*/ 0 h 521"/>
                <a:gd name="T2" fmla="*/ 58 w 116"/>
                <a:gd name="T3" fmla="*/ 0 h 521"/>
                <a:gd name="T4" fmla="*/ 81 w 116"/>
                <a:gd name="T5" fmla="*/ 4 h 521"/>
                <a:gd name="T6" fmla="*/ 100 w 116"/>
                <a:gd name="T7" fmla="*/ 16 h 521"/>
                <a:gd name="T8" fmla="*/ 111 w 116"/>
                <a:gd name="T9" fmla="*/ 35 h 521"/>
                <a:gd name="T10" fmla="*/ 116 w 116"/>
                <a:gd name="T11" fmla="*/ 55 h 521"/>
                <a:gd name="T12" fmla="*/ 116 w 116"/>
                <a:gd name="T13" fmla="*/ 521 h 521"/>
                <a:gd name="T14" fmla="*/ 0 w 116"/>
                <a:gd name="T15" fmla="*/ 521 h 521"/>
                <a:gd name="T16" fmla="*/ 0 w 116"/>
                <a:gd name="T17" fmla="*/ 55 h 521"/>
                <a:gd name="T18" fmla="*/ 4 w 116"/>
                <a:gd name="T19" fmla="*/ 35 h 521"/>
                <a:gd name="T20" fmla="*/ 16 w 116"/>
                <a:gd name="T21" fmla="*/ 16 h 521"/>
                <a:gd name="T22" fmla="*/ 35 w 116"/>
                <a:gd name="T23" fmla="*/ 4 h 521"/>
                <a:gd name="T24" fmla="*/ 58 w 116"/>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1">
                  <a:moveTo>
                    <a:pt x="58" y="0"/>
                  </a:moveTo>
                  <a:lnTo>
                    <a:pt x="58" y="0"/>
                  </a:lnTo>
                  <a:lnTo>
                    <a:pt x="81" y="4"/>
                  </a:lnTo>
                  <a:lnTo>
                    <a:pt x="100" y="16"/>
                  </a:lnTo>
                  <a:lnTo>
                    <a:pt x="111" y="35"/>
                  </a:lnTo>
                  <a:lnTo>
                    <a:pt x="116" y="55"/>
                  </a:lnTo>
                  <a:lnTo>
                    <a:pt x="116" y="521"/>
                  </a:lnTo>
                  <a:lnTo>
                    <a:pt x="0" y="521"/>
                  </a:lnTo>
                  <a:lnTo>
                    <a:pt x="0" y="55"/>
                  </a:lnTo>
                  <a:lnTo>
                    <a:pt x="4" y="35"/>
                  </a:lnTo>
                  <a:lnTo>
                    <a:pt x="16" y="16"/>
                  </a:lnTo>
                  <a:lnTo>
                    <a:pt x="35" y="4"/>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3"/>
            <p:cNvSpPr>
              <a:spLocks/>
            </p:cNvSpPr>
            <p:nvPr userDrawn="1"/>
          </p:nvSpPr>
          <p:spPr bwMode="auto">
            <a:xfrm>
              <a:off x="363" y="4138"/>
              <a:ext cx="116" cy="182"/>
            </a:xfrm>
            <a:custGeom>
              <a:avLst/>
              <a:gdLst>
                <a:gd name="T0" fmla="*/ 58 w 116"/>
                <a:gd name="T1" fmla="*/ 0 h 182"/>
                <a:gd name="T2" fmla="*/ 61 w 116"/>
                <a:gd name="T3" fmla="*/ 0 h 182"/>
                <a:gd name="T4" fmla="*/ 82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2"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p:cNvSpPr>
            <p:nvPr userDrawn="1"/>
          </p:nvSpPr>
          <p:spPr bwMode="auto">
            <a:xfrm>
              <a:off x="714" y="4092"/>
              <a:ext cx="117" cy="228"/>
            </a:xfrm>
            <a:custGeom>
              <a:avLst/>
              <a:gdLst>
                <a:gd name="T0" fmla="*/ 59 w 117"/>
                <a:gd name="T1" fmla="*/ 0 h 228"/>
                <a:gd name="T2" fmla="*/ 61 w 117"/>
                <a:gd name="T3" fmla="*/ 0 h 228"/>
                <a:gd name="T4" fmla="*/ 82 w 117"/>
                <a:gd name="T5" fmla="*/ 5 h 228"/>
                <a:gd name="T6" fmla="*/ 101 w 117"/>
                <a:gd name="T7" fmla="*/ 16 h 228"/>
                <a:gd name="T8" fmla="*/ 115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5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5"/>
                  </a:lnTo>
                  <a:lnTo>
                    <a:pt x="101" y="16"/>
                  </a:lnTo>
                  <a:lnTo>
                    <a:pt x="115" y="35"/>
                  </a:lnTo>
                  <a:lnTo>
                    <a:pt x="117" y="56"/>
                  </a:lnTo>
                  <a:lnTo>
                    <a:pt x="117" y="228"/>
                  </a:lnTo>
                  <a:lnTo>
                    <a:pt x="0" y="228"/>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5"/>
            <p:cNvSpPr>
              <a:spLocks/>
            </p:cNvSpPr>
            <p:nvPr userDrawn="1"/>
          </p:nvSpPr>
          <p:spPr bwMode="auto">
            <a:xfrm>
              <a:off x="540" y="4211"/>
              <a:ext cx="116" cy="109"/>
            </a:xfrm>
            <a:custGeom>
              <a:avLst/>
              <a:gdLst>
                <a:gd name="T0" fmla="*/ 56 w 116"/>
                <a:gd name="T1" fmla="*/ 0 h 109"/>
                <a:gd name="T2" fmla="*/ 58 w 116"/>
                <a:gd name="T3" fmla="*/ 0 h 109"/>
                <a:gd name="T4" fmla="*/ 81 w 116"/>
                <a:gd name="T5" fmla="*/ 2 h 109"/>
                <a:gd name="T6" fmla="*/ 98 w 116"/>
                <a:gd name="T7" fmla="*/ 16 h 109"/>
                <a:gd name="T8" fmla="*/ 112 w 116"/>
                <a:gd name="T9" fmla="*/ 35 h 109"/>
                <a:gd name="T10" fmla="*/ 116 w 116"/>
                <a:gd name="T11" fmla="*/ 55 h 109"/>
                <a:gd name="T12" fmla="*/ 116 w 116"/>
                <a:gd name="T13" fmla="*/ 109 h 109"/>
                <a:gd name="T14" fmla="*/ 0 w 116"/>
                <a:gd name="T15" fmla="*/ 109 h 109"/>
                <a:gd name="T16" fmla="*/ 0 w 116"/>
                <a:gd name="T17" fmla="*/ 55 h 109"/>
                <a:gd name="T18" fmla="*/ 5 w 116"/>
                <a:gd name="T19" fmla="*/ 35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5"/>
                  </a:lnTo>
                  <a:lnTo>
                    <a:pt x="116" y="55"/>
                  </a:lnTo>
                  <a:lnTo>
                    <a:pt x="116" y="109"/>
                  </a:lnTo>
                  <a:lnTo>
                    <a:pt x="0" y="109"/>
                  </a:lnTo>
                  <a:lnTo>
                    <a:pt x="0" y="55"/>
                  </a:lnTo>
                  <a:lnTo>
                    <a:pt x="5" y="35"/>
                  </a:lnTo>
                  <a:lnTo>
                    <a:pt x="16" y="16"/>
                  </a:lnTo>
                  <a:lnTo>
                    <a:pt x="35" y="2"/>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6"/>
            <p:cNvSpPr>
              <a:spLocks/>
            </p:cNvSpPr>
            <p:nvPr userDrawn="1"/>
          </p:nvSpPr>
          <p:spPr bwMode="auto">
            <a:xfrm>
              <a:off x="714" y="3799"/>
              <a:ext cx="117" cy="230"/>
            </a:xfrm>
            <a:custGeom>
              <a:avLst/>
              <a:gdLst>
                <a:gd name="T0" fmla="*/ 59 w 117"/>
                <a:gd name="T1" fmla="*/ 0 h 230"/>
                <a:gd name="T2" fmla="*/ 61 w 117"/>
                <a:gd name="T3" fmla="*/ 0 h 230"/>
                <a:gd name="T4" fmla="*/ 82 w 117"/>
                <a:gd name="T5" fmla="*/ 4 h 230"/>
                <a:gd name="T6" fmla="*/ 101 w 117"/>
                <a:gd name="T7" fmla="*/ 16 h 230"/>
                <a:gd name="T8" fmla="*/ 112 w 117"/>
                <a:gd name="T9" fmla="*/ 35 h 230"/>
                <a:gd name="T10" fmla="*/ 117 w 117"/>
                <a:gd name="T11" fmla="*/ 55 h 230"/>
                <a:gd name="T12" fmla="*/ 117 w 117"/>
                <a:gd name="T13" fmla="*/ 174 h 230"/>
                <a:gd name="T14" fmla="*/ 112 w 117"/>
                <a:gd name="T15" fmla="*/ 195 h 230"/>
                <a:gd name="T16" fmla="*/ 101 w 117"/>
                <a:gd name="T17" fmla="*/ 214 h 230"/>
                <a:gd name="T18" fmla="*/ 82 w 117"/>
                <a:gd name="T19" fmla="*/ 228 h 230"/>
                <a:gd name="T20" fmla="*/ 61 w 117"/>
                <a:gd name="T21" fmla="*/ 230 h 230"/>
                <a:gd name="T22" fmla="*/ 59 w 117"/>
                <a:gd name="T23" fmla="*/ 230 h 230"/>
                <a:gd name="T24" fmla="*/ 35 w 117"/>
                <a:gd name="T25" fmla="*/ 228 h 230"/>
                <a:gd name="T26" fmla="*/ 19 w 117"/>
                <a:gd name="T27" fmla="*/ 214 h 230"/>
                <a:gd name="T28" fmla="*/ 5 w 117"/>
                <a:gd name="T29" fmla="*/ 195 h 230"/>
                <a:gd name="T30" fmla="*/ 0 w 117"/>
                <a:gd name="T31" fmla="*/ 174 h 230"/>
                <a:gd name="T32" fmla="*/ 0 w 117"/>
                <a:gd name="T33" fmla="*/ 55 h 230"/>
                <a:gd name="T34" fmla="*/ 5 w 117"/>
                <a:gd name="T35" fmla="*/ 35 h 230"/>
                <a:gd name="T36" fmla="*/ 19 w 117"/>
                <a:gd name="T37" fmla="*/ 16 h 230"/>
                <a:gd name="T38" fmla="*/ 35 w 117"/>
                <a:gd name="T39" fmla="*/ 4 h 230"/>
                <a:gd name="T40" fmla="*/ 59 w 117"/>
                <a:gd name="T4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0">
                  <a:moveTo>
                    <a:pt x="59" y="0"/>
                  </a:moveTo>
                  <a:lnTo>
                    <a:pt x="61" y="0"/>
                  </a:lnTo>
                  <a:lnTo>
                    <a:pt x="82" y="4"/>
                  </a:lnTo>
                  <a:lnTo>
                    <a:pt x="101" y="16"/>
                  </a:lnTo>
                  <a:lnTo>
                    <a:pt x="112" y="35"/>
                  </a:lnTo>
                  <a:lnTo>
                    <a:pt x="117" y="55"/>
                  </a:lnTo>
                  <a:lnTo>
                    <a:pt x="117" y="174"/>
                  </a:lnTo>
                  <a:lnTo>
                    <a:pt x="112" y="195"/>
                  </a:lnTo>
                  <a:lnTo>
                    <a:pt x="101" y="214"/>
                  </a:lnTo>
                  <a:lnTo>
                    <a:pt x="82" y="228"/>
                  </a:lnTo>
                  <a:lnTo>
                    <a:pt x="61" y="230"/>
                  </a:lnTo>
                  <a:lnTo>
                    <a:pt x="59" y="230"/>
                  </a:lnTo>
                  <a:lnTo>
                    <a:pt x="35" y="228"/>
                  </a:lnTo>
                  <a:lnTo>
                    <a:pt x="19" y="214"/>
                  </a:lnTo>
                  <a:lnTo>
                    <a:pt x="5" y="195"/>
                  </a:lnTo>
                  <a:lnTo>
                    <a:pt x="0" y="174"/>
                  </a:lnTo>
                  <a:lnTo>
                    <a:pt x="0" y="55"/>
                  </a:lnTo>
                  <a:lnTo>
                    <a:pt x="5" y="35"/>
                  </a:lnTo>
                  <a:lnTo>
                    <a:pt x="19" y="16"/>
                  </a:lnTo>
                  <a:lnTo>
                    <a:pt x="35" y="4"/>
                  </a:lnTo>
                  <a:lnTo>
                    <a:pt x="59"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7"/>
            <p:cNvSpPr>
              <a:spLocks/>
            </p:cNvSpPr>
            <p:nvPr userDrawn="1"/>
          </p:nvSpPr>
          <p:spPr bwMode="auto">
            <a:xfrm>
              <a:off x="1068" y="4266"/>
              <a:ext cx="114" cy="54"/>
            </a:xfrm>
            <a:custGeom>
              <a:avLst/>
              <a:gdLst>
                <a:gd name="T0" fmla="*/ 56 w 114"/>
                <a:gd name="T1" fmla="*/ 0 h 54"/>
                <a:gd name="T2" fmla="*/ 58 w 114"/>
                <a:gd name="T3" fmla="*/ 0 h 54"/>
                <a:gd name="T4" fmla="*/ 79 w 114"/>
                <a:gd name="T5" fmla="*/ 5 h 54"/>
                <a:gd name="T6" fmla="*/ 98 w 114"/>
                <a:gd name="T7" fmla="*/ 17 h 54"/>
                <a:gd name="T8" fmla="*/ 110 w 114"/>
                <a:gd name="T9" fmla="*/ 35 h 54"/>
                <a:gd name="T10" fmla="*/ 114 w 114"/>
                <a:gd name="T11" fmla="*/ 54 h 54"/>
                <a:gd name="T12" fmla="*/ 0 w 114"/>
                <a:gd name="T13" fmla="*/ 54 h 54"/>
                <a:gd name="T14" fmla="*/ 3 w 114"/>
                <a:gd name="T15" fmla="*/ 35 h 54"/>
                <a:gd name="T16" fmla="*/ 17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10" y="35"/>
                  </a:lnTo>
                  <a:lnTo>
                    <a:pt x="114" y="54"/>
                  </a:lnTo>
                  <a:lnTo>
                    <a:pt x="0" y="54"/>
                  </a:lnTo>
                  <a:lnTo>
                    <a:pt x="3" y="35"/>
                  </a:lnTo>
                  <a:lnTo>
                    <a:pt x="17" y="17"/>
                  </a:lnTo>
                  <a:lnTo>
                    <a:pt x="33" y="5"/>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8"/>
            <p:cNvSpPr>
              <a:spLocks/>
            </p:cNvSpPr>
            <p:nvPr userDrawn="1"/>
          </p:nvSpPr>
          <p:spPr bwMode="auto">
            <a:xfrm>
              <a:off x="891" y="3973"/>
              <a:ext cx="117" cy="233"/>
            </a:xfrm>
            <a:custGeom>
              <a:avLst/>
              <a:gdLst>
                <a:gd name="T0" fmla="*/ 59 w 117"/>
                <a:gd name="T1" fmla="*/ 0 h 233"/>
                <a:gd name="T2" fmla="*/ 59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9 w 117"/>
                <a:gd name="T21" fmla="*/ 233 h 233"/>
                <a:gd name="T22" fmla="*/ 59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9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9" y="0"/>
                  </a:moveTo>
                  <a:lnTo>
                    <a:pt x="59" y="0"/>
                  </a:lnTo>
                  <a:lnTo>
                    <a:pt x="82" y="5"/>
                  </a:lnTo>
                  <a:lnTo>
                    <a:pt x="100" y="19"/>
                  </a:lnTo>
                  <a:lnTo>
                    <a:pt x="112" y="35"/>
                  </a:lnTo>
                  <a:lnTo>
                    <a:pt x="117" y="58"/>
                  </a:lnTo>
                  <a:lnTo>
                    <a:pt x="117" y="175"/>
                  </a:lnTo>
                  <a:lnTo>
                    <a:pt x="112" y="198"/>
                  </a:lnTo>
                  <a:lnTo>
                    <a:pt x="100" y="217"/>
                  </a:lnTo>
                  <a:lnTo>
                    <a:pt x="82" y="228"/>
                  </a:lnTo>
                  <a:lnTo>
                    <a:pt x="59" y="233"/>
                  </a:lnTo>
                  <a:lnTo>
                    <a:pt x="59" y="233"/>
                  </a:lnTo>
                  <a:lnTo>
                    <a:pt x="35" y="228"/>
                  </a:lnTo>
                  <a:lnTo>
                    <a:pt x="17" y="217"/>
                  </a:lnTo>
                  <a:lnTo>
                    <a:pt x="5" y="198"/>
                  </a:lnTo>
                  <a:lnTo>
                    <a:pt x="0" y="175"/>
                  </a:lnTo>
                  <a:lnTo>
                    <a:pt x="0" y="58"/>
                  </a:lnTo>
                  <a:lnTo>
                    <a:pt x="5" y="35"/>
                  </a:lnTo>
                  <a:lnTo>
                    <a:pt x="17" y="19"/>
                  </a:lnTo>
                  <a:lnTo>
                    <a:pt x="35" y="5"/>
                  </a:lnTo>
                  <a:lnTo>
                    <a:pt x="59"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9"/>
            <p:cNvSpPr>
              <a:spLocks/>
            </p:cNvSpPr>
            <p:nvPr userDrawn="1"/>
          </p:nvSpPr>
          <p:spPr bwMode="auto">
            <a:xfrm>
              <a:off x="1240" y="4150"/>
              <a:ext cx="117" cy="170"/>
            </a:xfrm>
            <a:custGeom>
              <a:avLst/>
              <a:gdLst>
                <a:gd name="T0" fmla="*/ 59 w 117"/>
                <a:gd name="T1" fmla="*/ 0 h 170"/>
                <a:gd name="T2" fmla="*/ 61 w 117"/>
                <a:gd name="T3" fmla="*/ 0 h 170"/>
                <a:gd name="T4" fmla="*/ 82 w 117"/>
                <a:gd name="T5" fmla="*/ 5 h 170"/>
                <a:gd name="T6" fmla="*/ 101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9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9" y="0"/>
                  </a:moveTo>
                  <a:lnTo>
                    <a:pt x="61" y="0"/>
                  </a:lnTo>
                  <a:lnTo>
                    <a:pt x="82" y="5"/>
                  </a:lnTo>
                  <a:lnTo>
                    <a:pt x="101" y="16"/>
                  </a:lnTo>
                  <a:lnTo>
                    <a:pt x="114" y="35"/>
                  </a:lnTo>
                  <a:lnTo>
                    <a:pt x="117" y="56"/>
                  </a:lnTo>
                  <a:lnTo>
                    <a:pt x="117" y="170"/>
                  </a:lnTo>
                  <a:lnTo>
                    <a:pt x="0" y="170"/>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0"/>
            <p:cNvSpPr>
              <a:spLocks/>
            </p:cNvSpPr>
            <p:nvPr userDrawn="1"/>
          </p:nvSpPr>
          <p:spPr bwMode="auto">
            <a:xfrm>
              <a:off x="1415" y="4150"/>
              <a:ext cx="116" cy="170"/>
            </a:xfrm>
            <a:custGeom>
              <a:avLst/>
              <a:gdLst>
                <a:gd name="T0" fmla="*/ 58 w 116"/>
                <a:gd name="T1" fmla="*/ 0 h 170"/>
                <a:gd name="T2" fmla="*/ 58 w 116"/>
                <a:gd name="T3" fmla="*/ 0 h 170"/>
                <a:gd name="T4" fmla="*/ 81 w 116"/>
                <a:gd name="T5" fmla="*/ 5 h 170"/>
                <a:gd name="T6" fmla="*/ 100 w 116"/>
                <a:gd name="T7" fmla="*/ 16 h 170"/>
                <a:gd name="T8" fmla="*/ 112 w 116"/>
                <a:gd name="T9" fmla="*/ 35 h 170"/>
                <a:gd name="T10" fmla="*/ 116 w 116"/>
                <a:gd name="T11" fmla="*/ 56 h 170"/>
                <a:gd name="T12" fmla="*/ 116 w 116"/>
                <a:gd name="T13" fmla="*/ 170 h 170"/>
                <a:gd name="T14" fmla="*/ 0 w 116"/>
                <a:gd name="T15" fmla="*/ 170 h 170"/>
                <a:gd name="T16" fmla="*/ 0 w 116"/>
                <a:gd name="T17" fmla="*/ 56 h 170"/>
                <a:gd name="T18" fmla="*/ 5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2" y="35"/>
                  </a:lnTo>
                  <a:lnTo>
                    <a:pt x="116" y="56"/>
                  </a:lnTo>
                  <a:lnTo>
                    <a:pt x="116" y="170"/>
                  </a:lnTo>
                  <a:lnTo>
                    <a:pt x="0" y="170"/>
                  </a:lnTo>
                  <a:lnTo>
                    <a:pt x="0" y="56"/>
                  </a:lnTo>
                  <a:lnTo>
                    <a:pt x="5" y="35"/>
                  </a:lnTo>
                  <a:lnTo>
                    <a:pt x="16" y="16"/>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1"/>
            <p:cNvSpPr>
              <a:spLocks/>
            </p:cNvSpPr>
            <p:nvPr userDrawn="1"/>
          </p:nvSpPr>
          <p:spPr bwMode="auto">
            <a:xfrm>
              <a:off x="1592" y="4150"/>
              <a:ext cx="230" cy="116"/>
            </a:xfrm>
            <a:custGeom>
              <a:avLst/>
              <a:gdLst>
                <a:gd name="T0" fmla="*/ 56 w 230"/>
                <a:gd name="T1" fmla="*/ 0 h 116"/>
                <a:gd name="T2" fmla="*/ 174 w 230"/>
                <a:gd name="T3" fmla="*/ 0 h 116"/>
                <a:gd name="T4" fmla="*/ 195 w 230"/>
                <a:gd name="T5" fmla="*/ 5 h 116"/>
                <a:gd name="T6" fmla="*/ 214 w 230"/>
                <a:gd name="T7" fmla="*/ 16 h 116"/>
                <a:gd name="T8" fmla="*/ 226 w 230"/>
                <a:gd name="T9" fmla="*/ 35 h 116"/>
                <a:gd name="T10" fmla="*/ 230 w 230"/>
                <a:gd name="T11" fmla="*/ 56 h 116"/>
                <a:gd name="T12" fmla="*/ 230 w 230"/>
                <a:gd name="T13" fmla="*/ 58 h 116"/>
                <a:gd name="T14" fmla="*/ 226 w 230"/>
                <a:gd name="T15" fmla="*/ 82 h 116"/>
                <a:gd name="T16" fmla="*/ 214 w 230"/>
                <a:gd name="T17" fmla="*/ 100 h 116"/>
                <a:gd name="T18" fmla="*/ 195 w 230"/>
                <a:gd name="T19" fmla="*/ 112 h 116"/>
                <a:gd name="T20" fmla="*/ 174 w 230"/>
                <a:gd name="T21" fmla="*/ 116 h 116"/>
                <a:gd name="T22" fmla="*/ 56 w 230"/>
                <a:gd name="T23" fmla="*/ 116 h 116"/>
                <a:gd name="T24" fmla="*/ 35 w 230"/>
                <a:gd name="T25" fmla="*/ 112 h 116"/>
                <a:gd name="T26" fmla="*/ 16 w 230"/>
                <a:gd name="T27" fmla="*/ 100 h 116"/>
                <a:gd name="T28" fmla="*/ 2 w 230"/>
                <a:gd name="T29" fmla="*/ 82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6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6" y="0"/>
                  </a:moveTo>
                  <a:lnTo>
                    <a:pt x="174" y="0"/>
                  </a:lnTo>
                  <a:lnTo>
                    <a:pt x="195" y="5"/>
                  </a:lnTo>
                  <a:lnTo>
                    <a:pt x="214" y="16"/>
                  </a:lnTo>
                  <a:lnTo>
                    <a:pt x="226" y="35"/>
                  </a:lnTo>
                  <a:lnTo>
                    <a:pt x="230" y="56"/>
                  </a:lnTo>
                  <a:lnTo>
                    <a:pt x="230" y="58"/>
                  </a:lnTo>
                  <a:lnTo>
                    <a:pt x="226" y="82"/>
                  </a:lnTo>
                  <a:lnTo>
                    <a:pt x="214" y="100"/>
                  </a:lnTo>
                  <a:lnTo>
                    <a:pt x="195" y="112"/>
                  </a:lnTo>
                  <a:lnTo>
                    <a:pt x="174" y="116"/>
                  </a:lnTo>
                  <a:lnTo>
                    <a:pt x="56" y="116"/>
                  </a:lnTo>
                  <a:lnTo>
                    <a:pt x="35" y="112"/>
                  </a:lnTo>
                  <a:lnTo>
                    <a:pt x="16" y="100"/>
                  </a:lnTo>
                  <a:lnTo>
                    <a:pt x="2" y="82"/>
                  </a:lnTo>
                  <a:lnTo>
                    <a:pt x="0" y="58"/>
                  </a:lnTo>
                  <a:lnTo>
                    <a:pt x="0" y="56"/>
                  </a:lnTo>
                  <a:lnTo>
                    <a:pt x="2" y="35"/>
                  </a:lnTo>
                  <a:lnTo>
                    <a:pt x="16" y="16"/>
                  </a:lnTo>
                  <a:lnTo>
                    <a:pt x="35" y="5"/>
                  </a:lnTo>
                  <a:lnTo>
                    <a:pt x="56"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2"/>
            <p:cNvSpPr>
              <a:spLocks/>
            </p:cNvSpPr>
            <p:nvPr userDrawn="1"/>
          </p:nvSpPr>
          <p:spPr bwMode="auto">
            <a:xfrm>
              <a:off x="1711" y="4150"/>
              <a:ext cx="116" cy="170"/>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4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4"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3"/>
            <p:cNvSpPr>
              <a:spLocks/>
            </p:cNvSpPr>
            <p:nvPr userDrawn="1"/>
          </p:nvSpPr>
          <p:spPr bwMode="auto">
            <a:xfrm>
              <a:off x="2060" y="4266"/>
              <a:ext cx="407" cy="54"/>
            </a:xfrm>
            <a:custGeom>
              <a:avLst/>
              <a:gdLst>
                <a:gd name="T0" fmla="*/ 55 w 407"/>
                <a:gd name="T1" fmla="*/ 0 h 54"/>
                <a:gd name="T2" fmla="*/ 351 w 407"/>
                <a:gd name="T3" fmla="*/ 0 h 54"/>
                <a:gd name="T4" fmla="*/ 374 w 407"/>
                <a:gd name="T5" fmla="*/ 5 h 54"/>
                <a:gd name="T6" fmla="*/ 391 w 407"/>
                <a:gd name="T7" fmla="*/ 17 h 54"/>
                <a:gd name="T8" fmla="*/ 405 w 407"/>
                <a:gd name="T9" fmla="*/ 35 h 54"/>
                <a:gd name="T10" fmla="*/ 407 w 407"/>
                <a:gd name="T11" fmla="*/ 54 h 54"/>
                <a:gd name="T12" fmla="*/ 0 w 407"/>
                <a:gd name="T13" fmla="*/ 54 h 54"/>
                <a:gd name="T14" fmla="*/ 4 w 407"/>
                <a:gd name="T15" fmla="*/ 35 h 54"/>
                <a:gd name="T16" fmla="*/ 16 w 407"/>
                <a:gd name="T17" fmla="*/ 17 h 54"/>
                <a:gd name="T18" fmla="*/ 35 w 407"/>
                <a:gd name="T19" fmla="*/ 5 h 54"/>
                <a:gd name="T20" fmla="*/ 55 w 40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54">
                  <a:moveTo>
                    <a:pt x="55" y="0"/>
                  </a:moveTo>
                  <a:lnTo>
                    <a:pt x="351" y="0"/>
                  </a:lnTo>
                  <a:lnTo>
                    <a:pt x="374" y="5"/>
                  </a:lnTo>
                  <a:lnTo>
                    <a:pt x="391" y="17"/>
                  </a:lnTo>
                  <a:lnTo>
                    <a:pt x="405" y="35"/>
                  </a:lnTo>
                  <a:lnTo>
                    <a:pt x="407" y="54"/>
                  </a:lnTo>
                  <a:lnTo>
                    <a:pt x="0" y="54"/>
                  </a:lnTo>
                  <a:lnTo>
                    <a:pt x="4" y="35"/>
                  </a:lnTo>
                  <a:lnTo>
                    <a:pt x="16" y="17"/>
                  </a:lnTo>
                  <a:lnTo>
                    <a:pt x="35" y="5"/>
                  </a:lnTo>
                  <a:lnTo>
                    <a:pt x="55"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userDrawn="1"/>
          </p:nvSpPr>
          <p:spPr bwMode="auto">
            <a:xfrm>
              <a:off x="1883" y="4266"/>
              <a:ext cx="116" cy="54"/>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5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5"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userDrawn="1"/>
          </p:nvSpPr>
          <p:spPr bwMode="auto">
            <a:xfrm>
              <a:off x="189" y="3799"/>
              <a:ext cx="116" cy="116"/>
            </a:xfrm>
            <a:custGeom>
              <a:avLst/>
              <a:gdLst>
                <a:gd name="T0" fmla="*/ 55 w 116"/>
                <a:gd name="T1" fmla="*/ 0 h 116"/>
                <a:gd name="T2" fmla="*/ 58 w 116"/>
                <a:gd name="T3" fmla="*/ 0 h 116"/>
                <a:gd name="T4" fmla="*/ 81 w 116"/>
                <a:gd name="T5" fmla="*/ 4 h 116"/>
                <a:gd name="T6" fmla="*/ 97 w 116"/>
                <a:gd name="T7" fmla="*/ 16 h 116"/>
                <a:gd name="T8" fmla="*/ 111 w 116"/>
                <a:gd name="T9" fmla="*/ 35 h 116"/>
                <a:gd name="T10" fmla="*/ 116 w 116"/>
                <a:gd name="T11" fmla="*/ 55 h 116"/>
                <a:gd name="T12" fmla="*/ 116 w 116"/>
                <a:gd name="T13" fmla="*/ 58 h 116"/>
                <a:gd name="T14" fmla="*/ 111 w 116"/>
                <a:gd name="T15" fmla="*/ 81 h 116"/>
                <a:gd name="T16" fmla="*/ 97 w 116"/>
                <a:gd name="T17" fmla="*/ 97 h 116"/>
                <a:gd name="T18" fmla="*/ 81 w 116"/>
                <a:gd name="T19" fmla="*/ 111 h 116"/>
                <a:gd name="T20" fmla="*/ 58 w 116"/>
                <a:gd name="T21" fmla="*/ 116 h 116"/>
                <a:gd name="T22" fmla="*/ 55 w 116"/>
                <a:gd name="T23" fmla="*/ 116 h 116"/>
                <a:gd name="T24" fmla="*/ 34 w 116"/>
                <a:gd name="T25" fmla="*/ 111 h 116"/>
                <a:gd name="T26" fmla="*/ 16 w 116"/>
                <a:gd name="T27" fmla="*/ 97 h 116"/>
                <a:gd name="T28" fmla="*/ 4 w 116"/>
                <a:gd name="T29" fmla="*/ 81 h 116"/>
                <a:gd name="T30" fmla="*/ 0 w 116"/>
                <a:gd name="T31" fmla="*/ 58 h 116"/>
                <a:gd name="T32" fmla="*/ 0 w 116"/>
                <a:gd name="T33" fmla="*/ 55 h 116"/>
                <a:gd name="T34" fmla="*/ 4 w 116"/>
                <a:gd name="T35" fmla="*/ 35 h 116"/>
                <a:gd name="T36" fmla="*/ 16 w 116"/>
                <a:gd name="T37" fmla="*/ 16 h 116"/>
                <a:gd name="T38" fmla="*/ 34 w 116"/>
                <a:gd name="T39" fmla="*/ 4 h 116"/>
                <a:gd name="T40" fmla="*/ 55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5" y="0"/>
                  </a:moveTo>
                  <a:lnTo>
                    <a:pt x="58" y="0"/>
                  </a:lnTo>
                  <a:lnTo>
                    <a:pt x="81" y="4"/>
                  </a:lnTo>
                  <a:lnTo>
                    <a:pt x="97" y="16"/>
                  </a:lnTo>
                  <a:lnTo>
                    <a:pt x="111" y="35"/>
                  </a:lnTo>
                  <a:lnTo>
                    <a:pt x="116" y="55"/>
                  </a:lnTo>
                  <a:lnTo>
                    <a:pt x="116" y="58"/>
                  </a:lnTo>
                  <a:lnTo>
                    <a:pt x="111" y="81"/>
                  </a:lnTo>
                  <a:lnTo>
                    <a:pt x="97" y="97"/>
                  </a:lnTo>
                  <a:lnTo>
                    <a:pt x="81" y="111"/>
                  </a:lnTo>
                  <a:lnTo>
                    <a:pt x="58" y="116"/>
                  </a:lnTo>
                  <a:lnTo>
                    <a:pt x="55" y="116"/>
                  </a:lnTo>
                  <a:lnTo>
                    <a:pt x="34" y="111"/>
                  </a:lnTo>
                  <a:lnTo>
                    <a:pt x="16" y="97"/>
                  </a:lnTo>
                  <a:lnTo>
                    <a:pt x="4" y="81"/>
                  </a:lnTo>
                  <a:lnTo>
                    <a:pt x="0" y="58"/>
                  </a:lnTo>
                  <a:lnTo>
                    <a:pt x="0" y="55"/>
                  </a:lnTo>
                  <a:lnTo>
                    <a:pt x="4" y="35"/>
                  </a:lnTo>
                  <a:lnTo>
                    <a:pt x="16" y="16"/>
                  </a:lnTo>
                  <a:lnTo>
                    <a:pt x="34" y="4"/>
                  </a:lnTo>
                  <a:lnTo>
                    <a:pt x="55"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userDrawn="1"/>
          </p:nvSpPr>
          <p:spPr bwMode="auto">
            <a:xfrm>
              <a:off x="363" y="3799"/>
              <a:ext cx="116" cy="281"/>
            </a:xfrm>
            <a:custGeom>
              <a:avLst/>
              <a:gdLst>
                <a:gd name="T0" fmla="*/ 58 w 116"/>
                <a:gd name="T1" fmla="*/ 0 h 281"/>
                <a:gd name="T2" fmla="*/ 61 w 116"/>
                <a:gd name="T3" fmla="*/ 0 h 281"/>
                <a:gd name="T4" fmla="*/ 82 w 116"/>
                <a:gd name="T5" fmla="*/ 4 h 281"/>
                <a:gd name="T6" fmla="*/ 100 w 116"/>
                <a:gd name="T7" fmla="*/ 16 h 281"/>
                <a:gd name="T8" fmla="*/ 112 w 116"/>
                <a:gd name="T9" fmla="*/ 35 h 281"/>
                <a:gd name="T10" fmla="*/ 116 w 116"/>
                <a:gd name="T11" fmla="*/ 55 h 281"/>
                <a:gd name="T12" fmla="*/ 116 w 116"/>
                <a:gd name="T13" fmla="*/ 223 h 281"/>
                <a:gd name="T14" fmla="*/ 112 w 116"/>
                <a:gd name="T15" fmla="*/ 246 h 281"/>
                <a:gd name="T16" fmla="*/ 100 w 116"/>
                <a:gd name="T17" fmla="*/ 263 h 281"/>
                <a:gd name="T18" fmla="*/ 82 w 116"/>
                <a:gd name="T19" fmla="*/ 277 h 281"/>
                <a:gd name="T20" fmla="*/ 61 w 116"/>
                <a:gd name="T21" fmla="*/ 281 h 281"/>
                <a:gd name="T22" fmla="*/ 58 w 116"/>
                <a:gd name="T23" fmla="*/ 281 h 281"/>
                <a:gd name="T24" fmla="*/ 35 w 116"/>
                <a:gd name="T25" fmla="*/ 277 h 281"/>
                <a:gd name="T26" fmla="*/ 16 w 116"/>
                <a:gd name="T27" fmla="*/ 263 h 281"/>
                <a:gd name="T28" fmla="*/ 5 w 116"/>
                <a:gd name="T29" fmla="*/ 246 h 281"/>
                <a:gd name="T30" fmla="*/ 0 w 116"/>
                <a:gd name="T31" fmla="*/ 223 h 281"/>
                <a:gd name="T32" fmla="*/ 0 w 116"/>
                <a:gd name="T33" fmla="*/ 55 h 281"/>
                <a:gd name="T34" fmla="*/ 5 w 116"/>
                <a:gd name="T35" fmla="*/ 35 h 281"/>
                <a:gd name="T36" fmla="*/ 16 w 116"/>
                <a:gd name="T37" fmla="*/ 16 h 281"/>
                <a:gd name="T38" fmla="*/ 35 w 116"/>
                <a:gd name="T39" fmla="*/ 4 h 281"/>
                <a:gd name="T40" fmla="*/ 58 w 116"/>
                <a:gd name="T4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1">
                  <a:moveTo>
                    <a:pt x="58" y="0"/>
                  </a:moveTo>
                  <a:lnTo>
                    <a:pt x="61" y="0"/>
                  </a:lnTo>
                  <a:lnTo>
                    <a:pt x="82" y="4"/>
                  </a:lnTo>
                  <a:lnTo>
                    <a:pt x="100" y="16"/>
                  </a:lnTo>
                  <a:lnTo>
                    <a:pt x="112" y="35"/>
                  </a:lnTo>
                  <a:lnTo>
                    <a:pt x="116" y="55"/>
                  </a:lnTo>
                  <a:lnTo>
                    <a:pt x="116" y="223"/>
                  </a:lnTo>
                  <a:lnTo>
                    <a:pt x="112" y="246"/>
                  </a:lnTo>
                  <a:lnTo>
                    <a:pt x="100" y="263"/>
                  </a:lnTo>
                  <a:lnTo>
                    <a:pt x="82" y="277"/>
                  </a:lnTo>
                  <a:lnTo>
                    <a:pt x="61" y="281"/>
                  </a:lnTo>
                  <a:lnTo>
                    <a:pt x="58" y="281"/>
                  </a:lnTo>
                  <a:lnTo>
                    <a:pt x="35" y="277"/>
                  </a:lnTo>
                  <a:lnTo>
                    <a:pt x="16" y="263"/>
                  </a:lnTo>
                  <a:lnTo>
                    <a:pt x="5" y="246"/>
                  </a:lnTo>
                  <a:lnTo>
                    <a:pt x="0" y="223"/>
                  </a:lnTo>
                  <a:lnTo>
                    <a:pt x="0" y="55"/>
                  </a:lnTo>
                  <a:lnTo>
                    <a:pt x="5" y="35"/>
                  </a:lnTo>
                  <a:lnTo>
                    <a:pt x="16" y="16"/>
                  </a:lnTo>
                  <a:lnTo>
                    <a:pt x="35" y="4"/>
                  </a:lnTo>
                  <a:lnTo>
                    <a:pt x="58"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Rectangle 2"/>
          <p:cNvSpPr/>
          <p:nvPr userDrawn="1"/>
        </p:nvSpPr>
        <p:spPr bwMode="auto">
          <a:xfrm flipV="1">
            <a:off x="11727768"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F3922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6" name="Rectangle 2"/>
          <p:cNvSpPr/>
          <p:nvPr userDrawn="1"/>
        </p:nvSpPr>
        <p:spPr bwMode="auto">
          <a:xfrm flipV="1">
            <a:off x="11834446"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7" name="Title Placeholder 1"/>
          <p:cNvSpPr>
            <a:spLocks noGrp="1"/>
          </p:cNvSpPr>
          <p:nvPr>
            <p:ph type="title"/>
          </p:nvPr>
        </p:nvSpPr>
        <p:spPr>
          <a:xfrm>
            <a:off x="624395" y="3131"/>
            <a:ext cx="10972800" cy="1141943"/>
          </a:xfrm>
          <a:prstGeom prst="rect">
            <a:avLst/>
          </a:prstGeom>
        </p:spPr>
        <p:txBody>
          <a:bodyPr vert="horz" lIns="68589" tIns="34295" rIns="68589" bIns="34295" rtlCol="0" anchor="ctr">
            <a:normAutofit/>
          </a:bodyPr>
          <a:lstStyle/>
          <a:p>
            <a:r>
              <a:rPr lang="en-US" smtClean="0"/>
              <a:t>Click to edit Master title style</a:t>
            </a:r>
            <a:endParaRPr lang="en-US" dirty="0"/>
          </a:p>
        </p:txBody>
      </p:sp>
      <p:sp>
        <p:nvSpPr>
          <p:cNvPr id="8" name="Text Placeholder 2"/>
          <p:cNvSpPr>
            <a:spLocks noGrp="1"/>
          </p:cNvSpPr>
          <p:nvPr>
            <p:ph type="body" idx="1"/>
          </p:nvPr>
        </p:nvSpPr>
        <p:spPr>
          <a:xfrm>
            <a:off x="609600" y="1598721"/>
            <a:ext cx="10972800" cy="4521775"/>
          </a:xfrm>
          <a:prstGeom prst="rect">
            <a:avLst/>
          </a:prstGeom>
        </p:spPr>
        <p:txBody>
          <a:bodyPr vert="horz" lIns="68589" tIns="34295" rIns="68589" bIns="3429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Slide Number Placeholder 5"/>
          <p:cNvSpPr txBox="1">
            <a:spLocks/>
          </p:cNvSpPr>
          <p:nvPr/>
        </p:nvSpPr>
        <p:spPr>
          <a:xfrm>
            <a:off x="11852578" y="6607996"/>
            <a:ext cx="472973" cy="364788"/>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050" smtClean="0">
                <a:solidFill>
                  <a:schemeClr val="bg1"/>
                </a:solidFill>
                <a:latin typeface="Helvetica Condensed" pitchFamily="34" charset="0"/>
              </a:rPr>
              <a:pPr/>
              <a:t>‹#›</a:t>
            </a:fld>
            <a:endParaRPr lang="en-US" sz="1465" dirty="0">
              <a:solidFill>
                <a:schemeClr val="bg1"/>
              </a:solidFill>
              <a:latin typeface="Helvetica Condensed" pitchFamily="34" charset="0"/>
            </a:endParaRPr>
          </a:p>
        </p:txBody>
      </p:sp>
      <p:sp>
        <p:nvSpPr>
          <p:cNvPr id="18" name="Text Box 16"/>
          <p:cNvSpPr txBox="1">
            <a:spLocks noChangeArrowheads="1"/>
          </p:cNvSpPr>
          <p:nvPr/>
        </p:nvSpPr>
        <p:spPr bwMode="auto">
          <a:xfrm>
            <a:off x="7689703" y="6621387"/>
            <a:ext cx="4091930" cy="245078"/>
          </a:xfrm>
          <a:prstGeom prst="rect">
            <a:avLst/>
          </a:prstGeom>
          <a:noFill/>
          <a:ln w="9525">
            <a:noFill/>
            <a:miter lim="800000"/>
            <a:headEnd/>
            <a:tailEnd/>
          </a:ln>
          <a:effectLst/>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99" kern="1200" dirty="0" smtClean="0">
                <a:solidFill>
                  <a:sysClr val="windowText" lastClr="000000"/>
                </a:solidFill>
                <a:latin typeface="+mn-lt"/>
                <a:ea typeface="+mn-ea"/>
                <a:cs typeface="+mn-cs"/>
              </a:rPr>
              <a:t>www.hexaware.com  | </a:t>
            </a:r>
            <a:r>
              <a:rPr lang="en-US" sz="999" dirty="0" smtClean="0">
                <a:solidFill>
                  <a:sysClr val="windowText" lastClr="000000"/>
                </a:solidFill>
              </a:rPr>
              <a:t>© </a:t>
            </a:r>
            <a:r>
              <a:rPr lang="en-US" sz="999" dirty="0">
                <a:solidFill>
                  <a:sysClr val="windowText" lastClr="000000"/>
                </a:solidFill>
              </a:rPr>
              <a:t>Hexaware Technologies. All rights reserved</a:t>
            </a:r>
            <a:r>
              <a:rPr lang="en-US" sz="999" dirty="0" smtClean="0">
                <a:solidFill>
                  <a:sysClr val="windowText" lastClr="000000"/>
                </a:solidFill>
              </a:rPr>
              <a:t>. </a:t>
            </a:r>
            <a:endParaRPr lang="en-US" sz="999" dirty="0">
              <a:solidFill>
                <a:sysClr val="windowText" lastClr="000000"/>
              </a:solidFill>
            </a:endParaRPr>
          </a:p>
        </p:txBody>
      </p:sp>
      <p:grpSp>
        <p:nvGrpSpPr>
          <p:cNvPr id="53" name="Group 4"/>
          <p:cNvGrpSpPr>
            <a:grpSpLocks noChangeAspect="1"/>
          </p:cNvGrpSpPr>
          <p:nvPr userDrawn="1"/>
        </p:nvGrpSpPr>
        <p:grpSpPr bwMode="auto">
          <a:xfrm>
            <a:off x="10765766" y="279177"/>
            <a:ext cx="1257954" cy="676946"/>
            <a:chOff x="301" y="1068"/>
            <a:chExt cx="1403" cy="755"/>
          </a:xfrm>
        </p:grpSpPr>
        <p:sp>
          <p:nvSpPr>
            <p:cNvPr id="54"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
            <p:cNvSpPr>
              <a:spLocks/>
            </p:cNvSpPr>
            <p:nvPr userDrawn="1"/>
          </p:nvSpPr>
          <p:spPr bwMode="auto">
            <a:xfrm>
              <a:off x="311" y="1710"/>
              <a:ext cx="136" cy="5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45668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703" r:id="rId15"/>
    <p:sldLayoutId id="2147483704" r:id="rId16"/>
    <p:sldLayoutId id="2147483692" r:id="rId17"/>
    <p:sldLayoutId id="2147483693" r:id="rId18"/>
    <p:sldLayoutId id="2147483694" r:id="rId19"/>
    <p:sldLayoutId id="2147483695" r:id="rId20"/>
    <p:sldLayoutId id="2147483701" r:id="rId21"/>
  </p:sldLayoutIdLst>
  <p:transition>
    <p:fade/>
  </p:transition>
  <p:timing>
    <p:tnLst>
      <p:par>
        <p:cTn id="1" dur="indefinite" restart="never" nodeType="tmRoot"/>
      </p:par>
    </p:tnLst>
  </p:timing>
  <p:txStyles>
    <p:titleStyle>
      <a:lvl1pPr algn="l" rtl="0" eaLnBrk="1" fontAlgn="base" hangingPunct="1">
        <a:spcBef>
          <a:spcPct val="0"/>
        </a:spcBef>
        <a:spcAft>
          <a:spcPct val="0"/>
        </a:spcAft>
        <a:defRPr sz="3197">
          <a:solidFill>
            <a:srgbClr val="4D4D4D"/>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2pPr>
      <a:lvl3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3pPr>
      <a:lvl4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4pPr>
      <a:lvl5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5pPr>
      <a:lvl6pPr marL="609036"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6pPr>
      <a:lvl7pPr marL="1218072"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7pPr>
      <a:lvl8pPr marL="1827108"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8pPr>
      <a:lvl9pPr marL="2436144"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9pPr>
    </p:titleStyle>
    <p:body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p:bodyStyle>
    <p:otherStyle>
      <a:defPPr>
        <a:defRPr lang="en-US"/>
      </a:defPPr>
      <a:lvl1pPr marL="0" algn="l" defTabSz="1218072" rtl="0" eaLnBrk="1" latinLnBrk="0" hangingPunct="1">
        <a:defRPr sz="2398" kern="1200">
          <a:solidFill>
            <a:schemeClr val="tx1"/>
          </a:solidFill>
          <a:latin typeface="+mn-lt"/>
          <a:ea typeface="+mn-ea"/>
          <a:cs typeface="+mn-cs"/>
        </a:defRPr>
      </a:lvl1pPr>
      <a:lvl2pPr marL="609036" algn="l" defTabSz="1218072" rtl="0" eaLnBrk="1" latinLnBrk="0" hangingPunct="1">
        <a:defRPr sz="2398" kern="1200">
          <a:solidFill>
            <a:schemeClr val="tx1"/>
          </a:solidFill>
          <a:latin typeface="+mn-lt"/>
          <a:ea typeface="+mn-ea"/>
          <a:cs typeface="+mn-cs"/>
        </a:defRPr>
      </a:lvl2pPr>
      <a:lvl3pPr marL="1218072" algn="l" defTabSz="1218072" rtl="0" eaLnBrk="1" latinLnBrk="0" hangingPunct="1">
        <a:defRPr sz="2398" kern="1200">
          <a:solidFill>
            <a:schemeClr val="tx1"/>
          </a:solidFill>
          <a:latin typeface="+mn-lt"/>
          <a:ea typeface="+mn-ea"/>
          <a:cs typeface="+mn-cs"/>
        </a:defRPr>
      </a:lvl3pPr>
      <a:lvl4pPr marL="1827108" algn="l" defTabSz="1218072" rtl="0" eaLnBrk="1" latinLnBrk="0" hangingPunct="1">
        <a:defRPr sz="2398" kern="1200">
          <a:solidFill>
            <a:schemeClr val="tx1"/>
          </a:solidFill>
          <a:latin typeface="+mn-lt"/>
          <a:ea typeface="+mn-ea"/>
          <a:cs typeface="+mn-cs"/>
        </a:defRPr>
      </a:lvl4pPr>
      <a:lvl5pPr marL="2436144" algn="l" defTabSz="1218072" rtl="0" eaLnBrk="1" latinLnBrk="0" hangingPunct="1">
        <a:defRPr sz="2398" kern="1200">
          <a:solidFill>
            <a:schemeClr val="tx1"/>
          </a:solidFill>
          <a:latin typeface="+mn-lt"/>
          <a:ea typeface="+mn-ea"/>
          <a:cs typeface="+mn-cs"/>
        </a:defRPr>
      </a:lvl5pPr>
      <a:lvl6pPr marL="3045181" algn="l" defTabSz="1218072" rtl="0" eaLnBrk="1" latinLnBrk="0" hangingPunct="1">
        <a:defRPr sz="2398" kern="1200">
          <a:solidFill>
            <a:schemeClr val="tx1"/>
          </a:solidFill>
          <a:latin typeface="+mn-lt"/>
          <a:ea typeface="+mn-ea"/>
          <a:cs typeface="+mn-cs"/>
        </a:defRPr>
      </a:lvl6pPr>
      <a:lvl7pPr marL="3654217" algn="l" defTabSz="1218072" rtl="0" eaLnBrk="1" latinLnBrk="0" hangingPunct="1">
        <a:defRPr sz="2398" kern="1200">
          <a:solidFill>
            <a:schemeClr val="tx1"/>
          </a:solidFill>
          <a:latin typeface="+mn-lt"/>
          <a:ea typeface="+mn-ea"/>
          <a:cs typeface="+mn-cs"/>
        </a:defRPr>
      </a:lvl7pPr>
      <a:lvl8pPr marL="4263253" algn="l" defTabSz="1218072" rtl="0" eaLnBrk="1" latinLnBrk="0" hangingPunct="1">
        <a:defRPr sz="2398" kern="1200">
          <a:solidFill>
            <a:schemeClr val="tx1"/>
          </a:solidFill>
          <a:latin typeface="+mn-lt"/>
          <a:ea typeface="+mn-ea"/>
          <a:cs typeface="+mn-cs"/>
        </a:defRPr>
      </a:lvl8pPr>
      <a:lvl9pPr marL="4872289" algn="l" defTabSz="1218072" rtl="0" eaLnBrk="1" latinLnBrk="0" hangingPunct="1">
        <a:defRPr sz="2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beust.com/eclipse"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7.wmf"/><Relationship Id="rId5" Type="http://schemas.openxmlformats.org/officeDocument/2006/relationships/package" Target="../embeddings/Microsoft_Word_Document2.docx"/><Relationship Id="rId4" Type="http://schemas.openxmlformats.org/officeDocument/2006/relationships/image" Target="../media/image46.wmf"/></Relationships>
</file>

<file path=ppt/slides/_rels/slide43.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jpg"/><Relationship Id="rId13" Type="http://schemas.openxmlformats.org/officeDocument/2006/relationships/image" Target="../media/image16.jpg"/><Relationship Id="rId3" Type="http://schemas.openxmlformats.org/officeDocument/2006/relationships/image" Target="../media/image6.png"/><Relationship Id="rId7" Type="http://schemas.openxmlformats.org/officeDocument/2006/relationships/image" Target="../media/image10.jp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g"/><Relationship Id="rId11" Type="http://schemas.openxmlformats.org/officeDocument/2006/relationships/image" Target="../media/image14.png"/><Relationship Id="rId5" Type="http://schemas.openxmlformats.org/officeDocument/2006/relationships/image" Target="../media/image8.jpg"/><Relationship Id="rId15" Type="http://schemas.openxmlformats.org/officeDocument/2006/relationships/image" Target="../media/image18.jpg"/><Relationship Id="rId10" Type="http://schemas.openxmlformats.org/officeDocument/2006/relationships/image" Target="../media/image13.jpg"/><Relationship Id="rId4" Type="http://schemas.openxmlformats.org/officeDocument/2006/relationships/image" Target="../media/image7.jpg"/><Relationship Id="rId9" Type="http://schemas.openxmlformats.org/officeDocument/2006/relationships/image" Target="../media/image12.jpg"/><Relationship Id="rId1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a:t>
            </a:r>
            <a:endParaRPr lang="en-US" dirty="0"/>
          </a:p>
        </p:txBody>
      </p:sp>
    </p:spTree>
    <p:extLst>
      <p:ext uri="{BB962C8B-B14F-4D97-AF65-F5344CB8AC3E}">
        <p14:creationId xmlns:p14="http://schemas.microsoft.com/office/powerpoint/2010/main" val="124280976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Components</a:t>
            </a:r>
            <a:endParaRPr lang="en-US" dirty="0"/>
          </a:p>
        </p:txBody>
      </p:sp>
      <p:sp>
        <p:nvSpPr>
          <p:cNvPr id="3" name="Content Placeholder 2"/>
          <p:cNvSpPr>
            <a:spLocks noGrp="1"/>
          </p:cNvSpPr>
          <p:nvPr>
            <p:ph idx="1"/>
          </p:nvPr>
        </p:nvSpPr>
        <p:spPr/>
        <p:txBody>
          <a:bodyPr>
            <a:normAutofit/>
          </a:bodyPr>
          <a:lstStyle/>
          <a:p>
            <a:r>
              <a:rPr lang="en-US" sz="2400" dirty="0">
                <a:solidFill>
                  <a:schemeClr val="tx1"/>
                </a:solidFill>
              </a:rPr>
              <a:t>Selenium is not just a single tool but a suite of </a:t>
            </a:r>
            <a:r>
              <a:rPr lang="en-US" sz="2400" dirty="0" err="1">
                <a:solidFill>
                  <a:schemeClr val="tx1"/>
                </a:solidFill>
              </a:rPr>
              <a:t>softwares</a:t>
            </a:r>
            <a:r>
              <a:rPr lang="en-US" sz="2400" dirty="0">
                <a:solidFill>
                  <a:schemeClr val="tx1"/>
                </a:solidFill>
              </a:rPr>
              <a:t>, each catering to different testing needs of an organization. </a:t>
            </a:r>
          </a:p>
          <a:p>
            <a:endParaRPr lang="en-US" sz="2400" b="1" dirty="0">
              <a:solidFill>
                <a:schemeClr val="tx1"/>
              </a:solidFill>
            </a:endParaRPr>
          </a:p>
          <a:p>
            <a:r>
              <a:rPr lang="en-US" sz="2400" b="1" dirty="0">
                <a:solidFill>
                  <a:schemeClr val="tx1"/>
                </a:solidFill>
              </a:rPr>
              <a:t>It has four components.</a:t>
            </a:r>
          </a:p>
          <a:p>
            <a:pPr lvl="1"/>
            <a:r>
              <a:rPr lang="en-US" sz="2200" dirty="0">
                <a:solidFill>
                  <a:schemeClr val="tx1"/>
                </a:solidFill>
              </a:rPr>
              <a:t>Selenium Integrated </a:t>
            </a:r>
            <a:r>
              <a:rPr lang="en-US" sz="2200" dirty="0" smtClean="0">
                <a:solidFill>
                  <a:schemeClr val="tx1"/>
                </a:solidFill>
              </a:rPr>
              <a:t>Development</a:t>
            </a:r>
          </a:p>
          <a:p>
            <a:pPr marL="609036" lvl="1" indent="0">
              <a:buNone/>
            </a:pPr>
            <a:r>
              <a:rPr lang="en-US" sz="2200" dirty="0" smtClean="0">
                <a:solidFill>
                  <a:schemeClr val="tx1"/>
                </a:solidFill>
              </a:rPr>
              <a:t>     Environment </a:t>
            </a:r>
            <a:r>
              <a:rPr lang="en-US" sz="2200" dirty="0">
                <a:solidFill>
                  <a:schemeClr val="tx1"/>
                </a:solidFill>
              </a:rPr>
              <a:t>(IDE)</a:t>
            </a:r>
          </a:p>
          <a:p>
            <a:pPr lvl="1"/>
            <a:r>
              <a:rPr lang="en-US" sz="2200" dirty="0">
                <a:solidFill>
                  <a:schemeClr val="tx1"/>
                </a:solidFill>
              </a:rPr>
              <a:t>Selenium Remote Control (RC)</a:t>
            </a:r>
          </a:p>
          <a:p>
            <a:pPr lvl="1"/>
            <a:r>
              <a:rPr lang="en-US" sz="2200" dirty="0" err="1">
                <a:solidFill>
                  <a:schemeClr val="tx1"/>
                </a:solidFill>
              </a:rPr>
              <a:t>WebDriver</a:t>
            </a:r>
            <a:endParaRPr lang="en-US" sz="2200" dirty="0">
              <a:solidFill>
                <a:schemeClr val="tx1"/>
              </a:solidFill>
            </a:endParaRPr>
          </a:p>
          <a:p>
            <a:pPr lvl="1"/>
            <a:r>
              <a:rPr lang="en-US" sz="2200" dirty="0">
                <a:solidFill>
                  <a:schemeClr val="tx1"/>
                </a:solidFill>
              </a:rPr>
              <a:t>Selenium Grid</a:t>
            </a:r>
          </a:p>
        </p:txBody>
      </p:sp>
      <p:pic>
        <p:nvPicPr>
          <p:cNvPr id="4" name="Picture 2" descr="C:\Documents and Settings\25729\Desktop\selenium\SeleniumSui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7556" y="2570921"/>
            <a:ext cx="5190306" cy="3903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39364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IDE</a:t>
            </a:r>
            <a:endParaRPr lang="en-US" dirty="0"/>
          </a:p>
        </p:txBody>
      </p:sp>
      <p:sp>
        <p:nvSpPr>
          <p:cNvPr id="3" name="Content Placeholder 2"/>
          <p:cNvSpPr>
            <a:spLocks noGrp="1"/>
          </p:cNvSpPr>
          <p:nvPr>
            <p:ph idx="1"/>
          </p:nvPr>
        </p:nvSpPr>
        <p:spPr>
          <a:xfrm>
            <a:off x="408684" y="1171575"/>
            <a:ext cx="11373491" cy="5302605"/>
          </a:xfrm>
        </p:spPr>
        <p:txBody>
          <a:bodyPr>
            <a:normAutofit/>
          </a:bodyPr>
          <a:lstStyle/>
          <a:p>
            <a:r>
              <a:rPr lang="en-US" sz="2200" b="1" dirty="0">
                <a:solidFill>
                  <a:schemeClr val="tx1"/>
                </a:solidFill>
              </a:rPr>
              <a:t>Selenium IDE</a:t>
            </a:r>
            <a:r>
              <a:rPr lang="en-US" sz="2200" dirty="0">
                <a:solidFill>
                  <a:schemeClr val="tx1"/>
                </a:solidFill>
              </a:rPr>
              <a:t> is a complete integrated development environment (IDE) for Selenium tests. It is implemented as a Firefox extension, and allows recording, editing, and debugging tests. It was previously known as Selenium Recorder. Selenium-IDE was originally created by Shinya </a:t>
            </a:r>
            <a:r>
              <a:rPr lang="en-US" sz="2200" dirty="0" err="1">
                <a:solidFill>
                  <a:schemeClr val="tx1"/>
                </a:solidFill>
              </a:rPr>
              <a:t>Kasatani</a:t>
            </a:r>
            <a:r>
              <a:rPr lang="en-US" sz="2200" dirty="0">
                <a:solidFill>
                  <a:schemeClr val="tx1"/>
                </a:solidFill>
              </a:rPr>
              <a:t> and donated to the Selenium project in 2006. </a:t>
            </a:r>
          </a:p>
          <a:p>
            <a:endParaRPr lang="en-US" sz="2200" dirty="0">
              <a:solidFill>
                <a:schemeClr val="tx1"/>
              </a:solidFill>
            </a:endParaRPr>
          </a:p>
          <a:p>
            <a:endParaRPr lang="en-US" sz="2200" dirty="0">
              <a:solidFill>
                <a:schemeClr val="tx1"/>
              </a:solidFill>
            </a:endParaRPr>
          </a:p>
          <a:p>
            <a:endParaRPr lang="en-US" sz="2200" dirty="0">
              <a:solidFill>
                <a:schemeClr val="tx1"/>
              </a:solidFill>
            </a:endParaRPr>
          </a:p>
        </p:txBody>
      </p:sp>
      <p:pic>
        <p:nvPicPr>
          <p:cNvPr id="4" name="Picture 2" descr="C:\Documents and Settings\25729\Desktop\selenium\SeleniumIDEPro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663" y="2657475"/>
            <a:ext cx="8201025" cy="3816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21259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a:t>
            </a:r>
            <a:r>
              <a:rPr lang="en-US" dirty="0" err="1" smtClean="0"/>
              <a:t>WebDriver</a:t>
            </a:r>
            <a:endParaRPr lang="en-US" dirty="0"/>
          </a:p>
        </p:txBody>
      </p:sp>
      <p:sp>
        <p:nvSpPr>
          <p:cNvPr id="3" name="Content Placeholder 2"/>
          <p:cNvSpPr>
            <a:spLocks noGrp="1"/>
          </p:cNvSpPr>
          <p:nvPr>
            <p:ph idx="1"/>
          </p:nvPr>
        </p:nvSpPr>
        <p:spPr>
          <a:xfrm>
            <a:off x="408684" y="1100139"/>
            <a:ext cx="11373491" cy="5374042"/>
          </a:xfrm>
        </p:spPr>
        <p:txBody>
          <a:bodyPr>
            <a:normAutofit/>
          </a:bodyPr>
          <a:lstStyle/>
          <a:p>
            <a:r>
              <a:rPr lang="en-US" sz="2400" b="1" dirty="0" err="1" smtClean="0">
                <a:solidFill>
                  <a:schemeClr val="tx1"/>
                </a:solidFill>
              </a:rPr>
              <a:t>WebDriver</a:t>
            </a:r>
            <a:r>
              <a:rPr lang="en-US" sz="2400" dirty="0" smtClean="0">
                <a:solidFill>
                  <a:schemeClr val="tx1"/>
                </a:solidFill>
              </a:rPr>
              <a:t> </a:t>
            </a:r>
            <a:r>
              <a:rPr lang="en-US" sz="2400" dirty="0">
                <a:solidFill>
                  <a:schemeClr val="tx1"/>
                </a:solidFill>
              </a:rPr>
              <a:t>is a web automation framework that allows you to </a:t>
            </a:r>
            <a:r>
              <a:rPr lang="en-US" sz="2400" b="1" dirty="0">
                <a:solidFill>
                  <a:schemeClr val="tx1"/>
                </a:solidFill>
              </a:rPr>
              <a:t>execute your </a:t>
            </a:r>
            <a:r>
              <a:rPr lang="en-US" sz="2400" b="1" dirty="0" smtClean="0">
                <a:solidFill>
                  <a:schemeClr val="tx1"/>
                </a:solidFill>
              </a:rPr>
              <a:t>tests </a:t>
            </a:r>
            <a:r>
              <a:rPr lang="en-US" sz="2400" b="1" dirty="0">
                <a:solidFill>
                  <a:schemeClr val="tx1"/>
                </a:solidFill>
              </a:rPr>
              <a:t>against different </a:t>
            </a:r>
            <a:r>
              <a:rPr lang="en-US" sz="2400" b="1" dirty="0" smtClean="0">
                <a:solidFill>
                  <a:schemeClr val="tx1"/>
                </a:solidFill>
              </a:rPr>
              <a:t>browsers</a:t>
            </a:r>
            <a:r>
              <a:rPr lang="en-US" sz="2400" dirty="0">
                <a:solidFill>
                  <a:schemeClr val="tx1"/>
                </a:solidFill>
              </a:rPr>
              <a:t>, not just Firefox (unlike Selenium IDE</a:t>
            </a:r>
            <a:r>
              <a:rPr lang="en-US" sz="2400" dirty="0" smtClean="0">
                <a:solidFill>
                  <a:schemeClr val="tx1"/>
                </a:solidFill>
              </a:rPr>
              <a:t>).</a:t>
            </a:r>
          </a:p>
          <a:p>
            <a:r>
              <a:rPr lang="en-US" sz="2400" b="1" dirty="0" err="1">
                <a:solidFill>
                  <a:schemeClr val="tx1"/>
                </a:solidFill>
              </a:rPr>
              <a:t>WebDriver</a:t>
            </a:r>
            <a:r>
              <a:rPr lang="en-US" sz="2400" dirty="0">
                <a:solidFill>
                  <a:schemeClr val="tx1"/>
                </a:solidFill>
              </a:rPr>
              <a:t> also enables you to </a:t>
            </a:r>
            <a:r>
              <a:rPr lang="en-US" sz="2400" b="1" dirty="0">
                <a:solidFill>
                  <a:schemeClr val="tx1"/>
                </a:solidFill>
              </a:rPr>
              <a:t>use a programming language</a:t>
            </a:r>
            <a:r>
              <a:rPr lang="en-US" sz="2400" dirty="0">
                <a:solidFill>
                  <a:schemeClr val="tx1"/>
                </a:solidFill>
              </a:rPr>
              <a:t> in creating your test scripts(not possible in Selenium IDE).</a:t>
            </a:r>
            <a:endParaRPr lang="en-US" sz="2400" b="1" dirty="0">
              <a:solidFill>
                <a:schemeClr val="tx1"/>
              </a:solidFill>
            </a:endParaRPr>
          </a:p>
          <a:p>
            <a:pPr>
              <a:buClr>
                <a:schemeClr val="tx1"/>
              </a:buClr>
            </a:pPr>
            <a:r>
              <a:rPr lang="en-US" sz="2400" dirty="0">
                <a:solidFill>
                  <a:srgbClr val="002F5F"/>
                </a:solidFill>
              </a:rPr>
              <a:t>Following programming languages are supported by </a:t>
            </a:r>
            <a:r>
              <a:rPr lang="en-US" sz="2400" dirty="0" err="1">
                <a:solidFill>
                  <a:srgbClr val="002F5F"/>
                </a:solidFill>
              </a:rPr>
              <a:t>WebDriver</a:t>
            </a:r>
            <a:endParaRPr lang="en-US" sz="2400" dirty="0">
              <a:solidFill>
                <a:srgbClr val="002F5F"/>
              </a:solidFill>
            </a:endParaRPr>
          </a:p>
          <a:p>
            <a:pPr marL="800100" lvl="1" indent="-342900">
              <a:buClr>
                <a:schemeClr val="tx1"/>
              </a:buClr>
            </a:pPr>
            <a:r>
              <a:rPr lang="en-US" sz="2400" dirty="0">
                <a:solidFill>
                  <a:srgbClr val="002F5F"/>
                </a:solidFill>
              </a:rPr>
              <a:t>Java</a:t>
            </a:r>
          </a:p>
          <a:p>
            <a:pPr marL="800100" lvl="1" indent="-342900">
              <a:buClr>
                <a:schemeClr val="tx1"/>
              </a:buClr>
            </a:pPr>
            <a:r>
              <a:rPr lang="en-US" sz="2400" dirty="0" err="1">
                <a:solidFill>
                  <a:srgbClr val="002F5F"/>
                </a:solidFill>
              </a:rPr>
              <a:t>.Net</a:t>
            </a:r>
            <a:endParaRPr lang="en-US" sz="2400" dirty="0">
              <a:solidFill>
                <a:srgbClr val="002F5F"/>
              </a:solidFill>
            </a:endParaRPr>
          </a:p>
          <a:p>
            <a:pPr marL="800100" lvl="1" indent="-342900">
              <a:buClr>
                <a:schemeClr val="tx1"/>
              </a:buClr>
            </a:pPr>
            <a:r>
              <a:rPr lang="en-US" sz="2400" dirty="0">
                <a:solidFill>
                  <a:srgbClr val="002F5F"/>
                </a:solidFill>
              </a:rPr>
              <a:t>PHP</a:t>
            </a:r>
          </a:p>
          <a:p>
            <a:pPr marL="800100" lvl="1" indent="-342900">
              <a:buClr>
                <a:schemeClr val="tx1"/>
              </a:buClr>
            </a:pPr>
            <a:r>
              <a:rPr lang="en-US" sz="2400" dirty="0">
                <a:solidFill>
                  <a:srgbClr val="002F5F"/>
                </a:solidFill>
              </a:rPr>
              <a:t>Python</a:t>
            </a:r>
          </a:p>
          <a:p>
            <a:pPr marL="800100" lvl="1" indent="-342900">
              <a:buClr>
                <a:schemeClr val="tx1"/>
              </a:buClr>
            </a:pPr>
            <a:r>
              <a:rPr lang="en-US" sz="2400" dirty="0">
                <a:solidFill>
                  <a:srgbClr val="002F5F"/>
                </a:solidFill>
              </a:rPr>
              <a:t>Perl</a:t>
            </a:r>
          </a:p>
          <a:p>
            <a:pPr marL="800100" lvl="1" indent="-342900">
              <a:buClr>
                <a:schemeClr val="tx1"/>
              </a:buClr>
            </a:pPr>
            <a:r>
              <a:rPr lang="en-US" sz="2400" dirty="0">
                <a:solidFill>
                  <a:srgbClr val="002F5F"/>
                </a:solidFill>
              </a:rPr>
              <a:t>Ruby</a:t>
            </a:r>
          </a:p>
          <a:p>
            <a:endParaRPr lang="en-US" sz="2400" dirty="0">
              <a:solidFill>
                <a:schemeClr val="tx1"/>
              </a:solidFill>
            </a:endParaRPr>
          </a:p>
          <a:p>
            <a:endParaRPr lang="en-US" sz="2200" dirty="0">
              <a:solidFill>
                <a:schemeClr val="tx1"/>
              </a:solidFill>
            </a:endParaRPr>
          </a:p>
        </p:txBody>
      </p:sp>
      <p:pic>
        <p:nvPicPr>
          <p:cNvPr id="5" name="Picture 2" descr="C:\Documents and Settings\25729\Desktop\selenium\WebDriver_and_Browser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2275" y="3210521"/>
            <a:ext cx="4600575" cy="3263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32266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WebDriver</a:t>
            </a:r>
            <a:r>
              <a:rPr lang="en-US" b="1" dirty="0" smtClean="0"/>
              <a:t>  </a:t>
            </a:r>
            <a:r>
              <a:rPr lang="en-US" b="1" dirty="0"/>
              <a:t>Vs. Selenium RC</a:t>
            </a:r>
          </a:p>
        </p:txBody>
      </p:sp>
      <p:sp>
        <p:nvSpPr>
          <p:cNvPr id="3" name="Content Placeholder 2"/>
          <p:cNvSpPr>
            <a:spLocks noGrp="1"/>
          </p:cNvSpPr>
          <p:nvPr>
            <p:ph idx="1"/>
          </p:nvPr>
        </p:nvSpPr>
        <p:spPr>
          <a:xfrm>
            <a:off x="655093" y="1295400"/>
            <a:ext cx="9631907" cy="457200"/>
          </a:xfrm>
        </p:spPr>
        <p:txBody>
          <a:bodyPr/>
          <a:lstStyle/>
          <a:p>
            <a:pPr marL="342900" lvl="1" indent="-342900">
              <a:buClr>
                <a:schemeClr val="tx1"/>
              </a:buClr>
              <a:buFont typeface="Arial" panose="020B0604020202020204" pitchFamily="34" charset="0"/>
              <a:buChar char="•"/>
            </a:pPr>
            <a:r>
              <a:rPr lang="en-US" sz="2000" b="1" dirty="0" err="1">
                <a:solidFill>
                  <a:schemeClr val="tx1"/>
                </a:solidFill>
              </a:rPr>
              <a:t>WebDriver’s</a:t>
            </a:r>
            <a:r>
              <a:rPr lang="en-US" sz="2000" b="1" dirty="0">
                <a:solidFill>
                  <a:schemeClr val="tx1"/>
                </a:solidFill>
              </a:rPr>
              <a:t> architecture is simpler than Selenium RC’s.</a:t>
            </a:r>
          </a:p>
          <a:p>
            <a:pPr>
              <a:buClr>
                <a:schemeClr val="tx1"/>
              </a:buClr>
              <a:buFont typeface="Arial" panose="020B0604020202020204" pitchFamily="34" charset="0"/>
              <a:buChar char="•"/>
            </a:pPr>
            <a:endParaRPr lang="en-US" sz="2000" b="1" dirty="0">
              <a:solidFill>
                <a:schemeClr val="tx1"/>
              </a:solidFill>
            </a:endParaRPr>
          </a:p>
          <a:p>
            <a:pPr>
              <a:buClr>
                <a:schemeClr val="tx1"/>
              </a:buClr>
              <a:buFont typeface="Arial" panose="020B0604020202020204" pitchFamily="34" charset="0"/>
              <a:buChar char="•"/>
            </a:pPr>
            <a:endParaRPr lang="en-US" sz="2000" dirty="0">
              <a:solidFill>
                <a:schemeClr val="tx1"/>
              </a:solidFill>
            </a:endParaRPr>
          </a:p>
          <a:p>
            <a:pPr>
              <a:buClr>
                <a:schemeClr val="tx1"/>
              </a:buClr>
              <a:buFont typeface="Arial" panose="020B0604020202020204" pitchFamily="34" charset="0"/>
              <a:buChar char="•"/>
            </a:pPr>
            <a:endParaRPr lang="en-US" sz="2000" dirty="0">
              <a:solidFill>
                <a:schemeClr val="tx1"/>
              </a:solidFill>
            </a:endParaRPr>
          </a:p>
          <a:p>
            <a:pPr>
              <a:buClr>
                <a:schemeClr val="tx1"/>
              </a:buClr>
              <a:buFont typeface="Arial" panose="020B0604020202020204" pitchFamily="34" charset="0"/>
              <a:buChar char="•"/>
            </a:pPr>
            <a:endParaRPr lang="en-US" sz="2000" dirty="0">
              <a:solidFill>
                <a:schemeClr val="tx1"/>
              </a:solidFill>
            </a:endParaRPr>
          </a:p>
        </p:txBody>
      </p:sp>
      <p:pic>
        <p:nvPicPr>
          <p:cNvPr id="2050" name="Picture 2" descr="C:\Documents and Settings\25729\Desktop\selenium\simplified_webdriver_architec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7483" y="2372895"/>
            <a:ext cx="4049996" cy="364576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Documents and Settings\25729\Desktop\selenium\simplified_rc_architec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599" y="2250742"/>
            <a:ext cx="3762233" cy="3767920"/>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ular Callout 4"/>
          <p:cNvSpPr/>
          <p:nvPr/>
        </p:nvSpPr>
        <p:spPr bwMode="auto">
          <a:xfrm>
            <a:off x="2743201" y="1855957"/>
            <a:ext cx="1819701" cy="413582"/>
          </a:xfrm>
          <a:prstGeom prst="wedgeRoundRectCallout">
            <a:avLst>
              <a:gd name="adj1" fmla="val -4264"/>
              <a:gd name="adj2" fmla="val 85599"/>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2400" b="1" dirty="0" err="1">
                <a:solidFill>
                  <a:srgbClr val="FFC000"/>
                </a:solidFill>
                <a:latin typeface="Arial" pitchFamily="34" charset="0"/>
                <a:ea typeface="ＭＳ Ｐゴシック"/>
                <a:cs typeface="ＭＳ Ｐゴシック"/>
              </a:rPr>
              <a:t>WebDriver</a:t>
            </a:r>
            <a:endParaRPr lang="en-US" sz="2400" b="1" dirty="0">
              <a:solidFill>
                <a:srgbClr val="FFC000"/>
              </a:solidFill>
              <a:latin typeface="Arial" pitchFamily="34" charset="0"/>
              <a:ea typeface="ＭＳ Ｐゴシック"/>
              <a:cs typeface="ＭＳ Ｐゴシック"/>
            </a:endParaRPr>
          </a:p>
        </p:txBody>
      </p:sp>
      <p:sp>
        <p:nvSpPr>
          <p:cNvPr id="9" name="Rounded Rectangular Callout 8"/>
          <p:cNvSpPr/>
          <p:nvPr/>
        </p:nvSpPr>
        <p:spPr bwMode="auto">
          <a:xfrm>
            <a:off x="6886433" y="1926270"/>
            <a:ext cx="909850" cy="413582"/>
          </a:xfrm>
          <a:prstGeom prst="wedgeRoundRectCallout">
            <a:avLst>
              <a:gd name="adj1" fmla="val 74486"/>
              <a:gd name="adj2" fmla="val 102098"/>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2400" b="1" dirty="0">
                <a:solidFill>
                  <a:srgbClr val="FFC000"/>
                </a:solidFill>
                <a:latin typeface="Arial" pitchFamily="34" charset="0"/>
                <a:ea typeface="ＭＳ Ｐゴシック"/>
                <a:cs typeface="ＭＳ Ｐゴシック"/>
              </a:rPr>
              <a:t>RC</a:t>
            </a:r>
          </a:p>
        </p:txBody>
      </p:sp>
    </p:spTree>
    <p:extLst>
      <p:ext uri="{BB962C8B-B14F-4D97-AF65-F5344CB8AC3E}">
        <p14:creationId xmlns:p14="http://schemas.microsoft.com/office/powerpoint/2010/main" val="216963569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WebDriver</a:t>
            </a:r>
            <a:r>
              <a:rPr lang="en-US" b="1" dirty="0" smtClean="0"/>
              <a:t>  </a:t>
            </a:r>
            <a:r>
              <a:rPr lang="en-US" b="1" dirty="0"/>
              <a:t>Vs. Selenium RC</a:t>
            </a:r>
            <a:endParaRPr lang="en-US" dirty="0"/>
          </a:p>
        </p:txBody>
      </p:sp>
      <p:sp>
        <p:nvSpPr>
          <p:cNvPr id="7" name="Content Placeholder 2"/>
          <p:cNvSpPr>
            <a:spLocks noGrp="1"/>
          </p:cNvSpPr>
          <p:nvPr>
            <p:ph idx="1"/>
          </p:nvPr>
        </p:nvSpPr>
        <p:spPr>
          <a:xfrm>
            <a:off x="2936828" y="1738622"/>
            <a:ext cx="8448817" cy="990600"/>
          </a:xfrm>
        </p:spPr>
        <p:txBody>
          <a:bodyPr>
            <a:normAutofit lnSpcReduction="10000"/>
          </a:bodyPr>
          <a:lstStyle/>
          <a:p>
            <a:pPr lvl="1">
              <a:buClr>
                <a:schemeClr val="tx1"/>
              </a:buClr>
              <a:buFont typeface="Arial" panose="020B0604020202020204" pitchFamily="34" charset="0"/>
              <a:buChar char="•"/>
            </a:pPr>
            <a:r>
              <a:rPr lang="en-US" sz="2200" kern="1200" dirty="0" err="1">
                <a:solidFill>
                  <a:srgbClr val="002F5F"/>
                </a:solidFill>
                <a:latin typeface="+mn-lt"/>
                <a:cs typeface="+mn-cs"/>
              </a:rPr>
              <a:t>WebDriver</a:t>
            </a:r>
            <a:r>
              <a:rPr lang="en-US" sz="2200" kern="1200" dirty="0">
                <a:solidFill>
                  <a:srgbClr val="002F5F"/>
                </a:solidFill>
                <a:latin typeface="+mn-lt"/>
                <a:cs typeface="+mn-cs"/>
              </a:rPr>
              <a:t> is faster than Selenium RC since it  speaks directly to the browser uses the browser’s own engine to control it.</a:t>
            </a:r>
          </a:p>
          <a:p>
            <a:pPr marL="742950" lvl="2" indent="-342900">
              <a:buClr>
                <a:schemeClr val="tx1"/>
              </a:buClr>
              <a:buFont typeface="Arial" panose="020B0604020202020204" pitchFamily="34" charset="0"/>
              <a:buChar char="•"/>
            </a:pPr>
            <a:endParaRPr lang="en-US" sz="2200" kern="1200" dirty="0">
              <a:solidFill>
                <a:srgbClr val="002F5F"/>
              </a:solidFill>
              <a:latin typeface="+mn-lt"/>
              <a:cs typeface="+mn-cs"/>
            </a:endParaRPr>
          </a:p>
          <a:p>
            <a:pPr>
              <a:buFont typeface="Wingdings" pitchFamily="2" charset="2"/>
              <a:buChar char="Ø"/>
            </a:pPr>
            <a:endParaRPr lang="en-US" sz="2000" b="1" dirty="0"/>
          </a:p>
          <a:p>
            <a:pPr marL="0" indent="0">
              <a:buNone/>
            </a:pPr>
            <a:endParaRPr lang="en-US" sz="2000" dirty="0"/>
          </a:p>
          <a:p>
            <a:pPr marL="0" indent="0">
              <a:buNone/>
            </a:pPr>
            <a:endParaRPr lang="en-US" sz="2000" dirty="0"/>
          </a:p>
          <a:p>
            <a:pPr marL="0" indent="0">
              <a:buNone/>
            </a:pPr>
            <a:endParaRPr lang="en-US" sz="2000" dirty="0"/>
          </a:p>
        </p:txBody>
      </p:sp>
      <p:sp>
        <p:nvSpPr>
          <p:cNvPr id="8" name="Content Placeholder 2"/>
          <p:cNvSpPr txBox="1">
            <a:spLocks/>
          </p:cNvSpPr>
          <p:nvPr/>
        </p:nvSpPr>
        <p:spPr bwMode="auto">
          <a:xfrm>
            <a:off x="818866" y="4503761"/>
            <a:ext cx="8450543" cy="14876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DB813"/>
              </a:buClr>
              <a:buFont typeface="Times" pitchFamily="18" charset="0"/>
              <a:buChar char="•"/>
              <a:defRPr sz="2800">
                <a:solidFill>
                  <a:srgbClr val="002F5F"/>
                </a:solidFill>
                <a:latin typeface="+mn-lt"/>
                <a:ea typeface="+mn-ea"/>
                <a:cs typeface="+mn-cs"/>
              </a:defRPr>
            </a:lvl1pPr>
            <a:lvl2pPr marL="742950" indent="-285750" algn="l" rtl="0" eaLnBrk="1" fontAlgn="base" hangingPunct="1">
              <a:spcBef>
                <a:spcPct val="20000"/>
              </a:spcBef>
              <a:spcAft>
                <a:spcPct val="0"/>
              </a:spcAft>
              <a:buClr>
                <a:srgbClr val="DD6021"/>
              </a:buClr>
              <a:buChar char="–"/>
              <a:defRPr sz="2400">
                <a:solidFill>
                  <a:srgbClr val="002F5F"/>
                </a:solidFill>
                <a:latin typeface="+mn-lt"/>
                <a:ea typeface="+mn-ea"/>
                <a:cs typeface="+mn-cs"/>
              </a:defRPr>
            </a:lvl2pPr>
            <a:lvl3pPr marL="1143000" indent="-228600" algn="l" rtl="0" eaLnBrk="1" fontAlgn="base" hangingPunct="1">
              <a:spcBef>
                <a:spcPct val="20000"/>
              </a:spcBef>
              <a:spcAft>
                <a:spcPct val="0"/>
              </a:spcAft>
              <a:buClr>
                <a:srgbClr val="FDB813"/>
              </a:buClr>
              <a:buChar char="•"/>
              <a:defRPr sz="2000">
                <a:solidFill>
                  <a:srgbClr val="002F5F"/>
                </a:solidFill>
                <a:latin typeface="+mn-lt"/>
                <a:ea typeface="+mn-ea"/>
                <a:cs typeface="+mn-cs"/>
              </a:defRPr>
            </a:lvl3pPr>
            <a:lvl4pPr marL="1600200" indent="-228600" algn="l" rtl="0" eaLnBrk="1" fontAlgn="base" hangingPunct="1">
              <a:spcBef>
                <a:spcPct val="20000"/>
              </a:spcBef>
              <a:spcAft>
                <a:spcPct val="0"/>
              </a:spcAft>
              <a:buClr>
                <a:srgbClr val="DD6021"/>
              </a:buClr>
              <a:buChar char="–"/>
              <a:defRPr sz="2000">
                <a:solidFill>
                  <a:srgbClr val="002F5F"/>
                </a:solidFill>
                <a:latin typeface="+mn-lt"/>
                <a:ea typeface="+mn-ea"/>
                <a:cs typeface="+mn-cs"/>
              </a:defRPr>
            </a:lvl4pPr>
            <a:lvl5pPr marL="2057400" indent="-228600" algn="l" rtl="0" eaLnBrk="1" fontAlgn="base" hangingPunct="1">
              <a:spcBef>
                <a:spcPct val="20000"/>
              </a:spcBef>
              <a:spcAft>
                <a:spcPct val="0"/>
              </a:spcAft>
              <a:buClr>
                <a:srgbClr val="FDB813"/>
              </a:buClr>
              <a:buFont typeface="Times" pitchFamily="18" charset="0"/>
              <a:buChar char="•"/>
              <a:defRPr sz="2000">
                <a:solidFill>
                  <a:srgbClr val="002F5F"/>
                </a:solidFill>
                <a:latin typeface="+mn-lt"/>
                <a:ea typeface="+mn-ea"/>
                <a:cs typeface="+mn-cs"/>
              </a:defRPr>
            </a:lvl5pPr>
            <a:lvl6pPr marL="25146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6pPr>
            <a:lvl7pPr marL="29718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7pPr>
            <a:lvl8pPr marL="34290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8pPr>
            <a:lvl9pPr marL="38862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9pPr>
          </a:lstStyle>
          <a:p>
            <a:pPr lvl="1">
              <a:buClr>
                <a:schemeClr val="tx1"/>
              </a:buClr>
              <a:buFont typeface="Arial" panose="020B0604020202020204" pitchFamily="34" charset="0"/>
              <a:buChar char="•"/>
            </a:pPr>
            <a:r>
              <a:rPr lang="en-US" sz="2200" dirty="0"/>
              <a:t>Selenium RC is </a:t>
            </a:r>
            <a:r>
              <a:rPr lang="en-US" sz="2200" dirty="0" smtClean="0"/>
              <a:t>slower</a:t>
            </a:r>
            <a:r>
              <a:rPr lang="en-US" sz="2200" dirty="0"/>
              <a:t> </a:t>
            </a:r>
            <a:r>
              <a:rPr lang="en-US" sz="2200" dirty="0" smtClean="0"/>
              <a:t>since it </a:t>
            </a:r>
            <a:r>
              <a:rPr lang="en-US" sz="2200" dirty="0"/>
              <a:t>uses a </a:t>
            </a:r>
            <a:r>
              <a:rPr lang="en-US" sz="2200" dirty="0" err="1"/>
              <a:t>Javascript</a:t>
            </a:r>
            <a:r>
              <a:rPr lang="en-US" sz="2200" dirty="0"/>
              <a:t> program called Selenium Core</a:t>
            </a:r>
            <a:r>
              <a:rPr lang="en-US" sz="2200" dirty="0" smtClean="0"/>
              <a:t>. This </a:t>
            </a:r>
            <a:r>
              <a:rPr lang="en-US" sz="2200" dirty="0"/>
              <a:t>Selenium Core is the one that directly controls the browser, not you.</a:t>
            </a:r>
          </a:p>
          <a:p>
            <a:pPr>
              <a:buClr>
                <a:schemeClr val="tx1"/>
              </a:buClr>
              <a:buFont typeface="Arial" panose="020B0604020202020204" pitchFamily="34" charset="0"/>
              <a:buChar char="•"/>
            </a:pPr>
            <a:endParaRPr lang="en-US" sz="2200" b="1" dirty="0"/>
          </a:p>
          <a:p>
            <a:pPr>
              <a:buClr>
                <a:schemeClr val="tx1"/>
              </a:buClr>
              <a:buFont typeface="Arial" panose="020B0604020202020204" pitchFamily="34" charset="0"/>
              <a:buChar char="•"/>
            </a:pPr>
            <a:endParaRPr lang="en-US" sz="2200" dirty="0"/>
          </a:p>
          <a:p>
            <a:pPr>
              <a:buClr>
                <a:schemeClr val="tx1"/>
              </a:buClr>
              <a:buFont typeface="Arial" panose="020B0604020202020204" pitchFamily="34" charset="0"/>
              <a:buChar char="•"/>
            </a:pPr>
            <a:endParaRPr lang="en-US" sz="2200" dirty="0"/>
          </a:p>
          <a:p>
            <a:pPr>
              <a:buClr>
                <a:schemeClr val="tx1"/>
              </a:buClr>
              <a:buFont typeface="Arial" panose="020B0604020202020204" pitchFamily="34" charset="0"/>
              <a:buChar char="•"/>
            </a:pPr>
            <a:endParaRPr lang="en-US" sz="2200" dirty="0"/>
          </a:p>
        </p:txBody>
      </p:sp>
      <p:sp>
        <p:nvSpPr>
          <p:cNvPr id="9" name="Content Placeholder 2"/>
          <p:cNvSpPr txBox="1">
            <a:spLocks/>
          </p:cNvSpPr>
          <p:nvPr/>
        </p:nvSpPr>
        <p:spPr bwMode="auto">
          <a:xfrm>
            <a:off x="818866" y="1185603"/>
            <a:ext cx="8382000" cy="495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DB813"/>
              </a:buClr>
              <a:buFont typeface="Times" pitchFamily="18" charset="0"/>
              <a:buChar char="•"/>
              <a:defRPr sz="2800">
                <a:solidFill>
                  <a:srgbClr val="002F5F"/>
                </a:solidFill>
                <a:latin typeface="+mn-lt"/>
                <a:ea typeface="+mn-ea"/>
                <a:cs typeface="+mn-cs"/>
              </a:defRPr>
            </a:lvl1pPr>
            <a:lvl2pPr marL="742950" indent="-285750" algn="l" rtl="0" eaLnBrk="1" fontAlgn="base" hangingPunct="1">
              <a:spcBef>
                <a:spcPct val="20000"/>
              </a:spcBef>
              <a:spcAft>
                <a:spcPct val="0"/>
              </a:spcAft>
              <a:buClr>
                <a:srgbClr val="DD6021"/>
              </a:buClr>
              <a:buChar char="–"/>
              <a:defRPr sz="2400">
                <a:solidFill>
                  <a:srgbClr val="002F5F"/>
                </a:solidFill>
                <a:latin typeface="+mn-lt"/>
                <a:ea typeface="+mn-ea"/>
                <a:cs typeface="+mn-cs"/>
              </a:defRPr>
            </a:lvl2pPr>
            <a:lvl3pPr marL="1143000" indent="-228600" algn="l" rtl="0" eaLnBrk="1" fontAlgn="base" hangingPunct="1">
              <a:spcBef>
                <a:spcPct val="20000"/>
              </a:spcBef>
              <a:spcAft>
                <a:spcPct val="0"/>
              </a:spcAft>
              <a:buClr>
                <a:srgbClr val="FDB813"/>
              </a:buClr>
              <a:buChar char="•"/>
              <a:defRPr sz="2000">
                <a:solidFill>
                  <a:srgbClr val="002F5F"/>
                </a:solidFill>
                <a:latin typeface="+mn-lt"/>
                <a:ea typeface="+mn-ea"/>
                <a:cs typeface="+mn-cs"/>
              </a:defRPr>
            </a:lvl3pPr>
            <a:lvl4pPr marL="1600200" indent="-228600" algn="l" rtl="0" eaLnBrk="1" fontAlgn="base" hangingPunct="1">
              <a:spcBef>
                <a:spcPct val="20000"/>
              </a:spcBef>
              <a:spcAft>
                <a:spcPct val="0"/>
              </a:spcAft>
              <a:buClr>
                <a:srgbClr val="DD6021"/>
              </a:buClr>
              <a:buChar char="–"/>
              <a:defRPr sz="2000">
                <a:solidFill>
                  <a:srgbClr val="002F5F"/>
                </a:solidFill>
                <a:latin typeface="+mn-lt"/>
                <a:ea typeface="+mn-ea"/>
                <a:cs typeface="+mn-cs"/>
              </a:defRPr>
            </a:lvl4pPr>
            <a:lvl5pPr marL="2057400" indent="-228600" algn="l" rtl="0" eaLnBrk="1" fontAlgn="base" hangingPunct="1">
              <a:spcBef>
                <a:spcPct val="20000"/>
              </a:spcBef>
              <a:spcAft>
                <a:spcPct val="0"/>
              </a:spcAft>
              <a:buClr>
                <a:srgbClr val="FDB813"/>
              </a:buClr>
              <a:buFont typeface="Times" pitchFamily="18" charset="0"/>
              <a:buChar char="•"/>
              <a:defRPr sz="2000">
                <a:solidFill>
                  <a:srgbClr val="002F5F"/>
                </a:solidFill>
                <a:latin typeface="+mn-lt"/>
                <a:ea typeface="+mn-ea"/>
                <a:cs typeface="+mn-cs"/>
              </a:defRPr>
            </a:lvl5pPr>
            <a:lvl6pPr marL="25146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6pPr>
            <a:lvl7pPr marL="29718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7pPr>
            <a:lvl8pPr marL="34290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8pPr>
            <a:lvl9pPr marL="38862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9pPr>
          </a:lstStyle>
          <a:p>
            <a:pPr marL="342900" lvl="1" indent="-342900">
              <a:buClr>
                <a:schemeClr val="tx1"/>
              </a:buClr>
              <a:buFont typeface="Arial" panose="020B0604020202020204" pitchFamily="34" charset="0"/>
              <a:buChar char="•"/>
            </a:pPr>
            <a:r>
              <a:rPr lang="en-US" b="1" dirty="0"/>
              <a:t>Speed</a:t>
            </a:r>
          </a:p>
          <a:p>
            <a:pPr marL="742950" lvl="2" indent="-342900">
              <a:buFont typeface="Wingdings" pitchFamily="2" charset="2"/>
              <a:buChar char="Ø"/>
            </a:pPr>
            <a:endParaRPr lang="en-US" sz="2400" dirty="0"/>
          </a:p>
          <a:p>
            <a:pPr>
              <a:buFont typeface="Wingdings" pitchFamily="2" charset="2"/>
              <a:buChar char="Ø"/>
            </a:pPr>
            <a:endParaRPr lang="en-US" sz="2400" b="1" dirty="0"/>
          </a:p>
          <a:p>
            <a:pPr marL="0" indent="0">
              <a:buNone/>
            </a:pPr>
            <a:endParaRPr lang="en-US" sz="2400" dirty="0"/>
          </a:p>
          <a:p>
            <a:pPr marL="0" indent="0">
              <a:buNone/>
            </a:pPr>
            <a:endParaRPr lang="en-US" sz="2400" dirty="0"/>
          </a:p>
          <a:p>
            <a:pPr marL="0" indent="0">
              <a:buNone/>
            </a:pPr>
            <a:endParaRPr lang="en-US" sz="2400" dirty="0"/>
          </a:p>
        </p:txBody>
      </p:sp>
      <p:pic>
        <p:nvPicPr>
          <p:cNvPr id="3074" name="Picture 2" descr="C:\Documents and Settings\25729\Desktop\selenium\fast_ca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866" y="1873631"/>
            <a:ext cx="2117962" cy="1749373"/>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Documents and Settings\25729\Desktop\selenium\bicyc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8024" y="3521123"/>
            <a:ext cx="2142698" cy="2470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11833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WebDriver</a:t>
            </a:r>
            <a:r>
              <a:rPr lang="en-US" b="1" dirty="0" smtClean="0"/>
              <a:t>  </a:t>
            </a:r>
            <a:r>
              <a:rPr lang="en-US" b="1" dirty="0"/>
              <a:t>Vs. Selenium RC</a:t>
            </a:r>
            <a:endParaRPr lang="en-US" dirty="0"/>
          </a:p>
        </p:txBody>
      </p:sp>
      <p:sp>
        <p:nvSpPr>
          <p:cNvPr id="12" name="Content Placeholder 2"/>
          <p:cNvSpPr txBox="1">
            <a:spLocks/>
          </p:cNvSpPr>
          <p:nvPr/>
        </p:nvSpPr>
        <p:spPr bwMode="auto">
          <a:xfrm>
            <a:off x="1065662" y="1143430"/>
            <a:ext cx="8382000" cy="495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DB813"/>
              </a:buClr>
              <a:buFont typeface="Times" pitchFamily="18" charset="0"/>
              <a:buChar char="•"/>
              <a:defRPr sz="2800">
                <a:solidFill>
                  <a:srgbClr val="002F5F"/>
                </a:solidFill>
                <a:latin typeface="+mn-lt"/>
                <a:ea typeface="+mn-ea"/>
                <a:cs typeface="+mn-cs"/>
              </a:defRPr>
            </a:lvl1pPr>
            <a:lvl2pPr marL="742950" indent="-285750" algn="l" rtl="0" eaLnBrk="1" fontAlgn="base" hangingPunct="1">
              <a:spcBef>
                <a:spcPct val="20000"/>
              </a:spcBef>
              <a:spcAft>
                <a:spcPct val="0"/>
              </a:spcAft>
              <a:buClr>
                <a:srgbClr val="DD6021"/>
              </a:buClr>
              <a:buChar char="–"/>
              <a:defRPr sz="2400">
                <a:solidFill>
                  <a:srgbClr val="002F5F"/>
                </a:solidFill>
                <a:latin typeface="+mn-lt"/>
                <a:ea typeface="+mn-ea"/>
                <a:cs typeface="+mn-cs"/>
              </a:defRPr>
            </a:lvl2pPr>
            <a:lvl3pPr marL="1143000" indent="-228600" algn="l" rtl="0" eaLnBrk="1" fontAlgn="base" hangingPunct="1">
              <a:spcBef>
                <a:spcPct val="20000"/>
              </a:spcBef>
              <a:spcAft>
                <a:spcPct val="0"/>
              </a:spcAft>
              <a:buClr>
                <a:srgbClr val="FDB813"/>
              </a:buClr>
              <a:buChar char="•"/>
              <a:defRPr sz="2000">
                <a:solidFill>
                  <a:srgbClr val="002F5F"/>
                </a:solidFill>
                <a:latin typeface="+mn-lt"/>
                <a:ea typeface="+mn-ea"/>
                <a:cs typeface="+mn-cs"/>
              </a:defRPr>
            </a:lvl3pPr>
            <a:lvl4pPr marL="1600200" indent="-228600" algn="l" rtl="0" eaLnBrk="1" fontAlgn="base" hangingPunct="1">
              <a:spcBef>
                <a:spcPct val="20000"/>
              </a:spcBef>
              <a:spcAft>
                <a:spcPct val="0"/>
              </a:spcAft>
              <a:buClr>
                <a:srgbClr val="DD6021"/>
              </a:buClr>
              <a:buChar char="–"/>
              <a:defRPr sz="2000">
                <a:solidFill>
                  <a:srgbClr val="002F5F"/>
                </a:solidFill>
                <a:latin typeface="+mn-lt"/>
                <a:ea typeface="+mn-ea"/>
                <a:cs typeface="+mn-cs"/>
              </a:defRPr>
            </a:lvl4pPr>
            <a:lvl5pPr marL="2057400" indent="-228600" algn="l" rtl="0" eaLnBrk="1" fontAlgn="base" hangingPunct="1">
              <a:spcBef>
                <a:spcPct val="20000"/>
              </a:spcBef>
              <a:spcAft>
                <a:spcPct val="0"/>
              </a:spcAft>
              <a:buClr>
                <a:srgbClr val="FDB813"/>
              </a:buClr>
              <a:buFont typeface="Times" pitchFamily="18" charset="0"/>
              <a:buChar char="•"/>
              <a:defRPr sz="2000">
                <a:solidFill>
                  <a:srgbClr val="002F5F"/>
                </a:solidFill>
                <a:latin typeface="+mn-lt"/>
                <a:ea typeface="+mn-ea"/>
                <a:cs typeface="+mn-cs"/>
              </a:defRPr>
            </a:lvl5pPr>
            <a:lvl6pPr marL="25146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6pPr>
            <a:lvl7pPr marL="29718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7pPr>
            <a:lvl8pPr marL="34290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8pPr>
            <a:lvl9pPr marL="38862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9pPr>
          </a:lstStyle>
          <a:p>
            <a:pPr marL="342900" lvl="1" indent="-342900">
              <a:buClr>
                <a:schemeClr val="tx1"/>
              </a:buClr>
              <a:buFont typeface="Arial" panose="020B0604020202020204" pitchFamily="34" charset="0"/>
              <a:buChar char="•"/>
            </a:pPr>
            <a:r>
              <a:rPr lang="en-US" sz="2000" b="1" dirty="0"/>
              <a:t>Real-life Interaction</a:t>
            </a:r>
          </a:p>
          <a:p>
            <a:pPr marL="342900" lvl="1" indent="-342900">
              <a:buClr>
                <a:schemeClr val="tx1"/>
              </a:buClr>
              <a:buFont typeface="Arial" panose="020B0604020202020204" pitchFamily="34" charset="0"/>
              <a:buChar char="•"/>
            </a:pPr>
            <a:endParaRPr lang="en-US" sz="2000" b="1" dirty="0"/>
          </a:p>
          <a:p>
            <a:pPr marL="742950" lvl="2" indent="-342900">
              <a:buClr>
                <a:schemeClr val="tx1"/>
              </a:buClr>
              <a:buFont typeface="Arial" panose="020B0604020202020204" pitchFamily="34" charset="0"/>
              <a:buChar char="•"/>
            </a:pPr>
            <a:endParaRPr lang="en-US" sz="1600" dirty="0"/>
          </a:p>
          <a:p>
            <a:pPr>
              <a:buClr>
                <a:schemeClr val="tx1"/>
              </a:buClr>
              <a:buFont typeface="Arial" panose="020B0604020202020204" pitchFamily="34" charset="0"/>
              <a:buChar char="•"/>
            </a:pPr>
            <a:endParaRPr lang="en-US" sz="2000" dirty="0"/>
          </a:p>
          <a:p>
            <a:pPr>
              <a:buClr>
                <a:schemeClr val="tx1"/>
              </a:buClr>
              <a:buFont typeface="Arial" panose="020B0604020202020204" pitchFamily="34" charset="0"/>
              <a:buChar char="•"/>
            </a:pPr>
            <a:endParaRPr lang="en-US" sz="2000" dirty="0"/>
          </a:p>
          <a:p>
            <a:pPr>
              <a:buClr>
                <a:schemeClr val="tx1"/>
              </a:buClr>
              <a:buFont typeface="Arial" panose="020B0604020202020204" pitchFamily="34" charset="0"/>
              <a:buChar char="•"/>
            </a:pPr>
            <a:endParaRPr lang="en-US" sz="2000" dirty="0"/>
          </a:p>
        </p:txBody>
      </p:sp>
      <p:sp>
        <p:nvSpPr>
          <p:cNvPr id="13" name="Content Placeholder 2"/>
          <p:cNvSpPr txBox="1">
            <a:spLocks/>
          </p:cNvSpPr>
          <p:nvPr/>
        </p:nvSpPr>
        <p:spPr bwMode="auto">
          <a:xfrm>
            <a:off x="3589361" y="1704395"/>
            <a:ext cx="8161361" cy="2144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DB813"/>
              </a:buClr>
              <a:buFont typeface="Times" pitchFamily="18" charset="0"/>
              <a:buChar char="•"/>
              <a:defRPr sz="2800">
                <a:solidFill>
                  <a:srgbClr val="002F5F"/>
                </a:solidFill>
                <a:latin typeface="+mn-lt"/>
                <a:ea typeface="+mn-ea"/>
                <a:cs typeface="+mn-cs"/>
              </a:defRPr>
            </a:lvl1pPr>
            <a:lvl2pPr marL="742950" indent="-285750" algn="l" rtl="0" eaLnBrk="1" fontAlgn="base" hangingPunct="1">
              <a:spcBef>
                <a:spcPct val="20000"/>
              </a:spcBef>
              <a:spcAft>
                <a:spcPct val="0"/>
              </a:spcAft>
              <a:buClr>
                <a:srgbClr val="DD6021"/>
              </a:buClr>
              <a:buChar char="–"/>
              <a:defRPr sz="2400">
                <a:solidFill>
                  <a:srgbClr val="002F5F"/>
                </a:solidFill>
                <a:latin typeface="+mn-lt"/>
                <a:ea typeface="+mn-ea"/>
                <a:cs typeface="+mn-cs"/>
              </a:defRPr>
            </a:lvl2pPr>
            <a:lvl3pPr marL="1143000" indent="-228600" algn="l" rtl="0" eaLnBrk="1" fontAlgn="base" hangingPunct="1">
              <a:spcBef>
                <a:spcPct val="20000"/>
              </a:spcBef>
              <a:spcAft>
                <a:spcPct val="0"/>
              </a:spcAft>
              <a:buClr>
                <a:srgbClr val="FDB813"/>
              </a:buClr>
              <a:buChar char="•"/>
              <a:defRPr sz="2000">
                <a:solidFill>
                  <a:srgbClr val="002F5F"/>
                </a:solidFill>
                <a:latin typeface="+mn-lt"/>
                <a:ea typeface="+mn-ea"/>
                <a:cs typeface="+mn-cs"/>
              </a:defRPr>
            </a:lvl3pPr>
            <a:lvl4pPr marL="1600200" indent="-228600" algn="l" rtl="0" eaLnBrk="1" fontAlgn="base" hangingPunct="1">
              <a:spcBef>
                <a:spcPct val="20000"/>
              </a:spcBef>
              <a:spcAft>
                <a:spcPct val="0"/>
              </a:spcAft>
              <a:buClr>
                <a:srgbClr val="DD6021"/>
              </a:buClr>
              <a:buChar char="–"/>
              <a:defRPr sz="2000">
                <a:solidFill>
                  <a:srgbClr val="002F5F"/>
                </a:solidFill>
                <a:latin typeface="+mn-lt"/>
                <a:ea typeface="+mn-ea"/>
                <a:cs typeface="+mn-cs"/>
              </a:defRPr>
            </a:lvl4pPr>
            <a:lvl5pPr marL="2057400" indent="-228600" algn="l" rtl="0" eaLnBrk="1" fontAlgn="base" hangingPunct="1">
              <a:spcBef>
                <a:spcPct val="20000"/>
              </a:spcBef>
              <a:spcAft>
                <a:spcPct val="0"/>
              </a:spcAft>
              <a:buClr>
                <a:srgbClr val="FDB813"/>
              </a:buClr>
              <a:buFont typeface="Times" pitchFamily="18" charset="0"/>
              <a:buChar char="•"/>
              <a:defRPr sz="2000">
                <a:solidFill>
                  <a:srgbClr val="002F5F"/>
                </a:solidFill>
                <a:latin typeface="+mn-lt"/>
                <a:ea typeface="+mn-ea"/>
                <a:cs typeface="+mn-cs"/>
              </a:defRPr>
            </a:lvl5pPr>
            <a:lvl6pPr marL="25146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6pPr>
            <a:lvl7pPr marL="29718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7pPr>
            <a:lvl8pPr marL="34290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8pPr>
            <a:lvl9pPr marL="38862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9pPr>
          </a:lstStyle>
          <a:p>
            <a:pPr marL="742950" lvl="2" indent="-342900">
              <a:buClr>
                <a:schemeClr val="tx1"/>
              </a:buClr>
              <a:buFont typeface="Arial" panose="020B0604020202020204" pitchFamily="34" charset="0"/>
              <a:buChar char="•"/>
            </a:pPr>
            <a:r>
              <a:rPr lang="en-US" sz="2100" b="1" dirty="0" err="1"/>
              <a:t>WebDriver</a:t>
            </a:r>
            <a:r>
              <a:rPr lang="en-US" sz="2100" b="1" dirty="0"/>
              <a:t> interacts with page elements in a more realistic way.</a:t>
            </a:r>
            <a:r>
              <a:rPr lang="en-US" sz="2100" dirty="0"/>
              <a:t> For example, if you have a disabled text box on a page you were testing, </a:t>
            </a:r>
            <a:r>
              <a:rPr lang="en-US" sz="2100" dirty="0" err="1"/>
              <a:t>WebDriver</a:t>
            </a:r>
            <a:r>
              <a:rPr lang="en-US" sz="2100" dirty="0"/>
              <a:t> really cannot enter any value in it just as how a real person cannot.</a:t>
            </a:r>
          </a:p>
          <a:p>
            <a:pPr marL="742950" lvl="2" indent="-342900">
              <a:buClr>
                <a:schemeClr val="tx1"/>
              </a:buClr>
              <a:buFont typeface="Arial" panose="020B0604020202020204" pitchFamily="34" charset="0"/>
              <a:buChar char="•"/>
            </a:pPr>
            <a:endParaRPr lang="en-US" sz="2100" dirty="0"/>
          </a:p>
          <a:p>
            <a:pPr>
              <a:buClr>
                <a:schemeClr val="tx1"/>
              </a:buClr>
              <a:buFont typeface="Arial" panose="020B0604020202020204" pitchFamily="34" charset="0"/>
              <a:buChar char="•"/>
            </a:pPr>
            <a:endParaRPr lang="en-US" sz="2100" b="1" dirty="0"/>
          </a:p>
          <a:p>
            <a:pPr>
              <a:buClr>
                <a:schemeClr val="tx1"/>
              </a:buClr>
              <a:buFont typeface="Arial" panose="020B0604020202020204" pitchFamily="34" charset="0"/>
              <a:buChar char="•"/>
            </a:pPr>
            <a:endParaRPr lang="en-US" sz="2100" dirty="0"/>
          </a:p>
          <a:p>
            <a:pPr marL="0" indent="0">
              <a:buClr>
                <a:schemeClr val="tx1"/>
              </a:buClr>
              <a:buNone/>
            </a:pPr>
            <a:endParaRPr lang="en-US" sz="2100" dirty="0"/>
          </a:p>
          <a:p>
            <a:pPr>
              <a:buClr>
                <a:schemeClr val="tx1"/>
              </a:buClr>
              <a:buFont typeface="Arial" panose="020B0604020202020204" pitchFamily="34" charset="0"/>
              <a:buChar char="•"/>
            </a:pPr>
            <a:endParaRPr lang="en-US" sz="2100" dirty="0"/>
          </a:p>
        </p:txBody>
      </p:sp>
      <p:sp>
        <p:nvSpPr>
          <p:cNvPr id="11" name="Content Placeholder 2"/>
          <p:cNvSpPr txBox="1">
            <a:spLocks/>
          </p:cNvSpPr>
          <p:nvPr/>
        </p:nvSpPr>
        <p:spPr bwMode="auto">
          <a:xfrm>
            <a:off x="430209" y="4726477"/>
            <a:ext cx="8283956" cy="17425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DB813"/>
              </a:buClr>
              <a:buFont typeface="Times" pitchFamily="18" charset="0"/>
              <a:buChar char="•"/>
              <a:defRPr sz="2800">
                <a:solidFill>
                  <a:srgbClr val="002F5F"/>
                </a:solidFill>
                <a:latin typeface="+mn-lt"/>
                <a:ea typeface="+mn-ea"/>
                <a:cs typeface="+mn-cs"/>
              </a:defRPr>
            </a:lvl1pPr>
            <a:lvl2pPr marL="742950" indent="-285750" algn="l" rtl="0" eaLnBrk="1" fontAlgn="base" hangingPunct="1">
              <a:spcBef>
                <a:spcPct val="20000"/>
              </a:spcBef>
              <a:spcAft>
                <a:spcPct val="0"/>
              </a:spcAft>
              <a:buClr>
                <a:srgbClr val="DD6021"/>
              </a:buClr>
              <a:buChar char="–"/>
              <a:defRPr sz="2400">
                <a:solidFill>
                  <a:srgbClr val="002F5F"/>
                </a:solidFill>
                <a:latin typeface="+mn-lt"/>
                <a:ea typeface="+mn-ea"/>
                <a:cs typeface="+mn-cs"/>
              </a:defRPr>
            </a:lvl2pPr>
            <a:lvl3pPr marL="1143000" indent="-228600" algn="l" rtl="0" eaLnBrk="1" fontAlgn="base" hangingPunct="1">
              <a:spcBef>
                <a:spcPct val="20000"/>
              </a:spcBef>
              <a:spcAft>
                <a:spcPct val="0"/>
              </a:spcAft>
              <a:buClr>
                <a:srgbClr val="FDB813"/>
              </a:buClr>
              <a:buChar char="•"/>
              <a:defRPr sz="2000">
                <a:solidFill>
                  <a:srgbClr val="002F5F"/>
                </a:solidFill>
                <a:latin typeface="+mn-lt"/>
                <a:ea typeface="+mn-ea"/>
                <a:cs typeface="+mn-cs"/>
              </a:defRPr>
            </a:lvl3pPr>
            <a:lvl4pPr marL="1600200" indent="-228600" algn="l" rtl="0" eaLnBrk="1" fontAlgn="base" hangingPunct="1">
              <a:spcBef>
                <a:spcPct val="20000"/>
              </a:spcBef>
              <a:spcAft>
                <a:spcPct val="0"/>
              </a:spcAft>
              <a:buClr>
                <a:srgbClr val="DD6021"/>
              </a:buClr>
              <a:buChar char="–"/>
              <a:defRPr sz="2000">
                <a:solidFill>
                  <a:srgbClr val="002F5F"/>
                </a:solidFill>
                <a:latin typeface="+mn-lt"/>
                <a:ea typeface="+mn-ea"/>
                <a:cs typeface="+mn-cs"/>
              </a:defRPr>
            </a:lvl4pPr>
            <a:lvl5pPr marL="2057400" indent="-228600" algn="l" rtl="0" eaLnBrk="1" fontAlgn="base" hangingPunct="1">
              <a:spcBef>
                <a:spcPct val="20000"/>
              </a:spcBef>
              <a:spcAft>
                <a:spcPct val="0"/>
              </a:spcAft>
              <a:buClr>
                <a:srgbClr val="FDB813"/>
              </a:buClr>
              <a:buFont typeface="Times" pitchFamily="18" charset="0"/>
              <a:buChar char="•"/>
              <a:defRPr sz="2000">
                <a:solidFill>
                  <a:srgbClr val="002F5F"/>
                </a:solidFill>
                <a:latin typeface="+mn-lt"/>
                <a:ea typeface="+mn-ea"/>
                <a:cs typeface="+mn-cs"/>
              </a:defRPr>
            </a:lvl5pPr>
            <a:lvl6pPr marL="25146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6pPr>
            <a:lvl7pPr marL="29718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7pPr>
            <a:lvl8pPr marL="34290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8pPr>
            <a:lvl9pPr marL="38862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9pPr>
          </a:lstStyle>
          <a:p>
            <a:pPr marL="742950" lvl="2" indent="-342900">
              <a:buClr>
                <a:schemeClr val="tx1"/>
              </a:buClr>
              <a:buFont typeface="Arial" panose="020B0604020202020204" pitchFamily="34" charset="0"/>
              <a:buChar char="•"/>
            </a:pPr>
            <a:r>
              <a:rPr lang="en-US" sz="2100" dirty="0">
                <a:solidFill>
                  <a:schemeClr val="tx1"/>
                </a:solidFill>
              </a:rPr>
              <a:t>Selenium Core, just like other </a:t>
            </a:r>
            <a:r>
              <a:rPr lang="en-US" sz="2100" dirty="0" err="1">
                <a:solidFill>
                  <a:schemeClr val="tx1"/>
                </a:solidFill>
              </a:rPr>
              <a:t>Javascript</a:t>
            </a:r>
            <a:r>
              <a:rPr lang="en-US" sz="2100" dirty="0">
                <a:solidFill>
                  <a:schemeClr val="tx1"/>
                </a:solidFill>
              </a:rPr>
              <a:t> codes, </a:t>
            </a:r>
            <a:r>
              <a:rPr lang="en-US" sz="2100" b="1" dirty="0">
                <a:solidFill>
                  <a:schemeClr val="tx1"/>
                </a:solidFill>
              </a:rPr>
              <a:t>can access disabled elements</a:t>
            </a:r>
            <a:r>
              <a:rPr lang="en-US" sz="2100" dirty="0">
                <a:solidFill>
                  <a:schemeClr val="tx1"/>
                </a:solidFill>
              </a:rPr>
              <a:t> .In the past, Selenium testers complain that Selenium Core was able to enter values to a disabled text box in their </a:t>
            </a:r>
            <a:r>
              <a:rPr lang="en-US" sz="2100" dirty="0" err="1">
                <a:solidFill>
                  <a:schemeClr val="tx1"/>
                </a:solidFill>
              </a:rPr>
              <a:t>tests.Differences</a:t>
            </a:r>
            <a:r>
              <a:rPr lang="en-US" sz="2100" dirty="0">
                <a:solidFill>
                  <a:schemeClr val="tx1"/>
                </a:solidFill>
              </a:rPr>
              <a:t> in API</a:t>
            </a:r>
            <a:r>
              <a:rPr lang="en-US" sz="2100" b="1" dirty="0">
                <a:solidFill>
                  <a:schemeClr val="tx1"/>
                </a:solidFill>
              </a:rPr>
              <a:t> </a:t>
            </a:r>
            <a:endParaRPr lang="en-US" sz="2100" dirty="0">
              <a:solidFill>
                <a:schemeClr val="tx1"/>
              </a:solidFill>
            </a:endParaRPr>
          </a:p>
          <a:p>
            <a:pPr>
              <a:buClr>
                <a:schemeClr val="tx1"/>
              </a:buClr>
              <a:buFont typeface="Arial" panose="020B0604020202020204" pitchFamily="34" charset="0"/>
              <a:buChar char="•"/>
            </a:pPr>
            <a:endParaRPr lang="en-US" sz="2100" b="1" dirty="0">
              <a:solidFill>
                <a:schemeClr val="tx1"/>
              </a:solidFill>
            </a:endParaRPr>
          </a:p>
          <a:p>
            <a:pPr>
              <a:buClr>
                <a:schemeClr val="tx1"/>
              </a:buClr>
              <a:buFont typeface="Arial" panose="020B0604020202020204" pitchFamily="34" charset="0"/>
              <a:buChar char="•"/>
            </a:pPr>
            <a:endParaRPr lang="en-US" sz="2100" dirty="0">
              <a:solidFill>
                <a:schemeClr val="tx1"/>
              </a:solidFill>
            </a:endParaRPr>
          </a:p>
          <a:p>
            <a:pPr>
              <a:buClr>
                <a:schemeClr val="tx1"/>
              </a:buClr>
              <a:buFont typeface="Arial" panose="020B0604020202020204" pitchFamily="34" charset="0"/>
              <a:buChar char="•"/>
            </a:pPr>
            <a:endParaRPr lang="en-US" sz="2100" dirty="0">
              <a:solidFill>
                <a:schemeClr val="tx1"/>
              </a:solidFill>
            </a:endParaRPr>
          </a:p>
          <a:p>
            <a:pPr>
              <a:buClr>
                <a:schemeClr val="tx1"/>
              </a:buClr>
              <a:buFont typeface="Arial" panose="020B0604020202020204" pitchFamily="34" charset="0"/>
              <a:buChar char="•"/>
            </a:pPr>
            <a:endParaRPr lang="en-US" sz="2100" dirty="0">
              <a:solidFill>
                <a:schemeClr val="tx1"/>
              </a:solidFill>
            </a:endParaRPr>
          </a:p>
        </p:txBody>
      </p:sp>
      <p:pic>
        <p:nvPicPr>
          <p:cNvPr id="4098" name="Picture 2" descr="C:\Documents and Settings\25729\Desktop\selenium\3-way_handshake_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9700" y="3531702"/>
            <a:ext cx="2845487" cy="2841802"/>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Documents and Settings\25729\Desktop\selenium\2-way_handshak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087" y="1704395"/>
            <a:ext cx="2457450" cy="2779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60033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WebDriver</a:t>
            </a:r>
            <a:r>
              <a:rPr lang="en-US" b="1" dirty="0" smtClean="0"/>
              <a:t>  </a:t>
            </a:r>
            <a:r>
              <a:rPr lang="en-US" b="1" dirty="0"/>
              <a:t>Vs. Selenium RC</a:t>
            </a:r>
            <a:endParaRPr lang="en-US" dirty="0"/>
          </a:p>
        </p:txBody>
      </p:sp>
      <p:sp>
        <p:nvSpPr>
          <p:cNvPr id="8" name="Content Placeholder 2"/>
          <p:cNvSpPr txBox="1">
            <a:spLocks/>
          </p:cNvSpPr>
          <p:nvPr/>
        </p:nvSpPr>
        <p:spPr bwMode="auto">
          <a:xfrm>
            <a:off x="750629" y="1605319"/>
            <a:ext cx="6155138"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DB813"/>
              </a:buClr>
              <a:buFont typeface="Times" pitchFamily="18" charset="0"/>
              <a:buChar char="•"/>
              <a:defRPr sz="2800">
                <a:solidFill>
                  <a:srgbClr val="002F5F"/>
                </a:solidFill>
                <a:latin typeface="+mn-lt"/>
                <a:ea typeface="+mn-ea"/>
                <a:cs typeface="+mn-cs"/>
              </a:defRPr>
            </a:lvl1pPr>
            <a:lvl2pPr marL="742950" indent="-285750" algn="l" rtl="0" eaLnBrk="1" fontAlgn="base" hangingPunct="1">
              <a:spcBef>
                <a:spcPct val="20000"/>
              </a:spcBef>
              <a:spcAft>
                <a:spcPct val="0"/>
              </a:spcAft>
              <a:buClr>
                <a:srgbClr val="DD6021"/>
              </a:buClr>
              <a:buChar char="–"/>
              <a:defRPr sz="2400">
                <a:solidFill>
                  <a:srgbClr val="002F5F"/>
                </a:solidFill>
                <a:latin typeface="+mn-lt"/>
                <a:ea typeface="+mn-ea"/>
                <a:cs typeface="+mn-cs"/>
              </a:defRPr>
            </a:lvl2pPr>
            <a:lvl3pPr marL="1143000" indent="-228600" algn="l" rtl="0" eaLnBrk="1" fontAlgn="base" hangingPunct="1">
              <a:spcBef>
                <a:spcPct val="20000"/>
              </a:spcBef>
              <a:spcAft>
                <a:spcPct val="0"/>
              </a:spcAft>
              <a:buClr>
                <a:srgbClr val="FDB813"/>
              </a:buClr>
              <a:buChar char="•"/>
              <a:defRPr sz="2000">
                <a:solidFill>
                  <a:srgbClr val="002F5F"/>
                </a:solidFill>
                <a:latin typeface="+mn-lt"/>
                <a:ea typeface="+mn-ea"/>
                <a:cs typeface="+mn-cs"/>
              </a:defRPr>
            </a:lvl3pPr>
            <a:lvl4pPr marL="1600200" indent="-228600" algn="l" rtl="0" eaLnBrk="1" fontAlgn="base" hangingPunct="1">
              <a:spcBef>
                <a:spcPct val="20000"/>
              </a:spcBef>
              <a:spcAft>
                <a:spcPct val="0"/>
              </a:spcAft>
              <a:buClr>
                <a:srgbClr val="DD6021"/>
              </a:buClr>
              <a:buChar char="–"/>
              <a:defRPr sz="2000">
                <a:solidFill>
                  <a:srgbClr val="002F5F"/>
                </a:solidFill>
                <a:latin typeface="+mn-lt"/>
                <a:ea typeface="+mn-ea"/>
                <a:cs typeface="+mn-cs"/>
              </a:defRPr>
            </a:lvl4pPr>
            <a:lvl5pPr marL="2057400" indent="-228600" algn="l" rtl="0" eaLnBrk="1" fontAlgn="base" hangingPunct="1">
              <a:spcBef>
                <a:spcPct val="20000"/>
              </a:spcBef>
              <a:spcAft>
                <a:spcPct val="0"/>
              </a:spcAft>
              <a:buClr>
                <a:srgbClr val="FDB813"/>
              </a:buClr>
              <a:buFont typeface="Times" pitchFamily="18" charset="0"/>
              <a:buChar char="•"/>
              <a:defRPr sz="2000">
                <a:solidFill>
                  <a:srgbClr val="002F5F"/>
                </a:solidFill>
                <a:latin typeface="+mn-lt"/>
                <a:ea typeface="+mn-ea"/>
                <a:cs typeface="+mn-cs"/>
              </a:defRPr>
            </a:lvl5pPr>
            <a:lvl6pPr marL="25146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6pPr>
            <a:lvl7pPr marL="29718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7pPr>
            <a:lvl8pPr marL="34290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8pPr>
            <a:lvl9pPr marL="38862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9pPr>
          </a:lstStyle>
          <a:p>
            <a:pPr lvl="1">
              <a:buClr>
                <a:schemeClr val="tx1"/>
              </a:buClr>
              <a:buFont typeface="Arial" panose="020B0604020202020204" pitchFamily="34" charset="0"/>
              <a:buChar char="•"/>
            </a:pPr>
            <a:r>
              <a:rPr lang="en-US" sz="2000" dirty="0"/>
              <a:t>Selenium RC’s API is more matured but contains redundancies and often confusing commands. For example, most of the time, testers are confused whether to use type or </a:t>
            </a:r>
            <a:r>
              <a:rPr lang="en-US" sz="2000" dirty="0" err="1"/>
              <a:t>typeKeys</a:t>
            </a:r>
            <a:r>
              <a:rPr lang="en-US" sz="2000" dirty="0"/>
              <a:t>; or whether to use click, </a:t>
            </a:r>
            <a:r>
              <a:rPr lang="en-US" sz="2000" dirty="0" err="1"/>
              <a:t>mouseDown</a:t>
            </a:r>
            <a:r>
              <a:rPr lang="en-US" sz="2000" dirty="0"/>
              <a:t>, or </a:t>
            </a:r>
            <a:r>
              <a:rPr lang="en-US" sz="2000" dirty="0" err="1"/>
              <a:t>mouseDownAt</a:t>
            </a:r>
            <a:r>
              <a:rPr lang="en-US" sz="2000" dirty="0"/>
              <a:t>. Worse, different browsers interpret each of these commands in different ways too!</a:t>
            </a:r>
          </a:p>
          <a:p>
            <a:pPr lvl="1">
              <a:buClr>
                <a:schemeClr val="tx1"/>
              </a:buClr>
              <a:buFont typeface="Arial" panose="020B0604020202020204" pitchFamily="34" charset="0"/>
              <a:buChar char="•"/>
            </a:pPr>
            <a:endParaRPr lang="en-US" sz="2000" dirty="0"/>
          </a:p>
          <a:p>
            <a:pPr lvl="1">
              <a:buClr>
                <a:schemeClr val="tx1"/>
              </a:buClr>
              <a:buFont typeface="Arial" panose="020B0604020202020204" pitchFamily="34" charset="0"/>
              <a:buChar char="•"/>
            </a:pPr>
            <a:r>
              <a:rPr lang="en-US" sz="2000" dirty="0" err="1"/>
              <a:t>WebDriver’s</a:t>
            </a:r>
            <a:r>
              <a:rPr lang="en-US" sz="2000" dirty="0"/>
              <a:t> API is simpler than Selenium RC’s. It does not contain redundant and confusing commands.</a:t>
            </a:r>
          </a:p>
          <a:p>
            <a:pPr>
              <a:buClr>
                <a:schemeClr val="tx1"/>
              </a:buClr>
              <a:buFont typeface="Arial" panose="020B0604020202020204" pitchFamily="34" charset="0"/>
              <a:buChar char="•"/>
            </a:pPr>
            <a:endParaRPr lang="en-US" sz="2000" b="1" dirty="0"/>
          </a:p>
          <a:p>
            <a:pPr>
              <a:buClr>
                <a:schemeClr val="tx1"/>
              </a:buClr>
              <a:buFont typeface="Arial" panose="020B0604020202020204" pitchFamily="34" charset="0"/>
              <a:buChar char="•"/>
            </a:pPr>
            <a:endParaRPr lang="en-US" sz="2000" dirty="0"/>
          </a:p>
          <a:p>
            <a:pPr>
              <a:buClr>
                <a:schemeClr val="tx1"/>
              </a:buClr>
              <a:buFont typeface="Arial" panose="020B0604020202020204" pitchFamily="34" charset="0"/>
              <a:buChar char="•"/>
            </a:pPr>
            <a:endParaRPr lang="en-US" sz="2000" dirty="0"/>
          </a:p>
          <a:p>
            <a:pPr>
              <a:buClr>
                <a:schemeClr val="tx1"/>
              </a:buClr>
              <a:buFont typeface="Arial" panose="020B0604020202020204" pitchFamily="34" charset="0"/>
              <a:buChar char="•"/>
            </a:pPr>
            <a:endParaRPr lang="en-US" sz="2000" dirty="0"/>
          </a:p>
        </p:txBody>
      </p:sp>
      <p:sp>
        <p:nvSpPr>
          <p:cNvPr id="9" name="Content Placeholder 2"/>
          <p:cNvSpPr txBox="1">
            <a:spLocks/>
          </p:cNvSpPr>
          <p:nvPr/>
        </p:nvSpPr>
        <p:spPr bwMode="auto">
          <a:xfrm>
            <a:off x="1224886" y="1110019"/>
            <a:ext cx="8382000" cy="495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DB813"/>
              </a:buClr>
              <a:buFont typeface="Times" pitchFamily="18" charset="0"/>
              <a:buChar char="•"/>
              <a:defRPr sz="2800">
                <a:solidFill>
                  <a:srgbClr val="002F5F"/>
                </a:solidFill>
                <a:latin typeface="+mn-lt"/>
                <a:ea typeface="+mn-ea"/>
                <a:cs typeface="+mn-cs"/>
              </a:defRPr>
            </a:lvl1pPr>
            <a:lvl2pPr marL="742950" indent="-285750" algn="l" rtl="0" eaLnBrk="1" fontAlgn="base" hangingPunct="1">
              <a:spcBef>
                <a:spcPct val="20000"/>
              </a:spcBef>
              <a:spcAft>
                <a:spcPct val="0"/>
              </a:spcAft>
              <a:buClr>
                <a:srgbClr val="DD6021"/>
              </a:buClr>
              <a:buChar char="–"/>
              <a:defRPr sz="2400">
                <a:solidFill>
                  <a:srgbClr val="002F5F"/>
                </a:solidFill>
                <a:latin typeface="+mn-lt"/>
                <a:ea typeface="+mn-ea"/>
                <a:cs typeface="+mn-cs"/>
              </a:defRPr>
            </a:lvl2pPr>
            <a:lvl3pPr marL="1143000" indent="-228600" algn="l" rtl="0" eaLnBrk="1" fontAlgn="base" hangingPunct="1">
              <a:spcBef>
                <a:spcPct val="20000"/>
              </a:spcBef>
              <a:spcAft>
                <a:spcPct val="0"/>
              </a:spcAft>
              <a:buClr>
                <a:srgbClr val="FDB813"/>
              </a:buClr>
              <a:buChar char="•"/>
              <a:defRPr sz="2000">
                <a:solidFill>
                  <a:srgbClr val="002F5F"/>
                </a:solidFill>
                <a:latin typeface="+mn-lt"/>
                <a:ea typeface="+mn-ea"/>
                <a:cs typeface="+mn-cs"/>
              </a:defRPr>
            </a:lvl3pPr>
            <a:lvl4pPr marL="1600200" indent="-228600" algn="l" rtl="0" eaLnBrk="1" fontAlgn="base" hangingPunct="1">
              <a:spcBef>
                <a:spcPct val="20000"/>
              </a:spcBef>
              <a:spcAft>
                <a:spcPct val="0"/>
              </a:spcAft>
              <a:buClr>
                <a:srgbClr val="DD6021"/>
              </a:buClr>
              <a:buChar char="–"/>
              <a:defRPr sz="2000">
                <a:solidFill>
                  <a:srgbClr val="002F5F"/>
                </a:solidFill>
                <a:latin typeface="+mn-lt"/>
                <a:ea typeface="+mn-ea"/>
                <a:cs typeface="+mn-cs"/>
              </a:defRPr>
            </a:lvl4pPr>
            <a:lvl5pPr marL="2057400" indent="-228600" algn="l" rtl="0" eaLnBrk="1" fontAlgn="base" hangingPunct="1">
              <a:spcBef>
                <a:spcPct val="20000"/>
              </a:spcBef>
              <a:spcAft>
                <a:spcPct val="0"/>
              </a:spcAft>
              <a:buClr>
                <a:srgbClr val="FDB813"/>
              </a:buClr>
              <a:buFont typeface="Times" pitchFamily="18" charset="0"/>
              <a:buChar char="•"/>
              <a:defRPr sz="2000">
                <a:solidFill>
                  <a:srgbClr val="002F5F"/>
                </a:solidFill>
                <a:latin typeface="+mn-lt"/>
                <a:ea typeface="+mn-ea"/>
                <a:cs typeface="+mn-cs"/>
              </a:defRPr>
            </a:lvl5pPr>
            <a:lvl6pPr marL="25146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6pPr>
            <a:lvl7pPr marL="29718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7pPr>
            <a:lvl8pPr marL="34290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8pPr>
            <a:lvl9pPr marL="38862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9pPr>
          </a:lstStyle>
          <a:p>
            <a:pPr marL="342900" lvl="1" indent="-342900">
              <a:buClr>
                <a:schemeClr val="tx1"/>
              </a:buClr>
              <a:buFont typeface="Arial" panose="020B0604020202020204" pitchFamily="34" charset="0"/>
              <a:buChar char="•"/>
            </a:pPr>
            <a:r>
              <a:rPr lang="en-US" sz="2000" b="1" dirty="0"/>
              <a:t>API</a:t>
            </a:r>
          </a:p>
          <a:p>
            <a:pPr marL="342900" lvl="1" indent="-342900">
              <a:buClr>
                <a:schemeClr val="tx1"/>
              </a:buClr>
              <a:buFont typeface="Arial" panose="020B0604020202020204" pitchFamily="34" charset="0"/>
              <a:buChar char="•"/>
            </a:pPr>
            <a:endParaRPr lang="en-US" sz="2000" b="1" dirty="0"/>
          </a:p>
          <a:p>
            <a:pPr marL="742950" lvl="2" indent="-342900">
              <a:buClr>
                <a:schemeClr val="tx1"/>
              </a:buClr>
              <a:buFont typeface="Arial" panose="020B0604020202020204" pitchFamily="34" charset="0"/>
              <a:buChar char="•"/>
            </a:pPr>
            <a:endParaRPr lang="en-US" sz="1600" dirty="0"/>
          </a:p>
          <a:p>
            <a:pPr>
              <a:buClr>
                <a:schemeClr val="tx1"/>
              </a:buClr>
              <a:buFont typeface="Arial" panose="020B0604020202020204" pitchFamily="34" charset="0"/>
              <a:buChar char="•"/>
            </a:pPr>
            <a:endParaRPr lang="en-US" sz="2000" b="1" dirty="0"/>
          </a:p>
          <a:p>
            <a:pPr>
              <a:buClr>
                <a:schemeClr val="tx1"/>
              </a:buClr>
              <a:buFont typeface="Arial" panose="020B0604020202020204" pitchFamily="34" charset="0"/>
              <a:buChar char="•"/>
            </a:pPr>
            <a:endParaRPr lang="en-US" sz="2000" dirty="0"/>
          </a:p>
          <a:p>
            <a:pPr>
              <a:buClr>
                <a:schemeClr val="tx1"/>
              </a:buClr>
              <a:buFont typeface="Arial" panose="020B0604020202020204" pitchFamily="34" charset="0"/>
              <a:buChar char="•"/>
            </a:pPr>
            <a:endParaRPr lang="en-US" sz="2000" dirty="0"/>
          </a:p>
          <a:p>
            <a:pPr>
              <a:buClr>
                <a:schemeClr val="tx1"/>
              </a:buClr>
              <a:buFont typeface="Arial" panose="020B0604020202020204" pitchFamily="34" charset="0"/>
              <a:buChar char="•"/>
            </a:pPr>
            <a:endParaRPr lang="en-US" sz="2000" dirty="0"/>
          </a:p>
        </p:txBody>
      </p:sp>
      <p:pic>
        <p:nvPicPr>
          <p:cNvPr id="5122" name="Picture 2" descr="C:\Documents and Settings\25729\Desktop\selenium\confused_woman_ap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8335" y="1730992"/>
            <a:ext cx="4492388" cy="3714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21789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WebDriver</a:t>
            </a:r>
            <a:r>
              <a:rPr lang="en-US" dirty="0"/>
              <a:t>  Vs. Selenium RC</a:t>
            </a:r>
          </a:p>
        </p:txBody>
      </p:sp>
      <p:sp>
        <p:nvSpPr>
          <p:cNvPr id="3" name="Content Placeholder 2"/>
          <p:cNvSpPr>
            <a:spLocks noGrp="1"/>
          </p:cNvSpPr>
          <p:nvPr>
            <p:ph idx="1"/>
          </p:nvPr>
        </p:nvSpPr>
        <p:spPr/>
        <p:txBody>
          <a:bodyPr>
            <a:normAutofit/>
          </a:bodyPr>
          <a:lstStyle/>
          <a:p>
            <a:pPr marL="342900" lvl="1" indent="-342900">
              <a:buClr>
                <a:schemeClr val="tx1"/>
              </a:buClr>
              <a:buFont typeface="Arial" panose="020B0604020202020204" pitchFamily="34" charset="0"/>
              <a:buChar char="•"/>
            </a:pPr>
            <a:r>
              <a:rPr lang="en-US" sz="2200" b="1" dirty="0">
                <a:solidFill>
                  <a:schemeClr val="bg2">
                    <a:lumMod val="50000"/>
                  </a:schemeClr>
                </a:solidFill>
              </a:rPr>
              <a:t>Limitations of </a:t>
            </a:r>
            <a:r>
              <a:rPr lang="en-US" sz="2200" b="1" dirty="0" err="1" smtClean="0">
                <a:solidFill>
                  <a:schemeClr val="bg2">
                    <a:lumMod val="50000"/>
                  </a:schemeClr>
                </a:solidFill>
              </a:rPr>
              <a:t>WebDriver</a:t>
            </a:r>
            <a:endParaRPr lang="en-US" sz="2200" b="1" dirty="0">
              <a:solidFill>
                <a:schemeClr val="bg2">
                  <a:lumMod val="50000"/>
                </a:schemeClr>
              </a:solidFill>
            </a:endParaRPr>
          </a:p>
          <a:p>
            <a:pPr marL="742950" lvl="2" indent="-342900">
              <a:buClr>
                <a:schemeClr val="tx1"/>
              </a:buClr>
              <a:buFont typeface="Arial" panose="020B0604020202020204" pitchFamily="34" charset="0"/>
              <a:buChar char="•"/>
            </a:pPr>
            <a:endParaRPr lang="en-US" sz="2000" dirty="0" smtClean="0">
              <a:solidFill>
                <a:schemeClr val="tx1"/>
              </a:solidFill>
            </a:endParaRPr>
          </a:p>
          <a:p>
            <a:pPr lvl="1">
              <a:buClr>
                <a:schemeClr val="tx1"/>
              </a:buClr>
              <a:buFont typeface="Arial" panose="020B0604020202020204" pitchFamily="34" charset="0"/>
              <a:buChar char="•"/>
            </a:pPr>
            <a:r>
              <a:rPr lang="en-US" sz="2000" b="1" dirty="0" smtClean="0">
                <a:solidFill>
                  <a:schemeClr val="tx1"/>
                </a:solidFill>
              </a:rPr>
              <a:t>Selenium RC automatically generates an HTML file for test results. The format of the report was pre-set by RC itself.</a:t>
            </a:r>
          </a:p>
          <a:p>
            <a:pPr lvl="1">
              <a:buClr>
                <a:schemeClr val="tx1"/>
              </a:buClr>
              <a:buFont typeface="Arial" panose="020B0604020202020204" pitchFamily="34" charset="0"/>
              <a:buChar char="•"/>
            </a:pPr>
            <a:endParaRPr lang="en-US" sz="2000" b="1" dirty="0" smtClean="0">
              <a:solidFill>
                <a:schemeClr val="tx1"/>
              </a:solidFill>
            </a:endParaRPr>
          </a:p>
          <a:p>
            <a:pPr lvl="1">
              <a:buClr>
                <a:schemeClr val="tx1"/>
              </a:buClr>
              <a:buFont typeface="Arial" panose="020B0604020202020204" pitchFamily="34" charset="0"/>
              <a:buChar char="•"/>
            </a:pPr>
            <a:r>
              <a:rPr lang="en-US" sz="2000" b="1" dirty="0" err="1" smtClean="0">
                <a:solidFill>
                  <a:schemeClr val="tx1"/>
                </a:solidFill>
              </a:rPr>
              <a:t>WebDriver</a:t>
            </a:r>
            <a:r>
              <a:rPr lang="en-US" sz="2000" b="1" dirty="0" smtClean="0">
                <a:solidFill>
                  <a:schemeClr val="tx1"/>
                </a:solidFill>
              </a:rPr>
              <a:t> </a:t>
            </a:r>
            <a:r>
              <a:rPr lang="en-US" sz="2000" b="1" dirty="0">
                <a:solidFill>
                  <a:schemeClr val="tx1"/>
                </a:solidFill>
              </a:rPr>
              <a:t>has no built-in command that automatically generates a Test Results File</a:t>
            </a:r>
            <a:r>
              <a:rPr lang="en-US" sz="2000" dirty="0">
                <a:solidFill>
                  <a:schemeClr val="tx1"/>
                </a:solidFill>
              </a:rPr>
              <a:t>. You would have to rely on your IDE’s output window, or design the report yourself </a:t>
            </a:r>
            <a:r>
              <a:rPr lang="en-US" sz="2000" dirty="0" smtClean="0">
                <a:solidFill>
                  <a:schemeClr val="tx1"/>
                </a:solidFill>
              </a:rPr>
              <a:t>using </a:t>
            </a:r>
            <a:r>
              <a:rPr lang="en-US" sz="2000" dirty="0">
                <a:solidFill>
                  <a:schemeClr val="tx1"/>
                </a:solidFill>
              </a:rPr>
              <a:t>the capabilities of your programming language and store it as text, html, etc</a:t>
            </a:r>
            <a:r>
              <a:rPr lang="en-US" sz="2000" dirty="0" smtClean="0">
                <a:solidFill>
                  <a:schemeClr val="tx1"/>
                </a:solidFill>
              </a:rPr>
              <a:t>.</a:t>
            </a:r>
          </a:p>
          <a:p>
            <a:pPr lvl="1">
              <a:buClr>
                <a:schemeClr val="tx1"/>
              </a:buClr>
              <a:buFont typeface="Arial" panose="020B0604020202020204" pitchFamily="34" charset="0"/>
              <a:buChar char="•"/>
            </a:pPr>
            <a:endParaRPr lang="en-US" sz="2000" b="1" dirty="0">
              <a:solidFill>
                <a:schemeClr val="tx1"/>
              </a:solidFill>
            </a:endParaRPr>
          </a:p>
          <a:p>
            <a:pPr lvl="1">
              <a:buClr>
                <a:schemeClr val="tx1"/>
              </a:buClr>
              <a:buFont typeface="Arial" panose="020B0604020202020204" pitchFamily="34" charset="0"/>
              <a:buChar char="•"/>
            </a:pPr>
            <a:r>
              <a:rPr lang="en-US" sz="2000" b="1" dirty="0" err="1">
                <a:solidFill>
                  <a:schemeClr val="tx1"/>
                </a:solidFill>
              </a:rPr>
              <a:t>WebDriver</a:t>
            </a:r>
            <a:r>
              <a:rPr lang="en-US" sz="2000" b="1" dirty="0">
                <a:solidFill>
                  <a:schemeClr val="tx1"/>
                </a:solidFill>
              </a:rPr>
              <a:t> Cannot Readily Support New Browsers</a:t>
            </a:r>
          </a:p>
          <a:p>
            <a:pPr>
              <a:buClr>
                <a:schemeClr val="tx1"/>
              </a:buClr>
              <a:buFont typeface="Arial" panose="020B0604020202020204" pitchFamily="34" charset="0"/>
              <a:buChar char="•"/>
            </a:pPr>
            <a:endParaRPr lang="en-US" sz="2000" dirty="0">
              <a:solidFill>
                <a:schemeClr val="tx1"/>
              </a:solidFill>
            </a:endParaRPr>
          </a:p>
          <a:p>
            <a:pPr lvl="1">
              <a:buClr>
                <a:schemeClr val="tx1"/>
              </a:buClr>
              <a:buFont typeface="Arial" panose="020B0604020202020204" pitchFamily="34" charset="0"/>
              <a:buChar char="•"/>
            </a:pPr>
            <a:endParaRPr lang="en-US" sz="2000" b="1" dirty="0">
              <a:solidFill>
                <a:schemeClr val="tx1"/>
              </a:solidFill>
            </a:endParaRPr>
          </a:p>
          <a:p>
            <a:pPr>
              <a:buClr>
                <a:schemeClr val="tx1"/>
              </a:buClr>
              <a:buFont typeface="Arial" panose="020B0604020202020204" pitchFamily="34" charset="0"/>
              <a:buChar char="•"/>
            </a:pPr>
            <a:endParaRPr lang="en-US" sz="2000" dirty="0">
              <a:solidFill>
                <a:schemeClr val="tx1"/>
              </a:solidFill>
            </a:endParaRPr>
          </a:p>
          <a:p>
            <a:pPr>
              <a:buClr>
                <a:schemeClr val="tx1"/>
              </a:buClr>
              <a:buFont typeface="Arial" panose="020B0604020202020204" pitchFamily="34" charset="0"/>
              <a:buChar char="•"/>
            </a:pPr>
            <a:endParaRPr lang="en-US" sz="2000" dirty="0">
              <a:solidFill>
                <a:schemeClr val="tx1"/>
              </a:solidFill>
            </a:endParaRPr>
          </a:p>
          <a:p>
            <a:pPr>
              <a:buClr>
                <a:schemeClr val="tx1"/>
              </a:buClr>
              <a:buFont typeface="Arial" panose="020B0604020202020204" pitchFamily="34" charset="0"/>
              <a:buChar char="•"/>
            </a:pPr>
            <a:endParaRPr lang="en-US" sz="2000" dirty="0">
              <a:solidFill>
                <a:schemeClr val="tx1"/>
              </a:solidFill>
            </a:endParaRPr>
          </a:p>
        </p:txBody>
      </p:sp>
    </p:spTree>
    <p:extLst>
      <p:ext uri="{BB962C8B-B14F-4D97-AF65-F5344CB8AC3E}">
        <p14:creationId xmlns:p14="http://schemas.microsoft.com/office/powerpoint/2010/main" val="333648071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WebDriver</a:t>
            </a:r>
            <a:r>
              <a:rPr lang="en-US" b="1" dirty="0" smtClean="0"/>
              <a:t>  Vs. Selenium RC</a:t>
            </a:r>
            <a:endParaRPr lang="en-US" dirty="0"/>
          </a:p>
        </p:txBody>
      </p:sp>
      <p:sp>
        <p:nvSpPr>
          <p:cNvPr id="7" name="Content Placeholder 2"/>
          <p:cNvSpPr>
            <a:spLocks noGrp="1"/>
          </p:cNvSpPr>
          <p:nvPr>
            <p:ph idx="1"/>
          </p:nvPr>
        </p:nvSpPr>
        <p:spPr>
          <a:xfrm>
            <a:off x="1939118" y="1777052"/>
            <a:ext cx="8043082" cy="990600"/>
          </a:xfrm>
        </p:spPr>
        <p:txBody>
          <a:bodyPr/>
          <a:lstStyle/>
          <a:p>
            <a:pPr lvl="1">
              <a:buFont typeface="Wingdings" pitchFamily="2" charset="2"/>
              <a:buChar char="Ø"/>
            </a:pPr>
            <a:r>
              <a:rPr lang="en-US" sz="1600" b="1" dirty="0"/>
              <a:t>Selenium RC automatically generates an HTML file of test results</a:t>
            </a:r>
            <a:r>
              <a:rPr lang="en-US" sz="1600" dirty="0"/>
              <a:t>. The format of the report was pre-set by RC itself. Take a look at an example of this report below.</a:t>
            </a:r>
          </a:p>
          <a:p>
            <a:pPr>
              <a:buFont typeface="Wingdings" pitchFamily="2" charset="2"/>
              <a:buChar char="Ø"/>
            </a:pPr>
            <a:endParaRPr lang="en-US" sz="2000" b="1" dirty="0"/>
          </a:p>
          <a:p>
            <a:pPr marL="0" indent="0">
              <a:buNone/>
            </a:pPr>
            <a:endParaRPr lang="en-US" sz="2000" dirty="0"/>
          </a:p>
          <a:p>
            <a:pPr marL="0" indent="0">
              <a:buNone/>
            </a:pPr>
            <a:endParaRPr lang="en-US" sz="2000" dirty="0"/>
          </a:p>
          <a:p>
            <a:pPr marL="0" indent="0">
              <a:buNone/>
            </a:pPr>
            <a:endParaRPr lang="en-US" sz="2000" dirty="0"/>
          </a:p>
        </p:txBody>
      </p:sp>
      <p:sp>
        <p:nvSpPr>
          <p:cNvPr id="8" name="Content Placeholder 2"/>
          <p:cNvSpPr txBox="1">
            <a:spLocks/>
          </p:cNvSpPr>
          <p:nvPr/>
        </p:nvSpPr>
        <p:spPr bwMode="auto">
          <a:xfrm>
            <a:off x="1939118" y="2872142"/>
            <a:ext cx="7814482" cy="13950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DB813"/>
              </a:buClr>
              <a:buFont typeface="Times" pitchFamily="18" charset="0"/>
              <a:buChar char="•"/>
              <a:defRPr sz="2800">
                <a:solidFill>
                  <a:srgbClr val="002F5F"/>
                </a:solidFill>
                <a:latin typeface="+mn-lt"/>
                <a:ea typeface="+mn-ea"/>
                <a:cs typeface="+mn-cs"/>
              </a:defRPr>
            </a:lvl1pPr>
            <a:lvl2pPr marL="742950" indent="-285750" algn="l" rtl="0" eaLnBrk="1" fontAlgn="base" hangingPunct="1">
              <a:spcBef>
                <a:spcPct val="20000"/>
              </a:spcBef>
              <a:spcAft>
                <a:spcPct val="0"/>
              </a:spcAft>
              <a:buClr>
                <a:srgbClr val="DD6021"/>
              </a:buClr>
              <a:buChar char="–"/>
              <a:defRPr sz="2400">
                <a:solidFill>
                  <a:srgbClr val="002F5F"/>
                </a:solidFill>
                <a:latin typeface="+mn-lt"/>
                <a:ea typeface="+mn-ea"/>
                <a:cs typeface="+mn-cs"/>
              </a:defRPr>
            </a:lvl2pPr>
            <a:lvl3pPr marL="1143000" indent="-228600" algn="l" rtl="0" eaLnBrk="1" fontAlgn="base" hangingPunct="1">
              <a:spcBef>
                <a:spcPct val="20000"/>
              </a:spcBef>
              <a:spcAft>
                <a:spcPct val="0"/>
              </a:spcAft>
              <a:buClr>
                <a:srgbClr val="FDB813"/>
              </a:buClr>
              <a:buChar char="•"/>
              <a:defRPr sz="2000">
                <a:solidFill>
                  <a:srgbClr val="002F5F"/>
                </a:solidFill>
                <a:latin typeface="+mn-lt"/>
                <a:ea typeface="+mn-ea"/>
                <a:cs typeface="+mn-cs"/>
              </a:defRPr>
            </a:lvl3pPr>
            <a:lvl4pPr marL="1600200" indent="-228600" algn="l" rtl="0" eaLnBrk="1" fontAlgn="base" hangingPunct="1">
              <a:spcBef>
                <a:spcPct val="20000"/>
              </a:spcBef>
              <a:spcAft>
                <a:spcPct val="0"/>
              </a:spcAft>
              <a:buClr>
                <a:srgbClr val="DD6021"/>
              </a:buClr>
              <a:buChar char="–"/>
              <a:defRPr sz="2000">
                <a:solidFill>
                  <a:srgbClr val="002F5F"/>
                </a:solidFill>
                <a:latin typeface="+mn-lt"/>
                <a:ea typeface="+mn-ea"/>
                <a:cs typeface="+mn-cs"/>
              </a:defRPr>
            </a:lvl4pPr>
            <a:lvl5pPr marL="2057400" indent="-228600" algn="l" rtl="0" eaLnBrk="1" fontAlgn="base" hangingPunct="1">
              <a:spcBef>
                <a:spcPct val="20000"/>
              </a:spcBef>
              <a:spcAft>
                <a:spcPct val="0"/>
              </a:spcAft>
              <a:buClr>
                <a:srgbClr val="FDB813"/>
              </a:buClr>
              <a:buFont typeface="Times" pitchFamily="18" charset="0"/>
              <a:buChar char="•"/>
              <a:defRPr sz="2000">
                <a:solidFill>
                  <a:srgbClr val="002F5F"/>
                </a:solidFill>
                <a:latin typeface="+mn-lt"/>
                <a:ea typeface="+mn-ea"/>
                <a:cs typeface="+mn-cs"/>
              </a:defRPr>
            </a:lvl5pPr>
            <a:lvl6pPr marL="25146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6pPr>
            <a:lvl7pPr marL="29718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7pPr>
            <a:lvl8pPr marL="34290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8pPr>
            <a:lvl9pPr marL="38862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9pPr>
          </a:lstStyle>
          <a:p>
            <a:pPr lvl="1">
              <a:buFont typeface="Wingdings" pitchFamily="2" charset="2"/>
              <a:buChar char="Ø"/>
            </a:pPr>
            <a:r>
              <a:rPr lang="en-US" sz="1600" b="1" dirty="0" err="1"/>
              <a:t>WebDriver</a:t>
            </a:r>
            <a:r>
              <a:rPr lang="en-US" sz="1600" b="1" dirty="0"/>
              <a:t> has no built-in command that automatically generates a Test Results File</a:t>
            </a:r>
            <a:r>
              <a:rPr lang="en-US" sz="1600" dirty="0"/>
              <a:t>. You would have to rely on your IDE’s output window, or design the report yourself using the capabilities of your programming language and store it as text, html, etc.</a:t>
            </a:r>
            <a:endParaRPr lang="en-US" sz="2000" b="1" dirty="0"/>
          </a:p>
          <a:p>
            <a:pPr marL="0" indent="0">
              <a:buNone/>
            </a:pPr>
            <a:endParaRPr lang="en-US" sz="2000" dirty="0"/>
          </a:p>
          <a:p>
            <a:pPr lvl="1">
              <a:buFont typeface="Wingdings" pitchFamily="2" charset="2"/>
              <a:buChar char="Ø"/>
            </a:pPr>
            <a:r>
              <a:rPr lang="en-US" sz="1600" b="1" dirty="0" err="1"/>
              <a:t>WebDriver</a:t>
            </a:r>
            <a:r>
              <a:rPr lang="en-US" sz="1600" b="1" dirty="0"/>
              <a:t> Cannot Readily Support New Browsers</a:t>
            </a:r>
          </a:p>
          <a:p>
            <a:pPr marL="0" indent="0">
              <a:buNone/>
            </a:pPr>
            <a:endParaRPr lang="en-US" sz="2000" dirty="0"/>
          </a:p>
          <a:p>
            <a:pPr marL="0" indent="0">
              <a:buNone/>
            </a:pPr>
            <a:endParaRPr lang="en-US" sz="2000" dirty="0"/>
          </a:p>
        </p:txBody>
      </p:sp>
      <p:sp>
        <p:nvSpPr>
          <p:cNvPr id="9" name="Content Placeholder 2"/>
          <p:cNvSpPr txBox="1">
            <a:spLocks/>
          </p:cNvSpPr>
          <p:nvPr/>
        </p:nvSpPr>
        <p:spPr bwMode="auto">
          <a:xfrm>
            <a:off x="1905000" y="1295400"/>
            <a:ext cx="8382000" cy="495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DB813"/>
              </a:buClr>
              <a:buFont typeface="Times" pitchFamily="18" charset="0"/>
              <a:buChar char="•"/>
              <a:defRPr sz="2800">
                <a:solidFill>
                  <a:srgbClr val="002F5F"/>
                </a:solidFill>
                <a:latin typeface="+mn-lt"/>
                <a:ea typeface="+mn-ea"/>
                <a:cs typeface="+mn-cs"/>
              </a:defRPr>
            </a:lvl1pPr>
            <a:lvl2pPr marL="742950" indent="-285750" algn="l" rtl="0" eaLnBrk="1" fontAlgn="base" hangingPunct="1">
              <a:spcBef>
                <a:spcPct val="20000"/>
              </a:spcBef>
              <a:spcAft>
                <a:spcPct val="0"/>
              </a:spcAft>
              <a:buClr>
                <a:srgbClr val="DD6021"/>
              </a:buClr>
              <a:buChar char="–"/>
              <a:defRPr sz="2400">
                <a:solidFill>
                  <a:srgbClr val="002F5F"/>
                </a:solidFill>
                <a:latin typeface="+mn-lt"/>
                <a:ea typeface="+mn-ea"/>
                <a:cs typeface="+mn-cs"/>
              </a:defRPr>
            </a:lvl2pPr>
            <a:lvl3pPr marL="1143000" indent="-228600" algn="l" rtl="0" eaLnBrk="1" fontAlgn="base" hangingPunct="1">
              <a:spcBef>
                <a:spcPct val="20000"/>
              </a:spcBef>
              <a:spcAft>
                <a:spcPct val="0"/>
              </a:spcAft>
              <a:buClr>
                <a:srgbClr val="FDB813"/>
              </a:buClr>
              <a:buChar char="•"/>
              <a:defRPr sz="2000">
                <a:solidFill>
                  <a:srgbClr val="002F5F"/>
                </a:solidFill>
                <a:latin typeface="+mn-lt"/>
                <a:ea typeface="+mn-ea"/>
                <a:cs typeface="+mn-cs"/>
              </a:defRPr>
            </a:lvl3pPr>
            <a:lvl4pPr marL="1600200" indent="-228600" algn="l" rtl="0" eaLnBrk="1" fontAlgn="base" hangingPunct="1">
              <a:spcBef>
                <a:spcPct val="20000"/>
              </a:spcBef>
              <a:spcAft>
                <a:spcPct val="0"/>
              </a:spcAft>
              <a:buClr>
                <a:srgbClr val="DD6021"/>
              </a:buClr>
              <a:buChar char="–"/>
              <a:defRPr sz="2000">
                <a:solidFill>
                  <a:srgbClr val="002F5F"/>
                </a:solidFill>
                <a:latin typeface="+mn-lt"/>
                <a:ea typeface="+mn-ea"/>
                <a:cs typeface="+mn-cs"/>
              </a:defRPr>
            </a:lvl4pPr>
            <a:lvl5pPr marL="2057400" indent="-228600" algn="l" rtl="0" eaLnBrk="1" fontAlgn="base" hangingPunct="1">
              <a:spcBef>
                <a:spcPct val="20000"/>
              </a:spcBef>
              <a:spcAft>
                <a:spcPct val="0"/>
              </a:spcAft>
              <a:buClr>
                <a:srgbClr val="FDB813"/>
              </a:buClr>
              <a:buFont typeface="Times" pitchFamily="18" charset="0"/>
              <a:buChar char="•"/>
              <a:defRPr sz="2000">
                <a:solidFill>
                  <a:srgbClr val="002F5F"/>
                </a:solidFill>
                <a:latin typeface="+mn-lt"/>
                <a:ea typeface="+mn-ea"/>
                <a:cs typeface="+mn-cs"/>
              </a:defRPr>
            </a:lvl5pPr>
            <a:lvl6pPr marL="25146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6pPr>
            <a:lvl7pPr marL="29718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7pPr>
            <a:lvl8pPr marL="34290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8pPr>
            <a:lvl9pPr marL="38862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9pPr>
          </a:lstStyle>
          <a:p>
            <a:pPr marL="342900" lvl="1" indent="-342900">
              <a:buClr>
                <a:srgbClr val="FDB813"/>
              </a:buClr>
              <a:buFont typeface="Wingdings" pitchFamily="2" charset="2"/>
              <a:buChar char="Ø"/>
            </a:pPr>
            <a:r>
              <a:rPr lang="en-US" sz="2000" b="1" dirty="0"/>
              <a:t>Limitations of </a:t>
            </a:r>
            <a:r>
              <a:rPr lang="en-US" sz="2000" b="1" dirty="0" err="1"/>
              <a:t>WebDriver</a:t>
            </a:r>
            <a:endParaRPr lang="en-US" sz="2000" b="1" dirty="0"/>
          </a:p>
          <a:p>
            <a:pPr marL="342900" lvl="1" indent="-342900">
              <a:buClr>
                <a:srgbClr val="FDB813"/>
              </a:buClr>
              <a:buFont typeface="Wingdings" pitchFamily="2" charset="2"/>
              <a:buChar char="Ø"/>
            </a:pPr>
            <a:endParaRPr lang="en-US" sz="2000" b="1" dirty="0"/>
          </a:p>
          <a:p>
            <a:pPr marL="742950" lvl="2" indent="-342900">
              <a:buFont typeface="Wingdings" pitchFamily="2" charset="2"/>
              <a:buChar char="Ø"/>
            </a:pPr>
            <a:endParaRPr lang="en-US" sz="1600" dirty="0"/>
          </a:p>
          <a:p>
            <a:pPr>
              <a:buFont typeface="Wingdings" pitchFamily="2" charset="2"/>
              <a:buChar char="Ø"/>
            </a:pPr>
            <a:endParaRPr lang="en-US" sz="2000" b="1"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88151671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Installing Selenium </a:t>
            </a:r>
            <a:r>
              <a:rPr lang="en-US" b="1" dirty="0" err="1"/>
              <a:t>WebDriver</a:t>
            </a:r>
            <a:endParaRPr lang="en-US" b="1"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655898696"/>
              </p:ext>
            </p:extLst>
          </p:nvPr>
        </p:nvGraphicFramePr>
        <p:xfrm>
          <a:off x="2057400" y="1981201"/>
          <a:ext cx="6892972" cy="35216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2"/>
          <p:cNvSpPr txBox="1">
            <a:spLocks/>
          </p:cNvSpPr>
          <p:nvPr/>
        </p:nvSpPr>
        <p:spPr bwMode="auto">
          <a:xfrm>
            <a:off x="1905000" y="1295400"/>
            <a:ext cx="8382000" cy="495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DB813"/>
              </a:buClr>
              <a:buFont typeface="Times" pitchFamily="18" charset="0"/>
              <a:buChar char="•"/>
              <a:defRPr sz="2800">
                <a:solidFill>
                  <a:srgbClr val="002F5F"/>
                </a:solidFill>
                <a:latin typeface="+mn-lt"/>
                <a:ea typeface="+mn-ea"/>
                <a:cs typeface="+mn-cs"/>
              </a:defRPr>
            </a:lvl1pPr>
            <a:lvl2pPr marL="742950" indent="-285750" algn="l" rtl="0" eaLnBrk="1" fontAlgn="base" hangingPunct="1">
              <a:spcBef>
                <a:spcPct val="20000"/>
              </a:spcBef>
              <a:spcAft>
                <a:spcPct val="0"/>
              </a:spcAft>
              <a:buClr>
                <a:srgbClr val="DD6021"/>
              </a:buClr>
              <a:buChar char="–"/>
              <a:defRPr sz="2400">
                <a:solidFill>
                  <a:srgbClr val="002F5F"/>
                </a:solidFill>
                <a:latin typeface="+mn-lt"/>
                <a:ea typeface="+mn-ea"/>
                <a:cs typeface="+mn-cs"/>
              </a:defRPr>
            </a:lvl2pPr>
            <a:lvl3pPr marL="1143000" indent="-228600" algn="l" rtl="0" eaLnBrk="1" fontAlgn="base" hangingPunct="1">
              <a:spcBef>
                <a:spcPct val="20000"/>
              </a:spcBef>
              <a:spcAft>
                <a:spcPct val="0"/>
              </a:spcAft>
              <a:buClr>
                <a:srgbClr val="FDB813"/>
              </a:buClr>
              <a:buChar char="•"/>
              <a:defRPr sz="2000">
                <a:solidFill>
                  <a:srgbClr val="002F5F"/>
                </a:solidFill>
                <a:latin typeface="+mn-lt"/>
                <a:ea typeface="+mn-ea"/>
                <a:cs typeface="+mn-cs"/>
              </a:defRPr>
            </a:lvl3pPr>
            <a:lvl4pPr marL="1600200" indent="-228600" algn="l" rtl="0" eaLnBrk="1" fontAlgn="base" hangingPunct="1">
              <a:spcBef>
                <a:spcPct val="20000"/>
              </a:spcBef>
              <a:spcAft>
                <a:spcPct val="0"/>
              </a:spcAft>
              <a:buClr>
                <a:srgbClr val="DD6021"/>
              </a:buClr>
              <a:buChar char="–"/>
              <a:defRPr sz="2000">
                <a:solidFill>
                  <a:srgbClr val="002F5F"/>
                </a:solidFill>
                <a:latin typeface="+mn-lt"/>
                <a:ea typeface="+mn-ea"/>
                <a:cs typeface="+mn-cs"/>
              </a:defRPr>
            </a:lvl4pPr>
            <a:lvl5pPr marL="2057400" indent="-228600" algn="l" rtl="0" eaLnBrk="1" fontAlgn="base" hangingPunct="1">
              <a:spcBef>
                <a:spcPct val="20000"/>
              </a:spcBef>
              <a:spcAft>
                <a:spcPct val="0"/>
              </a:spcAft>
              <a:buClr>
                <a:srgbClr val="FDB813"/>
              </a:buClr>
              <a:buFont typeface="Times" pitchFamily="18" charset="0"/>
              <a:buChar char="•"/>
              <a:defRPr sz="2000">
                <a:solidFill>
                  <a:srgbClr val="002F5F"/>
                </a:solidFill>
                <a:latin typeface="+mn-lt"/>
                <a:ea typeface="+mn-ea"/>
                <a:cs typeface="+mn-cs"/>
              </a:defRPr>
            </a:lvl5pPr>
            <a:lvl6pPr marL="25146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6pPr>
            <a:lvl7pPr marL="29718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7pPr>
            <a:lvl8pPr marL="34290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8pPr>
            <a:lvl9pPr marL="38862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9pPr>
          </a:lstStyle>
          <a:p>
            <a:pPr marL="342900" lvl="1" indent="-342900">
              <a:buClr>
                <a:srgbClr val="FDB813"/>
              </a:buClr>
              <a:buFont typeface="Wingdings" pitchFamily="2" charset="2"/>
              <a:buChar char="Ø"/>
            </a:pPr>
            <a:r>
              <a:rPr lang="en-US" sz="2000" b="1" dirty="0" err="1"/>
              <a:t>WebDriver</a:t>
            </a:r>
            <a:r>
              <a:rPr lang="en-US" sz="2000" b="1" dirty="0"/>
              <a:t> Setup</a:t>
            </a:r>
          </a:p>
          <a:p>
            <a:pPr marL="742950" lvl="2" indent="-342900">
              <a:buFont typeface="Wingdings" pitchFamily="2" charset="2"/>
              <a:buChar char="Ø"/>
            </a:pPr>
            <a:endParaRPr lang="en-US" sz="1600" dirty="0"/>
          </a:p>
          <a:p>
            <a:pPr>
              <a:buFont typeface="Wingdings" pitchFamily="2" charset="2"/>
              <a:buChar char="Ø"/>
            </a:pPr>
            <a:endParaRPr lang="en-US" sz="2000" b="1"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87238546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Plan</a:t>
            </a:r>
            <a:endParaRPr lang="en-US" dirty="0"/>
          </a:p>
        </p:txBody>
      </p:sp>
      <p:sp>
        <p:nvSpPr>
          <p:cNvPr id="3" name="Content Placeholder 2"/>
          <p:cNvSpPr>
            <a:spLocks noGrp="1"/>
          </p:cNvSpPr>
          <p:nvPr>
            <p:ph idx="1"/>
          </p:nvPr>
        </p:nvSpPr>
        <p:spPr/>
        <p:txBody>
          <a:bodyPr/>
          <a:lstStyle/>
          <a:p>
            <a:r>
              <a:rPr lang="en-US" dirty="0" smtClean="0"/>
              <a:t>Automation Testing</a:t>
            </a:r>
          </a:p>
          <a:p>
            <a:r>
              <a:rPr lang="en-US" dirty="0" smtClean="0"/>
              <a:t>Selenium</a:t>
            </a:r>
          </a:p>
          <a:p>
            <a:r>
              <a:rPr lang="en-US" dirty="0" smtClean="0"/>
              <a:t>Selenium Component</a:t>
            </a:r>
          </a:p>
          <a:p>
            <a:pPr lvl="1"/>
            <a:r>
              <a:rPr lang="en-US" sz="2000" dirty="0">
                <a:solidFill>
                  <a:schemeClr val="bg2"/>
                </a:solidFill>
              </a:rPr>
              <a:t>Selenium Integrated </a:t>
            </a:r>
            <a:r>
              <a:rPr lang="en-US" sz="2000" dirty="0" smtClean="0">
                <a:solidFill>
                  <a:schemeClr val="bg2"/>
                </a:solidFill>
              </a:rPr>
              <a:t>Development </a:t>
            </a:r>
            <a:r>
              <a:rPr lang="en-US" sz="2000" dirty="0">
                <a:solidFill>
                  <a:schemeClr val="bg2"/>
                </a:solidFill>
              </a:rPr>
              <a:t>Environment (IDE)</a:t>
            </a:r>
          </a:p>
          <a:p>
            <a:pPr lvl="1"/>
            <a:r>
              <a:rPr lang="en-US" sz="2000" dirty="0">
                <a:solidFill>
                  <a:schemeClr val="bg2"/>
                </a:solidFill>
              </a:rPr>
              <a:t>Selenium Remote Control (RC)</a:t>
            </a:r>
          </a:p>
          <a:p>
            <a:pPr lvl="1"/>
            <a:r>
              <a:rPr lang="en-US" sz="2000" dirty="0" err="1">
                <a:solidFill>
                  <a:schemeClr val="bg2"/>
                </a:solidFill>
              </a:rPr>
              <a:t>WebDriver</a:t>
            </a:r>
            <a:endParaRPr lang="en-US" sz="2000" dirty="0">
              <a:solidFill>
                <a:schemeClr val="bg2"/>
              </a:solidFill>
            </a:endParaRPr>
          </a:p>
          <a:p>
            <a:pPr lvl="1"/>
            <a:r>
              <a:rPr lang="en-US" sz="2000" dirty="0">
                <a:solidFill>
                  <a:schemeClr val="bg2"/>
                </a:solidFill>
              </a:rPr>
              <a:t>Selenium </a:t>
            </a:r>
            <a:r>
              <a:rPr lang="en-US" sz="2000" dirty="0" smtClean="0">
                <a:solidFill>
                  <a:schemeClr val="bg2"/>
                </a:solidFill>
              </a:rPr>
              <a:t>Grid</a:t>
            </a:r>
          </a:p>
          <a:p>
            <a:r>
              <a:rPr lang="en-US" dirty="0" smtClean="0"/>
              <a:t>Working with </a:t>
            </a:r>
            <a:r>
              <a:rPr lang="en-US" dirty="0" err="1" smtClean="0"/>
              <a:t>TestNG</a:t>
            </a:r>
            <a:endParaRPr lang="en-US" dirty="0" smtClean="0"/>
          </a:p>
          <a:p>
            <a:r>
              <a:rPr lang="en-US" dirty="0" err="1" smtClean="0"/>
              <a:t>TestNG</a:t>
            </a:r>
            <a:r>
              <a:rPr lang="en-US" dirty="0" smtClean="0"/>
              <a:t> Annotations</a:t>
            </a:r>
            <a:endParaRPr lang="en-US" dirty="0"/>
          </a:p>
          <a:p>
            <a:endParaRPr lang="en-US" dirty="0"/>
          </a:p>
          <a:p>
            <a:pPr lvl="1"/>
            <a:endParaRPr lang="en-US" sz="2000" dirty="0" smtClean="0">
              <a:solidFill>
                <a:schemeClr val="tx1"/>
              </a:solidFill>
            </a:endParaRPr>
          </a:p>
          <a:p>
            <a:pPr lvl="1"/>
            <a:endParaRPr lang="en-US" sz="2000" dirty="0">
              <a:solidFill>
                <a:schemeClr val="tx1"/>
              </a:solidFill>
            </a:endParaRPr>
          </a:p>
          <a:p>
            <a:pPr marL="609036"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208132656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WebDriver</a:t>
            </a:r>
            <a:endParaRPr lang="en-US" dirty="0"/>
          </a:p>
        </p:txBody>
      </p:sp>
      <p:sp>
        <p:nvSpPr>
          <p:cNvPr id="9" name="Content Placeholder 2"/>
          <p:cNvSpPr txBox="1">
            <a:spLocks/>
          </p:cNvSpPr>
          <p:nvPr/>
        </p:nvSpPr>
        <p:spPr bwMode="auto">
          <a:xfrm>
            <a:off x="1454619" y="967851"/>
            <a:ext cx="8382000" cy="495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DB813"/>
              </a:buClr>
              <a:buFont typeface="Times" pitchFamily="18" charset="0"/>
              <a:buChar char="•"/>
              <a:defRPr sz="2800">
                <a:solidFill>
                  <a:srgbClr val="002F5F"/>
                </a:solidFill>
                <a:latin typeface="+mn-lt"/>
                <a:ea typeface="+mn-ea"/>
                <a:cs typeface="+mn-cs"/>
              </a:defRPr>
            </a:lvl1pPr>
            <a:lvl2pPr marL="742950" indent="-285750" algn="l" rtl="0" eaLnBrk="1" fontAlgn="base" hangingPunct="1">
              <a:spcBef>
                <a:spcPct val="20000"/>
              </a:spcBef>
              <a:spcAft>
                <a:spcPct val="0"/>
              </a:spcAft>
              <a:buClr>
                <a:srgbClr val="DD6021"/>
              </a:buClr>
              <a:buChar char="–"/>
              <a:defRPr sz="2400">
                <a:solidFill>
                  <a:srgbClr val="002F5F"/>
                </a:solidFill>
                <a:latin typeface="+mn-lt"/>
                <a:ea typeface="+mn-ea"/>
                <a:cs typeface="+mn-cs"/>
              </a:defRPr>
            </a:lvl2pPr>
            <a:lvl3pPr marL="1143000" indent="-228600" algn="l" rtl="0" eaLnBrk="1" fontAlgn="base" hangingPunct="1">
              <a:spcBef>
                <a:spcPct val="20000"/>
              </a:spcBef>
              <a:spcAft>
                <a:spcPct val="0"/>
              </a:spcAft>
              <a:buClr>
                <a:srgbClr val="FDB813"/>
              </a:buClr>
              <a:buChar char="•"/>
              <a:defRPr sz="2000">
                <a:solidFill>
                  <a:srgbClr val="002F5F"/>
                </a:solidFill>
                <a:latin typeface="+mn-lt"/>
                <a:ea typeface="+mn-ea"/>
                <a:cs typeface="+mn-cs"/>
              </a:defRPr>
            </a:lvl3pPr>
            <a:lvl4pPr marL="1600200" indent="-228600" algn="l" rtl="0" eaLnBrk="1" fontAlgn="base" hangingPunct="1">
              <a:spcBef>
                <a:spcPct val="20000"/>
              </a:spcBef>
              <a:spcAft>
                <a:spcPct val="0"/>
              </a:spcAft>
              <a:buClr>
                <a:srgbClr val="DD6021"/>
              </a:buClr>
              <a:buChar char="–"/>
              <a:defRPr sz="2000">
                <a:solidFill>
                  <a:srgbClr val="002F5F"/>
                </a:solidFill>
                <a:latin typeface="+mn-lt"/>
                <a:ea typeface="+mn-ea"/>
                <a:cs typeface="+mn-cs"/>
              </a:defRPr>
            </a:lvl4pPr>
            <a:lvl5pPr marL="2057400" indent="-228600" algn="l" rtl="0" eaLnBrk="1" fontAlgn="base" hangingPunct="1">
              <a:spcBef>
                <a:spcPct val="20000"/>
              </a:spcBef>
              <a:spcAft>
                <a:spcPct val="0"/>
              </a:spcAft>
              <a:buClr>
                <a:srgbClr val="FDB813"/>
              </a:buClr>
              <a:buFont typeface="Times" pitchFamily="18" charset="0"/>
              <a:buChar char="•"/>
              <a:defRPr sz="2000">
                <a:solidFill>
                  <a:srgbClr val="002F5F"/>
                </a:solidFill>
                <a:latin typeface="+mn-lt"/>
                <a:ea typeface="+mn-ea"/>
                <a:cs typeface="+mn-cs"/>
              </a:defRPr>
            </a:lvl5pPr>
            <a:lvl6pPr marL="25146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6pPr>
            <a:lvl7pPr marL="29718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7pPr>
            <a:lvl8pPr marL="34290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8pPr>
            <a:lvl9pPr marL="38862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9pPr>
          </a:lstStyle>
          <a:p>
            <a:pPr>
              <a:buClr>
                <a:schemeClr val="tx1"/>
              </a:buClr>
            </a:pPr>
            <a:r>
              <a:rPr lang="en-US" b="1" dirty="0"/>
              <a:t>Different Drivers</a:t>
            </a:r>
          </a:p>
          <a:p>
            <a:pPr marL="342900" lvl="1" indent="-342900">
              <a:buClr>
                <a:srgbClr val="FDB813"/>
              </a:buClr>
              <a:buFont typeface="Wingdings" pitchFamily="2" charset="2"/>
              <a:buChar char="Ø"/>
            </a:pPr>
            <a:endParaRPr lang="en-US" sz="2000" b="1" dirty="0"/>
          </a:p>
          <a:p>
            <a:pPr marL="742950" lvl="2" indent="-342900">
              <a:buFont typeface="Wingdings" pitchFamily="2" charset="2"/>
              <a:buChar char="Ø"/>
            </a:pPr>
            <a:endParaRPr lang="en-US" sz="1600" dirty="0"/>
          </a:p>
          <a:p>
            <a:pPr>
              <a:buFont typeface="Wingdings" pitchFamily="2" charset="2"/>
              <a:buChar char="Ø"/>
            </a:pPr>
            <a:endParaRPr lang="en-US" sz="2000" b="1" dirty="0"/>
          </a:p>
          <a:p>
            <a:pPr marL="0" indent="0">
              <a:buNone/>
            </a:pPr>
            <a:endParaRPr lang="en-US" sz="2000" dirty="0"/>
          </a:p>
          <a:p>
            <a:pPr marL="0" indent="0">
              <a:buNone/>
            </a:pPr>
            <a:endParaRPr lang="en-US" sz="2000" dirty="0"/>
          </a:p>
          <a:p>
            <a:pPr marL="0" indent="0">
              <a:buNone/>
            </a:pPr>
            <a:endParaRPr lang="en-US" sz="2000" dirty="0"/>
          </a:p>
        </p:txBody>
      </p:sp>
      <p:graphicFrame>
        <p:nvGraphicFramePr>
          <p:cNvPr id="3" name="Table 2"/>
          <p:cNvGraphicFramePr>
            <a:graphicFrameLocks noGrp="1"/>
          </p:cNvGraphicFramePr>
          <p:nvPr>
            <p:extLst>
              <p:ext uri="{D42A27DB-BD31-4B8C-83A1-F6EECF244321}">
                <p14:modId xmlns:p14="http://schemas.microsoft.com/office/powerpoint/2010/main" val="179097939"/>
              </p:ext>
            </p:extLst>
          </p:nvPr>
        </p:nvGraphicFramePr>
        <p:xfrm>
          <a:off x="1433015" y="1603989"/>
          <a:ext cx="9785445" cy="4728571"/>
        </p:xfrm>
        <a:graphic>
          <a:graphicData uri="http://schemas.openxmlformats.org/drawingml/2006/table">
            <a:tbl>
              <a:tblPr/>
              <a:tblGrid>
                <a:gridCol w="2240626"/>
                <a:gridCol w="2074825"/>
                <a:gridCol w="5469994"/>
              </a:tblGrid>
              <a:tr h="498056">
                <a:tc>
                  <a:txBody>
                    <a:bodyPr/>
                    <a:lstStyle/>
                    <a:p>
                      <a:pPr algn="ctr"/>
                      <a:r>
                        <a:rPr lang="en-US" sz="1400" b="1" dirty="0">
                          <a:effectLst/>
                        </a:rPr>
                        <a:t>Browser</a:t>
                      </a:r>
                      <a:endParaRPr lang="en-US" sz="1400"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en-US" sz="1400" b="1" dirty="0">
                          <a:effectLst/>
                        </a:rPr>
                        <a:t>Name of Driver Server</a:t>
                      </a:r>
                      <a:endParaRPr lang="en-US" sz="1400"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en-US" sz="1400" b="1" dirty="0">
                          <a:effectLst/>
                        </a:rPr>
                        <a:t>Remarks</a:t>
                      </a:r>
                      <a:endParaRPr lang="en-US" sz="1400"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498056">
                <a:tc>
                  <a:txBody>
                    <a:bodyPr/>
                    <a:lstStyle/>
                    <a:p>
                      <a:pPr algn="ctr"/>
                      <a:r>
                        <a:rPr lang="en-US" sz="1400" b="1" dirty="0" err="1">
                          <a:effectLst/>
                        </a:rPr>
                        <a:t>HTMLUnit</a:t>
                      </a:r>
                      <a:endParaRPr lang="en-US" sz="1400" b="1"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effectLst/>
                        </a:rPr>
                        <a:t>(none)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err="1">
                          <a:effectLst/>
                        </a:rPr>
                        <a:t>WebDriver</a:t>
                      </a:r>
                      <a:r>
                        <a:rPr lang="en-US" sz="1400" dirty="0">
                          <a:effectLst/>
                        </a:rPr>
                        <a:t> can drive </a:t>
                      </a:r>
                      <a:r>
                        <a:rPr lang="en-US" sz="1400" dirty="0" err="1">
                          <a:effectLst/>
                        </a:rPr>
                        <a:t>HTMLUnit</a:t>
                      </a:r>
                      <a:r>
                        <a:rPr lang="en-US" sz="1400" dirty="0">
                          <a:effectLst/>
                        </a:rPr>
                        <a:t> without the need of a driver server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98056">
                <a:tc>
                  <a:txBody>
                    <a:bodyPr/>
                    <a:lstStyle/>
                    <a:p>
                      <a:pPr algn="ctr"/>
                      <a:r>
                        <a:rPr lang="en-US" sz="1400" b="1" dirty="0">
                          <a:effectLst/>
                        </a:rPr>
                        <a:t>Firefox</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effectLst/>
                        </a:rPr>
                        <a:t>(none)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err="1">
                          <a:effectLst/>
                        </a:rPr>
                        <a:t>WebDriver</a:t>
                      </a:r>
                      <a:r>
                        <a:rPr lang="en-US" sz="1400" dirty="0">
                          <a:effectLst/>
                        </a:rPr>
                        <a:t> can drive Firefox without the need of a driver server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23368">
                <a:tc>
                  <a:txBody>
                    <a:bodyPr/>
                    <a:lstStyle/>
                    <a:p>
                      <a:pPr algn="ctr"/>
                      <a:r>
                        <a:rPr lang="en-US" sz="1400" b="1" dirty="0">
                          <a:effectLst/>
                        </a:rPr>
                        <a:t>Internet Explorer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effectLst/>
                        </a:rPr>
                        <a:t>Internet Explorer Driver Server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effectLst/>
                        </a:rPr>
                        <a:t>Available in 32 and 64-bit versions. Use the version that corresponds to the architecture of your IE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47085">
                <a:tc>
                  <a:txBody>
                    <a:bodyPr/>
                    <a:lstStyle/>
                    <a:p>
                      <a:pPr algn="ctr"/>
                      <a:r>
                        <a:rPr lang="en-US" sz="1400" b="1" dirty="0">
                          <a:effectLst/>
                        </a:rPr>
                        <a:t>Chrome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err="1">
                          <a:effectLst/>
                        </a:rPr>
                        <a:t>ChromeDriver</a:t>
                      </a:r>
                      <a:endParaRPr lang="en-US" sz="1400" b="1"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effectLst/>
                        </a:rPr>
                        <a:t>Though its name is just “</a:t>
                      </a:r>
                      <a:r>
                        <a:rPr lang="en-US" sz="1400" dirty="0" err="1">
                          <a:effectLst/>
                        </a:rPr>
                        <a:t>ChromeDriver</a:t>
                      </a:r>
                      <a:r>
                        <a:rPr lang="en-US" sz="1400" dirty="0">
                          <a:effectLst/>
                        </a:rPr>
                        <a:t>”, it is in fact a Driver Server, not just a driver. The current version can support versions higher than Chrome v.21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23368">
                <a:tc>
                  <a:txBody>
                    <a:bodyPr/>
                    <a:lstStyle/>
                    <a:p>
                      <a:pPr algn="ctr"/>
                      <a:r>
                        <a:rPr lang="en-US" sz="1400" b="1" dirty="0">
                          <a:effectLst/>
                        </a:rPr>
                        <a:t>Opera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err="1">
                          <a:effectLst/>
                        </a:rPr>
                        <a:t>OperaDriver</a:t>
                      </a:r>
                      <a:endParaRPr lang="en-US" sz="1400" b="1"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effectLst/>
                        </a:rPr>
                        <a:t>Though its name is just “</a:t>
                      </a:r>
                      <a:r>
                        <a:rPr lang="en-US" sz="1400" dirty="0" err="1">
                          <a:effectLst/>
                        </a:rPr>
                        <a:t>OperaDriver</a:t>
                      </a:r>
                      <a:r>
                        <a:rPr lang="en-US" sz="1400" dirty="0">
                          <a:effectLst/>
                        </a:rPr>
                        <a:t>”, it is in fact a Driver Server, not just a driver.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42526">
                <a:tc>
                  <a:txBody>
                    <a:bodyPr/>
                    <a:lstStyle/>
                    <a:p>
                      <a:pPr algn="ctr"/>
                      <a:r>
                        <a:rPr lang="en-US" sz="1400" b="1" dirty="0" err="1">
                          <a:effectLst/>
                        </a:rPr>
                        <a:t>PhantomJS</a:t>
                      </a:r>
                      <a:endParaRPr lang="en-US" sz="1400" b="1"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err="1">
                          <a:effectLst/>
                        </a:rPr>
                        <a:t>GhostDriver</a:t>
                      </a:r>
                      <a:endParaRPr lang="en-US" sz="1400" b="1"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err="1">
                          <a:effectLst/>
                        </a:rPr>
                        <a:t>PhantomJS</a:t>
                      </a:r>
                      <a:r>
                        <a:rPr lang="en-US" sz="1400" dirty="0">
                          <a:effectLst/>
                        </a:rPr>
                        <a:t> is another headless browser just like </a:t>
                      </a:r>
                      <a:r>
                        <a:rPr lang="en-US" sz="1400" dirty="0" err="1">
                          <a:effectLst/>
                        </a:rPr>
                        <a:t>HTMLUnit</a:t>
                      </a:r>
                      <a:r>
                        <a:rPr lang="en-US" sz="1400" dirty="0">
                          <a:effectLst/>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98056">
                <a:tc>
                  <a:txBody>
                    <a:bodyPr/>
                    <a:lstStyle/>
                    <a:p>
                      <a:pPr algn="ctr"/>
                      <a:r>
                        <a:rPr lang="en-US" sz="1400" b="1" dirty="0">
                          <a:effectLst/>
                        </a:rPr>
                        <a:t>Safari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err="1">
                          <a:effectLst/>
                        </a:rPr>
                        <a:t>SafariDriver</a:t>
                      </a:r>
                      <a:endParaRPr lang="en-US" sz="1400" b="1"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effectLst/>
                        </a:rPr>
                        <a:t>Though its name is just “</a:t>
                      </a:r>
                      <a:r>
                        <a:rPr lang="en-US" sz="1400" dirty="0" err="1">
                          <a:effectLst/>
                        </a:rPr>
                        <a:t>SafariDriver</a:t>
                      </a:r>
                      <a:r>
                        <a:rPr lang="en-US" sz="1400" dirty="0">
                          <a:effectLst/>
                        </a:rPr>
                        <a:t>”, it is in fact a Driver Server, not just a driver.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39766589"/>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Scripting with </a:t>
            </a:r>
            <a:r>
              <a:rPr lang="en-US" b="1" dirty="0" err="1" smtClean="0"/>
              <a:t>WebDriver</a:t>
            </a:r>
            <a:endParaRPr lang="en-US" dirty="0"/>
          </a:p>
        </p:txBody>
      </p:sp>
      <p:sp>
        <p:nvSpPr>
          <p:cNvPr id="7" name="Content Placeholder 2"/>
          <p:cNvSpPr>
            <a:spLocks noGrp="1"/>
          </p:cNvSpPr>
          <p:nvPr>
            <p:ph idx="1"/>
          </p:nvPr>
        </p:nvSpPr>
        <p:spPr>
          <a:xfrm>
            <a:off x="1661160" y="1981200"/>
            <a:ext cx="5943600" cy="457200"/>
          </a:xfrm>
        </p:spPr>
        <p:txBody>
          <a:bodyPr/>
          <a:lstStyle/>
          <a:p>
            <a:pPr lvl="1">
              <a:buClr>
                <a:schemeClr val="tx1"/>
              </a:buClr>
              <a:buFont typeface="Arial" panose="020B0604020202020204" pitchFamily="34" charset="0"/>
              <a:buChar char="•"/>
            </a:pPr>
            <a:r>
              <a:rPr lang="en-US" sz="1600" b="1" dirty="0" smtClean="0">
                <a:solidFill>
                  <a:schemeClr val="tx1"/>
                </a:solidFill>
              </a:rPr>
              <a:t>Instantiating Web Elements</a:t>
            </a:r>
            <a:endParaRPr lang="en-US" sz="1600" b="1" dirty="0">
              <a:solidFill>
                <a:schemeClr val="tx1"/>
              </a:solidFill>
            </a:endParaRPr>
          </a:p>
          <a:p>
            <a:pPr lvl="1">
              <a:buFont typeface="Wingdings" pitchFamily="2" charset="2"/>
              <a:buChar char="Ø"/>
            </a:pPr>
            <a:endParaRPr lang="en-US" sz="1600" b="1" dirty="0"/>
          </a:p>
          <a:p>
            <a:pPr lvl="1">
              <a:buFont typeface="Wingdings" pitchFamily="2" charset="2"/>
              <a:buChar char="Ø"/>
            </a:pPr>
            <a:endParaRPr lang="en-US" sz="1600" dirty="0"/>
          </a:p>
          <a:p>
            <a:pPr>
              <a:buFont typeface="Wingdings" pitchFamily="2" charset="2"/>
              <a:buChar char="Ø"/>
            </a:pPr>
            <a:endParaRPr lang="en-US" sz="2000" b="1" dirty="0"/>
          </a:p>
          <a:p>
            <a:pPr marL="0" indent="0">
              <a:buNone/>
            </a:pPr>
            <a:endParaRPr lang="en-US" sz="2000" dirty="0"/>
          </a:p>
          <a:p>
            <a:pPr marL="0" indent="0">
              <a:buNone/>
            </a:pPr>
            <a:endParaRPr lang="en-US" sz="2000" dirty="0"/>
          </a:p>
          <a:p>
            <a:pPr marL="0" indent="0">
              <a:buNone/>
            </a:pPr>
            <a:endParaRPr lang="en-US" sz="2000" dirty="0"/>
          </a:p>
        </p:txBody>
      </p:sp>
      <p:sp>
        <p:nvSpPr>
          <p:cNvPr id="9" name="Content Placeholder 2"/>
          <p:cNvSpPr txBox="1">
            <a:spLocks/>
          </p:cNvSpPr>
          <p:nvPr/>
        </p:nvSpPr>
        <p:spPr bwMode="auto">
          <a:xfrm>
            <a:off x="1905000" y="1295400"/>
            <a:ext cx="8382000" cy="4788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DB813"/>
              </a:buClr>
              <a:buFont typeface="Times" pitchFamily="18" charset="0"/>
              <a:buChar char="•"/>
              <a:defRPr sz="2800">
                <a:solidFill>
                  <a:srgbClr val="002F5F"/>
                </a:solidFill>
                <a:latin typeface="+mn-lt"/>
                <a:ea typeface="+mn-ea"/>
                <a:cs typeface="+mn-cs"/>
              </a:defRPr>
            </a:lvl1pPr>
            <a:lvl2pPr marL="742950" indent="-285750" algn="l" rtl="0" eaLnBrk="1" fontAlgn="base" hangingPunct="1">
              <a:spcBef>
                <a:spcPct val="20000"/>
              </a:spcBef>
              <a:spcAft>
                <a:spcPct val="0"/>
              </a:spcAft>
              <a:buClr>
                <a:srgbClr val="DD6021"/>
              </a:buClr>
              <a:buChar char="–"/>
              <a:defRPr sz="2400">
                <a:solidFill>
                  <a:srgbClr val="002F5F"/>
                </a:solidFill>
                <a:latin typeface="+mn-lt"/>
                <a:ea typeface="+mn-ea"/>
                <a:cs typeface="+mn-cs"/>
              </a:defRPr>
            </a:lvl2pPr>
            <a:lvl3pPr marL="1143000" indent="-228600" algn="l" rtl="0" eaLnBrk="1" fontAlgn="base" hangingPunct="1">
              <a:spcBef>
                <a:spcPct val="20000"/>
              </a:spcBef>
              <a:spcAft>
                <a:spcPct val="0"/>
              </a:spcAft>
              <a:buClr>
                <a:srgbClr val="FDB813"/>
              </a:buClr>
              <a:buChar char="•"/>
              <a:defRPr sz="2000">
                <a:solidFill>
                  <a:srgbClr val="002F5F"/>
                </a:solidFill>
                <a:latin typeface="+mn-lt"/>
                <a:ea typeface="+mn-ea"/>
                <a:cs typeface="+mn-cs"/>
              </a:defRPr>
            </a:lvl3pPr>
            <a:lvl4pPr marL="1600200" indent="-228600" algn="l" rtl="0" eaLnBrk="1" fontAlgn="base" hangingPunct="1">
              <a:spcBef>
                <a:spcPct val="20000"/>
              </a:spcBef>
              <a:spcAft>
                <a:spcPct val="0"/>
              </a:spcAft>
              <a:buClr>
                <a:srgbClr val="DD6021"/>
              </a:buClr>
              <a:buChar char="–"/>
              <a:defRPr sz="2000">
                <a:solidFill>
                  <a:srgbClr val="002F5F"/>
                </a:solidFill>
                <a:latin typeface="+mn-lt"/>
                <a:ea typeface="+mn-ea"/>
                <a:cs typeface="+mn-cs"/>
              </a:defRPr>
            </a:lvl4pPr>
            <a:lvl5pPr marL="2057400" indent="-228600" algn="l" rtl="0" eaLnBrk="1" fontAlgn="base" hangingPunct="1">
              <a:spcBef>
                <a:spcPct val="20000"/>
              </a:spcBef>
              <a:spcAft>
                <a:spcPct val="0"/>
              </a:spcAft>
              <a:buClr>
                <a:srgbClr val="FDB813"/>
              </a:buClr>
              <a:buFont typeface="Times" pitchFamily="18" charset="0"/>
              <a:buChar char="•"/>
              <a:defRPr sz="2000">
                <a:solidFill>
                  <a:srgbClr val="002F5F"/>
                </a:solidFill>
                <a:latin typeface="+mn-lt"/>
                <a:ea typeface="+mn-ea"/>
                <a:cs typeface="+mn-cs"/>
              </a:defRPr>
            </a:lvl5pPr>
            <a:lvl6pPr marL="25146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6pPr>
            <a:lvl7pPr marL="29718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7pPr>
            <a:lvl8pPr marL="34290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8pPr>
            <a:lvl9pPr marL="38862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9pPr>
          </a:lstStyle>
          <a:p>
            <a:pPr marL="342900" lvl="1" indent="-342900">
              <a:buClr>
                <a:schemeClr val="tx1"/>
              </a:buClr>
              <a:buFont typeface="Arial" panose="020B0604020202020204" pitchFamily="34" charset="0"/>
              <a:buChar char="•"/>
            </a:pPr>
            <a:r>
              <a:rPr lang="en-US" sz="2000" b="1" dirty="0"/>
              <a:t>Common Commands</a:t>
            </a:r>
          </a:p>
          <a:p>
            <a:pPr marL="400050" lvl="2" indent="0">
              <a:buNone/>
            </a:pPr>
            <a:endParaRPr lang="en-US" sz="1600" dirty="0"/>
          </a:p>
          <a:p>
            <a:pPr>
              <a:buClr>
                <a:schemeClr val="tx1"/>
              </a:buClr>
            </a:pPr>
            <a:endParaRPr lang="en-US" sz="2000" dirty="0"/>
          </a:p>
        </p:txBody>
      </p:sp>
      <p:pic>
        <p:nvPicPr>
          <p:cNvPr id="9218" name="Picture 2" descr="C:\Documents and Settings\25729\Desktop\selenium\image016(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438400"/>
            <a:ext cx="7620000" cy="838200"/>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p:cNvSpPr txBox="1">
            <a:spLocks/>
          </p:cNvSpPr>
          <p:nvPr/>
        </p:nvSpPr>
        <p:spPr bwMode="auto">
          <a:xfrm>
            <a:off x="1661160" y="3762375"/>
            <a:ext cx="594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DB813"/>
              </a:buClr>
              <a:buFont typeface="Times" pitchFamily="18" charset="0"/>
              <a:buChar char="•"/>
              <a:defRPr sz="2800">
                <a:solidFill>
                  <a:srgbClr val="002F5F"/>
                </a:solidFill>
                <a:latin typeface="+mn-lt"/>
                <a:ea typeface="+mn-ea"/>
                <a:cs typeface="+mn-cs"/>
              </a:defRPr>
            </a:lvl1pPr>
            <a:lvl2pPr marL="742950" indent="-285750" algn="l" rtl="0" eaLnBrk="1" fontAlgn="base" hangingPunct="1">
              <a:spcBef>
                <a:spcPct val="20000"/>
              </a:spcBef>
              <a:spcAft>
                <a:spcPct val="0"/>
              </a:spcAft>
              <a:buClr>
                <a:srgbClr val="DD6021"/>
              </a:buClr>
              <a:buChar char="–"/>
              <a:defRPr sz="2400">
                <a:solidFill>
                  <a:srgbClr val="002F5F"/>
                </a:solidFill>
                <a:latin typeface="+mn-lt"/>
                <a:ea typeface="+mn-ea"/>
                <a:cs typeface="+mn-cs"/>
              </a:defRPr>
            </a:lvl2pPr>
            <a:lvl3pPr marL="1143000" indent="-228600" algn="l" rtl="0" eaLnBrk="1" fontAlgn="base" hangingPunct="1">
              <a:spcBef>
                <a:spcPct val="20000"/>
              </a:spcBef>
              <a:spcAft>
                <a:spcPct val="0"/>
              </a:spcAft>
              <a:buClr>
                <a:srgbClr val="FDB813"/>
              </a:buClr>
              <a:buChar char="•"/>
              <a:defRPr sz="2000">
                <a:solidFill>
                  <a:srgbClr val="002F5F"/>
                </a:solidFill>
                <a:latin typeface="+mn-lt"/>
                <a:ea typeface="+mn-ea"/>
                <a:cs typeface="+mn-cs"/>
              </a:defRPr>
            </a:lvl3pPr>
            <a:lvl4pPr marL="1600200" indent="-228600" algn="l" rtl="0" eaLnBrk="1" fontAlgn="base" hangingPunct="1">
              <a:spcBef>
                <a:spcPct val="20000"/>
              </a:spcBef>
              <a:spcAft>
                <a:spcPct val="0"/>
              </a:spcAft>
              <a:buClr>
                <a:srgbClr val="DD6021"/>
              </a:buClr>
              <a:buChar char="–"/>
              <a:defRPr sz="2000">
                <a:solidFill>
                  <a:srgbClr val="002F5F"/>
                </a:solidFill>
                <a:latin typeface="+mn-lt"/>
                <a:ea typeface="+mn-ea"/>
                <a:cs typeface="+mn-cs"/>
              </a:defRPr>
            </a:lvl4pPr>
            <a:lvl5pPr marL="2057400" indent="-228600" algn="l" rtl="0" eaLnBrk="1" fontAlgn="base" hangingPunct="1">
              <a:spcBef>
                <a:spcPct val="20000"/>
              </a:spcBef>
              <a:spcAft>
                <a:spcPct val="0"/>
              </a:spcAft>
              <a:buClr>
                <a:srgbClr val="FDB813"/>
              </a:buClr>
              <a:buFont typeface="Times" pitchFamily="18" charset="0"/>
              <a:buChar char="•"/>
              <a:defRPr sz="2000">
                <a:solidFill>
                  <a:srgbClr val="002F5F"/>
                </a:solidFill>
                <a:latin typeface="+mn-lt"/>
                <a:ea typeface="+mn-ea"/>
                <a:cs typeface="+mn-cs"/>
              </a:defRPr>
            </a:lvl5pPr>
            <a:lvl6pPr marL="25146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6pPr>
            <a:lvl7pPr marL="29718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7pPr>
            <a:lvl8pPr marL="34290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8pPr>
            <a:lvl9pPr marL="38862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9pPr>
          </a:lstStyle>
          <a:p>
            <a:pPr lvl="1">
              <a:buClr>
                <a:schemeClr val="tx1"/>
              </a:buClr>
              <a:buFont typeface="Arial" panose="020B0604020202020204" pitchFamily="34" charset="0"/>
              <a:buChar char="•"/>
            </a:pPr>
            <a:r>
              <a:rPr lang="en-US" sz="1600" b="1" dirty="0"/>
              <a:t>Clicking on an Element</a:t>
            </a:r>
          </a:p>
          <a:p>
            <a:pPr lvl="1">
              <a:buFont typeface="Wingdings" pitchFamily="2" charset="2"/>
              <a:buChar char="Ø"/>
            </a:pPr>
            <a:endParaRPr lang="en-US" sz="1600" b="1" dirty="0"/>
          </a:p>
          <a:p>
            <a:pPr lvl="1">
              <a:buFont typeface="Wingdings" pitchFamily="2" charset="2"/>
              <a:buChar char="Ø"/>
            </a:pPr>
            <a:endParaRPr lang="en-US" sz="1600" dirty="0"/>
          </a:p>
          <a:p>
            <a:pPr>
              <a:buFont typeface="Wingdings" pitchFamily="2" charset="2"/>
              <a:buChar char="Ø"/>
            </a:pPr>
            <a:endParaRPr lang="en-US" sz="2000" b="1" dirty="0"/>
          </a:p>
          <a:p>
            <a:pPr marL="0" indent="0">
              <a:buNone/>
            </a:pPr>
            <a:endParaRPr lang="en-US" sz="2000" dirty="0"/>
          </a:p>
          <a:p>
            <a:pPr marL="0" indent="0">
              <a:buNone/>
            </a:pPr>
            <a:endParaRPr lang="en-US" sz="2000" dirty="0"/>
          </a:p>
          <a:p>
            <a:pPr marL="0" indent="0">
              <a:buNone/>
            </a:pPr>
            <a:endParaRPr lang="en-US" sz="2000" dirty="0"/>
          </a:p>
        </p:txBody>
      </p:sp>
      <p:pic>
        <p:nvPicPr>
          <p:cNvPr id="9219" name="Picture 3" descr="C:\Documents and Settings\25729\Desktop\selenium\image017(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2712" y="4267200"/>
            <a:ext cx="478536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80950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Scripting with </a:t>
            </a:r>
            <a:r>
              <a:rPr lang="en-US" b="1" dirty="0" err="1"/>
              <a:t>WebDriver</a:t>
            </a:r>
            <a:endParaRPr lang="en-US" dirty="0"/>
          </a:p>
        </p:txBody>
      </p:sp>
      <p:sp>
        <p:nvSpPr>
          <p:cNvPr id="9" name="Content Placeholder 2"/>
          <p:cNvSpPr txBox="1">
            <a:spLocks/>
          </p:cNvSpPr>
          <p:nvPr/>
        </p:nvSpPr>
        <p:spPr bwMode="auto">
          <a:xfrm>
            <a:off x="1905000" y="1295400"/>
            <a:ext cx="8382000" cy="495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DB813"/>
              </a:buClr>
              <a:buFont typeface="Times" pitchFamily="18" charset="0"/>
              <a:buChar char="•"/>
              <a:defRPr sz="2800">
                <a:solidFill>
                  <a:srgbClr val="002F5F"/>
                </a:solidFill>
                <a:latin typeface="+mn-lt"/>
                <a:ea typeface="+mn-ea"/>
                <a:cs typeface="+mn-cs"/>
              </a:defRPr>
            </a:lvl1pPr>
            <a:lvl2pPr marL="742950" indent="-285750" algn="l" rtl="0" eaLnBrk="1" fontAlgn="base" hangingPunct="1">
              <a:spcBef>
                <a:spcPct val="20000"/>
              </a:spcBef>
              <a:spcAft>
                <a:spcPct val="0"/>
              </a:spcAft>
              <a:buClr>
                <a:srgbClr val="DD6021"/>
              </a:buClr>
              <a:buChar char="–"/>
              <a:defRPr sz="2400">
                <a:solidFill>
                  <a:srgbClr val="002F5F"/>
                </a:solidFill>
                <a:latin typeface="+mn-lt"/>
                <a:ea typeface="+mn-ea"/>
                <a:cs typeface="+mn-cs"/>
              </a:defRPr>
            </a:lvl2pPr>
            <a:lvl3pPr marL="1143000" indent="-228600" algn="l" rtl="0" eaLnBrk="1" fontAlgn="base" hangingPunct="1">
              <a:spcBef>
                <a:spcPct val="20000"/>
              </a:spcBef>
              <a:spcAft>
                <a:spcPct val="0"/>
              </a:spcAft>
              <a:buClr>
                <a:srgbClr val="FDB813"/>
              </a:buClr>
              <a:buChar char="•"/>
              <a:defRPr sz="2000">
                <a:solidFill>
                  <a:srgbClr val="002F5F"/>
                </a:solidFill>
                <a:latin typeface="+mn-lt"/>
                <a:ea typeface="+mn-ea"/>
                <a:cs typeface="+mn-cs"/>
              </a:defRPr>
            </a:lvl3pPr>
            <a:lvl4pPr marL="1600200" indent="-228600" algn="l" rtl="0" eaLnBrk="1" fontAlgn="base" hangingPunct="1">
              <a:spcBef>
                <a:spcPct val="20000"/>
              </a:spcBef>
              <a:spcAft>
                <a:spcPct val="0"/>
              </a:spcAft>
              <a:buClr>
                <a:srgbClr val="DD6021"/>
              </a:buClr>
              <a:buChar char="–"/>
              <a:defRPr sz="2000">
                <a:solidFill>
                  <a:srgbClr val="002F5F"/>
                </a:solidFill>
                <a:latin typeface="+mn-lt"/>
                <a:ea typeface="+mn-ea"/>
                <a:cs typeface="+mn-cs"/>
              </a:defRPr>
            </a:lvl4pPr>
            <a:lvl5pPr marL="2057400" indent="-228600" algn="l" rtl="0" eaLnBrk="1" fontAlgn="base" hangingPunct="1">
              <a:spcBef>
                <a:spcPct val="20000"/>
              </a:spcBef>
              <a:spcAft>
                <a:spcPct val="0"/>
              </a:spcAft>
              <a:buClr>
                <a:srgbClr val="FDB813"/>
              </a:buClr>
              <a:buFont typeface="Times" pitchFamily="18" charset="0"/>
              <a:buChar char="•"/>
              <a:defRPr sz="2000">
                <a:solidFill>
                  <a:srgbClr val="002F5F"/>
                </a:solidFill>
                <a:latin typeface="+mn-lt"/>
                <a:ea typeface="+mn-ea"/>
                <a:cs typeface="+mn-cs"/>
              </a:defRPr>
            </a:lvl5pPr>
            <a:lvl6pPr marL="25146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6pPr>
            <a:lvl7pPr marL="29718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7pPr>
            <a:lvl8pPr marL="34290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8pPr>
            <a:lvl9pPr marL="38862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9pPr>
          </a:lstStyle>
          <a:p>
            <a:pPr marL="342900" lvl="1" indent="-342900">
              <a:buClr>
                <a:schemeClr val="tx1"/>
              </a:buClr>
              <a:buFont typeface="Arial" panose="020B0604020202020204" pitchFamily="34" charset="0"/>
              <a:buChar char="•"/>
            </a:pPr>
            <a:r>
              <a:rPr lang="en-US" sz="2000" b="1" dirty="0"/>
              <a:t>Get Commands</a:t>
            </a:r>
          </a:p>
          <a:p>
            <a:pPr marL="342900" lvl="1" indent="-342900">
              <a:buClr>
                <a:srgbClr val="FDB813"/>
              </a:buClr>
              <a:buFont typeface="Wingdings" pitchFamily="2" charset="2"/>
              <a:buChar char="Ø"/>
            </a:pPr>
            <a:endParaRPr lang="en-US" sz="2000" b="1" dirty="0"/>
          </a:p>
          <a:p>
            <a:pPr marL="342900" lvl="1" indent="-342900">
              <a:buClr>
                <a:srgbClr val="FDB813"/>
              </a:buClr>
              <a:buFont typeface="Wingdings" pitchFamily="2" charset="2"/>
              <a:buChar char="Ø"/>
            </a:pPr>
            <a:endParaRPr lang="en-US" sz="2000" b="1" dirty="0"/>
          </a:p>
          <a:p>
            <a:pPr marL="742950" lvl="2" indent="-342900">
              <a:buFont typeface="Wingdings" pitchFamily="2" charset="2"/>
              <a:buChar char="Ø"/>
            </a:pPr>
            <a:endParaRPr lang="en-US" sz="1600" dirty="0"/>
          </a:p>
          <a:p>
            <a:pPr>
              <a:buFont typeface="Wingdings" pitchFamily="2" charset="2"/>
              <a:buChar char="Ø"/>
            </a:pPr>
            <a:endParaRPr lang="en-US" sz="2000" b="1" dirty="0"/>
          </a:p>
          <a:p>
            <a:pPr marL="0" indent="0">
              <a:buNone/>
            </a:pPr>
            <a:endParaRPr lang="en-US" sz="2000" dirty="0"/>
          </a:p>
          <a:p>
            <a:pPr marL="0" indent="0">
              <a:buNone/>
            </a:pPr>
            <a:endParaRPr lang="en-US" sz="2000" dirty="0"/>
          </a:p>
          <a:p>
            <a:pPr marL="0" indent="0">
              <a:buNone/>
            </a:pPr>
            <a:endParaRPr lang="en-US" sz="2000" dirty="0"/>
          </a:p>
        </p:txBody>
      </p:sp>
      <p:graphicFrame>
        <p:nvGraphicFramePr>
          <p:cNvPr id="4" name="Table 3"/>
          <p:cNvGraphicFramePr>
            <a:graphicFrameLocks noGrp="1"/>
          </p:cNvGraphicFramePr>
          <p:nvPr>
            <p:extLst/>
          </p:nvPr>
        </p:nvGraphicFramePr>
        <p:xfrm>
          <a:off x="2086928" y="1758174"/>
          <a:ext cx="8200072" cy="4414027"/>
        </p:xfrm>
        <a:graphic>
          <a:graphicData uri="http://schemas.openxmlformats.org/drawingml/2006/table">
            <a:tbl>
              <a:tblPr/>
              <a:tblGrid>
                <a:gridCol w="2713672"/>
                <a:gridCol w="5486400"/>
              </a:tblGrid>
              <a:tr h="1000267">
                <a:tc>
                  <a:txBody>
                    <a:bodyPr/>
                    <a:lstStyle/>
                    <a:p>
                      <a:pPr algn="ctr"/>
                      <a:r>
                        <a:rPr lang="en-US" sz="1600" b="1">
                          <a:effectLst/>
                        </a:rPr>
                        <a:t>get()</a:t>
                      </a:r>
                      <a:endParaRPr lang="en-US" sz="1600">
                        <a:effectLst/>
                      </a:endParaRPr>
                    </a:p>
                    <a:p>
                      <a:pPr algn="ctr"/>
                      <a:r>
                        <a:rPr lang="en-US" sz="1600" i="1">
                          <a:effectLst/>
                        </a:rPr>
                        <a:t>Sample usage:</a:t>
                      </a:r>
                      <a:endParaRPr lang="en-US" sz="1600">
                        <a:effectLst/>
                      </a:endParaRPr>
                    </a:p>
                    <a:p>
                      <a:pPr algn="ctr"/>
                      <a:r>
                        <a:rPr lang="en-US" sz="1600">
                          <a:effectLst/>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Font typeface="Arial"/>
                        <a:buChar char="•"/>
                      </a:pPr>
                      <a:r>
                        <a:rPr lang="en-US" sz="1600" dirty="0">
                          <a:effectLst/>
                        </a:rPr>
                        <a:t>It automatically opens a new browser window and fetches the page that you specify inside its parentheses.</a:t>
                      </a:r>
                    </a:p>
                    <a:p>
                      <a:pPr algn="ctr">
                        <a:buFont typeface="Arial"/>
                        <a:buChar char="•"/>
                      </a:pPr>
                      <a:r>
                        <a:rPr lang="en-US" sz="1600" dirty="0">
                          <a:effectLst/>
                        </a:rPr>
                        <a:t>It is the counterpart of Selenium IDE’s “open” command.</a:t>
                      </a:r>
                    </a:p>
                    <a:p>
                      <a:pPr algn="ctr">
                        <a:buFont typeface="Arial"/>
                        <a:buChar char="•"/>
                      </a:pPr>
                      <a:r>
                        <a:rPr lang="en-US" sz="1600" dirty="0">
                          <a:effectLst/>
                        </a:rPr>
                        <a:t>The parameter must be a </a:t>
                      </a:r>
                      <a:r>
                        <a:rPr lang="en-US" sz="1600" b="1" dirty="0">
                          <a:effectLst/>
                        </a:rPr>
                        <a:t>String</a:t>
                      </a:r>
                      <a:r>
                        <a:rPr lang="en-US" sz="1600" dirty="0">
                          <a:effectLst/>
                        </a:rPr>
                        <a:t> object.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3712">
                <a:tc>
                  <a:txBody>
                    <a:bodyPr/>
                    <a:lstStyle/>
                    <a:p>
                      <a:pPr algn="ctr"/>
                      <a:r>
                        <a:rPr lang="en-US" sz="1600" b="1">
                          <a:effectLst/>
                        </a:rPr>
                        <a:t>getTitle()</a:t>
                      </a:r>
                      <a:endParaRPr lang="en-US" sz="1600">
                        <a:effectLst/>
                      </a:endParaRPr>
                    </a:p>
                    <a:p>
                      <a:pPr algn="ctr"/>
                      <a:r>
                        <a:rPr lang="en-US" sz="1600" i="1">
                          <a:effectLst/>
                        </a:rPr>
                        <a:t>Sample usage:</a:t>
                      </a:r>
                      <a:endParaRPr lang="en-US" sz="1600">
                        <a:effectLst/>
                      </a:endParaRPr>
                    </a:p>
                    <a:p>
                      <a:pPr algn="ctr"/>
                      <a:r>
                        <a:rPr lang="en-US" sz="1600">
                          <a:effectLst/>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Font typeface="Arial"/>
                        <a:buChar char="•"/>
                      </a:pPr>
                      <a:r>
                        <a:rPr lang="en-US" sz="1600">
                          <a:effectLst/>
                        </a:rPr>
                        <a:t>Needs no parameters</a:t>
                      </a:r>
                    </a:p>
                    <a:p>
                      <a:pPr algn="ctr">
                        <a:buFont typeface="Arial"/>
                        <a:buChar char="•"/>
                      </a:pPr>
                      <a:r>
                        <a:rPr lang="en-US" sz="1600">
                          <a:effectLst/>
                        </a:rPr>
                        <a:t>Fetches the title of the current page</a:t>
                      </a:r>
                    </a:p>
                    <a:p>
                      <a:pPr algn="ctr">
                        <a:buFont typeface="Arial"/>
                        <a:buChar char="•"/>
                      </a:pPr>
                      <a:r>
                        <a:rPr lang="en-US" sz="1600">
                          <a:effectLst/>
                        </a:rPr>
                        <a:t>Leading and trailing white spaces are trimmed</a:t>
                      </a:r>
                    </a:p>
                    <a:p>
                      <a:pPr algn="ctr">
                        <a:buFont typeface="Arial"/>
                        <a:buChar char="•"/>
                      </a:pPr>
                      <a:r>
                        <a:rPr lang="en-US" sz="1600">
                          <a:effectLst/>
                        </a:rPr>
                        <a:t>Returns a null string if the page has no title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7888">
                <a:tc>
                  <a:txBody>
                    <a:bodyPr/>
                    <a:lstStyle/>
                    <a:p>
                      <a:pPr algn="ctr"/>
                      <a:r>
                        <a:rPr lang="en-US" sz="1600" b="1">
                          <a:effectLst/>
                        </a:rPr>
                        <a:t>getPageSource()</a:t>
                      </a:r>
                      <a:endParaRPr lang="en-US" sz="1600">
                        <a:effectLst/>
                      </a:endParaRPr>
                    </a:p>
                    <a:p>
                      <a:pPr algn="ctr"/>
                      <a:r>
                        <a:rPr lang="en-US" sz="1600" i="1">
                          <a:effectLst/>
                        </a:rPr>
                        <a:t>Sample usage:</a:t>
                      </a:r>
                      <a:endParaRPr lang="en-US" sz="1600">
                        <a:effectLst/>
                      </a:endParaRPr>
                    </a:p>
                    <a:p>
                      <a:pPr algn="ctr"/>
                      <a:r>
                        <a:rPr lang="en-US" sz="1600">
                          <a:effectLst/>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Font typeface="Arial"/>
                        <a:buChar char="•"/>
                      </a:pPr>
                      <a:r>
                        <a:rPr lang="en-US" sz="1600" dirty="0">
                          <a:effectLst/>
                        </a:rPr>
                        <a:t>Needs no parameters</a:t>
                      </a:r>
                    </a:p>
                    <a:p>
                      <a:pPr algn="ctr">
                        <a:buFont typeface="Arial"/>
                        <a:buChar char="•"/>
                      </a:pPr>
                      <a:r>
                        <a:rPr lang="en-US" sz="1600" dirty="0">
                          <a:effectLst/>
                        </a:rPr>
                        <a:t>Returns the </a:t>
                      </a:r>
                      <a:r>
                        <a:rPr lang="en-US" sz="1600" b="1" dirty="0">
                          <a:effectLst/>
                        </a:rPr>
                        <a:t>source code of the page</a:t>
                      </a:r>
                      <a:r>
                        <a:rPr lang="en-US" sz="1600" dirty="0">
                          <a:effectLst/>
                        </a:rPr>
                        <a:t> as a String value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85800">
                <a:tc>
                  <a:txBody>
                    <a:bodyPr/>
                    <a:lstStyle/>
                    <a:p>
                      <a:pPr algn="ctr"/>
                      <a:r>
                        <a:rPr lang="en-US" sz="1600" b="1">
                          <a:effectLst/>
                        </a:rPr>
                        <a:t>getCurrentUrl()</a:t>
                      </a:r>
                      <a:endParaRPr lang="en-US" sz="1600">
                        <a:effectLst/>
                      </a:endParaRPr>
                    </a:p>
                    <a:p>
                      <a:pPr algn="ctr"/>
                      <a:r>
                        <a:rPr lang="en-US" sz="1600" i="1">
                          <a:effectLst/>
                        </a:rPr>
                        <a:t>Sample usage:</a:t>
                      </a:r>
                      <a:endParaRPr lang="en-US" sz="1600">
                        <a:effectLst/>
                      </a:endParaRPr>
                    </a:p>
                    <a:p>
                      <a:pPr algn="ctr"/>
                      <a:r>
                        <a:rPr lang="en-US" sz="1600">
                          <a:effectLst/>
                        </a:rPr>
                        <a:t> </a:t>
                      </a:r>
                    </a:p>
                    <a:p>
                      <a:pPr algn="ctr"/>
                      <a:r>
                        <a:rPr lang="en-US" sz="1600">
                          <a:effectLst/>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Font typeface="Arial"/>
                        <a:buChar char="•"/>
                      </a:pPr>
                      <a:r>
                        <a:rPr lang="en-US" sz="1600">
                          <a:effectLst/>
                        </a:rPr>
                        <a:t>Needs no parameters</a:t>
                      </a:r>
                    </a:p>
                    <a:p>
                      <a:pPr algn="ctr">
                        <a:buFont typeface="Arial"/>
                        <a:buChar char="•"/>
                      </a:pPr>
                      <a:r>
                        <a:rPr lang="en-US" sz="1600">
                          <a:effectLst/>
                        </a:rPr>
                        <a:t>Fetches the string representing the </a:t>
                      </a:r>
                      <a:r>
                        <a:rPr lang="en-US" sz="1600" b="1">
                          <a:effectLst/>
                        </a:rPr>
                        <a:t>current URL</a:t>
                      </a:r>
                      <a:r>
                        <a:rPr lang="en-US" sz="1600">
                          <a:effectLst/>
                        </a:rPr>
                        <a:t> that the browser is looking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680">
                <a:tc>
                  <a:txBody>
                    <a:bodyPr/>
                    <a:lstStyle/>
                    <a:p>
                      <a:pPr algn="ctr"/>
                      <a:r>
                        <a:rPr lang="en-US" sz="1600" b="1">
                          <a:effectLst/>
                        </a:rPr>
                        <a:t>getText()</a:t>
                      </a:r>
                      <a:endParaRPr lang="en-US" sz="1600">
                        <a:effectLst/>
                      </a:endParaRPr>
                    </a:p>
                    <a:p>
                      <a:pPr algn="ctr"/>
                      <a:r>
                        <a:rPr lang="en-US" sz="1600" i="1">
                          <a:effectLst/>
                        </a:rPr>
                        <a:t>Sample usage:</a:t>
                      </a:r>
                      <a:endParaRPr lang="en-US" sz="1600">
                        <a:effectLst/>
                      </a:endParaRPr>
                    </a:p>
                    <a:p>
                      <a:pPr algn="ctr"/>
                      <a:r>
                        <a:rPr lang="en-US" sz="1600">
                          <a:effectLst/>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Font typeface="Arial"/>
                        <a:buChar char="•"/>
                      </a:pPr>
                      <a:r>
                        <a:rPr lang="en-US" sz="1600" dirty="0">
                          <a:effectLst/>
                        </a:rPr>
                        <a:t>Fetches the </a:t>
                      </a:r>
                      <a:r>
                        <a:rPr lang="en-US" sz="1600" b="1" dirty="0">
                          <a:effectLst/>
                        </a:rPr>
                        <a:t>inner text</a:t>
                      </a:r>
                      <a:r>
                        <a:rPr lang="en-US" sz="1600" dirty="0">
                          <a:effectLst/>
                        </a:rPr>
                        <a:t> of the element that you specify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0214739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Scripting with </a:t>
            </a:r>
            <a:r>
              <a:rPr lang="en-US" b="1" dirty="0" err="1"/>
              <a:t>WebDriver</a:t>
            </a:r>
            <a:endParaRPr lang="en-US" dirty="0"/>
          </a:p>
        </p:txBody>
      </p:sp>
      <p:sp>
        <p:nvSpPr>
          <p:cNvPr id="9" name="Content Placeholder 2"/>
          <p:cNvSpPr txBox="1">
            <a:spLocks/>
          </p:cNvSpPr>
          <p:nvPr/>
        </p:nvSpPr>
        <p:spPr bwMode="auto">
          <a:xfrm>
            <a:off x="1905000" y="1295400"/>
            <a:ext cx="8382000" cy="495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DB813"/>
              </a:buClr>
              <a:buFont typeface="Times" pitchFamily="18" charset="0"/>
              <a:buChar char="•"/>
              <a:defRPr sz="2800">
                <a:solidFill>
                  <a:srgbClr val="002F5F"/>
                </a:solidFill>
                <a:latin typeface="+mn-lt"/>
                <a:ea typeface="+mn-ea"/>
                <a:cs typeface="+mn-cs"/>
              </a:defRPr>
            </a:lvl1pPr>
            <a:lvl2pPr marL="742950" indent="-285750" algn="l" rtl="0" eaLnBrk="1" fontAlgn="base" hangingPunct="1">
              <a:spcBef>
                <a:spcPct val="20000"/>
              </a:spcBef>
              <a:spcAft>
                <a:spcPct val="0"/>
              </a:spcAft>
              <a:buClr>
                <a:srgbClr val="DD6021"/>
              </a:buClr>
              <a:buChar char="–"/>
              <a:defRPr sz="2400">
                <a:solidFill>
                  <a:srgbClr val="002F5F"/>
                </a:solidFill>
                <a:latin typeface="+mn-lt"/>
                <a:ea typeface="+mn-ea"/>
                <a:cs typeface="+mn-cs"/>
              </a:defRPr>
            </a:lvl2pPr>
            <a:lvl3pPr marL="1143000" indent="-228600" algn="l" rtl="0" eaLnBrk="1" fontAlgn="base" hangingPunct="1">
              <a:spcBef>
                <a:spcPct val="20000"/>
              </a:spcBef>
              <a:spcAft>
                <a:spcPct val="0"/>
              </a:spcAft>
              <a:buClr>
                <a:srgbClr val="FDB813"/>
              </a:buClr>
              <a:buChar char="•"/>
              <a:defRPr sz="2000">
                <a:solidFill>
                  <a:srgbClr val="002F5F"/>
                </a:solidFill>
                <a:latin typeface="+mn-lt"/>
                <a:ea typeface="+mn-ea"/>
                <a:cs typeface="+mn-cs"/>
              </a:defRPr>
            </a:lvl3pPr>
            <a:lvl4pPr marL="1600200" indent="-228600" algn="l" rtl="0" eaLnBrk="1" fontAlgn="base" hangingPunct="1">
              <a:spcBef>
                <a:spcPct val="20000"/>
              </a:spcBef>
              <a:spcAft>
                <a:spcPct val="0"/>
              </a:spcAft>
              <a:buClr>
                <a:srgbClr val="DD6021"/>
              </a:buClr>
              <a:buChar char="–"/>
              <a:defRPr sz="2000">
                <a:solidFill>
                  <a:srgbClr val="002F5F"/>
                </a:solidFill>
                <a:latin typeface="+mn-lt"/>
                <a:ea typeface="+mn-ea"/>
                <a:cs typeface="+mn-cs"/>
              </a:defRPr>
            </a:lvl4pPr>
            <a:lvl5pPr marL="2057400" indent="-228600" algn="l" rtl="0" eaLnBrk="1" fontAlgn="base" hangingPunct="1">
              <a:spcBef>
                <a:spcPct val="20000"/>
              </a:spcBef>
              <a:spcAft>
                <a:spcPct val="0"/>
              </a:spcAft>
              <a:buClr>
                <a:srgbClr val="FDB813"/>
              </a:buClr>
              <a:buFont typeface="Times" pitchFamily="18" charset="0"/>
              <a:buChar char="•"/>
              <a:defRPr sz="2000">
                <a:solidFill>
                  <a:srgbClr val="002F5F"/>
                </a:solidFill>
                <a:latin typeface="+mn-lt"/>
                <a:ea typeface="+mn-ea"/>
                <a:cs typeface="+mn-cs"/>
              </a:defRPr>
            </a:lvl5pPr>
            <a:lvl6pPr marL="25146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6pPr>
            <a:lvl7pPr marL="29718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7pPr>
            <a:lvl8pPr marL="34290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8pPr>
            <a:lvl9pPr marL="38862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9pPr>
          </a:lstStyle>
          <a:p>
            <a:pPr>
              <a:buClr>
                <a:schemeClr val="tx1"/>
              </a:buClr>
            </a:pPr>
            <a:r>
              <a:rPr lang="en-US" b="1" dirty="0"/>
              <a:t>Navigate commands</a:t>
            </a:r>
          </a:p>
          <a:p>
            <a:pPr marL="342900" lvl="1" indent="-342900">
              <a:buClr>
                <a:srgbClr val="FDB813"/>
              </a:buClr>
              <a:buFont typeface="Wingdings" pitchFamily="2" charset="2"/>
              <a:buChar char="Ø"/>
            </a:pPr>
            <a:endParaRPr lang="en-US" sz="2000" b="1" dirty="0"/>
          </a:p>
          <a:p>
            <a:pPr marL="342900" lvl="1" indent="-342900">
              <a:buClr>
                <a:srgbClr val="FDB813"/>
              </a:buClr>
              <a:buFont typeface="Wingdings" pitchFamily="2" charset="2"/>
              <a:buChar char="Ø"/>
            </a:pPr>
            <a:endParaRPr lang="en-US" sz="2000" b="1" dirty="0"/>
          </a:p>
          <a:p>
            <a:pPr marL="742950" lvl="2" indent="-342900">
              <a:buFont typeface="Wingdings" pitchFamily="2" charset="2"/>
              <a:buChar char="Ø"/>
            </a:pPr>
            <a:endParaRPr lang="en-US" sz="1600" dirty="0"/>
          </a:p>
          <a:p>
            <a:pPr>
              <a:buFont typeface="Wingdings" pitchFamily="2" charset="2"/>
              <a:buChar char="Ø"/>
            </a:pPr>
            <a:endParaRPr lang="en-US" sz="2000" b="1" dirty="0"/>
          </a:p>
          <a:p>
            <a:pPr marL="0" indent="0">
              <a:buNone/>
            </a:pPr>
            <a:endParaRPr lang="en-US" sz="2000" dirty="0"/>
          </a:p>
          <a:p>
            <a:pPr marL="0" indent="0">
              <a:buNone/>
            </a:pPr>
            <a:endParaRPr lang="en-US" sz="2000" dirty="0"/>
          </a:p>
          <a:p>
            <a:pPr marL="0" indent="0">
              <a:buNone/>
            </a:pPr>
            <a:endParaRPr lang="en-US" sz="2000" dirty="0"/>
          </a:p>
        </p:txBody>
      </p:sp>
      <p:graphicFrame>
        <p:nvGraphicFramePr>
          <p:cNvPr id="3" name="Table 2"/>
          <p:cNvGraphicFramePr>
            <a:graphicFrameLocks noGrp="1"/>
          </p:cNvGraphicFramePr>
          <p:nvPr>
            <p:extLst/>
          </p:nvPr>
        </p:nvGraphicFramePr>
        <p:xfrm>
          <a:off x="1951540" y="1905001"/>
          <a:ext cx="8335460" cy="3962399"/>
        </p:xfrm>
        <a:graphic>
          <a:graphicData uri="http://schemas.openxmlformats.org/drawingml/2006/table">
            <a:tbl>
              <a:tblPr/>
              <a:tblGrid>
                <a:gridCol w="3001460"/>
                <a:gridCol w="5334000"/>
              </a:tblGrid>
              <a:tr h="927781">
                <a:tc>
                  <a:txBody>
                    <a:bodyPr/>
                    <a:lstStyle/>
                    <a:p>
                      <a:pPr algn="ctr"/>
                      <a:r>
                        <a:rPr lang="en-US" sz="1600" b="1" dirty="0">
                          <a:effectLst/>
                        </a:rPr>
                        <a:t>navigate().to()</a:t>
                      </a:r>
                      <a:endParaRPr lang="en-US" sz="1600" dirty="0">
                        <a:effectLst/>
                      </a:endParaRPr>
                    </a:p>
                    <a:p>
                      <a:pPr algn="ctr"/>
                      <a:r>
                        <a:rPr lang="en-US" sz="1600" i="1" dirty="0">
                          <a:effectLst/>
                        </a:rPr>
                        <a:t>Sample usage:</a:t>
                      </a:r>
                      <a:endParaRPr lang="en-US" sz="1600" dirty="0">
                        <a:effectLst/>
                      </a:endParaRPr>
                    </a:p>
                    <a:p>
                      <a:pPr algn="ctr"/>
                      <a:r>
                        <a:rPr lang="en-US" sz="1600" dirty="0">
                          <a:effectLst/>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Font typeface="Arial"/>
                        <a:buChar char="•"/>
                      </a:pPr>
                      <a:r>
                        <a:rPr lang="en-US" sz="1600"/>
                        <a:t>It automatically </a:t>
                      </a:r>
                      <a:r>
                        <a:rPr lang="en-US" sz="1600" b="1"/>
                        <a:t>opens a new browser window and fetches the page</a:t>
                      </a:r>
                      <a:r>
                        <a:rPr lang="en-US" sz="1600"/>
                        <a:t> that you specify inside its parentheses.</a:t>
                      </a:r>
                    </a:p>
                    <a:p>
                      <a:pPr algn="ctr">
                        <a:buFont typeface="Arial"/>
                        <a:buChar char="•"/>
                      </a:pPr>
                      <a:r>
                        <a:rPr lang="en-US" sz="1600" b="1"/>
                        <a:t>It does exactly the same thing as the get() method.</a:t>
                      </a:r>
                      <a:endParaRPr lang="en-US" sz="16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27781">
                <a:tc>
                  <a:txBody>
                    <a:bodyPr/>
                    <a:lstStyle/>
                    <a:p>
                      <a:pPr algn="ctr"/>
                      <a:r>
                        <a:rPr lang="en-US" sz="1600" b="1" dirty="0">
                          <a:effectLst/>
                        </a:rPr>
                        <a:t>navigate().refresh()</a:t>
                      </a:r>
                      <a:endParaRPr lang="en-US" sz="1600" dirty="0">
                        <a:effectLst/>
                      </a:endParaRPr>
                    </a:p>
                    <a:p>
                      <a:pPr algn="ctr"/>
                      <a:r>
                        <a:rPr lang="en-US" sz="1600" i="1" dirty="0">
                          <a:effectLst/>
                        </a:rPr>
                        <a:t>Sample usage:</a:t>
                      </a:r>
                      <a:endParaRPr lang="en-US" sz="1600" dirty="0">
                        <a:effectLst/>
                      </a:endParaRPr>
                    </a:p>
                    <a:p>
                      <a:pPr algn="ctr"/>
                      <a:r>
                        <a:rPr lang="en-US" sz="1600" dirty="0">
                          <a:effectLst/>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Font typeface="Arial"/>
                        <a:buChar char="•"/>
                      </a:pPr>
                      <a:r>
                        <a:rPr lang="en-US" sz="1600" dirty="0"/>
                        <a:t>Needs no parameters.</a:t>
                      </a:r>
                    </a:p>
                    <a:p>
                      <a:pPr algn="ctr">
                        <a:buFont typeface="Arial"/>
                        <a:buChar char="•"/>
                      </a:pPr>
                      <a:r>
                        <a:rPr lang="en-US" sz="1600" dirty="0"/>
                        <a:t>It </a:t>
                      </a:r>
                      <a:r>
                        <a:rPr lang="en-US" sz="1600" b="1" dirty="0"/>
                        <a:t>refreshes</a:t>
                      </a:r>
                      <a:r>
                        <a:rPr lang="en-US" sz="1600" dirty="0"/>
                        <a:t> the current page.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27781">
                <a:tc>
                  <a:txBody>
                    <a:bodyPr/>
                    <a:lstStyle/>
                    <a:p>
                      <a:pPr algn="ctr"/>
                      <a:r>
                        <a:rPr lang="en-US" sz="1600" b="1">
                          <a:effectLst/>
                        </a:rPr>
                        <a:t>navigate().back()</a:t>
                      </a:r>
                      <a:endParaRPr lang="en-US" sz="1600">
                        <a:effectLst/>
                      </a:endParaRPr>
                    </a:p>
                    <a:p>
                      <a:pPr algn="ctr"/>
                      <a:r>
                        <a:rPr lang="en-US" sz="1600" i="1">
                          <a:effectLst/>
                        </a:rPr>
                        <a:t>Sample usage:</a:t>
                      </a:r>
                      <a:endParaRPr lang="en-US" sz="1600">
                        <a:effectLst/>
                      </a:endParaRPr>
                    </a:p>
                    <a:p>
                      <a:pPr algn="ctr"/>
                      <a:r>
                        <a:rPr lang="en-US" sz="1600">
                          <a:effectLst/>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Font typeface="Arial"/>
                        <a:buChar char="•"/>
                      </a:pPr>
                      <a:r>
                        <a:rPr lang="en-US" sz="1600" dirty="0"/>
                        <a:t>Needs no parameters</a:t>
                      </a:r>
                    </a:p>
                    <a:p>
                      <a:pPr algn="ctr">
                        <a:buFont typeface="Arial"/>
                        <a:buChar char="•"/>
                      </a:pPr>
                      <a:r>
                        <a:rPr lang="en-US" sz="1600" dirty="0"/>
                        <a:t>Takes you </a:t>
                      </a:r>
                      <a:r>
                        <a:rPr lang="en-US" sz="1600" b="1" dirty="0"/>
                        <a:t>back by one page</a:t>
                      </a:r>
                      <a:r>
                        <a:rPr lang="en-US" sz="1600" dirty="0"/>
                        <a:t> on the browser’s history.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79056">
                <a:tc>
                  <a:txBody>
                    <a:bodyPr/>
                    <a:lstStyle/>
                    <a:p>
                      <a:pPr algn="ctr"/>
                      <a:r>
                        <a:rPr lang="en-US" sz="1600" b="1">
                          <a:effectLst/>
                        </a:rPr>
                        <a:t>navigate().forward()</a:t>
                      </a:r>
                      <a:endParaRPr lang="en-US" sz="1600">
                        <a:effectLst/>
                      </a:endParaRPr>
                    </a:p>
                    <a:p>
                      <a:pPr algn="ctr"/>
                      <a:r>
                        <a:rPr lang="en-US" sz="1600" i="1">
                          <a:effectLst/>
                        </a:rPr>
                        <a:t>Sample usage:</a:t>
                      </a:r>
                      <a:endParaRPr lang="en-US" sz="1600">
                        <a:effectLst/>
                      </a:endParaRPr>
                    </a:p>
                    <a:p>
                      <a:pPr algn="ctr"/>
                      <a:r>
                        <a:rPr lang="en-US" sz="1600">
                          <a:effectLst/>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Font typeface="Arial"/>
                        <a:buChar char="•"/>
                      </a:pPr>
                      <a:r>
                        <a:rPr lang="en-US" sz="1600" dirty="0"/>
                        <a:t>Needs no parameters</a:t>
                      </a:r>
                    </a:p>
                    <a:p>
                      <a:pPr algn="ctr">
                        <a:buFont typeface="Arial"/>
                        <a:buChar char="•"/>
                      </a:pPr>
                      <a:r>
                        <a:rPr lang="en-US" sz="1600" dirty="0"/>
                        <a:t>Takes you </a:t>
                      </a:r>
                      <a:r>
                        <a:rPr lang="en-US" sz="1600" b="1" dirty="0"/>
                        <a:t>forward by one page</a:t>
                      </a:r>
                      <a:r>
                        <a:rPr lang="en-US" sz="1600" dirty="0"/>
                        <a:t> on the browser’s history.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5469180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Scripting with </a:t>
            </a:r>
            <a:r>
              <a:rPr lang="en-US" b="1" dirty="0" err="1"/>
              <a:t>WebDriver</a:t>
            </a:r>
            <a:endParaRPr lang="en-US" dirty="0"/>
          </a:p>
        </p:txBody>
      </p:sp>
      <p:sp>
        <p:nvSpPr>
          <p:cNvPr id="9" name="Content Placeholder 2"/>
          <p:cNvSpPr txBox="1">
            <a:spLocks/>
          </p:cNvSpPr>
          <p:nvPr/>
        </p:nvSpPr>
        <p:spPr bwMode="auto">
          <a:xfrm>
            <a:off x="1905000" y="1295400"/>
            <a:ext cx="8382000" cy="495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DB813"/>
              </a:buClr>
              <a:buFont typeface="Times" pitchFamily="18" charset="0"/>
              <a:buChar char="•"/>
              <a:defRPr sz="2800">
                <a:solidFill>
                  <a:srgbClr val="002F5F"/>
                </a:solidFill>
                <a:latin typeface="+mn-lt"/>
                <a:ea typeface="+mn-ea"/>
                <a:cs typeface="+mn-cs"/>
              </a:defRPr>
            </a:lvl1pPr>
            <a:lvl2pPr marL="742950" indent="-285750" algn="l" rtl="0" eaLnBrk="1" fontAlgn="base" hangingPunct="1">
              <a:spcBef>
                <a:spcPct val="20000"/>
              </a:spcBef>
              <a:spcAft>
                <a:spcPct val="0"/>
              </a:spcAft>
              <a:buClr>
                <a:srgbClr val="DD6021"/>
              </a:buClr>
              <a:buChar char="–"/>
              <a:defRPr sz="2400">
                <a:solidFill>
                  <a:srgbClr val="002F5F"/>
                </a:solidFill>
                <a:latin typeface="+mn-lt"/>
                <a:ea typeface="+mn-ea"/>
                <a:cs typeface="+mn-cs"/>
              </a:defRPr>
            </a:lvl2pPr>
            <a:lvl3pPr marL="1143000" indent="-228600" algn="l" rtl="0" eaLnBrk="1" fontAlgn="base" hangingPunct="1">
              <a:spcBef>
                <a:spcPct val="20000"/>
              </a:spcBef>
              <a:spcAft>
                <a:spcPct val="0"/>
              </a:spcAft>
              <a:buClr>
                <a:srgbClr val="FDB813"/>
              </a:buClr>
              <a:buChar char="•"/>
              <a:defRPr sz="2000">
                <a:solidFill>
                  <a:srgbClr val="002F5F"/>
                </a:solidFill>
                <a:latin typeface="+mn-lt"/>
                <a:ea typeface="+mn-ea"/>
                <a:cs typeface="+mn-cs"/>
              </a:defRPr>
            </a:lvl3pPr>
            <a:lvl4pPr marL="1600200" indent="-228600" algn="l" rtl="0" eaLnBrk="1" fontAlgn="base" hangingPunct="1">
              <a:spcBef>
                <a:spcPct val="20000"/>
              </a:spcBef>
              <a:spcAft>
                <a:spcPct val="0"/>
              </a:spcAft>
              <a:buClr>
                <a:srgbClr val="DD6021"/>
              </a:buClr>
              <a:buChar char="–"/>
              <a:defRPr sz="2000">
                <a:solidFill>
                  <a:srgbClr val="002F5F"/>
                </a:solidFill>
                <a:latin typeface="+mn-lt"/>
                <a:ea typeface="+mn-ea"/>
                <a:cs typeface="+mn-cs"/>
              </a:defRPr>
            </a:lvl4pPr>
            <a:lvl5pPr marL="2057400" indent="-228600" algn="l" rtl="0" eaLnBrk="1" fontAlgn="base" hangingPunct="1">
              <a:spcBef>
                <a:spcPct val="20000"/>
              </a:spcBef>
              <a:spcAft>
                <a:spcPct val="0"/>
              </a:spcAft>
              <a:buClr>
                <a:srgbClr val="FDB813"/>
              </a:buClr>
              <a:buFont typeface="Times" pitchFamily="18" charset="0"/>
              <a:buChar char="•"/>
              <a:defRPr sz="2000">
                <a:solidFill>
                  <a:srgbClr val="002F5F"/>
                </a:solidFill>
                <a:latin typeface="+mn-lt"/>
                <a:ea typeface="+mn-ea"/>
                <a:cs typeface="+mn-cs"/>
              </a:defRPr>
            </a:lvl5pPr>
            <a:lvl6pPr marL="25146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6pPr>
            <a:lvl7pPr marL="29718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7pPr>
            <a:lvl8pPr marL="34290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8pPr>
            <a:lvl9pPr marL="38862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9pPr>
          </a:lstStyle>
          <a:p>
            <a:pPr>
              <a:buClr>
                <a:schemeClr val="tx1"/>
              </a:buClr>
            </a:pPr>
            <a:r>
              <a:rPr lang="en-US" b="1" dirty="0"/>
              <a:t>Closing and Quitting Browser Windows</a:t>
            </a:r>
          </a:p>
          <a:p>
            <a:pPr marL="342900" lvl="1" indent="-342900">
              <a:buClr>
                <a:srgbClr val="FDB813"/>
              </a:buClr>
              <a:buFont typeface="Wingdings" pitchFamily="2" charset="2"/>
              <a:buChar char="Ø"/>
            </a:pPr>
            <a:endParaRPr lang="en-US" sz="2000" b="1" dirty="0"/>
          </a:p>
          <a:p>
            <a:pPr marL="342900" lvl="1" indent="-342900">
              <a:buClr>
                <a:srgbClr val="FDB813"/>
              </a:buClr>
              <a:buFont typeface="Wingdings" pitchFamily="2" charset="2"/>
              <a:buChar char="Ø"/>
            </a:pPr>
            <a:endParaRPr lang="en-US" sz="2000" b="1" dirty="0"/>
          </a:p>
          <a:p>
            <a:pPr marL="742950" lvl="2" indent="-342900">
              <a:buFont typeface="Wingdings" pitchFamily="2" charset="2"/>
              <a:buChar char="Ø"/>
            </a:pPr>
            <a:endParaRPr lang="en-US" sz="1600" dirty="0"/>
          </a:p>
          <a:p>
            <a:pPr>
              <a:buFont typeface="Wingdings" pitchFamily="2" charset="2"/>
              <a:buChar char="Ø"/>
            </a:pPr>
            <a:endParaRPr lang="en-US" sz="2000" b="1" dirty="0"/>
          </a:p>
          <a:p>
            <a:pPr marL="0" indent="0">
              <a:buNone/>
            </a:pPr>
            <a:endParaRPr lang="en-US" sz="2000" dirty="0"/>
          </a:p>
          <a:p>
            <a:pPr marL="0" indent="0">
              <a:buNone/>
            </a:pPr>
            <a:endParaRPr lang="en-US" sz="2000" dirty="0"/>
          </a:p>
          <a:p>
            <a:pPr marL="0" indent="0">
              <a:buNone/>
            </a:pPr>
            <a:endParaRPr lang="en-US" sz="2000" dirty="0"/>
          </a:p>
        </p:txBody>
      </p:sp>
      <p:pic>
        <p:nvPicPr>
          <p:cNvPr id="12290" name="Picture 2" descr="C:\Documents and Settings\25729\Desktop\selenium\image02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0320" y="3601873"/>
            <a:ext cx="4095750" cy="2809875"/>
          </a:xfrm>
          <a:prstGeom prst="rect">
            <a:avLst/>
          </a:prstGeom>
          <a:noFill/>
          <a:extLst>
            <a:ext uri="{909E8E84-426E-40DD-AFC4-6F175D3DCCD1}">
              <a14:hiddenFill xmlns:a14="http://schemas.microsoft.com/office/drawing/2010/main">
                <a:solidFill>
                  <a:srgbClr val="FFFFFF"/>
                </a:solidFill>
              </a14:hiddenFill>
            </a:ext>
          </a:extLst>
        </p:spPr>
      </p:pic>
      <p:pic>
        <p:nvPicPr>
          <p:cNvPr id="12291" name="Picture 3" descr="C:\Documents and Settings\25729\Desktop\selenium\image03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3501" y="2058538"/>
            <a:ext cx="7085908" cy="1175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59565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Scripting with </a:t>
            </a:r>
            <a:r>
              <a:rPr lang="en-US" b="1" dirty="0" err="1"/>
              <a:t>WebDriver</a:t>
            </a:r>
            <a:endParaRPr lang="en-US" dirty="0"/>
          </a:p>
        </p:txBody>
      </p:sp>
      <p:sp>
        <p:nvSpPr>
          <p:cNvPr id="9" name="Content Placeholder 2"/>
          <p:cNvSpPr txBox="1">
            <a:spLocks/>
          </p:cNvSpPr>
          <p:nvPr/>
        </p:nvSpPr>
        <p:spPr bwMode="auto">
          <a:xfrm>
            <a:off x="736979" y="827012"/>
            <a:ext cx="10263117" cy="54782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DB813"/>
              </a:buClr>
              <a:buFont typeface="Times" pitchFamily="18" charset="0"/>
              <a:buChar char="•"/>
              <a:defRPr sz="2800">
                <a:solidFill>
                  <a:srgbClr val="002F5F"/>
                </a:solidFill>
                <a:latin typeface="+mn-lt"/>
                <a:ea typeface="+mn-ea"/>
                <a:cs typeface="+mn-cs"/>
              </a:defRPr>
            </a:lvl1pPr>
            <a:lvl2pPr marL="742950" indent="-285750" algn="l" rtl="0" eaLnBrk="1" fontAlgn="base" hangingPunct="1">
              <a:spcBef>
                <a:spcPct val="20000"/>
              </a:spcBef>
              <a:spcAft>
                <a:spcPct val="0"/>
              </a:spcAft>
              <a:buClr>
                <a:srgbClr val="DD6021"/>
              </a:buClr>
              <a:buChar char="–"/>
              <a:defRPr sz="2400">
                <a:solidFill>
                  <a:srgbClr val="002F5F"/>
                </a:solidFill>
                <a:latin typeface="+mn-lt"/>
                <a:ea typeface="+mn-ea"/>
                <a:cs typeface="+mn-cs"/>
              </a:defRPr>
            </a:lvl2pPr>
            <a:lvl3pPr marL="1143000" indent="-228600" algn="l" rtl="0" eaLnBrk="1" fontAlgn="base" hangingPunct="1">
              <a:spcBef>
                <a:spcPct val="20000"/>
              </a:spcBef>
              <a:spcAft>
                <a:spcPct val="0"/>
              </a:spcAft>
              <a:buClr>
                <a:srgbClr val="FDB813"/>
              </a:buClr>
              <a:buChar char="•"/>
              <a:defRPr sz="2000">
                <a:solidFill>
                  <a:srgbClr val="002F5F"/>
                </a:solidFill>
                <a:latin typeface="+mn-lt"/>
                <a:ea typeface="+mn-ea"/>
                <a:cs typeface="+mn-cs"/>
              </a:defRPr>
            </a:lvl3pPr>
            <a:lvl4pPr marL="1600200" indent="-228600" algn="l" rtl="0" eaLnBrk="1" fontAlgn="base" hangingPunct="1">
              <a:spcBef>
                <a:spcPct val="20000"/>
              </a:spcBef>
              <a:spcAft>
                <a:spcPct val="0"/>
              </a:spcAft>
              <a:buClr>
                <a:srgbClr val="DD6021"/>
              </a:buClr>
              <a:buChar char="–"/>
              <a:defRPr sz="2000">
                <a:solidFill>
                  <a:srgbClr val="002F5F"/>
                </a:solidFill>
                <a:latin typeface="+mn-lt"/>
                <a:ea typeface="+mn-ea"/>
                <a:cs typeface="+mn-cs"/>
              </a:defRPr>
            </a:lvl4pPr>
            <a:lvl5pPr marL="2057400" indent="-228600" algn="l" rtl="0" eaLnBrk="1" fontAlgn="base" hangingPunct="1">
              <a:spcBef>
                <a:spcPct val="20000"/>
              </a:spcBef>
              <a:spcAft>
                <a:spcPct val="0"/>
              </a:spcAft>
              <a:buClr>
                <a:srgbClr val="FDB813"/>
              </a:buClr>
              <a:buFont typeface="Times" pitchFamily="18" charset="0"/>
              <a:buChar char="•"/>
              <a:defRPr sz="2000">
                <a:solidFill>
                  <a:srgbClr val="002F5F"/>
                </a:solidFill>
                <a:latin typeface="+mn-lt"/>
                <a:ea typeface="+mn-ea"/>
                <a:cs typeface="+mn-cs"/>
              </a:defRPr>
            </a:lvl5pPr>
            <a:lvl6pPr marL="25146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6pPr>
            <a:lvl7pPr marL="29718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7pPr>
            <a:lvl8pPr marL="34290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8pPr>
            <a:lvl9pPr marL="38862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9pPr>
          </a:lstStyle>
          <a:p>
            <a:pPr marL="342900" lvl="1" indent="-342900">
              <a:buClr>
                <a:schemeClr val="tx1"/>
              </a:buClr>
              <a:buFont typeface="Arial" panose="020B0604020202020204" pitchFamily="34" charset="0"/>
              <a:buChar char="•"/>
            </a:pPr>
            <a:r>
              <a:rPr lang="en-US" sz="2000" b="1" dirty="0"/>
              <a:t>Waits</a:t>
            </a:r>
          </a:p>
          <a:p>
            <a:pPr lvl="1">
              <a:buClr>
                <a:schemeClr val="tx1"/>
              </a:buClr>
              <a:buFont typeface="Arial" panose="020B0604020202020204" pitchFamily="34" charset="0"/>
              <a:buChar char="•"/>
            </a:pPr>
            <a:r>
              <a:rPr lang="en-US" sz="1600" b="1" dirty="0"/>
              <a:t>There are two kinds of waits</a:t>
            </a:r>
            <a:r>
              <a:rPr lang="en-US" sz="1600" b="1" dirty="0" smtClean="0"/>
              <a:t>.</a:t>
            </a:r>
          </a:p>
          <a:p>
            <a:pPr lvl="1">
              <a:buClr>
                <a:schemeClr val="tx1"/>
              </a:buClr>
              <a:buFont typeface="Arial" panose="020B0604020202020204" pitchFamily="34" charset="0"/>
              <a:buChar char="•"/>
            </a:pPr>
            <a:endParaRPr lang="en-US" sz="1600" b="1" dirty="0"/>
          </a:p>
          <a:p>
            <a:pPr lvl="2">
              <a:buClr>
                <a:schemeClr val="tx1"/>
              </a:buClr>
              <a:buFont typeface="Arial" panose="020B0604020202020204" pitchFamily="34" charset="0"/>
              <a:buChar char="•"/>
            </a:pPr>
            <a:r>
              <a:rPr lang="en-US" sz="1600" dirty="0"/>
              <a:t>Implicit wait – used to set the default waiting time throughout the program</a:t>
            </a:r>
          </a:p>
          <a:p>
            <a:pPr lvl="2">
              <a:buClr>
                <a:schemeClr val="tx1"/>
              </a:buClr>
              <a:buFont typeface="Arial" panose="020B0604020202020204" pitchFamily="34" charset="0"/>
              <a:buChar char="•"/>
            </a:pPr>
            <a:r>
              <a:rPr lang="en-US" sz="1600" dirty="0"/>
              <a:t>Explicit wait – used to set the waiting time for a particular instance </a:t>
            </a:r>
            <a:r>
              <a:rPr lang="en-US" sz="1600" dirty="0" smtClean="0"/>
              <a:t>only</a:t>
            </a:r>
          </a:p>
          <a:p>
            <a:pPr marL="914400" lvl="2" indent="0">
              <a:buClr>
                <a:schemeClr val="tx1"/>
              </a:buClr>
              <a:buNone/>
            </a:pPr>
            <a:endParaRPr lang="en-US" sz="1200" dirty="0"/>
          </a:p>
          <a:p>
            <a:pPr lvl="1">
              <a:buClr>
                <a:schemeClr val="tx1"/>
              </a:buClr>
              <a:buFont typeface="Arial" panose="020B0604020202020204" pitchFamily="34" charset="0"/>
              <a:buChar char="•"/>
            </a:pPr>
            <a:r>
              <a:rPr lang="en-US" sz="1600" b="1" dirty="0"/>
              <a:t>Implicit Wait</a:t>
            </a:r>
          </a:p>
          <a:p>
            <a:pPr marL="742950" lvl="2" indent="-342900">
              <a:buClr>
                <a:schemeClr val="tx1"/>
              </a:buClr>
              <a:buFont typeface="Arial" panose="020B0604020202020204" pitchFamily="34" charset="0"/>
              <a:buChar char="•"/>
            </a:pPr>
            <a:endParaRPr lang="en-US" sz="1600" b="1" dirty="0"/>
          </a:p>
          <a:p>
            <a:pPr marL="342900" lvl="1" indent="-342900">
              <a:buClr>
                <a:schemeClr val="tx1"/>
              </a:buClr>
              <a:buFont typeface="Arial" panose="020B0604020202020204" pitchFamily="34" charset="0"/>
              <a:buChar char="•"/>
            </a:pPr>
            <a:endParaRPr lang="en-US" sz="2000" b="1" dirty="0"/>
          </a:p>
          <a:p>
            <a:pPr marL="342900" lvl="1" indent="-342900">
              <a:buClr>
                <a:schemeClr val="tx1"/>
              </a:buClr>
              <a:buFont typeface="Arial" panose="020B0604020202020204" pitchFamily="34" charset="0"/>
              <a:buChar char="•"/>
            </a:pPr>
            <a:endParaRPr lang="en-US" sz="2000" b="1" dirty="0"/>
          </a:p>
          <a:p>
            <a:pPr marL="742950" lvl="2" indent="-342900">
              <a:buClr>
                <a:schemeClr val="tx1"/>
              </a:buClr>
              <a:buFont typeface="Arial" panose="020B0604020202020204" pitchFamily="34" charset="0"/>
              <a:buChar char="•"/>
            </a:pPr>
            <a:endParaRPr lang="en-US" sz="1600" dirty="0"/>
          </a:p>
          <a:p>
            <a:pPr lvl="1">
              <a:buClr>
                <a:schemeClr val="tx1"/>
              </a:buClr>
              <a:buFont typeface="Arial" panose="020B0604020202020204" pitchFamily="34" charset="0"/>
              <a:buChar char="•"/>
            </a:pPr>
            <a:r>
              <a:rPr lang="en-US" sz="1600" b="1" dirty="0" smtClean="0"/>
              <a:t>Explicit </a:t>
            </a:r>
            <a:r>
              <a:rPr lang="en-US" sz="1600" b="1" dirty="0"/>
              <a:t>Wait</a:t>
            </a:r>
          </a:p>
          <a:p>
            <a:pPr>
              <a:buClr>
                <a:schemeClr val="tx1"/>
              </a:buClr>
              <a:buFont typeface="Arial" panose="020B0604020202020204" pitchFamily="34" charset="0"/>
              <a:buChar char="•"/>
            </a:pPr>
            <a:endParaRPr lang="en-US" sz="2000" dirty="0"/>
          </a:p>
          <a:p>
            <a:pPr>
              <a:buClr>
                <a:schemeClr val="tx1"/>
              </a:buClr>
              <a:buFont typeface="Arial" panose="020B0604020202020204" pitchFamily="34" charset="0"/>
              <a:buChar char="•"/>
            </a:pPr>
            <a:endParaRPr lang="en-US" sz="2000" dirty="0"/>
          </a:p>
          <a:p>
            <a:pPr>
              <a:buClr>
                <a:schemeClr val="tx1"/>
              </a:buClr>
              <a:buFont typeface="Arial" panose="020B0604020202020204" pitchFamily="34" charset="0"/>
              <a:buChar char="•"/>
            </a:pPr>
            <a:endParaRPr lang="en-US" sz="2000" dirty="0"/>
          </a:p>
        </p:txBody>
      </p:sp>
      <p:pic>
        <p:nvPicPr>
          <p:cNvPr id="13314" name="Picture 2" descr="C:\Documents and Settings\25729\Desktop\selenium\image039(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1" y="2666574"/>
            <a:ext cx="6076665" cy="1530540"/>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C:\Documents and Settings\25729\Desktop\selenium\image04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1" y="5105400"/>
            <a:ext cx="5831005" cy="175260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C:\Documents and Settings\25729\Desktop\selenium\image042(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6599" y="4501913"/>
            <a:ext cx="6450008" cy="574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670826"/>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Scripting with </a:t>
            </a:r>
            <a:r>
              <a:rPr lang="en-US" b="1" dirty="0" err="1"/>
              <a:t>WebDriver</a:t>
            </a:r>
            <a:endParaRPr lang="en-US" dirty="0"/>
          </a:p>
        </p:txBody>
      </p:sp>
      <p:sp>
        <p:nvSpPr>
          <p:cNvPr id="9" name="Content Placeholder 2"/>
          <p:cNvSpPr txBox="1">
            <a:spLocks/>
          </p:cNvSpPr>
          <p:nvPr/>
        </p:nvSpPr>
        <p:spPr bwMode="auto">
          <a:xfrm>
            <a:off x="1864056" y="1090681"/>
            <a:ext cx="8382000" cy="495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DB813"/>
              </a:buClr>
              <a:buFont typeface="Times" pitchFamily="18" charset="0"/>
              <a:buChar char="•"/>
              <a:defRPr sz="2800">
                <a:solidFill>
                  <a:srgbClr val="002F5F"/>
                </a:solidFill>
                <a:latin typeface="+mn-lt"/>
                <a:ea typeface="+mn-ea"/>
                <a:cs typeface="+mn-cs"/>
              </a:defRPr>
            </a:lvl1pPr>
            <a:lvl2pPr marL="742950" indent="-285750" algn="l" rtl="0" eaLnBrk="1" fontAlgn="base" hangingPunct="1">
              <a:spcBef>
                <a:spcPct val="20000"/>
              </a:spcBef>
              <a:spcAft>
                <a:spcPct val="0"/>
              </a:spcAft>
              <a:buClr>
                <a:srgbClr val="DD6021"/>
              </a:buClr>
              <a:buChar char="–"/>
              <a:defRPr sz="2400">
                <a:solidFill>
                  <a:srgbClr val="002F5F"/>
                </a:solidFill>
                <a:latin typeface="+mn-lt"/>
                <a:ea typeface="+mn-ea"/>
                <a:cs typeface="+mn-cs"/>
              </a:defRPr>
            </a:lvl2pPr>
            <a:lvl3pPr marL="1143000" indent="-228600" algn="l" rtl="0" eaLnBrk="1" fontAlgn="base" hangingPunct="1">
              <a:spcBef>
                <a:spcPct val="20000"/>
              </a:spcBef>
              <a:spcAft>
                <a:spcPct val="0"/>
              </a:spcAft>
              <a:buClr>
                <a:srgbClr val="FDB813"/>
              </a:buClr>
              <a:buChar char="•"/>
              <a:defRPr sz="2000">
                <a:solidFill>
                  <a:srgbClr val="002F5F"/>
                </a:solidFill>
                <a:latin typeface="+mn-lt"/>
                <a:ea typeface="+mn-ea"/>
                <a:cs typeface="+mn-cs"/>
              </a:defRPr>
            </a:lvl3pPr>
            <a:lvl4pPr marL="1600200" indent="-228600" algn="l" rtl="0" eaLnBrk="1" fontAlgn="base" hangingPunct="1">
              <a:spcBef>
                <a:spcPct val="20000"/>
              </a:spcBef>
              <a:spcAft>
                <a:spcPct val="0"/>
              </a:spcAft>
              <a:buClr>
                <a:srgbClr val="DD6021"/>
              </a:buClr>
              <a:buChar char="–"/>
              <a:defRPr sz="2000">
                <a:solidFill>
                  <a:srgbClr val="002F5F"/>
                </a:solidFill>
                <a:latin typeface="+mn-lt"/>
                <a:ea typeface="+mn-ea"/>
                <a:cs typeface="+mn-cs"/>
              </a:defRPr>
            </a:lvl4pPr>
            <a:lvl5pPr marL="2057400" indent="-228600" algn="l" rtl="0" eaLnBrk="1" fontAlgn="base" hangingPunct="1">
              <a:spcBef>
                <a:spcPct val="20000"/>
              </a:spcBef>
              <a:spcAft>
                <a:spcPct val="0"/>
              </a:spcAft>
              <a:buClr>
                <a:srgbClr val="FDB813"/>
              </a:buClr>
              <a:buFont typeface="Times" pitchFamily="18" charset="0"/>
              <a:buChar char="•"/>
              <a:defRPr sz="2000">
                <a:solidFill>
                  <a:srgbClr val="002F5F"/>
                </a:solidFill>
                <a:latin typeface="+mn-lt"/>
                <a:ea typeface="+mn-ea"/>
                <a:cs typeface="+mn-cs"/>
              </a:defRPr>
            </a:lvl5pPr>
            <a:lvl6pPr marL="25146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6pPr>
            <a:lvl7pPr marL="29718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7pPr>
            <a:lvl8pPr marL="34290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8pPr>
            <a:lvl9pPr marL="38862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9pPr>
          </a:lstStyle>
          <a:p>
            <a:pPr>
              <a:buClr>
                <a:schemeClr val="tx1"/>
              </a:buClr>
              <a:buFont typeface="Arial" panose="020B0604020202020204" pitchFamily="34" charset="0"/>
              <a:buChar char="•"/>
            </a:pPr>
            <a:r>
              <a:rPr lang="en-US" sz="2100" dirty="0"/>
              <a:t>commands to access each type of element</a:t>
            </a:r>
            <a:endParaRPr lang="en-US" sz="2100" b="1" dirty="0"/>
          </a:p>
          <a:p>
            <a:pPr marL="342900" lvl="1" indent="-342900">
              <a:buClr>
                <a:srgbClr val="FDB813"/>
              </a:buClr>
              <a:buFont typeface="Wingdings" pitchFamily="2" charset="2"/>
              <a:buChar char="Ø"/>
            </a:pPr>
            <a:endParaRPr lang="en-US" sz="2000" b="1" dirty="0"/>
          </a:p>
          <a:p>
            <a:pPr marL="342900" lvl="1" indent="-342900">
              <a:buClr>
                <a:srgbClr val="FDB813"/>
              </a:buClr>
              <a:buFont typeface="Wingdings" pitchFamily="2" charset="2"/>
              <a:buChar char="Ø"/>
            </a:pPr>
            <a:endParaRPr lang="en-US" sz="2000" b="1" dirty="0"/>
          </a:p>
          <a:p>
            <a:pPr marL="742950" lvl="2" indent="-342900">
              <a:buFont typeface="Wingdings" pitchFamily="2" charset="2"/>
              <a:buChar char="Ø"/>
            </a:pPr>
            <a:endParaRPr lang="en-US" sz="1600" dirty="0"/>
          </a:p>
          <a:p>
            <a:pPr>
              <a:buFont typeface="Wingdings" pitchFamily="2" charset="2"/>
              <a:buChar char="Ø"/>
            </a:pPr>
            <a:endParaRPr lang="en-US" sz="2000" b="1" dirty="0"/>
          </a:p>
          <a:p>
            <a:pPr marL="0" indent="0">
              <a:buNone/>
            </a:pPr>
            <a:endParaRPr lang="en-US" sz="2000" dirty="0"/>
          </a:p>
          <a:p>
            <a:pPr marL="0" indent="0">
              <a:buNone/>
            </a:pPr>
            <a:endParaRPr lang="en-US" sz="2000" dirty="0"/>
          </a:p>
          <a:p>
            <a:pPr marL="0" indent="0">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2624057645"/>
              </p:ext>
            </p:extLst>
          </p:nvPr>
        </p:nvGraphicFramePr>
        <p:xfrm>
          <a:off x="1624085" y="1790700"/>
          <a:ext cx="8662916" cy="4411084"/>
        </p:xfrm>
        <a:graphic>
          <a:graphicData uri="http://schemas.openxmlformats.org/drawingml/2006/table">
            <a:tbl>
              <a:tblPr/>
              <a:tblGrid>
                <a:gridCol w="1294920"/>
                <a:gridCol w="3683998"/>
                <a:gridCol w="3683998"/>
              </a:tblGrid>
              <a:tr h="273424">
                <a:tc>
                  <a:txBody>
                    <a:bodyPr/>
                    <a:lstStyle/>
                    <a:p>
                      <a:pPr algn="ctr"/>
                      <a:r>
                        <a:rPr lang="en-US" sz="1400" b="1" dirty="0">
                          <a:effectLst/>
                        </a:rPr>
                        <a:t>Element</a:t>
                      </a:r>
                      <a:endParaRPr lang="en-US" sz="1400"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6DDE8"/>
                    </a:solidFill>
                  </a:tcPr>
                </a:tc>
                <a:tc>
                  <a:txBody>
                    <a:bodyPr/>
                    <a:lstStyle/>
                    <a:p>
                      <a:pPr algn="ctr"/>
                      <a:r>
                        <a:rPr lang="en-US" sz="1400" b="1">
                          <a:effectLst/>
                        </a:rPr>
                        <a:t>Command</a:t>
                      </a:r>
                      <a:endParaRPr lang="en-US"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6DDE8"/>
                    </a:solidFill>
                  </a:tcPr>
                </a:tc>
                <a:tc>
                  <a:txBody>
                    <a:bodyPr/>
                    <a:lstStyle/>
                    <a:p>
                      <a:pPr algn="ctr"/>
                      <a:r>
                        <a:rPr lang="en-US" sz="1400" b="1">
                          <a:effectLst/>
                        </a:rPr>
                        <a:t>Description</a:t>
                      </a:r>
                      <a:endParaRPr lang="en-US"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6DDE8"/>
                    </a:solidFill>
                  </a:tcPr>
                </a:tc>
              </a:tr>
              <a:tr h="69476">
                <a:tc rowSpan="2">
                  <a:txBody>
                    <a:bodyPr/>
                    <a:lstStyle/>
                    <a:p>
                      <a:pPr algn="ctr"/>
                      <a:r>
                        <a:rPr lang="en-US" sz="1400" b="1">
                          <a:effectLst/>
                        </a:rPr>
                        <a:t>Input Box</a:t>
                      </a:r>
                      <a:endParaRPr lang="en-US"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i="1">
                          <a:effectLst/>
                        </a:rPr>
                        <a:t>sendKeys()</a:t>
                      </a:r>
                      <a:endParaRPr lang="en-US"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effectLst/>
                        </a:rPr>
                        <a:t>used to enter values onto text boxes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7116">
                <a:tc vMerge="1">
                  <a:txBody>
                    <a:bodyPr/>
                    <a:lstStyle/>
                    <a:p>
                      <a:endParaRPr lang="en-US"/>
                    </a:p>
                  </a:txBody>
                  <a:tcPr/>
                </a:tc>
                <a:tc>
                  <a:txBody>
                    <a:bodyPr/>
                    <a:lstStyle/>
                    <a:p>
                      <a:pPr algn="ctr"/>
                      <a:r>
                        <a:rPr lang="en-US" sz="1400" i="1">
                          <a:effectLst/>
                        </a:rPr>
                        <a:t>clear()</a:t>
                      </a:r>
                      <a:endParaRPr lang="en-US"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effectLst/>
                        </a:rPr>
                        <a:t>used to clear text boxes of its current value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algn="ctr"/>
                      <a:r>
                        <a:rPr lang="en-US" sz="1400" b="1">
                          <a:effectLst/>
                        </a:rPr>
                        <a:t>Check Box,</a:t>
                      </a:r>
                      <a:endParaRPr lang="en-US" sz="1400">
                        <a:effectLst/>
                      </a:endParaRPr>
                    </a:p>
                    <a:p>
                      <a:pPr algn="ctr"/>
                      <a:r>
                        <a:rPr lang="en-US" sz="1400" b="1">
                          <a:effectLst/>
                        </a:rPr>
                        <a:t>Radio Button,</a:t>
                      </a:r>
                      <a:endParaRPr lang="en-US" sz="1400">
                        <a:effectLst/>
                      </a:endParaRPr>
                    </a:p>
                    <a:p>
                      <a:pPr algn="ctr"/>
                      <a:r>
                        <a:rPr lang="en-US" sz="1400">
                          <a:effectLst/>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i="1">
                          <a:effectLst/>
                        </a:rPr>
                        <a:t>click()</a:t>
                      </a:r>
                      <a:endParaRPr lang="en-US"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effectLst/>
                        </a:rPr>
                        <a:t>used to toggle the element on/off</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6720">
                <a:tc>
                  <a:txBody>
                    <a:bodyPr/>
                    <a:lstStyle/>
                    <a:p>
                      <a:pPr algn="ctr"/>
                      <a:r>
                        <a:rPr lang="en-US" sz="1400" b="1">
                          <a:effectLst/>
                        </a:rPr>
                        <a:t>Links</a:t>
                      </a:r>
                      <a:endParaRPr lang="en-US"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i="1">
                          <a:effectLst/>
                        </a:rPr>
                        <a:t>click()</a:t>
                      </a:r>
                      <a:endParaRPr lang="en-US"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effectLst/>
                        </a:rPr>
                        <a:t>used to click on the link and wait for page load to complete before proceeding to the next command.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400">
                <a:tc rowSpan="5">
                  <a:txBody>
                    <a:bodyPr/>
                    <a:lstStyle/>
                    <a:p>
                      <a:pPr algn="ctr"/>
                      <a:r>
                        <a:rPr lang="en-US" sz="1400" b="1">
                          <a:effectLst/>
                        </a:rPr>
                        <a:t>Drop-Down Box</a:t>
                      </a:r>
                      <a:endParaRPr lang="en-US"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i="1">
                          <a:effectLst/>
                        </a:rPr>
                        <a:t>selectByVisibleText()/</a:t>
                      </a:r>
                      <a:endParaRPr lang="en-US" sz="1400">
                        <a:effectLst/>
                      </a:endParaRPr>
                    </a:p>
                    <a:p>
                      <a:pPr algn="ctr"/>
                      <a:r>
                        <a:rPr lang="en-US" sz="1400" i="1">
                          <a:effectLst/>
                        </a:rPr>
                        <a:t>deselectByVisibleText()</a:t>
                      </a:r>
                      <a:endParaRPr lang="en-US"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effectLst/>
                        </a:rPr>
                        <a:t>selects/deselects an option by its displayed text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vMerge="1">
                  <a:txBody>
                    <a:bodyPr/>
                    <a:lstStyle/>
                    <a:p>
                      <a:endParaRPr lang="en-US"/>
                    </a:p>
                  </a:txBody>
                  <a:tcPr/>
                </a:tc>
                <a:tc>
                  <a:txBody>
                    <a:bodyPr/>
                    <a:lstStyle/>
                    <a:p>
                      <a:pPr algn="ctr"/>
                      <a:r>
                        <a:rPr lang="en-US" sz="1400" i="1">
                          <a:effectLst/>
                        </a:rPr>
                        <a:t>selectByValue()/</a:t>
                      </a:r>
                      <a:endParaRPr lang="en-US" sz="1400">
                        <a:effectLst/>
                      </a:endParaRPr>
                    </a:p>
                    <a:p>
                      <a:pPr algn="ctr"/>
                      <a:r>
                        <a:rPr lang="en-US" sz="1400" i="1">
                          <a:effectLst/>
                        </a:rPr>
                        <a:t>deselectByValue()</a:t>
                      </a:r>
                      <a:endParaRPr lang="en-US"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effectLst/>
                        </a:rPr>
                        <a:t>selects/deselects an option by the value of its “value” attribute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960">
                <a:tc vMerge="1">
                  <a:txBody>
                    <a:bodyPr/>
                    <a:lstStyle/>
                    <a:p>
                      <a:endParaRPr lang="en-US"/>
                    </a:p>
                  </a:txBody>
                  <a:tcPr/>
                </a:tc>
                <a:tc>
                  <a:txBody>
                    <a:bodyPr/>
                    <a:lstStyle/>
                    <a:p>
                      <a:pPr algn="ctr"/>
                      <a:r>
                        <a:rPr lang="en-US" sz="1400" i="1">
                          <a:effectLst/>
                        </a:rPr>
                        <a:t>selectByIndex()/</a:t>
                      </a:r>
                      <a:endParaRPr lang="en-US" sz="1400">
                        <a:effectLst/>
                      </a:endParaRPr>
                    </a:p>
                    <a:p>
                      <a:pPr algn="ctr"/>
                      <a:r>
                        <a:rPr lang="en-US" sz="1400" i="1">
                          <a:effectLst/>
                        </a:rPr>
                        <a:t>deselectByIndex()</a:t>
                      </a:r>
                      <a:endParaRPr lang="en-US"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effectLst/>
                        </a:rPr>
                        <a:t>selects/deselects an option by its index</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vMerge="1">
                  <a:txBody>
                    <a:bodyPr/>
                    <a:lstStyle/>
                    <a:p>
                      <a:endParaRPr lang="en-US"/>
                    </a:p>
                  </a:txBody>
                  <a:tcPr/>
                </a:tc>
                <a:tc>
                  <a:txBody>
                    <a:bodyPr/>
                    <a:lstStyle/>
                    <a:p>
                      <a:pPr algn="ctr"/>
                      <a:r>
                        <a:rPr lang="en-US" sz="1400" i="1">
                          <a:effectLst/>
                        </a:rPr>
                        <a:t>isMultiple()</a:t>
                      </a:r>
                      <a:endParaRPr lang="en-US"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effectLst/>
                        </a:rPr>
                        <a:t>returns TRUE if the drop-down element allows multiple selection at a time; FALSE if otherwise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200">
                <a:tc vMerge="1">
                  <a:txBody>
                    <a:bodyPr/>
                    <a:lstStyle/>
                    <a:p>
                      <a:endParaRPr lang="en-US"/>
                    </a:p>
                  </a:txBody>
                  <a:tcPr/>
                </a:tc>
                <a:tc>
                  <a:txBody>
                    <a:bodyPr/>
                    <a:lstStyle/>
                    <a:p>
                      <a:pPr algn="ctr"/>
                      <a:r>
                        <a:rPr lang="en-US" sz="1400" i="1">
                          <a:effectLst/>
                        </a:rPr>
                        <a:t>deselectAll()</a:t>
                      </a:r>
                      <a:endParaRPr lang="en-US"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effectLst/>
                        </a:rPr>
                        <a:t>deselects all previously selected options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424">
                <a:tc>
                  <a:txBody>
                    <a:bodyPr/>
                    <a:lstStyle/>
                    <a:p>
                      <a:pPr algn="ctr"/>
                      <a:r>
                        <a:rPr lang="en-US" sz="1400" b="1">
                          <a:effectLst/>
                        </a:rPr>
                        <a:t>Submit Button</a:t>
                      </a:r>
                      <a:endParaRPr lang="en-US"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i="1">
                          <a:effectLst/>
                        </a:rPr>
                        <a:t>submit()</a:t>
                      </a:r>
                      <a:endParaRPr lang="en-US"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20926583"/>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209" y="176469"/>
            <a:ext cx="8839200" cy="609599"/>
          </a:xfrm>
        </p:spPr>
        <p:txBody>
          <a:bodyPr/>
          <a:lstStyle/>
          <a:p>
            <a:r>
              <a:rPr lang="en-US" b="1" dirty="0"/>
              <a:t>Scripting with </a:t>
            </a:r>
            <a:r>
              <a:rPr lang="en-US" b="1" dirty="0" err="1"/>
              <a:t>WebDriver</a:t>
            </a:r>
            <a:endParaRPr lang="en-US" dirty="0"/>
          </a:p>
        </p:txBody>
      </p:sp>
      <p:sp>
        <p:nvSpPr>
          <p:cNvPr id="9" name="Content Placeholder 2"/>
          <p:cNvSpPr txBox="1">
            <a:spLocks/>
          </p:cNvSpPr>
          <p:nvPr/>
        </p:nvSpPr>
        <p:spPr bwMode="auto">
          <a:xfrm>
            <a:off x="1877704" y="831377"/>
            <a:ext cx="8382000" cy="495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DB813"/>
              </a:buClr>
              <a:buFont typeface="Times" pitchFamily="18" charset="0"/>
              <a:buChar char="•"/>
              <a:defRPr sz="2800">
                <a:solidFill>
                  <a:srgbClr val="002F5F"/>
                </a:solidFill>
                <a:latin typeface="+mn-lt"/>
                <a:ea typeface="+mn-ea"/>
                <a:cs typeface="+mn-cs"/>
              </a:defRPr>
            </a:lvl1pPr>
            <a:lvl2pPr marL="742950" indent="-285750" algn="l" rtl="0" eaLnBrk="1" fontAlgn="base" hangingPunct="1">
              <a:spcBef>
                <a:spcPct val="20000"/>
              </a:spcBef>
              <a:spcAft>
                <a:spcPct val="0"/>
              </a:spcAft>
              <a:buClr>
                <a:srgbClr val="DD6021"/>
              </a:buClr>
              <a:buChar char="–"/>
              <a:defRPr sz="2400">
                <a:solidFill>
                  <a:srgbClr val="002F5F"/>
                </a:solidFill>
                <a:latin typeface="+mn-lt"/>
                <a:ea typeface="+mn-ea"/>
                <a:cs typeface="+mn-cs"/>
              </a:defRPr>
            </a:lvl2pPr>
            <a:lvl3pPr marL="1143000" indent="-228600" algn="l" rtl="0" eaLnBrk="1" fontAlgn="base" hangingPunct="1">
              <a:spcBef>
                <a:spcPct val="20000"/>
              </a:spcBef>
              <a:spcAft>
                <a:spcPct val="0"/>
              </a:spcAft>
              <a:buClr>
                <a:srgbClr val="FDB813"/>
              </a:buClr>
              <a:buChar char="•"/>
              <a:defRPr sz="2000">
                <a:solidFill>
                  <a:srgbClr val="002F5F"/>
                </a:solidFill>
                <a:latin typeface="+mn-lt"/>
                <a:ea typeface="+mn-ea"/>
                <a:cs typeface="+mn-cs"/>
              </a:defRPr>
            </a:lvl3pPr>
            <a:lvl4pPr marL="1600200" indent="-228600" algn="l" rtl="0" eaLnBrk="1" fontAlgn="base" hangingPunct="1">
              <a:spcBef>
                <a:spcPct val="20000"/>
              </a:spcBef>
              <a:spcAft>
                <a:spcPct val="0"/>
              </a:spcAft>
              <a:buClr>
                <a:srgbClr val="DD6021"/>
              </a:buClr>
              <a:buChar char="–"/>
              <a:defRPr sz="2000">
                <a:solidFill>
                  <a:srgbClr val="002F5F"/>
                </a:solidFill>
                <a:latin typeface="+mn-lt"/>
                <a:ea typeface="+mn-ea"/>
                <a:cs typeface="+mn-cs"/>
              </a:defRPr>
            </a:lvl4pPr>
            <a:lvl5pPr marL="2057400" indent="-228600" algn="l" rtl="0" eaLnBrk="1" fontAlgn="base" hangingPunct="1">
              <a:spcBef>
                <a:spcPct val="20000"/>
              </a:spcBef>
              <a:spcAft>
                <a:spcPct val="0"/>
              </a:spcAft>
              <a:buClr>
                <a:srgbClr val="FDB813"/>
              </a:buClr>
              <a:buFont typeface="Times" pitchFamily="18" charset="0"/>
              <a:buChar char="•"/>
              <a:defRPr sz="2000">
                <a:solidFill>
                  <a:srgbClr val="002F5F"/>
                </a:solidFill>
                <a:latin typeface="+mn-lt"/>
                <a:ea typeface="+mn-ea"/>
                <a:cs typeface="+mn-cs"/>
              </a:defRPr>
            </a:lvl5pPr>
            <a:lvl6pPr marL="25146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6pPr>
            <a:lvl7pPr marL="29718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7pPr>
            <a:lvl8pPr marL="34290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8pPr>
            <a:lvl9pPr marL="38862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9pPr>
          </a:lstStyle>
          <a:p>
            <a:pPr>
              <a:buClr>
                <a:schemeClr val="tx1"/>
              </a:buClr>
              <a:buFont typeface="Arial" panose="020B0604020202020204" pitchFamily="34" charset="0"/>
              <a:buChar char="•"/>
            </a:pPr>
            <a:r>
              <a:rPr lang="en-US" sz="2000" b="1" dirty="0"/>
              <a:t>Handling special keyboard and mouse events </a:t>
            </a:r>
          </a:p>
          <a:p>
            <a:pPr marL="342900" lvl="1" indent="-342900">
              <a:buClr>
                <a:schemeClr val="tx1"/>
              </a:buClr>
              <a:buFont typeface="Arial" panose="020B0604020202020204" pitchFamily="34" charset="0"/>
              <a:buChar char="•"/>
            </a:pPr>
            <a:endParaRPr lang="en-US" sz="2000" b="1" dirty="0"/>
          </a:p>
          <a:p>
            <a:pPr marL="342900" lvl="1" indent="-342900">
              <a:buClr>
                <a:schemeClr val="tx1"/>
              </a:buClr>
              <a:buFont typeface="Arial" panose="020B0604020202020204" pitchFamily="34" charset="0"/>
              <a:buChar char="•"/>
            </a:pPr>
            <a:endParaRPr lang="en-US" sz="2000" b="1" dirty="0"/>
          </a:p>
          <a:p>
            <a:pPr marL="742950" lvl="2" indent="-342900">
              <a:buClr>
                <a:schemeClr val="tx1"/>
              </a:buClr>
              <a:buFont typeface="Arial" panose="020B0604020202020204" pitchFamily="34" charset="0"/>
              <a:buChar char="•"/>
            </a:pPr>
            <a:endParaRPr lang="en-US" dirty="0"/>
          </a:p>
          <a:p>
            <a:pPr>
              <a:buClr>
                <a:schemeClr val="tx1"/>
              </a:buClr>
              <a:buFont typeface="Arial" panose="020B0604020202020204" pitchFamily="34" charset="0"/>
              <a:buChar char="•"/>
            </a:pPr>
            <a:endParaRPr lang="en-US" sz="2000" b="1" dirty="0"/>
          </a:p>
          <a:p>
            <a:pPr>
              <a:buClr>
                <a:schemeClr val="tx1"/>
              </a:buClr>
              <a:buFont typeface="Arial" panose="020B0604020202020204" pitchFamily="34" charset="0"/>
              <a:buChar char="•"/>
            </a:pPr>
            <a:endParaRPr lang="en-US" sz="2000" dirty="0"/>
          </a:p>
          <a:p>
            <a:pPr>
              <a:buClr>
                <a:schemeClr val="tx1"/>
              </a:buClr>
              <a:buFont typeface="Arial" panose="020B0604020202020204" pitchFamily="34" charset="0"/>
              <a:buChar char="•"/>
            </a:pPr>
            <a:endParaRPr lang="en-US" sz="2000" dirty="0"/>
          </a:p>
          <a:p>
            <a:pPr>
              <a:buClr>
                <a:schemeClr val="tx1"/>
              </a:buClr>
              <a:buFont typeface="Arial" panose="020B0604020202020204" pitchFamily="34" charset="0"/>
              <a:buChar char="•"/>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2768415329"/>
              </p:ext>
            </p:extLst>
          </p:nvPr>
        </p:nvGraphicFramePr>
        <p:xfrm>
          <a:off x="1446663" y="1371986"/>
          <a:ext cx="9416955" cy="5083405"/>
        </p:xfrm>
        <a:graphic>
          <a:graphicData uri="http://schemas.openxmlformats.org/drawingml/2006/table">
            <a:tbl>
              <a:tblPr/>
              <a:tblGrid>
                <a:gridCol w="2054609"/>
                <a:gridCol w="7362346"/>
              </a:tblGrid>
              <a:tr h="165280">
                <a:tc>
                  <a:txBody>
                    <a:bodyPr/>
                    <a:lstStyle/>
                    <a:p>
                      <a:pPr algn="ctr"/>
                      <a:r>
                        <a:rPr lang="en-US" sz="900" b="1" dirty="0">
                          <a:effectLst/>
                        </a:rPr>
                        <a:t>Method</a:t>
                      </a:r>
                      <a:endParaRPr lang="en-US" sz="900"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900" b="1">
                          <a:effectLst/>
                        </a:rPr>
                        <a:t>Description</a:t>
                      </a:r>
                      <a:endParaRPr lang="en-US" sz="9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r h="196532">
                <a:tc>
                  <a:txBody>
                    <a:bodyPr/>
                    <a:lstStyle/>
                    <a:p>
                      <a:pPr algn="ctr"/>
                      <a:r>
                        <a:rPr lang="en-US" sz="900" b="1" dirty="0" err="1">
                          <a:effectLst/>
                        </a:rPr>
                        <a:t>clickAndHold</a:t>
                      </a:r>
                      <a:r>
                        <a:rPr lang="en-US" sz="900" b="1" dirty="0">
                          <a:effectLst/>
                        </a:rPr>
                        <a:t>()</a:t>
                      </a:r>
                      <a:endParaRPr lang="en-US" sz="900"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900">
                          <a:effectLst/>
                        </a:rPr>
                        <a:t>Clicks (without releasing) at the current mouse location.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6532">
                <a:tc>
                  <a:txBody>
                    <a:bodyPr/>
                    <a:lstStyle/>
                    <a:p>
                      <a:pPr algn="ctr"/>
                      <a:r>
                        <a:rPr lang="en-US" sz="900" b="1">
                          <a:effectLst/>
                        </a:rPr>
                        <a:t>contextClick()</a:t>
                      </a:r>
                      <a:endParaRPr lang="en-US" sz="9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900">
                          <a:effectLst/>
                        </a:rPr>
                        <a:t>Performs a context-click at the current mouse location.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6532">
                <a:tc>
                  <a:txBody>
                    <a:bodyPr/>
                    <a:lstStyle/>
                    <a:p>
                      <a:pPr algn="ctr"/>
                      <a:r>
                        <a:rPr lang="en-US" sz="900" b="1">
                          <a:effectLst/>
                        </a:rPr>
                        <a:t>doubleClick()</a:t>
                      </a:r>
                      <a:endParaRPr lang="en-US" sz="9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900" dirty="0">
                          <a:effectLst/>
                        </a:rPr>
                        <a:t>Performs a double-click at the current mouse location.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26399">
                <a:tc>
                  <a:txBody>
                    <a:bodyPr/>
                    <a:lstStyle/>
                    <a:p>
                      <a:pPr algn="ctr"/>
                      <a:r>
                        <a:rPr lang="en-US" sz="900" b="1" dirty="0" err="1">
                          <a:effectLst/>
                        </a:rPr>
                        <a:t>dragAndDrop</a:t>
                      </a:r>
                      <a:r>
                        <a:rPr lang="en-US" sz="900" b="1" dirty="0">
                          <a:effectLst/>
                        </a:rPr>
                        <a:t>(source, target)</a:t>
                      </a:r>
                      <a:endParaRPr lang="en-US" sz="900"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900">
                          <a:effectLst/>
                        </a:rPr>
                        <a:t>Performs click-and-hold at the location of the source element, moves to the location of the target element, then releases the mouse.</a:t>
                      </a:r>
                    </a:p>
                    <a:p>
                      <a:pPr algn="ctr"/>
                      <a:r>
                        <a:rPr lang="en-US" sz="900" b="1">
                          <a:effectLst/>
                        </a:rPr>
                        <a:t>Parameters:</a:t>
                      </a:r>
                      <a:endParaRPr lang="en-US" sz="900">
                        <a:effectLst/>
                      </a:endParaRPr>
                    </a:p>
                    <a:p>
                      <a:pPr algn="ctr"/>
                      <a:r>
                        <a:rPr lang="en-US" sz="900" i="1">
                          <a:effectLst/>
                        </a:rPr>
                        <a:t>source</a:t>
                      </a:r>
                      <a:r>
                        <a:rPr lang="en-US" sz="900">
                          <a:effectLst/>
                        </a:rPr>
                        <a:t>- element to emulate button down at.</a:t>
                      </a:r>
                    </a:p>
                    <a:p>
                      <a:pPr algn="ctr"/>
                      <a:r>
                        <a:rPr lang="en-US" sz="900" i="1">
                          <a:effectLst/>
                        </a:rPr>
                        <a:t>target</a:t>
                      </a:r>
                      <a:r>
                        <a:rPr lang="en-US" sz="900">
                          <a:effectLst/>
                        </a:rPr>
                        <a:t>- element to move to and release the mouse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26399">
                <a:tc>
                  <a:txBody>
                    <a:bodyPr/>
                    <a:lstStyle/>
                    <a:p>
                      <a:pPr algn="ctr"/>
                      <a:r>
                        <a:rPr lang="en-US" sz="900" b="1">
                          <a:effectLst/>
                        </a:rPr>
                        <a:t>dragAndDropBy(source, x-offset, y-offset)</a:t>
                      </a:r>
                      <a:endParaRPr lang="en-US" sz="9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900">
                          <a:effectLst/>
                        </a:rPr>
                        <a:t>Performs click-and-hold at the location of the source element, moves by a given offset, then releases the mouse.</a:t>
                      </a:r>
                    </a:p>
                    <a:p>
                      <a:pPr algn="ctr"/>
                      <a:r>
                        <a:rPr lang="en-US" sz="900" b="1">
                          <a:effectLst/>
                        </a:rPr>
                        <a:t>Parameters</a:t>
                      </a:r>
                      <a:r>
                        <a:rPr lang="en-US" sz="900">
                          <a:effectLst/>
                        </a:rPr>
                        <a:t>:</a:t>
                      </a:r>
                    </a:p>
                    <a:p>
                      <a:pPr algn="ctr"/>
                      <a:r>
                        <a:rPr lang="en-US" sz="900" i="1">
                          <a:effectLst/>
                        </a:rPr>
                        <a:t>source</a:t>
                      </a:r>
                      <a:r>
                        <a:rPr lang="en-US" sz="900">
                          <a:effectLst/>
                        </a:rPr>
                        <a:t>- element to emulate button down at.</a:t>
                      </a:r>
                    </a:p>
                    <a:p>
                      <a:pPr algn="ctr"/>
                      <a:r>
                        <a:rPr lang="en-US" sz="900" i="1">
                          <a:effectLst/>
                        </a:rPr>
                        <a:t>xOffset</a:t>
                      </a:r>
                      <a:r>
                        <a:rPr lang="en-US" sz="900">
                          <a:effectLst/>
                        </a:rPr>
                        <a:t>- horizontal move offset.</a:t>
                      </a:r>
                    </a:p>
                    <a:p>
                      <a:pPr algn="ctr"/>
                      <a:r>
                        <a:rPr lang="en-US" sz="900" i="1">
                          <a:effectLst/>
                        </a:rPr>
                        <a:t>yOffset</a:t>
                      </a:r>
                      <a:r>
                        <a:rPr lang="en-US" sz="900">
                          <a:effectLst/>
                        </a:rPr>
                        <a:t>- vertical move offset.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5840">
                <a:tc>
                  <a:txBody>
                    <a:bodyPr/>
                    <a:lstStyle/>
                    <a:p>
                      <a:pPr algn="ctr"/>
                      <a:r>
                        <a:rPr lang="en-US" sz="900" b="1">
                          <a:effectLst/>
                        </a:rPr>
                        <a:t>keyDown(modifier_key)</a:t>
                      </a:r>
                      <a:endParaRPr lang="en-US" sz="9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900">
                          <a:effectLst/>
                        </a:rPr>
                        <a:t>Performs a modifier key press. Does not release the modifier key - subsequent interactions may assume it's kept pressed.</a:t>
                      </a:r>
                    </a:p>
                    <a:p>
                      <a:pPr algn="ctr"/>
                      <a:r>
                        <a:rPr lang="en-US" sz="900" b="1">
                          <a:effectLst/>
                        </a:rPr>
                        <a:t>Parameters</a:t>
                      </a:r>
                      <a:r>
                        <a:rPr lang="en-US" sz="900">
                          <a:effectLst/>
                        </a:rPr>
                        <a:t>:</a:t>
                      </a:r>
                    </a:p>
                    <a:p>
                      <a:pPr algn="ctr"/>
                      <a:r>
                        <a:rPr lang="en-US" sz="900">
                          <a:effectLst/>
                        </a:rPr>
                        <a:t>modifier</a:t>
                      </a:r>
                      <a:r>
                        <a:rPr lang="en-US" sz="900" i="1">
                          <a:effectLst/>
                        </a:rPr>
                        <a:t>_key</a:t>
                      </a:r>
                      <a:r>
                        <a:rPr lang="en-US" sz="900">
                          <a:effectLst/>
                        </a:rPr>
                        <a:t> – any of the modifier keys (Keys.ALT, Keys.SHIFT, or Keys.CONTROL)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5840">
                <a:tc>
                  <a:txBody>
                    <a:bodyPr/>
                    <a:lstStyle/>
                    <a:p>
                      <a:pPr algn="ctr"/>
                      <a:r>
                        <a:rPr lang="en-US" sz="900" b="1">
                          <a:effectLst/>
                        </a:rPr>
                        <a:t>keyUp(modifier _key)</a:t>
                      </a:r>
                      <a:endParaRPr lang="en-US" sz="9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900" dirty="0">
                          <a:effectLst/>
                        </a:rPr>
                        <a:t>Performs a key release.</a:t>
                      </a:r>
                    </a:p>
                    <a:p>
                      <a:pPr algn="ctr"/>
                      <a:r>
                        <a:rPr lang="en-US" sz="900" b="1" dirty="0">
                          <a:effectLst/>
                        </a:rPr>
                        <a:t>Parameters</a:t>
                      </a:r>
                      <a:r>
                        <a:rPr lang="en-US" sz="900" dirty="0">
                          <a:effectLst/>
                        </a:rPr>
                        <a:t>:</a:t>
                      </a:r>
                    </a:p>
                    <a:p>
                      <a:pPr algn="ctr"/>
                      <a:r>
                        <a:rPr lang="en-US" sz="900" dirty="0" err="1">
                          <a:effectLst/>
                        </a:rPr>
                        <a:t>modifier</a:t>
                      </a:r>
                      <a:r>
                        <a:rPr lang="en-US" sz="900" i="1" dirty="0" err="1">
                          <a:effectLst/>
                        </a:rPr>
                        <a:t>_key</a:t>
                      </a:r>
                      <a:r>
                        <a:rPr lang="en-US" sz="900" dirty="0">
                          <a:effectLst/>
                        </a:rPr>
                        <a:t> – any of the modifier keys (</a:t>
                      </a:r>
                      <a:r>
                        <a:rPr lang="en-US" sz="900" dirty="0" err="1">
                          <a:effectLst/>
                        </a:rPr>
                        <a:t>Keys.ALT</a:t>
                      </a:r>
                      <a:r>
                        <a:rPr lang="en-US" sz="900" dirty="0">
                          <a:effectLst/>
                        </a:rPr>
                        <a:t>, </a:t>
                      </a:r>
                      <a:r>
                        <a:rPr lang="en-US" sz="900" dirty="0" err="1">
                          <a:effectLst/>
                        </a:rPr>
                        <a:t>Keys.SHIFT</a:t>
                      </a:r>
                      <a:r>
                        <a:rPr lang="en-US" sz="900" dirty="0">
                          <a:effectLst/>
                        </a:rPr>
                        <a:t>, or </a:t>
                      </a:r>
                      <a:r>
                        <a:rPr lang="en-US" sz="900" dirty="0" err="1">
                          <a:effectLst/>
                        </a:rPr>
                        <a:t>Keys.CONTROL</a:t>
                      </a:r>
                      <a:r>
                        <a:rPr lang="en-US" sz="900" dirty="0">
                          <a:effectLst/>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1120">
                <a:tc>
                  <a:txBody>
                    <a:bodyPr/>
                    <a:lstStyle/>
                    <a:p>
                      <a:pPr algn="ctr"/>
                      <a:r>
                        <a:rPr lang="en-US" sz="900" b="1">
                          <a:effectLst/>
                        </a:rPr>
                        <a:t>moveByOffset(x-offset, y-offset)</a:t>
                      </a:r>
                      <a:endParaRPr lang="en-US" sz="9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900">
                          <a:effectLst/>
                        </a:rPr>
                        <a:t>Moves the mouse from its current position (or 0,0) by the given offset.</a:t>
                      </a:r>
                    </a:p>
                    <a:p>
                      <a:pPr algn="ctr"/>
                      <a:r>
                        <a:rPr lang="en-US" sz="900" b="1">
                          <a:effectLst/>
                        </a:rPr>
                        <a:t>Parameters</a:t>
                      </a:r>
                      <a:r>
                        <a:rPr lang="en-US" sz="900">
                          <a:effectLst/>
                        </a:rPr>
                        <a:t>:</a:t>
                      </a:r>
                    </a:p>
                    <a:p>
                      <a:pPr algn="ctr"/>
                      <a:r>
                        <a:rPr lang="en-US" sz="900" i="1">
                          <a:effectLst/>
                        </a:rPr>
                        <a:t>x-offset</a:t>
                      </a:r>
                      <a:r>
                        <a:rPr lang="en-US" sz="900">
                          <a:effectLst/>
                        </a:rPr>
                        <a:t>- horizontal offset. A negative value means moving the mouse left.</a:t>
                      </a:r>
                    </a:p>
                    <a:p>
                      <a:pPr algn="ctr"/>
                      <a:r>
                        <a:rPr lang="en-US" sz="900" i="1">
                          <a:effectLst/>
                        </a:rPr>
                        <a:t>y-offset</a:t>
                      </a:r>
                      <a:r>
                        <a:rPr lang="en-US" sz="900">
                          <a:effectLst/>
                        </a:rPr>
                        <a:t>- vertical offset. A negative value means moving the mouse up.</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0559">
                <a:tc>
                  <a:txBody>
                    <a:bodyPr/>
                    <a:lstStyle/>
                    <a:p>
                      <a:pPr algn="ctr"/>
                      <a:r>
                        <a:rPr lang="en-US" sz="900" b="1">
                          <a:effectLst/>
                        </a:rPr>
                        <a:t>moveToElement(toElement)</a:t>
                      </a:r>
                      <a:endParaRPr lang="en-US" sz="9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900">
                          <a:effectLst/>
                        </a:rPr>
                        <a:t>Moves the mouse to the middle of the element. </a:t>
                      </a:r>
                      <a:r>
                        <a:rPr lang="en-US" sz="900" b="1">
                          <a:effectLst/>
                        </a:rPr>
                        <a:t>Parameters</a:t>
                      </a:r>
                      <a:r>
                        <a:rPr lang="en-US" sz="900">
                          <a:effectLst/>
                        </a:rPr>
                        <a:t>:</a:t>
                      </a:r>
                    </a:p>
                    <a:p>
                      <a:pPr algn="ctr"/>
                      <a:r>
                        <a:rPr lang="en-US" sz="900" i="1">
                          <a:effectLst/>
                        </a:rPr>
                        <a:t>toElement</a:t>
                      </a:r>
                      <a:r>
                        <a:rPr lang="en-US" sz="900">
                          <a:effectLst/>
                        </a:rPr>
                        <a:t>- element to move to.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6532">
                <a:tc>
                  <a:txBody>
                    <a:bodyPr/>
                    <a:lstStyle/>
                    <a:p>
                      <a:pPr algn="ctr"/>
                      <a:r>
                        <a:rPr lang="en-US" sz="900" b="1">
                          <a:effectLst/>
                        </a:rPr>
                        <a:t>release()</a:t>
                      </a:r>
                      <a:endParaRPr lang="en-US" sz="9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900">
                          <a:effectLst/>
                        </a:rPr>
                        <a:t>Releases the depressed left mouse button at the current mouse location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5840">
                <a:tc>
                  <a:txBody>
                    <a:bodyPr/>
                    <a:lstStyle/>
                    <a:p>
                      <a:pPr algn="ctr"/>
                      <a:r>
                        <a:rPr lang="en-US" sz="900" b="1">
                          <a:effectLst/>
                        </a:rPr>
                        <a:t>sendKeys(onElement, charsequence)</a:t>
                      </a:r>
                      <a:endParaRPr lang="en-US" sz="9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900" dirty="0">
                          <a:effectLst/>
                        </a:rPr>
                        <a:t>Sends a series of keystrokes onto the element. </a:t>
                      </a:r>
                      <a:r>
                        <a:rPr lang="en-US" sz="900" b="1" dirty="0">
                          <a:effectLst/>
                        </a:rPr>
                        <a:t>Parameters</a:t>
                      </a:r>
                      <a:r>
                        <a:rPr lang="en-US" sz="900" dirty="0">
                          <a:effectLst/>
                        </a:rPr>
                        <a:t>:</a:t>
                      </a:r>
                    </a:p>
                    <a:p>
                      <a:pPr algn="ctr"/>
                      <a:r>
                        <a:rPr lang="en-US" sz="900" i="1" dirty="0" err="1">
                          <a:effectLst/>
                        </a:rPr>
                        <a:t>onElement</a:t>
                      </a:r>
                      <a:r>
                        <a:rPr lang="en-US" sz="900" i="1" dirty="0">
                          <a:effectLst/>
                        </a:rPr>
                        <a:t> </a:t>
                      </a:r>
                      <a:r>
                        <a:rPr lang="en-US" sz="900" dirty="0">
                          <a:effectLst/>
                        </a:rPr>
                        <a:t>- element that will receive the keystrokes, usually a text field</a:t>
                      </a:r>
                    </a:p>
                    <a:p>
                      <a:pPr algn="ctr"/>
                      <a:r>
                        <a:rPr lang="en-US" sz="900" i="1" dirty="0" err="1">
                          <a:effectLst/>
                        </a:rPr>
                        <a:t>charsequence</a:t>
                      </a:r>
                      <a:r>
                        <a:rPr lang="en-US" sz="900" i="1" dirty="0">
                          <a:effectLst/>
                        </a:rPr>
                        <a:t> </a:t>
                      </a:r>
                      <a:r>
                        <a:rPr lang="en-US" sz="900" dirty="0">
                          <a:effectLst/>
                        </a:rPr>
                        <a:t>– any string value representing the sequence of keystrokes to be sent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30754590"/>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TestNG</a:t>
            </a:r>
            <a:r>
              <a:rPr lang="en-US" dirty="0" smtClean="0"/>
              <a:t> Framework</a:t>
            </a:r>
            <a:endParaRPr lang="en-US" dirty="0"/>
          </a:p>
        </p:txBody>
      </p:sp>
    </p:spTree>
    <p:extLst>
      <p:ext uri="{BB962C8B-B14F-4D97-AF65-F5344CB8AC3E}">
        <p14:creationId xmlns:p14="http://schemas.microsoft.com/office/powerpoint/2010/main" val="150428572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TestNG</a:t>
            </a:r>
            <a:endParaRPr lang="en-US" dirty="0"/>
          </a:p>
        </p:txBody>
      </p:sp>
      <p:sp>
        <p:nvSpPr>
          <p:cNvPr id="3" name="Content Placeholder 2"/>
          <p:cNvSpPr>
            <a:spLocks noGrp="1"/>
          </p:cNvSpPr>
          <p:nvPr>
            <p:ph idx="1"/>
          </p:nvPr>
        </p:nvSpPr>
        <p:spPr>
          <a:xfrm>
            <a:off x="408684" y="1255595"/>
            <a:ext cx="11373491" cy="5218586"/>
          </a:xfrm>
        </p:spPr>
        <p:txBody>
          <a:bodyPr>
            <a:normAutofit/>
          </a:bodyPr>
          <a:lstStyle/>
          <a:p>
            <a:pPr marL="342900" lvl="1" indent="-342900">
              <a:buClr>
                <a:schemeClr val="tx1"/>
              </a:buClr>
              <a:buFont typeface="Arial" panose="020B0604020202020204" pitchFamily="34" charset="0"/>
              <a:buChar char="•"/>
            </a:pPr>
            <a:r>
              <a:rPr lang="en-US" sz="2200" b="1" dirty="0">
                <a:solidFill>
                  <a:schemeClr val="tx1"/>
                </a:solidFill>
              </a:rPr>
              <a:t>What is </a:t>
            </a:r>
            <a:r>
              <a:rPr lang="en-US" sz="2200" b="1" dirty="0" err="1" smtClean="0">
                <a:solidFill>
                  <a:schemeClr val="tx1"/>
                </a:solidFill>
              </a:rPr>
              <a:t>TestNG</a:t>
            </a:r>
            <a:endParaRPr lang="en-US" sz="2200" b="1" dirty="0" smtClean="0">
              <a:solidFill>
                <a:schemeClr val="tx1"/>
              </a:solidFill>
            </a:endParaRPr>
          </a:p>
          <a:p>
            <a:pPr marL="342900" lvl="1" indent="-342900">
              <a:buClr>
                <a:srgbClr val="FDB813"/>
              </a:buClr>
              <a:buFont typeface="Wingdings" pitchFamily="2" charset="2"/>
              <a:buChar char="Ø"/>
            </a:pPr>
            <a:endParaRPr lang="en-US" sz="2200" b="1" dirty="0">
              <a:solidFill>
                <a:schemeClr val="tx1"/>
              </a:solidFill>
            </a:endParaRPr>
          </a:p>
          <a:p>
            <a:pPr lvl="1">
              <a:buClr>
                <a:schemeClr val="tx1"/>
              </a:buClr>
              <a:buFont typeface="Arial" panose="020B0604020202020204" pitchFamily="34" charset="0"/>
              <a:buChar char="•"/>
            </a:pPr>
            <a:r>
              <a:rPr lang="en-US" sz="2200" dirty="0" err="1">
                <a:solidFill>
                  <a:schemeClr val="tx1"/>
                </a:solidFill>
              </a:rPr>
              <a:t>TestNG</a:t>
            </a:r>
            <a:r>
              <a:rPr lang="en-US" sz="2200" dirty="0">
                <a:solidFill>
                  <a:schemeClr val="tx1"/>
                </a:solidFill>
              </a:rPr>
              <a:t> is a testing framework inspired from </a:t>
            </a:r>
            <a:r>
              <a:rPr lang="en-US" sz="2200" b="1" dirty="0">
                <a:solidFill>
                  <a:schemeClr val="tx1"/>
                </a:solidFill>
              </a:rPr>
              <a:t>JUnit</a:t>
            </a:r>
            <a:r>
              <a:rPr lang="en-US" sz="2200" dirty="0">
                <a:solidFill>
                  <a:schemeClr val="tx1"/>
                </a:solidFill>
              </a:rPr>
              <a:t> and </a:t>
            </a:r>
            <a:r>
              <a:rPr lang="en-US" sz="2200" b="1" dirty="0">
                <a:solidFill>
                  <a:schemeClr val="tx1"/>
                </a:solidFill>
              </a:rPr>
              <a:t>NUnit</a:t>
            </a:r>
            <a:r>
              <a:rPr lang="en-US" sz="2200" dirty="0">
                <a:solidFill>
                  <a:schemeClr val="tx1"/>
                </a:solidFill>
              </a:rPr>
              <a:t> but introducing some new functionalities in order to make it more powerful and easier to use.</a:t>
            </a:r>
            <a:endParaRPr lang="en-US" sz="2200" b="1" dirty="0">
              <a:solidFill>
                <a:schemeClr val="tx1"/>
              </a:solidFill>
            </a:endParaRPr>
          </a:p>
          <a:p>
            <a:pPr marL="742950" lvl="2" indent="-342900">
              <a:buFont typeface="Wingdings" pitchFamily="2" charset="2"/>
              <a:buChar char="Ø"/>
            </a:pPr>
            <a:endParaRPr lang="en-US" sz="2200" b="1" dirty="0">
              <a:solidFill>
                <a:schemeClr val="tx1"/>
              </a:solidFill>
            </a:endParaRPr>
          </a:p>
          <a:p>
            <a:pPr marL="342900" lvl="1" indent="-342900">
              <a:buClr>
                <a:srgbClr val="FDB813"/>
              </a:buClr>
              <a:buFont typeface="Wingdings" pitchFamily="2" charset="2"/>
              <a:buChar char="Ø"/>
            </a:pPr>
            <a:endParaRPr lang="en-US" sz="2200" b="1" dirty="0">
              <a:solidFill>
                <a:schemeClr val="tx1"/>
              </a:solidFill>
            </a:endParaRPr>
          </a:p>
          <a:p>
            <a:pPr marL="342900" lvl="1" indent="-342900">
              <a:buClr>
                <a:schemeClr val="tx1"/>
              </a:buClr>
              <a:buFont typeface="Arial" panose="020B0604020202020204" pitchFamily="34" charset="0"/>
              <a:buChar char="•"/>
            </a:pPr>
            <a:r>
              <a:rPr lang="en-US" sz="2200" b="1" dirty="0">
                <a:solidFill>
                  <a:schemeClr val="tx1"/>
                </a:solidFill>
              </a:rPr>
              <a:t>Advantages of </a:t>
            </a:r>
            <a:r>
              <a:rPr lang="en-US" sz="2200" b="1" dirty="0" err="1">
                <a:solidFill>
                  <a:schemeClr val="tx1"/>
                </a:solidFill>
              </a:rPr>
              <a:t>TestNG</a:t>
            </a:r>
            <a:r>
              <a:rPr lang="en-US" sz="2200" b="1" dirty="0">
                <a:solidFill>
                  <a:schemeClr val="tx1"/>
                </a:solidFill>
              </a:rPr>
              <a:t> over </a:t>
            </a:r>
            <a:r>
              <a:rPr lang="en-US" sz="2200" b="1" dirty="0" err="1" smtClean="0">
                <a:solidFill>
                  <a:schemeClr val="tx1"/>
                </a:solidFill>
              </a:rPr>
              <a:t>Junit</a:t>
            </a:r>
            <a:endParaRPr lang="en-US" sz="2200" b="1" dirty="0" smtClean="0">
              <a:solidFill>
                <a:schemeClr val="tx1"/>
              </a:solidFill>
            </a:endParaRPr>
          </a:p>
          <a:p>
            <a:pPr marL="342900" lvl="1" indent="-342900">
              <a:buClr>
                <a:srgbClr val="FDB813"/>
              </a:buClr>
              <a:buFont typeface="Wingdings" pitchFamily="2" charset="2"/>
              <a:buChar char="Ø"/>
            </a:pPr>
            <a:endParaRPr lang="en-US" sz="2200" b="1" dirty="0">
              <a:solidFill>
                <a:schemeClr val="tx1"/>
              </a:solidFill>
            </a:endParaRPr>
          </a:p>
          <a:p>
            <a:pPr lvl="1">
              <a:buClr>
                <a:schemeClr val="tx1"/>
              </a:buClr>
              <a:buFont typeface="Arial" panose="020B0604020202020204" pitchFamily="34" charset="0"/>
              <a:buChar char="•"/>
            </a:pPr>
            <a:r>
              <a:rPr lang="en-US" sz="2200" dirty="0">
                <a:solidFill>
                  <a:schemeClr val="tx1"/>
                </a:solidFill>
              </a:rPr>
              <a:t>Annotations are easier to understand</a:t>
            </a:r>
          </a:p>
          <a:p>
            <a:pPr lvl="1">
              <a:buClr>
                <a:schemeClr val="tx1"/>
              </a:buClr>
              <a:buFont typeface="Arial" panose="020B0604020202020204" pitchFamily="34" charset="0"/>
              <a:buChar char="•"/>
            </a:pPr>
            <a:r>
              <a:rPr lang="en-US" sz="2200" dirty="0">
                <a:solidFill>
                  <a:schemeClr val="tx1"/>
                </a:solidFill>
              </a:rPr>
              <a:t>Test cases can be grouped more easily         </a:t>
            </a:r>
          </a:p>
          <a:p>
            <a:pPr lvl="1">
              <a:buClr>
                <a:schemeClr val="tx1"/>
              </a:buClr>
              <a:buFont typeface="Arial" panose="020B0604020202020204" pitchFamily="34" charset="0"/>
              <a:buChar char="•"/>
            </a:pPr>
            <a:r>
              <a:rPr lang="en-US" sz="2200" dirty="0">
                <a:solidFill>
                  <a:schemeClr val="tx1"/>
                </a:solidFill>
              </a:rPr>
              <a:t>Parallel testing is possible</a:t>
            </a:r>
          </a:p>
        </p:txBody>
      </p:sp>
    </p:spTree>
    <p:extLst>
      <p:ext uri="{BB962C8B-B14F-4D97-AF65-F5344CB8AC3E}">
        <p14:creationId xmlns:p14="http://schemas.microsoft.com/office/powerpoint/2010/main" val="65859979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Automation Testing</a:t>
            </a:r>
            <a:endParaRPr lang="en-US" dirty="0"/>
          </a:p>
        </p:txBody>
      </p:sp>
      <p:sp>
        <p:nvSpPr>
          <p:cNvPr id="3" name="Content Placeholder 2"/>
          <p:cNvSpPr>
            <a:spLocks noGrp="1"/>
          </p:cNvSpPr>
          <p:nvPr>
            <p:ph idx="1"/>
          </p:nvPr>
        </p:nvSpPr>
        <p:spPr/>
        <p:txBody>
          <a:bodyPr/>
          <a:lstStyle/>
          <a:p>
            <a:r>
              <a:rPr lang="en-US" altLang="en-US" dirty="0">
                <a:solidFill>
                  <a:schemeClr val="tx1"/>
                </a:solidFill>
              </a:rPr>
              <a:t>Automation testing is creating individual tests using test tool to execute the test without direct tester intervention</a:t>
            </a:r>
          </a:p>
          <a:p>
            <a:r>
              <a:rPr lang="en-US" altLang="en-US" dirty="0">
                <a:solidFill>
                  <a:schemeClr val="tx1"/>
                </a:solidFill>
              </a:rPr>
              <a:t>Automation testing is used to </a:t>
            </a:r>
          </a:p>
          <a:p>
            <a:pPr lvl="1">
              <a:buFontTx/>
              <a:buChar char="•"/>
            </a:pPr>
            <a:r>
              <a:rPr lang="en-US" altLang="en-US" dirty="0">
                <a:solidFill>
                  <a:schemeClr val="tx1"/>
                </a:solidFill>
              </a:rPr>
              <a:t>Control the execution of test</a:t>
            </a:r>
          </a:p>
          <a:p>
            <a:pPr lvl="1">
              <a:buFontTx/>
              <a:buChar char="•"/>
            </a:pPr>
            <a:r>
              <a:rPr lang="en-US" altLang="en-US" dirty="0">
                <a:solidFill>
                  <a:schemeClr val="tx1"/>
                </a:solidFill>
              </a:rPr>
              <a:t>Comparison of actual outcomes to predicted outcomes</a:t>
            </a:r>
          </a:p>
          <a:p>
            <a:pPr lvl="1">
              <a:buFontTx/>
              <a:buChar char="•"/>
            </a:pPr>
            <a:r>
              <a:rPr lang="en-US" altLang="en-US" dirty="0">
                <a:solidFill>
                  <a:schemeClr val="tx1"/>
                </a:solidFill>
              </a:rPr>
              <a:t>Setting up of test preconditions and test reporting functions</a:t>
            </a:r>
          </a:p>
          <a:p>
            <a:endParaRPr lang="en-US" dirty="0">
              <a:solidFill>
                <a:schemeClr val="tx1"/>
              </a:solidFill>
            </a:endParaRPr>
          </a:p>
        </p:txBody>
      </p:sp>
    </p:spTree>
    <p:extLst>
      <p:ext uri="{BB962C8B-B14F-4D97-AF65-F5344CB8AC3E}">
        <p14:creationId xmlns:p14="http://schemas.microsoft.com/office/powerpoint/2010/main" val="143324885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TestNG</a:t>
            </a:r>
            <a:r>
              <a:rPr lang="en-US" b="1" dirty="0" smtClean="0"/>
              <a:t> Installation</a:t>
            </a:r>
            <a:endParaRPr lang="en-US" dirty="0"/>
          </a:p>
        </p:txBody>
      </p:sp>
      <p:sp>
        <p:nvSpPr>
          <p:cNvPr id="9" name="Content Placeholder 2"/>
          <p:cNvSpPr txBox="1">
            <a:spLocks/>
          </p:cNvSpPr>
          <p:nvPr/>
        </p:nvSpPr>
        <p:spPr bwMode="auto">
          <a:xfrm>
            <a:off x="1392072" y="996288"/>
            <a:ext cx="8932459" cy="379810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DB813"/>
              </a:buClr>
              <a:buFont typeface="Times" pitchFamily="18" charset="0"/>
              <a:buChar char="•"/>
              <a:defRPr sz="2800">
                <a:solidFill>
                  <a:srgbClr val="002F5F"/>
                </a:solidFill>
                <a:latin typeface="+mn-lt"/>
                <a:ea typeface="+mn-ea"/>
                <a:cs typeface="+mn-cs"/>
              </a:defRPr>
            </a:lvl1pPr>
            <a:lvl2pPr marL="742950" indent="-285750" algn="l" rtl="0" eaLnBrk="1" fontAlgn="base" hangingPunct="1">
              <a:spcBef>
                <a:spcPct val="20000"/>
              </a:spcBef>
              <a:spcAft>
                <a:spcPct val="0"/>
              </a:spcAft>
              <a:buClr>
                <a:srgbClr val="DD6021"/>
              </a:buClr>
              <a:buChar char="–"/>
              <a:defRPr sz="2400">
                <a:solidFill>
                  <a:srgbClr val="002F5F"/>
                </a:solidFill>
                <a:latin typeface="+mn-lt"/>
                <a:ea typeface="+mn-ea"/>
                <a:cs typeface="+mn-cs"/>
              </a:defRPr>
            </a:lvl2pPr>
            <a:lvl3pPr marL="1143000" indent="-228600" algn="l" rtl="0" eaLnBrk="1" fontAlgn="base" hangingPunct="1">
              <a:spcBef>
                <a:spcPct val="20000"/>
              </a:spcBef>
              <a:spcAft>
                <a:spcPct val="0"/>
              </a:spcAft>
              <a:buClr>
                <a:srgbClr val="FDB813"/>
              </a:buClr>
              <a:buChar char="•"/>
              <a:defRPr sz="2000">
                <a:solidFill>
                  <a:srgbClr val="002F5F"/>
                </a:solidFill>
                <a:latin typeface="+mn-lt"/>
                <a:ea typeface="+mn-ea"/>
                <a:cs typeface="+mn-cs"/>
              </a:defRPr>
            </a:lvl3pPr>
            <a:lvl4pPr marL="1600200" indent="-228600" algn="l" rtl="0" eaLnBrk="1" fontAlgn="base" hangingPunct="1">
              <a:spcBef>
                <a:spcPct val="20000"/>
              </a:spcBef>
              <a:spcAft>
                <a:spcPct val="0"/>
              </a:spcAft>
              <a:buClr>
                <a:srgbClr val="DD6021"/>
              </a:buClr>
              <a:buChar char="–"/>
              <a:defRPr sz="2000">
                <a:solidFill>
                  <a:srgbClr val="002F5F"/>
                </a:solidFill>
                <a:latin typeface="+mn-lt"/>
                <a:ea typeface="+mn-ea"/>
                <a:cs typeface="+mn-cs"/>
              </a:defRPr>
            </a:lvl4pPr>
            <a:lvl5pPr marL="2057400" indent="-228600" algn="l" rtl="0" eaLnBrk="1" fontAlgn="base" hangingPunct="1">
              <a:spcBef>
                <a:spcPct val="20000"/>
              </a:spcBef>
              <a:spcAft>
                <a:spcPct val="0"/>
              </a:spcAft>
              <a:buClr>
                <a:srgbClr val="FDB813"/>
              </a:buClr>
              <a:buFont typeface="Times" pitchFamily="18" charset="0"/>
              <a:buChar char="•"/>
              <a:defRPr sz="2000">
                <a:solidFill>
                  <a:srgbClr val="002F5F"/>
                </a:solidFill>
                <a:latin typeface="+mn-lt"/>
                <a:ea typeface="+mn-ea"/>
                <a:cs typeface="+mn-cs"/>
              </a:defRPr>
            </a:lvl5pPr>
            <a:lvl6pPr marL="25146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6pPr>
            <a:lvl7pPr marL="29718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7pPr>
            <a:lvl8pPr marL="34290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8pPr>
            <a:lvl9pPr marL="38862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9pPr>
          </a:lstStyle>
          <a:p>
            <a:pPr>
              <a:buClr>
                <a:schemeClr val="tx1"/>
              </a:buClr>
              <a:buFont typeface="Arial" panose="020B0604020202020204" pitchFamily="34" charset="0"/>
              <a:buChar char="•"/>
            </a:pPr>
            <a:r>
              <a:rPr lang="en-US" b="1" dirty="0"/>
              <a:t>Installing TestNG in Eclipse</a:t>
            </a:r>
          </a:p>
          <a:p>
            <a:pPr lvl="1">
              <a:buClr>
                <a:schemeClr val="tx1"/>
              </a:buClr>
              <a:buFont typeface="Arial" panose="020B0604020202020204" pitchFamily="34" charset="0"/>
              <a:buChar char="•"/>
            </a:pPr>
            <a:r>
              <a:rPr lang="en-US" sz="1600" b="1" dirty="0"/>
              <a:t>Step 1</a:t>
            </a:r>
          </a:p>
          <a:p>
            <a:pPr lvl="2">
              <a:buClr>
                <a:schemeClr val="tx1"/>
              </a:buClr>
              <a:buFont typeface="Arial" panose="020B0604020202020204" pitchFamily="34" charset="0"/>
              <a:buChar char="•"/>
            </a:pPr>
            <a:r>
              <a:rPr lang="en-US" sz="1600" dirty="0"/>
              <a:t>Launch Eclipse.</a:t>
            </a:r>
          </a:p>
          <a:p>
            <a:pPr lvl="2">
              <a:buClr>
                <a:schemeClr val="tx1"/>
              </a:buClr>
              <a:buFont typeface="Arial" panose="020B0604020202020204" pitchFamily="34" charset="0"/>
              <a:buChar char="•"/>
            </a:pPr>
            <a:r>
              <a:rPr lang="en-US" sz="1600" dirty="0"/>
              <a:t>On the menu bar, click Help.</a:t>
            </a:r>
          </a:p>
          <a:p>
            <a:pPr lvl="2">
              <a:buClr>
                <a:schemeClr val="tx1"/>
              </a:buClr>
              <a:buFont typeface="Arial" panose="020B0604020202020204" pitchFamily="34" charset="0"/>
              <a:buChar char="•"/>
            </a:pPr>
            <a:r>
              <a:rPr lang="en-US" sz="1600" dirty="0"/>
              <a:t>Choose the </a:t>
            </a:r>
            <a:r>
              <a:rPr lang="en-US" sz="1600" dirty="0">
                <a:solidFill>
                  <a:schemeClr val="tx1">
                    <a:lumMod val="75000"/>
                    <a:lumOff val="25000"/>
                  </a:schemeClr>
                </a:solidFill>
              </a:rPr>
              <a:t>“Install New Software…” </a:t>
            </a:r>
            <a:r>
              <a:rPr lang="en-US" sz="1600" dirty="0"/>
              <a:t>option.</a:t>
            </a:r>
          </a:p>
          <a:p>
            <a:pPr marL="742950" lvl="2" indent="-342900">
              <a:buClr>
                <a:schemeClr val="tx1"/>
              </a:buClr>
              <a:buFont typeface="Arial" panose="020B0604020202020204" pitchFamily="34" charset="0"/>
              <a:buChar char="•"/>
            </a:pPr>
            <a:endParaRPr lang="en-US" sz="1600" dirty="0"/>
          </a:p>
          <a:p>
            <a:pPr lvl="1">
              <a:buClr>
                <a:schemeClr val="tx1"/>
              </a:buClr>
              <a:buFont typeface="Arial" panose="020B0604020202020204" pitchFamily="34" charset="0"/>
              <a:buChar char="•"/>
            </a:pPr>
            <a:r>
              <a:rPr lang="en-US" sz="1600" b="1" dirty="0"/>
              <a:t>Step 2</a:t>
            </a:r>
          </a:p>
          <a:p>
            <a:pPr lvl="2">
              <a:buClr>
                <a:schemeClr val="tx1"/>
              </a:buClr>
              <a:buFont typeface="Arial" panose="020B0604020202020204" pitchFamily="34" charset="0"/>
              <a:buChar char="•"/>
            </a:pPr>
            <a:r>
              <a:rPr lang="en-US" sz="1600" dirty="0"/>
              <a:t>In the Install dialog box, click the </a:t>
            </a:r>
            <a:r>
              <a:rPr lang="en-US" sz="1600" dirty="0">
                <a:solidFill>
                  <a:schemeClr val="tx1">
                    <a:lumMod val="75000"/>
                    <a:lumOff val="25000"/>
                  </a:schemeClr>
                </a:solidFill>
              </a:rPr>
              <a:t>Add</a:t>
            </a:r>
            <a:r>
              <a:rPr lang="en-US" sz="1600" dirty="0"/>
              <a:t> button</a:t>
            </a:r>
          </a:p>
          <a:p>
            <a:pPr lvl="1">
              <a:buClr>
                <a:schemeClr val="tx1"/>
              </a:buClr>
              <a:buFont typeface="Arial" panose="020B0604020202020204" pitchFamily="34" charset="0"/>
              <a:buChar char="•"/>
            </a:pPr>
            <a:r>
              <a:rPr lang="en-US" sz="1600" b="1" dirty="0"/>
              <a:t>Step 3</a:t>
            </a:r>
          </a:p>
          <a:p>
            <a:pPr lvl="2">
              <a:buClr>
                <a:schemeClr val="tx1"/>
              </a:buClr>
              <a:buFont typeface="Arial" panose="020B0604020202020204" pitchFamily="34" charset="0"/>
              <a:buChar char="•"/>
            </a:pPr>
            <a:r>
              <a:rPr lang="en-US" sz="1600" dirty="0"/>
              <a:t>In “</a:t>
            </a:r>
            <a:r>
              <a:rPr lang="en-US" sz="1600" dirty="0">
                <a:solidFill>
                  <a:schemeClr val="tx1">
                    <a:lumMod val="75000"/>
                    <a:lumOff val="25000"/>
                  </a:schemeClr>
                </a:solidFill>
              </a:rPr>
              <a:t>Name</a:t>
            </a:r>
            <a:r>
              <a:rPr lang="en-US" sz="1600" dirty="0"/>
              <a:t>”, type TestNG.</a:t>
            </a:r>
          </a:p>
          <a:p>
            <a:pPr lvl="2">
              <a:buClr>
                <a:schemeClr val="tx1"/>
              </a:buClr>
              <a:buFont typeface="Arial" panose="020B0604020202020204" pitchFamily="34" charset="0"/>
              <a:buChar char="•"/>
            </a:pPr>
            <a:r>
              <a:rPr lang="en-US" sz="1600" dirty="0"/>
              <a:t>In “</a:t>
            </a:r>
            <a:r>
              <a:rPr lang="en-US" sz="1600" dirty="0">
                <a:solidFill>
                  <a:schemeClr val="tx1">
                    <a:lumMod val="75000"/>
                    <a:lumOff val="25000"/>
                  </a:schemeClr>
                </a:solidFill>
              </a:rPr>
              <a:t>Location</a:t>
            </a:r>
            <a:r>
              <a:rPr lang="en-US" sz="1600" dirty="0"/>
              <a:t>”, type </a:t>
            </a:r>
            <a:r>
              <a:rPr lang="en-US" sz="1600" dirty="0">
                <a:hlinkClick r:id="rId2"/>
              </a:rPr>
              <a:t>http://beust.com/eclipse</a:t>
            </a:r>
            <a:r>
              <a:rPr lang="en-US" sz="1600" dirty="0"/>
              <a:t>.</a:t>
            </a:r>
          </a:p>
          <a:p>
            <a:pPr lvl="2">
              <a:buClr>
                <a:schemeClr val="tx1"/>
              </a:buClr>
              <a:buFont typeface="Arial" panose="020B0604020202020204" pitchFamily="34" charset="0"/>
              <a:buChar char="•"/>
            </a:pPr>
            <a:r>
              <a:rPr lang="en-US" sz="1600" dirty="0"/>
              <a:t>Click OK</a:t>
            </a:r>
          </a:p>
          <a:p>
            <a:pPr lvl="2">
              <a:buClr>
                <a:schemeClr val="tx1"/>
              </a:buClr>
              <a:buFont typeface="Arial" panose="020B0604020202020204" pitchFamily="34" charset="0"/>
              <a:buChar char="•"/>
            </a:pPr>
            <a:endParaRPr lang="en-US" sz="1400" b="1" dirty="0"/>
          </a:p>
          <a:p>
            <a:pPr marL="742950" lvl="2" indent="-342900">
              <a:buClr>
                <a:schemeClr val="tx1"/>
              </a:buClr>
              <a:buFont typeface="Arial" panose="020B0604020202020204" pitchFamily="34" charset="0"/>
              <a:buChar char="•"/>
            </a:pPr>
            <a:endParaRPr lang="en-US" sz="1600" dirty="0"/>
          </a:p>
          <a:p>
            <a:pPr>
              <a:buClr>
                <a:schemeClr val="tx1"/>
              </a:buClr>
              <a:buFont typeface="Arial" panose="020B0604020202020204" pitchFamily="34" charset="0"/>
              <a:buChar char="•"/>
            </a:pPr>
            <a:endParaRPr lang="en-US" sz="2000" dirty="0"/>
          </a:p>
          <a:p>
            <a:pPr>
              <a:buClr>
                <a:schemeClr val="tx1"/>
              </a:buClr>
              <a:buFont typeface="Arial" panose="020B0604020202020204" pitchFamily="34" charset="0"/>
              <a:buChar char="•"/>
            </a:pPr>
            <a:endParaRPr lang="en-US" sz="2000" dirty="0"/>
          </a:p>
          <a:p>
            <a:pPr>
              <a:buClr>
                <a:schemeClr val="tx1"/>
              </a:buClr>
              <a:buFont typeface="Arial" panose="020B0604020202020204" pitchFamily="34" charset="0"/>
              <a:buChar char="•"/>
            </a:pPr>
            <a:endParaRPr lang="en-US" sz="2000" dirty="0"/>
          </a:p>
        </p:txBody>
      </p:sp>
      <p:pic>
        <p:nvPicPr>
          <p:cNvPr id="1026" name="Picture 2" descr="C:\Documents and Settings\25729\Desktop\selenium\step_3-004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0252" y="4576029"/>
            <a:ext cx="4657725" cy="181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44017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TestNG</a:t>
            </a:r>
            <a:r>
              <a:rPr lang="en-US" b="1" dirty="0"/>
              <a:t> Installation</a:t>
            </a:r>
            <a:endParaRPr lang="en-US" dirty="0"/>
          </a:p>
        </p:txBody>
      </p:sp>
      <p:sp>
        <p:nvSpPr>
          <p:cNvPr id="9" name="Content Placeholder 2"/>
          <p:cNvSpPr txBox="1">
            <a:spLocks/>
          </p:cNvSpPr>
          <p:nvPr/>
        </p:nvSpPr>
        <p:spPr bwMode="auto">
          <a:xfrm>
            <a:off x="1942531" y="1110084"/>
            <a:ext cx="8382000" cy="19439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DB813"/>
              </a:buClr>
              <a:buFont typeface="Times" pitchFamily="18" charset="0"/>
              <a:buChar char="•"/>
              <a:defRPr sz="2800">
                <a:solidFill>
                  <a:srgbClr val="002F5F"/>
                </a:solidFill>
                <a:latin typeface="+mn-lt"/>
                <a:ea typeface="+mn-ea"/>
                <a:cs typeface="+mn-cs"/>
              </a:defRPr>
            </a:lvl1pPr>
            <a:lvl2pPr marL="742950" indent="-285750" algn="l" rtl="0" eaLnBrk="1" fontAlgn="base" hangingPunct="1">
              <a:spcBef>
                <a:spcPct val="20000"/>
              </a:spcBef>
              <a:spcAft>
                <a:spcPct val="0"/>
              </a:spcAft>
              <a:buClr>
                <a:srgbClr val="DD6021"/>
              </a:buClr>
              <a:buChar char="–"/>
              <a:defRPr sz="2400">
                <a:solidFill>
                  <a:srgbClr val="002F5F"/>
                </a:solidFill>
                <a:latin typeface="+mn-lt"/>
                <a:ea typeface="+mn-ea"/>
                <a:cs typeface="+mn-cs"/>
              </a:defRPr>
            </a:lvl2pPr>
            <a:lvl3pPr marL="1143000" indent="-228600" algn="l" rtl="0" eaLnBrk="1" fontAlgn="base" hangingPunct="1">
              <a:spcBef>
                <a:spcPct val="20000"/>
              </a:spcBef>
              <a:spcAft>
                <a:spcPct val="0"/>
              </a:spcAft>
              <a:buClr>
                <a:srgbClr val="FDB813"/>
              </a:buClr>
              <a:buChar char="•"/>
              <a:defRPr sz="2000">
                <a:solidFill>
                  <a:srgbClr val="002F5F"/>
                </a:solidFill>
                <a:latin typeface="+mn-lt"/>
                <a:ea typeface="+mn-ea"/>
                <a:cs typeface="+mn-cs"/>
              </a:defRPr>
            </a:lvl3pPr>
            <a:lvl4pPr marL="1600200" indent="-228600" algn="l" rtl="0" eaLnBrk="1" fontAlgn="base" hangingPunct="1">
              <a:spcBef>
                <a:spcPct val="20000"/>
              </a:spcBef>
              <a:spcAft>
                <a:spcPct val="0"/>
              </a:spcAft>
              <a:buClr>
                <a:srgbClr val="DD6021"/>
              </a:buClr>
              <a:buChar char="–"/>
              <a:defRPr sz="2000">
                <a:solidFill>
                  <a:srgbClr val="002F5F"/>
                </a:solidFill>
                <a:latin typeface="+mn-lt"/>
                <a:ea typeface="+mn-ea"/>
                <a:cs typeface="+mn-cs"/>
              </a:defRPr>
            </a:lvl4pPr>
            <a:lvl5pPr marL="2057400" indent="-228600" algn="l" rtl="0" eaLnBrk="1" fontAlgn="base" hangingPunct="1">
              <a:spcBef>
                <a:spcPct val="20000"/>
              </a:spcBef>
              <a:spcAft>
                <a:spcPct val="0"/>
              </a:spcAft>
              <a:buClr>
                <a:srgbClr val="FDB813"/>
              </a:buClr>
              <a:buFont typeface="Times" pitchFamily="18" charset="0"/>
              <a:buChar char="•"/>
              <a:defRPr sz="2000">
                <a:solidFill>
                  <a:srgbClr val="002F5F"/>
                </a:solidFill>
                <a:latin typeface="+mn-lt"/>
                <a:ea typeface="+mn-ea"/>
                <a:cs typeface="+mn-cs"/>
              </a:defRPr>
            </a:lvl5pPr>
            <a:lvl6pPr marL="25146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6pPr>
            <a:lvl7pPr marL="29718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7pPr>
            <a:lvl8pPr marL="34290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8pPr>
            <a:lvl9pPr marL="38862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9pPr>
          </a:lstStyle>
          <a:p>
            <a:pPr>
              <a:buClr>
                <a:schemeClr val="tx1"/>
              </a:buClr>
              <a:buFont typeface="Arial" panose="020B0604020202020204" pitchFamily="34" charset="0"/>
              <a:buChar char="•"/>
            </a:pPr>
            <a:r>
              <a:rPr lang="en-US" sz="1600" b="1" dirty="0"/>
              <a:t>Installing TestNG in Eclipse…</a:t>
            </a:r>
          </a:p>
          <a:p>
            <a:pPr lvl="1">
              <a:buClr>
                <a:schemeClr val="tx1"/>
              </a:buClr>
              <a:buFont typeface="Arial" panose="020B0604020202020204" pitchFamily="34" charset="0"/>
              <a:buChar char="•"/>
            </a:pPr>
            <a:r>
              <a:rPr lang="en-US" sz="1600" b="1" dirty="0"/>
              <a:t>Step 4</a:t>
            </a:r>
          </a:p>
          <a:p>
            <a:pPr lvl="2">
              <a:buClr>
                <a:schemeClr val="tx1"/>
              </a:buClr>
              <a:buFont typeface="Arial" panose="020B0604020202020204" pitchFamily="34" charset="0"/>
              <a:buChar char="•"/>
            </a:pPr>
            <a:r>
              <a:rPr lang="en-US" sz="1600" dirty="0"/>
              <a:t>Notice that “TestNG </a:t>
            </a:r>
            <a:r>
              <a:rPr lang="en-US" sz="1600" b="1" dirty="0"/>
              <a:t>- http://beust.com/eclipse</a:t>
            </a:r>
            <a:r>
              <a:rPr lang="en-US" sz="1600" dirty="0"/>
              <a:t>” was populated onto the “Work with:” textbox.</a:t>
            </a:r>
          </a:p>
          <a:p>
            <a:pPr lvl="2">
              <a:buClr>
                <a:schemeClr val="tx1"/>
              </a:buClr>
              <a:buFont typeface="Arial" panose="020B0604020202020204" pitchFamily="34" charset="0"/>
              <a:buChar char="•"/>
            </a:pPr>
            <a:r>
              <a:rPr lang="en-US" sz="1600" dirty="0"/>
              <a:t>Check the “</a:t>
            </a:r>
            <a:r>
              <a:rPr lang="en-US" sz="1600" dirty="0">
                <a:solidFill>
                  <a:schemeClr val="tx1">
                    <a:lumMod val="75000"/>
                    <a:lumOff val="25000"/>
                  </a:schemeClr>
                </a:solidFill>
              </a:rPr>
              <a:t>TestNG</a:t>
            </a:r>
            <a:r>
              <a:rPr lang="en-US" sz="1600" dirty="0"/>
              <a:t>” check box as shown below, then click Next.</a:t>
            </a:r>
          </a:p>
          <a:p>
            <a:pPr>
              <a:buClr>
                <a:schemeClr val="tx1"/>
              </a:buClr>
              <a:buFont typeface="Arial" panose="020B0604020202020204" pitchFamily="34" charset="0"/>
              <a:buChar char="•"/>
            </a:pPr>
            <a:endParaRPr lang="en-US" sz="1600" dirty="0"/>
          </a:p>
          <a:p>
            <a:pPr>
              <a:buClr>
                <a:schemeClr val="tx1"/>
              </a:buClr>
              <a:buFont typeface="Arial" panose="020B0604020202020204" pitchFamily="34" charset="0"/>
              <a:buChar char="•"/>
            </a:pPr>
            <a:endParaRPr lang="en-US" sz="1600" dirty="0"/>
          </a:p>
          <a:p>
            <a:pPr>
              <a:buClr>
                <a:schemeClr val="tx1"/>
              </a:buClr>
              <a:buFont typeface="Arial" panose="020B0604020202020204" pitchFamily="34" charset="0"/>
              <a:buChar char="•"/>
            </a:pPr>
            <a:endParaRPr lang="en-US" sz="1600" dirty="0"/>
          </a:p>
          <a:p>
            <a:pPr>
              <a:buClr>
                <a:schemeClr val="tx1"/>
              </a:buClr>
              <a:buFont typeface="Arial" panose="020B0604020202020204" pitchFamily="34" charset="0"/>
              <a:buChar char="•"/>
            </a:pPr>
            <a:endParaRPr lang="en-US" sz="1600" dirty="0"/>
          </a:p>
          <a:p>
            <a:pPr>
              <a:buClr>
                <a:schemeClr val="tx1"/>
              </a:buClr>
              <a:buFont typeface="Arial" panose="020B0604020202020204" pitchFamily="34" charset="0"/>
              <a:buChar char="•"/>
            </a:pPr>
            <a:endParaRPr lang="en-US" sz="1600" dirty="0"/>
          </a:p>
          <a:p>
            <a:pPr>
              <a:buClr>
                <a:schemeClr val="tx1"/>
              </a:buClr>
              <a:buFont typeface="Arial" panose="020B0604020202020204" pitchFamily="34" charset="0"/>
              <a:buChar char="•"/>
            </a:pPr>
            <a:endParaRPr lang="en-US" sz="1600" dirty="0"/>
          </a:p>
          <a:p>
            <a:pPr>
              <a:buClr>
                <a:schemeClr val="tx1"/>
              </a:buClr>
              <a:buFont typeface="Arial" panose="020B0604020202020204" pitchFamily="34" charset="0"/>
              <a:buChar char="•"/>
            </a:pPr>
            <a:endParaRPr lang="en-US" sz="1600" dirty="0"/>
          </a:p>
        </p:txBody>
      </p:sp>
      <p:pic>
        <p:nvPicPr>
          <p:cNvPr id="2050" name="Picture 2" descr="C:\Documents and Settings\25729\Desktop\selenium\step_4-004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8686" y="2821984"/>
            <a:ext cx="6882168" cy="1763664"/>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bwMode="auto">
          <a:xfrm>
            <a:off x="1842447" y="4794392"/>
            <a:ext cx="8382000" cy="13569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DB813"/>
              </a:buClr>
              <a:buFont typeface="Times" pitchFamily="18" charset="0"/>
              <a:buChar char="•"/>
              <a:defRPr sz="2800">
                <a:solidFill>
                  <a:srgbClr val="002F5F"/>
                </a:solidFill>
                <a:latin typeface="+mn-lt"/>
                <a:ea typeface="+mn-ea"/>
                <a:cs typeface="+mn-cs"/>
              </a:defRPr>
            </a:lvl1pPr>
            <a:lvl2pPr marL="742950" indent="-285750" algn="l" rtl="0" eaLnBrk="1" fontAlgn="base" hangingPunct="1">
              <a:spcBef>
                <a:spcPct val="20000"/>
              </a:spcBef>
              <a:spcAft>
                <a:spcPct val="0"/>
              </a:spcAft>
              <a:buClr>
                <a:srgbClr val="DD6021"/>
              </a:buClr>
              <a:buChar char="–"/>
              <a:defRPr sz="2400">
                <a:solidFill>
                  <a:srgbClr val="002F5F"/>
                </a:solidFill>
                <a:latin typeface="+mn-lt"/>
                <a:ea typeface="+mn-ea"/>
                <a:cs typeface="+mn-cs"/>
              </a:defRPr>
            </a:lvl2pPr>
            <a:lvl3pPr marL="1143000" indent="-228600" algn="l" rtl="0" eaLnBrk="1" fontAlgn="base" hangingPunct="1">
              <a:spcBef>
                <a:spcPct val="20000"/>
              </a:spcBef>
              <a:spcAft>
                <a:spcPct val="0"/>
              </a:spcAft>
              <a:buClr>
                <a:srgbClr val="FDB813"/>
              </a:buClr>
              <a:buChar char="•"/>
              <a:defRPr sz="2000">
                <a:solidFill>
                  <a:srgbClr val="002F5F"/>
                </a:solidFill>
                <a:latin typeface="+mn-lt"/>
                <a:ea typeface="+mn-ea"/>
                <a:cs typeface="+mn-cs"/>
              </a:defRPr>
            </a:lvl3pPr>
            <a:lvl4pPr marL="1600200" indent="-228600" algn="l" rtl="0" eaLnBrk="1" fontAlgn="base" hangingPunct="1">
              <a:spcBef>
                <a:spcPct val="20000"/>
              </a:spcBef>
              <a:spcAft>
                <a:spcPct val="0"/>
              </a:spcAft>
              <a:buClr>
                <a:srgbClr val="DD6021"/>
              </a:buClr>
              <a:buChar char="–"/>
              <a:defRPr sz="2000">
                <a:solidFill>
                  <a:srgbClr val="002F5F"/>
                </a:solidFill>
                <a:latin typeface="+mn-lt"/>
                <a:ea typeface="+mn-ea"/>
                <a:cs typeface="+mn-cs"/>
              </a:defRPr>
            </a:lvl4pPr>
            <a:lvl5pPr marL="2057400" indent="-228600" algn="l" rtl="0" eaLnBrk="1" fontAlgn="base" hangingPunct="1">
              <a:spcBef>
                <a:spcPct val="20000"/>
              </a:spcBef>
              <a:spcAft>
                <a:spcPct val="0"/>
              </a:spcAft>
              <a:buClr>
                <a:srgbClr val="FDB813"/>
              </a:buClr>
              <a:buFont typeface="Times" pitchFamily="18" charset="0"/>
              <a:buChar char="•"/>
              <a:defRPr sz="2000">
                <a:solidFill>
                  <a:srgbClr val="002F5F"/>
                </a:solidFill>
                <a:latin typeface="+mn-lt"/>
                <a:ea typeface="+mn-ea"/>
                <a:cs typeface="+mn-cs"/>
              </a:defRPr>
            </a:lvl5pPr>
            <a:lvl6pPr marL="25146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6pPr>
            <a:lvl7pPr marL="29718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7pPr>
            <a:lvl8pPr marL="34290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8pPr>
            <a:lvl9pPr marL="38862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9pPr>
          </a:lstStyle>
          <a:p>
            <a:pPr lvl="1">
              <a:buClr>
                <a:schemeClr val="tx1"/>
              </a:buClr>
              <a:buFont typeface="Arial" panose="020B0604020202020204" pitchFamily="34" charset="0"/>
              <a:buChar char="•"/>
            </a:pPr>
            <a:r>
              <a:rPr lang="en-US" sz="1600" b="1" dirty="0"/>
              <a:t>Step 5</a:t>
            </a:r>
          </a:p>
          <a:p>
            <a:pPr lvl="2">
              <a:buClr>
                <a:schemeClr val="tx1"/>
              </a:buClr>
              <a:buFont typeface="Arial" panose="020B0604020202020204" pitchFamily="34" charset="0"/>
              <a:buChar char="•"/>
            </a:pPr>
            <a:r>
              <a:rPr lang="en-US" sz="1600" dirty="0"/>
              <a:t>Click Next again on the succeeding dialog box until you reach the License Agreement dialog.</a:t>
            </a:r>
          </a:p>
          <a:p>
            <a:pPr lvl="2">
              <a:buClr>
                <a:schemeClr val="tx1"/>
              </a:buClr>
              <a:buFont typeface="Arial" panose="020B0604020202020204" pitchFamily="34" charset="0"/>
              <a:buChar char="•"/>
            </a:pPr>
            <a:r>
              <a:rPr lang="en-US" sz="1600" dirty="0"/>
              <a:t>Click “</a:t>
            </a:r>
            <a:r>
              <a:rPr lang="en-US" sz="1600" dirty="0">
                <a:solidFill>
                  <a:schemeClr val="tx1">
                    <a:lumMod val="75000"/>
                    <a:lumOff val="25000"/>
                  </a:schemeClr>
                </a:solidFill>
              </a:rPr>
              <a:t>I accept the terms of the license agreement</a:t>
            </a:r>
            <a:r>
              <a:rPr lang="en-US" sz="1600" dirty="0"/>
              <a:t>” then click Finish.</a:t>
            </a:r>
          </a:p>
          <a:p>
            <a:pPr lvl="2">
              <a:buClr>
                <a:schemeClr val="tx1"/>
              </a:buClr>
              <a:buFont typeface="Arial" panose="020B0604020202020204" pitchFamily="34" charset="0"/>
              <a:buChar char="•"/>
            </a:pPr>
            <a:endParaRPr lang="en-US" sz="1600" dirty="0"/>
          </a:p>
          <a:p>
            <a:pPr>
              <a:buClr>
                <a:schemeClr val="tx1"/>
              </a:buClr>
              <a:buFont typeface="Arial" panose="020B0604020202020204" pitchFamily="34" charset="0"/>
              <a:buChar char="•"/>
            </a:pPr>
            <a:endParaRPr lang="en-US" sz="1600" dirty="0"/>
          </a:p>
          <a:p>
            <a:pPr>
              <a:buClr>
                <a:schemeClr val="tx1"/>
              </a:buClr>
              <a:buFont typeface="Arial" panose="020B0604020202020204" pitchFamily="34" charset="0"/>
              <a:buChar char="•"/>
            </a:pPr>
            <a:endParaRPr lang="en-US" sz="1600" dirty="0"/>
          </a:p>
          <a:p>
            <a:pPr>
              <a:buClr>
                <a:schemeClr val="tx1"/>
              </a:buClr>
              <a:buFont typeface="Arial" panose="020B0604020202020204" pitchFamily="34" charset="0"/>
              <a:buChar char="•"/>
            </a:pPr>
            <a:endParaRPr lang="en-US" sz="1600" dirty="0"/>
          </a:p>
        </p:txBody>
      </p:sp>
    </p:spTree>
    <p:extLst>
      <p:ext uri="{BB962C8B-B14F-4D97-AF65-F5344CB8AC3E}">
        <p14:creationId xmlns:p14="http://schemas.microsoft.com/office/powerpoint/2010/main" val="3425177802"/>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TestNG</a:t>
            </a:r>
            <a:r>
              <a:rPr lang="en-US" b="1" dirty="0"/>
              <a:t> Installation</a:t>
            </a:r>
            <a:endParaRPr lang="en-US" dirty="0"/>
          </a:p>
        </p:txBody>
      </p:sp>
      <p:sp>
        <p:nvSpPr>
          <p:cNvPr id="9" name="Content Placeholder 2"/>
          <p:cNvSpPr txBox="1">
            <a:spLocks/>
          </p:cNvSpPr>
          <p:nvPr/>
        </p:nvSpPr>
        <p:spPr bwMode="auto">
          <a:xfrm>
            <a:off x="1942531" y="1122527"/>
            <a:ext cx="8382000" cy="13430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DB813"/>
              </a:buClr>
              <a:buFont typeface="Times" pitchFamily="18" charset="0"/>
              <a:buChar char="•"/>
              <a:defRPr sz="2800">
                <a:solidFill>
                  <a:srgbClr val="002F5F"/>
                </a:solidFill>
                <a:latin typeface="+mn-lt"/>
                <a:ea typeface="+mn-ea"/>
                <a:cs typeface="+mn-cs"/>
              </a:defRPr>
            </a:lvl1pPr>
            <a:lvl2pPr marL="742950" indent="-285750" algn="l" rtl="0" eaLnBrk="1" fontAlgn="base" hangingPunct="1">
              <a:spcBef>
                <a:spcPct val="20000"/>
              </a:spcBef>
              <a:spcAft>
                <a:spcPct val="0"/>
              </a:spcAft>
              <a:buClr>
                <a:srgbClr val="DD6021"/>
              </a:buClr>
              <a:buChar char="–"/>
              <a:defRPr sz="2400">
                <a:solidFill>
                  <a:srgbClr val="002F5F"/>
                </a:solidFill>
                <a:latin typeface="+mn-lt"/>
                <a:ea typeface="+mn-ea"/>
                <a:cs typeface="+mn-cs"/>
              </a:defRPr>
            </a:lvl2pPr>
            <a:lvl3pPr marL="1143000" indent="-228600" algn="l" rtl="0" eaLnBrk="1" fontAlgn="base" hangingPunct="1">
              <a:spcBef>
                <a:spcPct val="20000"/>
              </a:spcBef>
              <a:spcAft>
                <a:spcPct val="0"/>
              </a:spcAft>
              <a:buClr>
                <a:srgbClr val="FDB813"/>
              </a:buClr>
              <a:buChar char="•"/>
              <a:defRPr sz="2000">
                <a:solidFill>
                  <a:srgbClr val="002F5F"/>
                </a:solidFill>
                <a:latin typeface="+mn-lt"/>
                <a:ea typeface="+mn-ea"/>
                <a:cs typeface="+mn-cs"/>
              </a:defRPr>
            </a:lvl3pPr>
            <a:lvl4pPr marL="1600200" indent="-228600" algn="l" rtl="0" eaLnBrk="1" fontAlgn="base" hangingPunct="1">
              <a:spcBef>
                <a:spcPct val="20000"/>
              </a:spcBef>
              <a:spcAft>
                <a:spcPct val="0"/>
              </a:spcAft>
              <a:buClr>
                <a:srgbClr val="DD6021"/>
              </a:buClr>
              <a:buChar char="–"/>
              <a:defRPr sz="2000">
                <a:solidFill>
                  <a:srgbClr val="002F5F"/>
                </a:solidFill>
                <a:latin typeface="+mn-lt"/>
                <a:ea typeface="+mn-ea"/>
                <a:cs typeface="+mn-cs"/>
              </a:defRPr>
            </a:lvl4pPr>
            <a:lvl5pPr marL="2057400" indent="-228600" algn="l" rtl="0" eaLnBrk="1" fontAlgn="base" hangingPunct="1">
              <a:spcBef>
                <a:spcPct val="20000"/>
              </a:spcBef>
              <a:spcAft>
                <a:spcPct val="0"/>
              </a:spcAft>
              <a:buClr>
                <a:srgbClr val="FDB813"/>
              </a:buClr>
              <a:buFont typeface="Times" pitchFamily="18" charset="0"/>
              <a:buChar char="•"/>
              <a:defRPr sz="2000">
                <a:solidFill>
                  <a:srgbClr val="002F5F"/>
                </a:solidFill>
                <a:latin typeface="+mn-lt"/>
                <a:ea typeface="+mn-ea"/>
                <a:cs typeface="+mn-cs"/>
              </a:defRPr>
            </a:lvl5pPr>
            <a:lvl6pPr marL="25146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6pPr>
            <a:lvl7pPr marL="29718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7pPr>
            <a:lvl8pPr marL="34290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8pPr>
            <a:lvl9pPr marL="38862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9pPr>
          </a:lstStyle>
          <a:p>
            <a:pPr>
              <a:buClr>
                <a:schemeClr val="tx1"/>
              </a:buClr>
              <a:buFont typeface="Arial" panose="020B0604020202020204" pitchFamily="34" charset="0"/>
              <a:buChar char="•"/>
            </a:pPr>
            <a:r>
              <a:rPr lang="en-US" b="1" dirty="0"/>
              <a:t>Installing TestNG in Eclipse…</a:t>
            </a:r>
          </a:p>
          <a:p>
            <a:pPr lvl="1">
              <a:buClr>
                <a:schemeClr val="tx1"/>
              </a:buClr>
              <a:buFont typeface="Arial" panose="020B0604020202020204" pitchFamily="34" charset="0"/>
              <a:buChar char="•"/>
            </a:pPr>
            <a:r>
              <a:rPr lang="en-US" sz="1600" b="1" dirty="0"/>
              <a:t>Step 6</a:t>
            </a:r>
          </a:p>
          <a:p>
            <a:pPr lvl="2">
              <a:buClr>
                <a:schemeClr val="tx1"/>
              </a:buClr>
              <a:buFont typeface="Arial" panose="020B0604020202020204" pitchFamily="34" charset="0"/>
              <a:buChar char="•"/>
            </a:pPr>
            <a:r>
              <a:rPr lang="en-US" sz="1600" dirty="0"/>
              <a:t>Wait for the installation to finish</a:t>
            </a:r>
          </a:p>
          <a:p>
            <a:pPr lvl="2">
              <a:buClr>
                <a:schemeClr val="tx1"/>
              </a:buClr>
              <a:buFont typeface="Arial" panose="020B0604020202020204" pitchFamily="34" charset="0"/>
              <a:buChar char="•"/>
            </a:pPr>
            <a:r>
              <a:rPr lang="en-US" sz="1600" dirty="0"/>
              <a:t>If you encounter a Security warning, just click OK</a:t>
            </a:r>
          </a:p>
          <a:p>
            <a:pPr>
              <a:buClr>
                <a:schemeClr val="tx1"/>
              </a:buClr>
              <a:buFont typeface="Arial" panose="020B0604020202020204" pitchFamily="34" charset="0"/>
              <a:buChar char="•"/>
            </a:pPr>
            <a:endParaRPr lang="en-US" sz="2000" dirty="0"/>
          </a:p>
          <a:p>
            <a:pPr>
              <a:buClr>
                <a:schemeClr val="tx1"/>
              </a:buClr>
              <a:buFont typeface="Arial" panose="020B0604020202020204" pitchFamily="34" charset="0"/>
              <a:buChar char="•"/>
            </a:pPr>
            <a:endParaRPr lang="en-US" sz="2000" dirty="0"/>
          </a:p>
          <a:p>
            <a:pPr>
              <a:buClr>
                <a:schemeClr val="tx1"/>
              </a:buClr>
              <a:buFont typeface="Arial" panose="020B0604020202020204" pitchFamily="34" charset="0"/>
              <a:buChar char="•"/>
            </a:pPr>
            <a:endParaRPr lang="en-US" sz="2000" dirty="0"/>
          </a:p>
          <a:p>
            <a:pPr>
              <a:buClr>
                <a:schemeClr val="tx1"/>
              </a:buClr>
              <a:buFont typeface="Arial" panose="020B0604020202020204" pitchFamily="34" charset="0"/>
              <a:buChar char="•"/>
            </a:pPr>
            <a:endParaRPr lang="en-US" sz="2000" dirty="0"/>
          </a:p>
        </p:txBody>
      </p:sp>
      <p:pic>
        <p:nvPicPr>
          <p:cNvPr id="3074" name="Picture 2" descr="C:\Documents and Settings\25729\Desktop\selenium\step_6-005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656622"/>
            <a:ext cx="5219700" cy="22479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Documents and Settings\25729\Desktop\selenium\step_6_b-00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4904523"/>
            <a:ext cx="5219700"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397083"/>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TestNG</a:t>
            </a:r>
            <a:r>
              <a:rPr lang="en-US" b="1" dirty="0"/>
              <a:t> Installation</a:t>
            </a:r>
            <a:endParaRPr lang="en-US" dirty="0"/>
          </a:p>
        </p:txBody>
      </p:sp>
      <p:sp>
        <p:nvSpPr>
          <p:cNvPr id="9" name="Content Placeholder 2"/>
          <p:cNvSpPr txBox="1">
            <a:spLocks/>
          </p:cNvSpPr>
          <p:nvPr/>
        </p:nvSpPr>
        <p:spPr bwMode="auto">
          <a:xfrm>
            <a:off x="818866" y="1220431"/>
            <a:ext cx="9867331" cy="13534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DB813"/>
              </a:buClr>
              <a:buFont typeface="Times" pitchFamily="18" charset="0"/>
              <a:buChar char="•"/>
              <a:defRPr sz="2800">
                <a:solidFill>
                  <a:srgbClr val="002F5F"/>
                </a:solidFill>
                <a:latin typeface="+mn-lt"/>
                <a:ea typeface="+mn-ea"/>
                <a:cs typeface="+mn-cs"/>
              </a:defRPr>
            </a:lvl1pPr>
            <a:lvl2pPr marL="742950" indent="-285750" algn="l" rtl="0" eaLnBrk="1" fontAlgn="base" hangingPunct="1">
              <a:spcBef>
                <a:spcPct val="20000"/>
              </a:spcBef>
              <a:spcAft>
                <a:spcPct val="0"/>
              </a:spcAft>
              <a:buClr>
                <a:srgbClr val="DD6021"/>
              </a:buClr>
              <a:buChar char="–"/>
              <a:defRPr sz="2400">
                <a:solidFill>
                  <a:srgbClr val="002F5F"/>
                </a:solidFill>
                <a:latin typeface="+mn-lt"/>
                <a:ea typeface="+mn-ea"/>
                <a:cs typeface="+mn-cs"/>
              </a:defRPr>
            </a:lvl2pPr>
            <a:lvl3pPr marL="1143000" indent="-228600" algn="l" rtl="0" eaLnBrk="1" fontAlgn="base" hangingPunct="1">
              <a:spcBef>
                <a:spcPct val="20000"/>
              </a:spcBef>
              <a:spcAft>
                <a:spcPct val="0"/>
              </a:spcAft>
              <a:buClr>
                <a:srgbClr val="FDB813"/>
              </a:buClr>
              <a:buChar char="•"/>
              <a:defRPr sz="2000">
                <a:solidFill>
                  <a:srgbClr val="002F5F"/>
                </a:solidFill>
                <a:latin typeface="+mn-lt"/>
                <a:ea typeface="+mn-ea"/>
                <a:cs typeface="+mn-cs"/>
              </a:defRPr>
            </a:lvl3pPr>
            <a:lvl4pPr marL="1600200" indent="-228600" algn="l" rtl="0" eaLnBrk="1" fontAlgn="base" hangingPunct="1">
              <a:spcBef>
                <a:spcPct val="20000"/>
              </a:spcBef>
              <a:spcAft>
                <a:spcPct val="0"/>
              </a:spcAft>
              <a:buClr>
                <a:srgbClr val="DD6021"/>
              </a:buClr>
              <a:buChar char="–"/>
              <a:defRPr sz="2000">
                <a:solidFill>
                  <a:srgbClr val="002F5F"/>
                </a:solidFill>
                <a:latin typeface="+mn-lt"/>
                <a:ea typeface="+mn-ea"/>
                <a:cs typeface="+mn-cs"/>
              </a:defRPr>
            </a:lvl4pPr>
            <a:lvl5pPr marL="2057400" indent="-228600" algn="l" rtl="0" eaLnBrk="1" fontAlgn="base" hangingPunct="1">
              <a:spcBef>
                <a:spcPct val="20000"/>
              </a:spcBef>
              <a:spcAft>
                <a:spcPct val="0"/>
              </a:spcAft>
              <a:buClr>
                <a:srgbClr val="FDB813"/>
              </a:buClr>
              <a:buFont typeface="Times" pitchFamily="18" charset="0"/>
              <a:buChar char="•"/>
              <a:defRPr sz="2000">
                <a:solidFill>
                  <a:srgbClr val="002F5F"/>
                </a:solidFill>
                <a:latin typeface="+mn-lt"/>
                <a:ea typeface="+mn-ea"/>
                <a:cs typeface="+mn-cs"/>
              </a:defRPr>
            </a:lvl5pPr>
            <a:lvl6pPr marL="25146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6pPr>
            <a:lvl7pPr marL="29718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7pPr>
            <a:lvl8pPr marL="34290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8pPr>
            <a:lvl9pPr marL="38862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9pPr>
          </a:lstStyle>
          <a:p>
            <a:pPr>
              <a:buFont typeface="Wingdings" pitchFamily="2" charset="2"/>
              <a:buChar char="Ø"/>
            </a:pPr>
            <a:r>
              <a:rPr lang="en-US" b="1" dirty="0"/>
              <a:t>Installing TestNG in Eclipse…</a:t>
            </a:r>
          </a:p>
          <a:p>
            <a:pPr lvl="1">
              <a:buFont typeface="Wingdings" pitchFamily="2" charset="2"/>
              <a:buChar char="Ø"/>
            </a:pPr>
            <a:r>
              <a:rPr lang="en-US" sz="1600" b="1" dirty="0"/>
              <a:t>Step 8</a:t>
            </a:r>
          </a:p>
          <a:p>
            <a:pPr lvl="2">
              <a:buFont typeface="Wingdings" pitchFamily="2" charset="2"/>
              <a:buChar char="Ø"/>
            </a:pPr>
            <a:r>
              <a:rPr lang="en-US" sz="1600" dirty="0"/>
              <a:t>After restart, verify if TestNG was indeed successfully installed. Click </a:t>
            </a:r>
            <a:r>
              <a:rPr lang="en-US" sz="1600" b="1" dirty="0"/>
              <a:t>Window &gt; Preferences</a:t>
            </a:r>
            <a:r>
              <a:rPr lang="en-US" sz="1600" dirty="0"/>
              <a:t> and see if TestNG is included on the Preferences list.</a:t>
            </a:r>
          </a:p>
          <a:p>
            <a:pPr lvl="2">
              <a:buFont typeface="Wingdings" pitchFamily="2" charset="2"/>
              <a:buChar char="Ø"/>
            </a:pPr>
            <a:endParaRPr lang="en-US" sz="1600" dirty="0"/>
          </a:p>
          <a:p>
            <a:pPr marL="0" indent="0">
              <a:buNone/>
            </a:pPr>
            <a:endParaRPr lang="en-US" sz="2000" dirty="0"/>
          </a:p>
        </p:txBody>
      </p:sp>
      <p:pic>
        <p:nvPicPr>
          <p:cNvPr id="4099" name="Picture 3" descr="C:\Documents and Settings\25729\Desktop\selenium\step_8-005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1" y="2967253"/>
            <a:ext cx="3766781" cy="349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9146907"/>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TestNG</a:t>
            </a:r>
            <a:r>
              <a:rPr lang="en-US" b="1" dirty="0" smtClean="0"/>
              <a:t> Project Setup</a:t>
            </a:r>
            <a:endParaRPr lang="en-US" b="1" dirty="0"/>
          </a:p>
        </p:txBody>
      </p:sp>
      <p:sp>
        <p:nvSpPr>
          <p:cNvPr id="9" name="Content Placeholder 2"/>
          <p:cNvSpPr txBox="1">
            <a:spLocks/>
          </p:cNvSpPr>
          <p:nvPr/>
        </p:nvSpPr>
        <p:spPr bwMode="auto">
          <a:xfrm>
            <a:off x="1942531" y="1313598"/>
            <a:ext cx="8382000" cy="29536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DB813"/>
              </a:buClr>
              <a:buFont typeface="Times" pitchFamily="18" charset="0"/>
              <a:buChar char="•"/>
              <a:defRPr sz="2800">
                <a:solidFill>
                  <a:srgbClr val="002F5F"/>
                </a:solidFill>
                <a:latin typeface="+mn-lt"/>
                <a:ea typeface="+mn-ea"/>
                <a:cs typeface="+mn-cs"/>
              </a:defRPr>
            </a:lvl1pPr>
            <a:lvl2pPr marL="742950" indent="-285750" algn="l" rtl="0" eaLnBrk="1" fontAlgn="base" hangingPunct="1">
              <a:spcBef>
                <a:spcPct val="20000"/>
              </a:spcBef>
              <a:spcAft>
                <a:spcPct val="0"/>
              </a:spcAft>
              <a:buClr>
                <a:srgbClr val="DD6021"/>
              </a:buClr>
              <a:buChar char="–"/>
              <a:defRPr sz="2400">
                <a:solidFill>
                  <a:srgbClr val="002F5F"/>
                </a:solidFill>
                <a:latin typeface="+mn-lt"/>
                <a:ea typeface="+mn-ea"/>
                <a:cs typeface="+mn-cs"/>
              </a:defRPr>
            </a:lvl2pPr>
            <a:lvl3pPr marL="1143000" indent="-228600" algn="l" rtl="0" eaLnBrk="1" fontAlgn="base" hangingPunct="1">
              <a:spcBef>
                <a:spcPct val="20000"/>
              </a:spcBef>
              <a:spcAft>
                <a:spcPct val="0"/>
              </a:spcAft>
              <a:buClr>
                <a:srgbClr val="FDB813"/>
              </a:buClr>
              <a:buChar char="•"/>
              <a:defRPr sz="2000">
                <a:solidFill>
                  <a:srgbClr val="002F5F"/>
                </a:solidFill>
                <a:latin typeface="+mn-lt"/>
                <a:ea typeface="+mn-ea"/>
                <a:cs typeface="+mn-cs"/>
              </a:defRPr>
            </a:lvl3pPr>
            <a:lvl4pPr marL="1600200" indent="-228600" algn="l" rtl="0" eaLnBrk="1" fontAlgn="base" hangingPunct="1">
              <a:spcBef>
                <a:spcPct val="20000"/>
              </a:spcBef>
              <a:spcAft>
                <a:spcPct val="0"/>
              </a:spcAft>
              <a:buClr>
                <a:srgbClr val="DD6021"/>
              </a:buClr>
              <a:buChar char="–"/>
              <a:defRPr sz="2000">
                <a:solidFill>
                  <a:srgbClr val="002F5F"/>
                </a:solidFill>
                <a:latin typeface="+mn-lt"/>
                <a:ea typeface="+mn-ea"/>
                <a:cs typeface="+mn-cs"/>
              </a:defRPr>
            </a:lvl4pPr>
            <a:lvl5pPr marL="2057400" indent="-228600" algn="l" rtl="0" eaLnBrk="1" fontAlgn="base" hangingPunct="1">
              <a:spcBef>
                <a:spcPct val="20000"/>
              </a:spcBef>
              <a:spcAft>
                <a:spcPct val="0"/>
              </a:spcAft>
              <a:buClr>
                <a:srgbClr val="FDB813"/>
              </a:buClr>
              <a:buFont typeface="Times" pitchFamily="18" charset="0"/>
              <a:buChar char="•"/>
              <a:defRPr sz="2000">
                <a:solidFill>
                  <a:srgbClr val="002F5F"/>
                </a:solidFill>
                <a:latin typeface="+mn-lt"/>
                <a:ea typeface="+mn-ea"/>
                <a:cs typeface="+mn-cs"/>
              </a:defRPr>
            </a:lvl5pPr>
            <a:lvl6pPr marL="25146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6pPr>
            <a:lvl7pPr marL="29718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7pPr>
            <a:lvl8pPr marL="34290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8pPr>
            <a:lvl9pPr marL="38862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9pPr>
          </a:lstStyle>
          <a:p>
            <a:pPr>
              <a:buClr>
                <a:schemeClr val="tx1"/>
              </a:buClr>
              <a:buFont typeface="Arial" panose="020B0604020202020204" pitchFamily="34" charset="0"/>
              <a:buChar char="•"/>
            </a:pPr>
            <a:r>
              <a:rPr lang="en-US" b="1" dirty="0"/>
              <a:t>Setting up a new TestNG Project</a:t>
            </a:r>
          </a:p>
          <a:p>
            <a:pPr lvl="1">
              <a:buClr>
                <a:schemeClr val="tx1"/>
              </a:buClr>
              <a:buFont typeface="Arial" panose="020B0604020202020204" pitchFamily="34" charset="0"/>
              <a:buChar char="•"/>
            </a:pPr>
            <a:r>
              <a:rPr lang="en-US" sz="1600" b="1" dirty="0"/>
              <a:t>Step 1</a:t>
            </a:r>
          </a:p>
          <a:p>
            <a:pPr lvl="2">
              <a:buClr>
                <a:schemeClr val="tx1"/>
              </a:buClr>
              <a:buFont typeface="Arial" panose="020B0604020202020204" pitchFamily="34" charset="0"/>
              <a:buChar char="•"/>
            </a:pPr>
            <a:r>
              <a:rPr lang="en-US" sz="1400" dirty="0"/>
              <a:t>Click </a:t>
            </a:r>
            <a:r>
              <a:rPr lang="en-US" sz="1400" dirty="0">
                <a:solidFill>
                  <a:schemeClr val="tx1">
                    <a:lumMod val="50000"/>
                    <a:lumOff val="50000"/>
                  </a:schemeClr>
                </a:solidFill>
              </a:rPr>
              <a:t>File &gt; New &gt; Java Project</a:t>
            </a:r>
          </a:p>
          <a:p>
            <a:pPr lvl="2">
              <a:buFont typeface="Wingdings" pitchFamily="2" charset="2"/>
              <a:buChar char="Ø"/>
            </a:pPr>
            <a:endParaRPr lang="en-US" sz="1400" dirty="0"/>
          </a:p>
          <a:p>
            <a:pPr lvl="2">
              <a:buFont typeface="Wingdings" pitchFamily="2" charset="2"/>
              <a:buChar char="Ø"/>
            </a:pPr>
            <a:endParaRPr lang="en-US" sz="1400" dirty="0"/>
          </a:p>
          <a:p>
            <a:pPr lvl="2">
              <a:buFont typeface="Wingdings" pitchFamily="2" charset="2"/>
              <a:buChar char="Ø"/>
            </a:pPr>
            <a:endParaRPr lang="en-US" sz="1400" dirty="0"/>
          </a:p>
          <a:p>
            <a:pPr lvl="2">
              <a:buFont typeface="Wingdings" pitchFamily="2" charset="2"/>
              <a:buChar char="Ø"/>
            </a:pPr>
            <a:endParaRPr lang="en-US" sz="1400" dirty="0"/>
          </a:p>
          <a:p>
            <a:pPr lvl="2">
              <a:buFont typeface="Wingdings" pitchFamily="2" charset="2"/>
              <a:buChar char="Ø"/>
            </a:pPr>
            <a:endParaRPr lang="en-US" sz="1400" dirty="0"/>
          </a:p>
          <a:p>
            <a:pPr lvl="1">
              <a:buClr>
                <a:schemeClr val="tx1"/>
              </a:buClr>
              <a:buFont typeface="Arial" panose="020B0604020202020204" pitchFamily="34" charset="0"/>
              <a:buChar char="•"/>
            </a:pPr>
            <a:r>
              <a:rPr lang="en-US" sz="1600" b="1" dirty="0"/>
              <a:t>Step 2</a:t>
            </a:r>
          </a:p>
          <a:p>
            <a:pPr lvl="2">
              <a:buClr>
                <a:schemeClr val="tx1"/>
              </a:buClr>
              <a:buFont typeface="Arial" panose="020B0604020202020204" pitchFamily="34" charset="0"/>
              <a:buChar char="•"/>
            </a:pPr>
            <a:r>
              <a:rPr lang="en-US" sz="1400" dirty="0"/>
              <a:t>Type </a:t>
            </a:r>
            <a:r>
              <a:rPr lang="en-US" sz="1400" dirty="0">
                <a:solidFill>
                  <a:schemeClr val="tx1">
                    <a:lumMod val="50000"/>
                    <a:lumOff val="50000"/>
                  </a:schemeClr>
                </a:solidFill>
              </a:rPr>
              <a:t>“</a:t>
            </a:r>
            <a:r>
              <a:rPr lang="en-US" sz="1400" dirty="0" err="1">
                <a:solidFill>
                  <a:schemeClr val="tx1">
                    <a:lumMod val="50000"/>
                    <a:lumOff val="50000"/>
                  </a:schemeClr>
                </a:solidFill>
              </a:rPr>
              <a:t>FirstTestNGProject</a:t>
            </a:r>
            <a:r>
              <a:rPr lang="en-US" sz="1400" dirty="0"/>
              <a:t>” as the Project Name then click Next.</a:t>
            </a:r>
          </a:p>
          <a:p>
            <a:pPr lvl="2">
              <a:buClr>
                <a:schemeClr val="tx1"/>
              </a:buClr>
              <a:buFont typeface="Arial" panose="020B0604020202020204" pitchFamily="34" charset="0"/>
              <a:buChar char="•"/>
            </a:pPr>
            <a:endParaRPr lang="en-US" sz="1400" dirty="0"/>
          </a:p>
          <a:p>
            <a:pPr lvl="2">
              <a:buFont typeface="Wingdings" pitchFamily="2" charset="2"/>
              <a:buChar char="Ø"/>
            </a:pPr>
            <a:endParaRPr lang="en-US" sz="1400" dirty="0"/>
          </a:p>
          <a:p>
            <a:pPr lvl="2">
              <a:buFont typeface="Wingdings" pitchFamily="2" charset="2"/>
              <a:buChar char="Ø"/>
            </a:pPr>
            <a:endParaRPr lang="en-US" sz="1400" dirty="0"/>
          </a:p>
          <a:p>
            <a:pPr marL="0" indent="0">
              <a:buNone/>
            </a:pPr>
            <a:endParaRPr lang="en-US" sz="2000" dirty="0"/>
          </a:p>
        </p:txBody>
      </p:sp>
      <p:pic>
        <p:nvPicPr>
          <p:cNvPr id="5122" name="Picture 2" descr="C:\Documents and Settings\25729\Desktop\selenium\step_1-003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1" y="2220912"/>
            <a:ext cx="5572125" cy="1314450"/>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Documents and Settings\25729\Desktop\selenium\step_2-003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7051" y="4267201"/>
            <a:ext cx="4400550" cy="2301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910588"/>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TestNG</a:t>
            </a:r>
            <a:r>
              <a:rPr lang="en-US" b="1" dirty="0"/>
              <a:t> Project Setup</a:t>
            </a:r>
            <a:endParaRPr lang="en-US" dirty="0"/>
          </a:p>
        </p:txBody>
      </p:sp>
      <p:sp>
        <p:nvSpPr>
          <p:cNvPr id="9" name="Content Placeholder 2"/>
          <p:cNvSpPr txBox="1">
            <a:spLocks/>
          </p:cNvSpPr>
          <p:nvPr/>
        </p:nvSpPr>
        <p:spPr bwMode="auto">
          <a:xfrm>
            <a:off x="1942531" y="1313598"/>
            <a:ext cx="8382000" cy="53158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DB813"/>
              </a:buClr>
              <a:buFont typeface="Times" pitchFamily="18" charset="0"/>
              <a:buChar char="•"/>
              <a:defRPr sz="2800">
                <a:solidFill>
                  <a:srgbClr val="002F5F"/>
                </a:solidFill>
                <a:latin typeface="+mn-lt"/>
                <a:ea typeface="+mn-ea"/>
                <a:cs typeface="+mn-cs"/>
              </a:defRPr>
            </a:lvl1pPr>
            <a:lvl2pPr marL="742950" indent="-285750" algn="l" rtl="0" eaLnBrk="1" fontAlgn="base" hangingPunct="1">
              <a:spcBef>
                <a:spcPct val="20000"/>
              </a:spcBef>
              <a:spcAft>
                <a:spcPct val="0"/>
              </a:spcAft>
              <a:buClr>
                <a:srgbClr val="DD6021"/>
              </a:buClr>
              <a:buChar char="–"/>
              <a:defRPr sz="2400">
                <a:solidFill>
                  <a:srgbClr val="002F5F"/>
                </a:solidFill>
                <a:latin typeface="+mn-lt"/>
                <a:ea typeface="+mn-ea"/>
                <a:cs typeface="+mn-cs"/>
              </a:defRPr>
            </a:lvl2pPr>
            <a:lvl3pPr marL="1143000" indent="-228600" algn="l" rtl="0" eaLnBrk="1" fontAlgn="base" hangingPunct="1">
              <a:spcBef>
                <a:spcPct val="20000"/>
              </a:spcBef>
              <a:spcAft>
                <a:spcPct val="0"/>
              </a:spcAft>
              <a:buClr>
                <a:srgbClr val="FDB813"/>
              </a:buClr>
              <a:buChar char="•"/>
              <a:defRPr sz="2000">
                <a:solidFill>
                  <a:srgbClr val="002F5F"/>
                </a:solidFill>
                <a:latin typeface="+mn-lt"/>
                <a:ea typeface="+mn-ea"/>
                <a:cs typeface="+mn-cs"/>
              </a:defRPr>
            </a:lvl3pPr>
            <a:lvl4pPr marL="1600200" indent="-228600" algn="l" rtl="0" eaLnBrk="1" fontAlgn="base" hangingPunct="1">
              <a:spcBef>
                <a:spcPct val="20000"/>
              </a:spcBef>
              <a:spcAft>
                <a:spcPct val="0"/>
              </a:spcAft>
              <a:buClr>
                <a:srgbClr val="DD6021"/>
              </a:buClr>
              <a:buChar char="–"/>
              <a:defRPr sz="2000">
                <a:solidFill>
                  <a:srgbClr val="002F5F"/>
                </a:solidFill>
                <a:latin typeface="+mn-lt"/>
                <a:ea typeface="+mn-ea"/>
                <a:cs typeface="+mn-cs"/>
              </a:defRPr>
            </a:lvl4pPr>
            <a:lvl5pPr marL="2057400" indent="-228600" algn="l" rtl="0" eaLnBrk="1" fontAlgn="base" hangingPunct="1">
              <a:spcBef>
                <a:spcPct val="20000"/>
              </a:spcBef>
              <a:spcAft>
                <a:spcPct val="0"/>
              </a:spcAft>
              <a:buClr>
                <a:srgbClr val="FDB813"/>
              </a:buClr>
              <a:buFont typeface="Times" pitchFamily="18" charset="0"/>
              <a:buChar char="•"/>
              <a:defRPr sz="2000">
                <a:solidFill>
                  <a:srgbClr val="002F5F"/>
                </a:solidFill>
                <a:latin typeface="+mn-lt"/>
                <a:ea typeface="+mn-ea"/>
                <a:cs typeface="+mn-cs"/>
              </a:defRPr>
            </a:lvl5pPr>
            <a:lvl6pPr marL="25146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6pPr>
            <a:lvl7pPr marL="29718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7pPr>
            <a:lvl8pPr marL="34290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8pPr>
            <a:lvl9pPr marL="38862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9pPr>
          </a:lstStyle>
          <a:p>
            <a:pPr>
              <a:buClr>
                <a:schemeClr val="tx1"/>
              </a:buClr>
              <a:buFont typeface="Arial" panose="020B0604020202020204" pitchFamily="34" charset="0"/>
              <a:buChar char="•"/>
            </a:pPr>
            <a:r>
              <a:rPr lang="en-US" b="1" dirty="0"/>
              <a:t>Setting up a new </a:t>
            </a:r>
            <a:r>
              <a:rPr lang="en-US" b="1" dirty="0" err="1"/>
              <a:t>TestNG</a:t>
            </a:r>
            <a:r>
              <a:rPr lang="en-US" b="1" dirty="0"/>
              <a:t> Project…</a:t>
            </a:r>
          </a:p>
          <a:p>
            <a:pPr lvl="1">
              <a:buClr>
                <a:schemeClr val="tx1"/>
              </a:buClr>
              <a:buFont typeface="Arial" panose="020B0604020202020204" pitchFamily="34" charset="0"/>
              <a:buChar char="•"/>
            </a:pPr>
            <a:r>
              <a:rPr lang="en-US" sz="1600" b="1" dirty="0"/>
              <a:t>Step 3</a:t>
            </a:r>
          </a:p>
          <a:p>
            <a:pPr lvl="2">
              <a:buClr>
                <a:schemeClr val="tx1"/>
              </a:buClr>
              <a:buFont typeface="Arial" panose="020B0604020202020204" pitchFamily="34" charset="0"/>
              <a:buChar char="•"/>
            </a:pPr>
            <a:r>
              <a:rPr lang="en-US" sz="1400" dirty="0"/>
              <a:t>We will now start to import the TestNG Libraries onto our project. Click on the “Libraries” tab, and then “Add Library</a:t>
            </a:r>
            <a:r>
              <a:rPr lang="en-US" sz="1200" dirty="0"/>
              <a:t>…”</a:t>
            </a:r>
          </a:p>
          <a:p>
            <a:pPr lvl="2">
              <a:buClr>
                <a:schemeClr val="tx1"/>
              </a:buClr>
              <a:buFont typeface="Arial" panose="020B0604020202020204" pitchFamily="34" charset="0"/>
              <a:buChar char="•"/>
            </a:pPr>
            <a:endParaRPr lang="en-US" sz="1400" dirty="0"/>
          </a:p>
          <a:p>
            <a:pPr lvl="1">
              <a:buClr>
                <a:schemeClr val="tx1"/>
              </a:buClr>
              <a:buFont typeface="Arial" panose="020B0604020202020204" pitchFamily="34" charset="0"/>
              <a:buChar char="•"/>
            </a:pPr>
            <a:endParaRPr lang="en-US" sz="1600" dirty="0"/>
          </a:p>
          <a:p>
            <a:pPr lvl="1">
              <a:buClr>
                <a:schemeClr val="tx1"/>
              </a:buClr>
              <a:buFont typeface="Arial" panose="020B0604020202020204" pitchFamily="34" charset="0"/>
              <a:buChar char="•"/>
            </a:pPr>
            <a:endParaRPr lang="en-US" sz="1600" dirty="0"/>
          </a:p>
          <a:p>
            <a:pPr lvl="1">
              <a:buClr>
                <a:schemeClr val="tx1"/>
              </a:buClr>
              <a:buFont typeface="Arial" panose="020B0604020202020204" pitchFamily="34" charset="0"/>
              <a:buChar char="•"/>
            </a:pPr>
            <a:endParaRPr lang="en-US" sz="1600" dirty="0"/>
          </a:p>
          <a:p>
            <a:pPr lvl="1">
              <a:buClr>
                <a:schemeClr val="tx1"/>
              </a:buClr>
              <a:buFont typeface="Arial" panose="020B0604020202020204" pitchFamily="34" charset="0"/>
              <a:buChar char="•"/>
            </a:pPr>
            <a:endParaRPr lang="en-US" sz="1600" dirty="0"/>
          </a:p>
          <a:p>
            <a:pPr lvl="1">
              <a:buClr>
                <a:schemeClr val="tx1"/>
              </a:buClr>
              <a:buFont typeface="Arial" panose="020B0604020202020204" pitchFamily="34" charset="0"/>
              <a:buChar char="•"/>
            </a:pPr>
            <a:endParaRPr lang="en-US" sz="1600" dirty="0"/>
          </a:p>
          <a:p>
            <a:pPr lvl="1">
              <a:buClr>
                <a:schemeClr val="tx1"/>
              </a:buClr>
              <a:buFont typeface="Arial" panose="020B0604020202020204" pitchFamily="34" charset="0"/>
              <a:buChar char="•"/>
            </a:pPr>
            <a:r>
              <a:rPr lang="en-US" sz="1600" b="1" dirty="0"/>
              <a:t>Step 4</a:t>
            </a:r>
          </a:p>
          <a:p>
            <a:pPr lvl="2">
              <a:buClr>
                <a:schemeClr val="tx1"/>
              </a:buClr>
              <a:buFont typeface="Arial" panose="020B0604020202020204" pitchFamily="34" charset="0"/>
              <a:buChar char="•"/>
            </a:pPr>
            <a:r>
              <a:rPr lang="en-US" sz="1200" dirty="0"/>
              <a:t>On the Add Library dialog, choose “TestNG” and click Next.</a:t>
            </a:r>
          </a:p>
          <a:p>
            <a:pPr lvl="2">
              <a:buClr>
                <a:schemeClr val="tx1"/>
              </a:buClr>
              <a:buFont typeface="Arial" panose="020B0604020202020204" pitchFamily="34" charset="0"/>
              <a:buChar char="•"/>
            </a:pPr>
            <a:endParaRPr lang="en-US" sz="1200" dirty="0"/>
          </a:p>
          <a:p>
            <a:pPr lvl="1">
              <a:buClr>
                <a:schemeClr val="tx1"/>
              </a:buClr>
              <a:buFont typeface="Arial" panose="020B0604020202020204" pitchFamily="34" charset="0"/>
              <a:buChar char="•"/>
            </a:pPr>
            <a:r>
              <a:rPr lang="en-US" sz="1600" b="1" dirty="0"/>
              <a:t>Step 5</a:t>
            </a:r>
          </a:p>
          <a:p>
            <a:pPr lvl="2">
              <a:buClr>
                <a:schemeClr val="tx1"/>
              </a:buClr>
              <a:buFont typeface="Arial" panose="020B0604020202020204" pitchFamily="34" charset="0"/>
              <a:buChar char="•"/>
            </a:pPr>
            <a:r>
              <a:rPr lang="en-US" sz="1200" dirty="0"/>
              <a:t>Click Finish.</a:t>
            </a:r>
          </a:p>
          <a:p>
            <a:pPr lvl="2">
              <a:buClr>
                <a:schemeClr val="tx1"/>
              </a:buClr>
              <a:buFont typeface="Arial" panose="020B0604020202020204" pitchFamily="34" charset="0"/>
              <a:buChar char="•"/>
            </a:pPr>
            <a:r>
              <a:rPr lang="en-US" sz="1200" dirty="0"/>
              <a:t>You should notice that TestNG is included on the Libraries list.</a:t>
            </a:r>
          </a:p>
          <a:p>
            <a:pPr lvl="2">
              <a:buClr>
                <a:schemeClr val="tx1"/>
              </a:buClr>
              <a:buFont typeface="Arial" panose="020B0604020202020204" pitchFamily="34" charset="0"/>
              <a:buChar char="•"/>
            </a:pPr>
            <a:endParaRPr lang="en-US" sz="1400" dirty="0"/>
          </a:p>
          <a:p>
            <a:pPr>
              <a:buClr>
                <a:schemeClr val="tx1"/>
              </a:buClr>
              <a:buFont typeface="Arial" panose="020B0604020202020204" pitchFamily="34" charset="0"/>
              <a:buChar char="•"/>
            </a:pPr>
            <a:endParaRPr lang="en-US" sz="2000" dirty="0"/>
          </a:p>
        </p:txBody>
      </p:sp>
      <p:pic>
        <p:nvPicPr>
          <p:cNvPr id="6146" name="Picture 2" descr="C:\Documents and Settings\25729\Desktop\selenium\step_3-003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5324" y="2333767"/>
            <a:ext cx="5817357" cy="1609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125952"/>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Working with </a:t>
            </a:r>
            <a:r>
              <a:rPr lang="en-US" b="1" dirty="0" err="1" smtClean="0"/>
              <a:t>TestNG</a:t>
            </a:r>
            <a:endParaRPr lang="en-US" dirty="0"/>
          </a:p>
        </p:txBody>
      </p:sp>
      <p:sp>
        <p:nvSpPr>
          <p:cNvPr id="9" name="Content Placeholder 2"/>
          <p:cNvSpPr txBox="1">
            <a:spLocks/>
          </p:cNvSpPr>
          <p:nvPr/>
        </p:nvSpPr>
        <p:spPr bwMode="auto">
          <a:xfrm>
            <a:off x="1392072" y="1201002"/>
            <a:ext cx="10222173" cy="473577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DB813"/>
              </a:buClr>
              <a:buFont typeface="Times" pitchFamily="18" charset="0"/>
              <a:buChar char="•"/>
              <a:defRPr sz="2800">
                <a:solidFill>
                  <a:srgbClr val="002F5F"/>
                </a:solidFill>
                <a:latin typeface="+mn-lt"/>
                <a:ea typeface="+mn-ea"/>
                <a:cs typeface="+mn-cs"/>
              </a:defRPr>
            </a:lvl1pPr>
            <a:lvl2pPr marL="742950" indent="-285750" algn="l" rtl="0" eaLnBrk="1" fontAlgn="base" hangingPunct="1">
              <a:spcBef>
                <a:spcPct val="20000"/>
              </a:spcBef>
              <a:spcAft>
                <a:spcPct val="0"/>
              </a:spcAft>
              <a:buClr>
                <a:srgbClr val="DD6021"/>
              </a:buClr>
              <a:buChar char="–"/>
              <a:defRPr sz="2400">
                <a:solidFill>
                  <a:srgbClr val="002F5F"/>
                </a:solidFill>
                <a:latin typeface="+mn-lt"/>
                <a:ea typeface="+mn-ea"/>
                <a:cs typeface="+mn-cs"/>
              </a:defRPr>
            </a:lvl2pPr>
            <a:lvl3pPr marL="1143000" indent="-228600" algn="l" rtl="0" eaLnBrk="1" fontAlgn="base" hangingPunct="1">
              <a:spcBef>
                <a:spcPct val="20000"/>
              </a:spcBef>
              <a:spcAft>
                <a:spcPct val="0"/>
              </a:spcAft>
              <a:buClr>
                <a:srgbClr val="FDB813"/>
              </a:buClr>
              <a:buChar char="•"/>
              <a:defRPr sz="2000">
                <a:solidFill>
                  <a:srgbClr val="002F5F"/>
                </a:solidFill>
                <a:latin typeface="+mn-lt"/>
                <a:ea typeface="+mn-ea"/>
                <a:cs typeface="+mn-cs"/>
              </a:defRPr>
            </a:lvl3pPr>
            <a:lvl4pPr marL="1600200" indent="-228600" algn="l" rtl="0" eaLnBrk="1" fontAlgn="base" hangingPunct="1">
              <a:spcBef>
                <a:spcPct val="20000"/>
              </a:spcBef>
              <a:spcAft>
                <a:spcPct val="0"/>
              </a:spcAft>
              <a:buClr>
                <a:srgbClr val="DD6021"/>
              </a:buClr>
              <a:buChar char="–"/>
              <a:defRPr sz="2000">
                <a:solidFill>
                  <a:srgbClr val="002F5F"/>
                </a:solidFill>
                <a:latin typeface="+mn-lt"/>
                <a:ea typeface="+mn-ea"/>
                <a:cs typeface="+mn-cs"/>
              </a:defRPr>
            </a:lvl4pPr>
            <a:lvl5pPr marL="2057400" indent="-228600" algn="l" rtl="0" eaLnBrk="1" fontAlgn="base" hangingPunct="1">
              <a:spcBef>
                <a:spcPct val="20000"/>
              </a:spcBef>
              <a:spcAft>
                <a:spcPct val="0"/>
              </a:spcAft>
              <a:buClr>
                <a:srgbClr val="FDB813"/>
              </a:buClr>
              <a:buFont typeface="Times" pitchFamily="18" charset="0"/>
              <a:buChar char="•"/>
              <a:defRPr sz="2000">
                <a:solidFill>
                  <a:srgbClr val="002F5F"/>
                </a:solidFill>
                <a:latin typeface="+mn-lt"/>
                <a:ea typeface="+mn-ea"/>
                <a:cs typeface="+mn-cs"/>
              </a:defRPr>
            </a:lvl5pPr>
            <a:lvl6pPr marL="25146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6pPr>
            <a:lvl7pPr marL="29718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7pPr>
            <a:lvl8pPr marL="34290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8pPr>
            <a:lvl9pPr marL="38862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9pPr>
          </a:lstStyle>
          <a:p>
            <a:pPr>
              <a:buClr>
                <a:schemeClr val="tx1"/>
              </a:buClr>
              <a:buFont typeface="Arial" panose="020B0604020202020204" pitchFamily="34" charset="0"/>
              <a:buChar char="•"/>
            </a:pPr>
            <a:r>
              <a:rPr lang="en-US" sz="2000" dirty="0"/>
              <a:t>Notice the following.</a:t>
            </a:r>
          </a:p>
          <a:p>
            <a:pPr lvl="1">
              <a:lnSpc>
                <a:spcPct val="150000"/>
              </a:lnSpc>
              <a:buClr>
                <a:schemeClr val="tx1"/>
              </a:buClr>
              <a:buFont typeface="Arial" panose="020B0604020202020204" pitchFamily="34" charset="0"/>
              <a:buChar char="•"/>
            </a:pPr>
            <a:r>
              <a:rPr lang="en-US" sz="2000" b="1" dirty="0"/>
              <a:t>TestNG</a:t>
            </a:r>
            <a:r>
              <a:rPr lang="en-US" sz="2000" dirty="0"/>
              <a:t> does not require you to have a </a:t>
            </a:r>
            <a:r>
              <a:rPr lang="en-US" sz="2000" b="1" dirty="0">
                <a:solidFill>
                  <a:schemeClr val="tx1">
                    <a:lumMod val="75000"/>
                    <a:lumOff val="25000"/>
                  </a:schemeClr>
                </a:solidFill>
              </a:rPr>
              <a:t>main()</a:t>
            </a:r>
            <a:r>
              <a:rPr lang="en-US" sz="2000" b="1" dirty="0"/>
              <a:t> </a:t>
            </a:r>
            <a:r>
              <a:rPr lang="en-US" sz="2000" dirty="0"/>
              <a:t>method.</a:t>
            </a:r>
          </a:p>
          <a:p>
            <a:pPr lvl="1">
              <a:lnSpc>
                <a:spcPct val="150000"/>
              </a:lnSpc>
              <a:buClr>
                <a:schemeClr val="tx1"/>
              </a:buClr>
              <a:buFont typeface="Arial" panose="020B0604020202020204" pitchFamily="34" charset="0"/>
              <a:buChar char="•"/>
            </a:pPr>
            <a:r>
              <a:rPr lang="en-US" sz="2000" dirty="0"/>
              <a:t>Methods need not be </a:t>
            </a:r>
            <a:r>
              <a:rPr lang="en-US" sz="2000" dirty="0">
                <a:solidFill>
                  <a:schemeClr val="tx1">
                    <a:lumMod val="75000"/>
                    <a:lumOff val="25000"/>
                  </a:schemeClr>
                </a:solidFill>
              </a:rPr>
              <a:t>static</a:t>
            </a:r>
            <a:r>
              <a:rPr lang="en-US" sz="2000" dirty="0"/>
              <a:t>.</a:t>
            </a:r>
          </a:p>
          <a:p>
            <a:pPr lvl="1">
              <a:lnSpc>
                <a:spcPct val="150000"/>
              </a:lnSpc>
              <a:buClr>
                <a:schemeClr val="tx1"/>
              </a:buClr>
              <a:buFont typeface="Arial" panose="020B0604020202020204" pitchFamily="34" charset="0"/>
              <a:buChar char="•"/>
            </a:pPr>
            <a:r>
              <a:rPr lang="en-US" sz="2000" dirty="0"/>
              <a:t>We used the </a:t>
            </a:r>
            <a:r>
              <a:rPr lang="en-US" sz="2000" b="1" dirty="0"/>
              <a:t>@Test </a:t>
            </a:r>
            <a:r>
              <a:rPr lang="en-US" sz="2000" dirty="0"/>
              <a:t>annotation. </a:t>
            </a:r>
            <a:r>
              <a:rPr lang="en-US" sz="2000" b="1" dirty="0"/>
              <a:t>@Test </a:t>
            </a:r>
            <a:r>
              <a:rPr lang="en-US" sz="2000" dirty="0"/>
              <a:t>is used to tell that the method under it is a test case. </a:t>
            </a:r>
          </a:p>
          <a:p>
            <a:pPr lvl="1">
              <a:lnSpc>
                <a:spcPct val="150000"/>
              </a:lnSpc>
              <a:buClr>
                <a:schemeClr val="tx1"/>
              </a:buClr>
              <a:buFont typeface="Arial" panose="020B0604020202020204" pitchFamily="34" charset="0"/>
              <a:buChar char="•"/>
            </a:pPr>
            <a:r>
              <a:rPr lang="en-US" sz="2000" dirty="0"/>
              <a:t>Since we use annotations in TestNG, we needed </a:t>
            </a:r>
            <a:r>
              <a:rPr lang="en-US" sz="2000" dirty="0">
                <a:solidFill>
                  <a:schemeClr val="tx1"/>
                </a:solidFill>
              </a:rPr>
              <a:t>to</a:t>
            </a:r>
            <a:r>
              <a:rPr lang="en-US" sz="2000" dirty="0">
                <a:solidFill>
                  <a:schemeClr val="tx1">
                    <a:lumMod val="75000"/>
                    <a:lumOff val="25000"/>
                  </a:schemeClr>
                </a:solidFill>
              </a:rPr>
              <a:t> </a:t>
            </a:r>
            <a:r>
              <a:rPr lang="en-US" sz="2000" b="1" dirty="0">
                <a:solidFill>
                  <a:schemeClr val="tx1">
                    <a:lumMod val="75000"/>
                    <a:lumOff val="25000"/>
                  </a:schemeClr>
                </a:solidFill>
              </a:rPr>
              <a:t>import the package </a:t>
            </a:r>
            <a:r>
              <a:rPr lang="en-US" sz="2000" b="1" dirty="0" err="1">
                <a:solidFill>
                  <a:schemeClr val="tx1">
                    <a:lumMod val="75000"/>
                    <a:lumOff val="25000"/>
                  </a:schemeClr>
                </a:solidFill>
              </a:rPr>
              <a:t>org.testng.annotations</a:t>
            </a:r>
            <a:r>
              <a:rPr lang="en-US" sz="2000" b="1" dirty="0">
                <a:solidFill>
                  <a:schemeClr val="tx1">
                    <a:lumMod val="75000"/>
                    <a:lumOff val="25000"/>
                  </a:schemeClr>
                </a:solidFill>
              </a:rPr>
              <a:t>.*.</a:t>
            </a:r>
          </a:p>
          <a:p>
            <a:pPr lvl="1">
              <a:lnSpc>
                <a:spcPct val="150000"/>
              </a:lnSpc>
              <a:buClr>
                <a:schemeClr val="tx1"/>
              </a:buClr>
              <a:buFont typeface="Arial" panose="020B0604020202020204" pitchFamily="34" charset="0"/>
              <a:buChar char="•"/>
            </a:pPr>
            <a:r>
              <a:rPr lang="en-US" sz="2000" dirty="0"/>
              <a:t>We used the Assert class. The Assert class is used to conduct verification operations in TestNG. To use it, we need </a:t>
            </a:r>
            <a:r>
              <a:rPr lang="en-US" sz="2000" b="1" dirty="0">
                <a:solidFill>
                  <a:schemeClr val="tx1">
                    <a:lumMod val="75000"/>
                    <a:lumOff val="25000"/>
                  </a:schemeClr>
                </a:solidFill>
              </a:rPr>
              <a:t>to import the </a:t>
            </a:r>
            <a:r>
              <a:rPr lang="en-US" sz="2000" b="1" dirty="0" err="1">
                <a:solidFill>
                  <a:schemeClr val="tx1">
                    <a:lumMod val="75000"/>
                    <a:lumOff val="25000"/>
                  </a:schemeClr>
                </a:solidFill>
              </a:rPr>
              <a:t>org.testng.Assert</a:t>
            </a:r>
            <a:r>
              <a:rPr lang="en-US" sz="2000" b="1" dirty="0">
                <a:solidFill>
                  <a:schemeClr val="tx1">
                    <a:lumMod val="75000"/>
                    <a:lumOff val="25000"/>
                  </a:schemeClr>
                </a:solidFill>
              </a:rPr>
              <a:t> package</a:t>
            </a:r>
            <a:r>
              <a:rPr lang="en-US" sz="2000" dirty="0"/>
              <a:t>.</a:t>
            </a:r>
          </a:p>
          <a:p>
            <a:pPr lvl="1">
              <a:buClr>
                <a:schemeClr val="tx1"/>
              </a:buClr>
              <a:buFont typeface="Arial" panose="020B0604020202020204" pitchFamily="34" charset="0"/>
              <a:buChar char="•"/>
            </a:pPr>
            <a:endParaRPr lang="en-US" sz="2000" dirty="0"/>
          </a:p>
          <a:p>
            <a:pPr lvl="2">
              <a:buClr>
                <a:schemeClr val="tx1"/>
              </a:buClr>
              <a:buFont typeface="Arial" panose="020B0604020202020204" pitchFamily="34" charset="0"/>
              <a:buChar char="•"/>
            </a:pPr>
            <a:endParaRPr lang="en-US" dirty="0"/>
          </a:p>
          <a:p>
            <a:pPr>
              <a:buClr>
                <a:schemeClr val="tx1"/>
              </a:buClr>
              <a:buFont typeface="Arial" panose="020B0604020202020204" pitchFamily="34" charset="0"/>
              <a:buChar char="•"/>
            </a:pPr>
            <a:endParaRPr lang="en-US" sz="2000" dirty="0"/>
          </a:p>
        </p:txBody>
      </p:sp>
    </p:spTree>
    <p:extLst>
      <p:ext uri="{BB962C8B-B14F-4D97-AF65-F5344CB8AC3E}">
        <p14:creationId xmlns:p14="http://schemas.microsoft.com/office/powerpoint/2010/main" val="1484095630"/>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Working with </a:t>
            </a:r>
            <a:r>
              <a:rPr lang="en-US" b="1" dirty="0" err="1"/>
              <a:t>TestNG</a:t>
            </a:r>
            <a:endParaRPr lang="en-US" dirty="0"/>
          </a:p>
        </p:txBody>
      </p:sp>
      <p:sp>
        <p:nvSpPr>
          <p:cNvPr id="9" name="Content Placeholder 2"/>
          <p:cNvSpPr txBox="1">
            <a:spLocks/>
          </p:cNvSpPr>
          <p:nvPr/>
        </p:nvSpPr>
        <p:spPr bwMode="auto">
          <a:xfrm>
            <a:off x="1942531" y="1313598"/>
            <a:ext cx="8382000" cy="5624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DB813"/>
              </a:buClr>
              <a:buFont typeface="Times" pitchFamily="18" charset="0"/>
              <a:buChar char="•"/>
              <a:defRPr sz="2800">
                <a:solidFill>
                  <a:srgbClr val="002F5F"/>
                </a:solidFill>
                <a:latin typeface="+mn-lt"/>
                <a:ea typeface="+mn-ea"/>
                <a:cs typeface="+mn-cs"/>
              </a:defRPr>
            </a:lvl1pPr>
            <a:lvl2pPr marL="742950" indent="-285750" algn="l" rtl="0" eaLnBrk="1" fontAlgn="base" hangingPunct="1">
              <a:spcBef>
                <a:spcPct val="20000"/>
              </a:spcBef>
              <a:spcAft>
                <a:spcPct val="0"/>
              </a:spcAft>
              <a:buClr>
                <a:srgbClr val="DD6021"/>
              </a:buClr>
              <a:buChar char="–"/>
              <a:defRPr sz="2400">
                <a:solidFill>
                  <a:srgbClr val="002F5F"/>
                </a:solidFill>
                <a:latin typeface="+mn-lt"/>
                <a:ea typeface="+mn-ea"/>
                <a:cs typeface="+mn-cs"/>
              </a:defRPr>
            </a:lvl2pPr>
            <a:lvl3pPr marL="1143000" indent="-228600" algn="l" rtl="0" eaLnBrk="1" fontAlgn="base" hangingPunct="1">
              <a:spcBef>
                <a:spcPct val="20000"/>
              </a:spcBef>
              <a:spcAft>
                <a:spcPct val="0"/>
              </a:spcAft>
              <a:buClr>
                <a:srgbClr val="FDB813"/>
              </a:buClr>
              <a:buChar char="•"/>
              <a:defRPr sz="2000">
                <a:solidFill>
                  <a:srgbClr val="002F5F"/>
                </a:solidFill>
                <a:latin typeface="+mn-lt"/>
                <a:ea typeface="+mn-ea"/>
                <a:cs typeface="+mn-cs"/>
              </a:defRPr>
            </a:lvl3pPr>
            <a:lvl4pPr marL="1600200" indent="-228600" algn="l" rtl="0" eaLnBrk="1" fontAlgn="base" hangingPunct="1">
              <a:spcBef>
                <a:spcPct val="20000"/>
              </a:spcBef>
              <a:spcAft>
                <a:spcPct val="0"/>
              </a:spcAft>
              <a:buClr>
                <a:srgbClr val="DD6021"/>
              </a:buClr>
              <a:buChar char="–"/>
              <a:defRPr sz="2000">
                <a:solidFill>
                  <a:srgbClr val="002F5F"/>
                </a:solidFill>
                <a:latin typeface="+mn-lt"/>
                <a:ea typeface="+mn-ea"/>
                <a:cs typeface="+mn-cs"/>
              </a:defRPr>
            </a:lvl4pPr>
            <a:lvl5pPr marL="2057400" indent="-228600" algn="l" rtl="0" eaLnBrk="1" fontAlgn="base" hangingPunct="1">
              <a:spcBef>
                <a:spcPct val="20000"/>
              </a:spcBef>
              <a:spcAft>
                <a:spcPct val="0"/>
              </a:spcAft>
              <a:buClr>
                <a:srgbClr val="FDB813"/>
              </a:buClr>
              <a:buFont typeface="Times" pitchFamily="18" charset="0"/>
              <a:buChar char="•"/>
              <a:defRPr sz="2000">
                <a:solidFill>
                  <a:srgbClr val="002F5F"/>
                </a:solidFill>
                <a:latin typeface="+mn-lt"/>
                <a:ea typeface="+mn-ea"/>
                <a:cs typeface="+mn-cs"/>
              </a:defRPr>
            </a:lvl5pPr>
            <a:lvl6pPr marL="25146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6pPr>
            <a:lvl7pPr marL="29718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7pPr>
            <a:lvl8pPr marL="34290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8pPr>
            <a:lvl9pPr marL="38862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9pPr>
          </a:lstStyle>
          <a:p>
            <a:pPr>
              <a:buClr>
                <a:schemeClr val="tx1"/>
              </a:buClr>
              <a:buFont typeface="Arial" panose="020B0604020202020204" pitchFamily="34" charset="0"/>
              <a:buChar char="•"/>
            </a:pPr>
            <a:r>
              <a:rPr lang="en-US" sz="2200" dirty="0"/>
              <a:t>Checking reports created by TestNG</a:t>
            </a:r>
          </a:p>
        </p:txBody>
      </p:sp>
      <p:pic>
        <p:nvPicPr>
          <p:cNvPr id="7170" name="Picture 2" descr="C:\Documents and Settings\25729\Desktop\selenium\text_vs_graphical-00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1752600"/>
            <a:ext cx="4994571" cy="4692131"/>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ular Callout 4"/>
          <p:cNvSpPr/>
          <p:nvPr/>
        </p:nvSpPr>
        <p:spPr bwMode="auto">
          <a:xfrm rot="186064">
            <a:off x="7633129" y="1508391"/>
            <a:ext cx="2623458" cy="2582904"/>
          </a:xfrm>
          <a:prstGeom prst="wedgeRoundRectCallout">
            <a:avLst>
              <a:gd name="adj1" fmla="val -91146"/>
              <a:gd name="adj2" fmla="val 102776"/>
              <a:gd name="adj3" fmla="val 16667"/>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1" fontAlgn="base">
              <a:spcBef>
                <a:spcPct val="20000"/>
              </a:spcBef>
              <a:spcAft>
                <a:spcPct val="0"/>
              </a:spcAft>
              <a:buClr>
                <a:schemeClr val="tx1"/>
              </a:buClr>
            </a:pPr>
            <a:r>
              <a:rPr lang="en-US" sz="1600" dirty="0">
                <a:solidFill>
                  <a:srgbClr val="002F5F"/>
                </a:solidFill>
              </a:rPr>
              <a:t>The </a:t>
            </a:r>
            <a:r>
              <a:rPr lang="en-US" sz="1600" b="1" dirty="0">
                <a:solidFill>
                  <a:srgbClr val="002F5F"/>
                </a:solidFill>
              </a:rPr>
              <a:t>Console window </a:t>
            </a:r>
            <a:r>
              <a:rPr lang="en-US" sz="1600" dirty="0">
                <a:solidFill>
                  <a:srgbClr val="002F5F"/>
                </a:solidFill>
              </a:rPr>
              <a:t>in Eclipse gives a text-based report of our test case results while the </a:t>
            </a:r>
            <a:r>
              <a:rPr lang="en-US" sz="1600" b="1" dirty="0" err="1">
                <a:solidFill>
                  <a:srgbClr val="002F5F"/>
                </a:solidFill>
              </a:rPr>
              <a:t>TestNG</a:t>
            </a:r>
            <a:r>
              <a:rPr lang="en-US" sz="1600" dirty="0">
                <a:solidFill>
                  <a:srgbClr val="002F5F"/>
                </a:solidFill>
              </a:rPr>
              <a:t> Results window gives us a graphical one.</a:t>
            </a:r>
          </a:p>
          <a:p>
            <a:pPr marL="285750" indent="-285750">
              <a:buClr>
                <a:schemeClr val="tx1"/>
              </a:buClr>
              <a:buFont typeface="Arial" panose="020B0604020202020204" pitchFamily="34" charset="0"/>
              <a:buChar char="•"/>
            </a:pPr>
            <a:endParaRPr lang="en-US" sz="1600" dirty="0"/>
          </a:p>
        </p:txBody>
      </p:sp>
    </p:spTree>
    <p:extLst>
      <p:ext uri="{BB962C8B-B14F-4D97-AF65-F5344CB8AC3E}">
        <p14:creationId xmlns:p14="http://schemas.microsoft.com/office/powerpoint/2010/main" val="1327022949"/>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TestNG</a:t>
            </a:r>
            <a:r>
              <a:rPr lang="en-US" b="1" dirty="0" smtClean="0"/>
              <a:t> Annotations</a:t>
            </a:r>
            <a:endParaRPr lang="en-US" dirty="0"/>
          </a:p>
        </p:txBody>
      </p:sp>
      <p:sp>
        <p:nvSpPr>
          <p:cNvPr id="9" name="Content Placeholder 2"/>
          <p:cNvSpPr txBox="1">
            <a:spLocks/>
          </p:cNvSpPr>
          <p:nvPr/>
        </p:nvSpPr>
        <p:spPr bwMode="auto">
          <a:xfrm>
            <a:off x="1942531" y="1105470"/>
            <a:ext cx="8382000" cy="50667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DB813"/>
              </a:buClr>
              <a:buFont typeface="Times" pitchFamily="18" charset="0"/>
              <a:buChar char="•"/>
              <a:defRPr sz="2800">
                <a:solidFill>
                  <a:srgbClr val="002F5F"/>
                </a:solidFill>
                <a:latin typeface="+mn-lt"/>
                <a:ea typeface="+mn-ea"/>
                <a:cs typeface="+mn-cs"/>
              </a:defRPr>
            </a:lvl1pPr>
            <a:lvl2pPr marL="742950" indent="-285750" algn="l" rtl="0" eaLnBrk="1" fontAlgn="base" hangingPunct="1">
              <a:spcBef>
                <a:spcPct val="20000"/>
              </a:spcBef>
              <a:spcAft>
                <a:spcPct val="0"/>
              </a:spcAft>
              <a:buClr>
                <a:srgbClr val="DD6021"/>
              </a:buClr>
              <a:buChar char="–"/>
              <a:defRPr sz="2400">
                <a:solidFill>
                  <a:srgbClr val="002F5F"/>
                </a:solidFill>
                <a:latin typeface="+mn-lt"/>
                <a:ea typeface="+mn-ea"/>
                <a:cs typeface="+mn-cs"/>
              </a:defRPr>
            </a:lvl2pPr>
            <a:lvl3pPr marL="1143000" indent="-228600" algn="l" rtl="0" eaLnBrk="1" fontAlgn="base" hangingPunct="1">
              <a:spcBef>
                <a:spcPct val="20000"/>
              </a:spcBef>
              <a:spcAft>
                <a:spcPct val="0"/>
              </a:spcAft>
              <a:buClr>
                <a:srgbClr val="FDB813"/>
              </a:buClr>
              <a:buChar char="•"/>
              <a:defRPr sz="2000">
                <a:solidFill>
                  <a:srgbClr val="002F5F"/>
                </a:solidFill>
                <a:latin typeface="+mn-lt"/>
                <a:ea typeface="+mn-ea"/>
                <a:cs typeface="+mn-cs"/>
              </a:defRPr>
            </a:lvl3pPr>
            <a:lvl4pPr marL="1600200" indent="-228600" algn="l" rtl="0" eaLnBrk="1" fontAlgn="base" hangingPunct="1">
              <a:spcBef>
                <a:spcPct val="20000"/>
              </a:spcBef>
              <a:spcAft>
                <a:spcPct val="0"/>
              </a:spcAft>
              <a:buClr>
                <a:srgbClr val="DD6021"/>
              </a:buClr>
              <a:buChar char="–"/>
              <a:defRPr sz="2000">
                <a:solidFill>
                  <a:srgbClr val="002F5F"/>
                </a:solidFill>
                <a:latin typeface="+mn-lt"/>
                <a:ea typeface="+mn-ea"/>
                <a:cs typeface="+mn-cs"/>
              </a:defRPr>
            </a:lvl4pPr>
            <a:lvl5pPr marL="2057400" indent="-228600" algn="l" rtl="0" eaLnBrk="1" fontAlgn="base" hangingPunct="1">
              <a:spcBef>
                <a:spcPct val="20000"/>
              </a:spcBef>
              <a:spcAft>
                <a:spcPct val="0"/>
              </a:spcAft>
              <a:buClr>
                <a:srgbClr val="FDB813"/>
              </a:buClr>
              <a:buFont typeface="Times" pitchFamily="18" charset="0"/>
              <a:buChar char="•"/>
              <a:defRPr sz="2000">
                <a:solidFill>
                  <a:srgbClr val="002F5F"/>
                </a:solidFill>
                <a:latin typeface="+mn-lt"/>
                <a:ea typeface="+mn-ea"/>
                <a:cs typeface="+mn-cs"/>
              </a:defRPr>
            </a:lvl5pPr>
            <a:lvl6pPr marL="25146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6pPr>
            <a:lvl7pPr marL="29718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7pPr>
            <a:lvl8pPr marL="34290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8pPr>
            <a:lvl9pPr marL="38862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9pPr>
          </a:lstStyle>
          <a:p>
            <a:pPr>
              <a:buClr>
                <a:schemeClr val="tx1"/>
              </a:buClr>
              <a:buFont typeface="Arial" panose="020B0604020202020204" pitchFamily="34" charset="0"/>
              <a:buChar char="•"/>
            </a:pPr>
            <a:r>
              <a:rPr lang="en-US" sz="2000" b="1" dirty="0"/>
              <a:t>Summary of </a:t>
            </a:r>
            <a:r>
              <a:rPr lang="en-US" sz="2000" b="1" dirty="0" err="1"/>
              <a:t>TestNG</a:t>
            </a:r>
            <a:r>
              <a:rPr lang="en-US" sz="2000" b="1" dirty="0"/>
              <a:t> </a:t>
            </a:r>
            <a:r>
              <a:rPr lang="en-US" sz="2000" b="1" dirty="0" smtClean="0"/>
              <a:t>Annotations</a:t>
            </a:r>
          </a:p>
          <a:p>
            <a:pPr>
              <a:buClr>
                <a:schemeClr val="tx1"/>
              </a:buClr>
              <a:buFont typeface="Arial" panose="020B0604020202020204" pitchFamily="34" charset="0"/>
              <a:buChar char="•"/>
            </a:pPr>
            <a:endParaRPr lang="en-US" sz="2000" b="1" dirty="0"/>
          </a:p>
          <a:p>
            <a:pPr lvl="1">
              <a:lnSpc>
                <a:spcPct val="150000"/>
              </a:lnSpc>
              <a:buClr>
                <a:schemeClr val="tx1"/>
              </a:buClr>
              <a:buFont typeface="Arial" panose="020B0604020202020204" pitchFamily="34" charset="0"/>
              <a:buChar char="•"/>
            </a:pPr>
            <a:r>
              <a:rPr lang="en-US" sz="1600" dirty="0"/>
              <a:t>@</a:t>
            </a:r>
            <a:r>
              <a:rPr lang="en-US" sz="1600" b="1" dirty="0" err="1"/>
              <a:t>BeforeSuite</a:t>
            </a:r>
            <a:r>
              <a:rPr lang="en-US" sz="1600" dirty="0"/>
              <a:t>: The annotated method will be run before all tests in this suite have run.</a:t>
            </a:r>
          </a:p>
          <a:p>
            <a:pPr lvl="1">
              <a:lnSpc>
                <a:spcPct val="150000"/>
              </a:lnSpc>
              <a:buClr>
                <a:schemeClr val="tx1"/>
              </a:buClr>
              <a:buFont typeface="Arial" panose="020B0604020202020204" pitchFamily="34" charset="0"/>
              <a:buChar char="•"/>
            </a:pPr>
            <a:r>
              <a:rPr lang="en-US" sz="1600" dirty="0"/>
              <a:t>@</a:t>
            </a:r>
            <a:r>
              <a:rPr lang="en-US" sz="1600" b="1" dirty="0" err="1"/>
              <a:t>AfterSuite</a:t>
            </a:r>
            <a:r>
              <a:rPr lang="en-US" sz="1600" dirty="0"/>
              <a:t>: The annotated method will be run after all tests in this suite have run.</a:t>
            </a:r>
          </a:p>
          <a:p>
            <a:pPr lvl="1">
              <a:lnSpc>
                <a:spcPct val="150000"/>
              </a:lnSpc>
              <a:buClr>
                <a:schemeClr val="tx1"/>
              </a:buClr>
              <a:buFont typeface="Arial" panose="020B0604020202020204" pitchFamily="34" charset="0"/>
              <a:buChar char="•"/>
            </a:pPr>
            <a:r>
              <a:rPr lang="en-US" sz="1600" dirty="0"/>
              <a:t>@</a:t>
            </a:r>
            <a:r>
              <a:rPr lang="en-US" sz="1600" b="1" dirty="0" err="1"/>
              <a:t>BeforeTest</a:t>
            </a:r>
            <a:r>
              <a:rPr lang="en-US" sz="1600" dirty="0"/>
              <a:t>: The annotated method will be run before any test method belonging to the classes inside the tag is run.</a:t>
            </a:r>
          </a:p>
          <a:p>
            <a:pPr lvl="1">
              <a:lnSpc>
                <a:spcPct val="150000"/>
              </a:lnSpc>
              <a:buClr>
                <a:schemeClr val="tx1"/>
              </a:buClr>
              <a:buFont typeface="Arial" panose="020B0604020202020204" pitchFamily="34" charset="0"/>
              <a:buChar char="•"/>
            </a:pPr>
            <a:r>
              <a:rPr lang="en-US" sz="1600" dirty="0"/>
              <a:t>@</a:t>
            </a:r>
            <a:r>
              <a:rPr lang="en-US" sz="1600" b="1" dirty="0" err="1"/>
              <a:t>AfterTest</a:t>
            </a:r>
            <a:r>
              <a:rPr lang="en-US" sz="1600" dirty="0"/>
              <a:t>: The annotated method will be run after all the test methods belonging to the classes inside the tag have run.</a:t>
            </a:r>
          </a:p>
          <a:p>
            <a:pPr lvl="1">
              <a:lnSpc>
                <a:spcPct val="150000"/>
              </a:lnSpc>
              <a:buClr>
                <a:schemeClr val="tx1"/>
              </a:buClr>
              <a:buFont typeface="Arial" panose="020B0604020202020204" pitchFamily="34" charset="0"/>
              <a:buChar char="•"/>
            </a:pPr>
            <a:r>
              <a:rPr lang="en-US" sz="1600" dirty="0"/>
              <a:t>@</a:t>
            </a:r>
            <a:r>
              <a:rPr lang="en-US" sz="1600" b="1" dirty="0" err="1"/>
              <a:t>BeforeGroups</a:t>
            </a:r>
            <a:r>
              <a:rPr lang="en-US" sz="1600" dirty="0"/>
              <a:t>: The list of groups that this configuration method will run before. This method is guaranteed to run shortly before the first test method that belongs to any of these groups is invoked.</a:t>
            </a:r>
          </a:p>
          <a:p>
            <a:pPr lvl="1">
              <a:lnSpc>
                <a:spcPct val="150000"/>
              </a:lnSpc>
              <a:buClr>
                <a:schemeClr val="tx1"/>
              </a:buClr>
              <a:buFont typeface="Arial" panose="020B0604020202020204" pitchFamily="34" charset="0"/>
              <a:buChar char="•"/>
            </a:pPr>
            <a:endParaRPr lang="en-US" sz="1600" dirty="0"/>
          </a:p>
          <a:p>
            <a:pPr lvl="1">
              <a:buClr>
                <a:schemeClr val="tx1"/>
              </a:buClr>
              <a:buFont typeface="Arial" panose="020B0604020202020204" pitchFamily="34" charset="0"/>
              <a:buChar char="•"/>
            </a:pPr>
            <a:endParaRPr lang="en-US" sz="1600" dirty="0"/>
          </a:p>
          <a:p>
            <a:pPr lvl="2">
              <a:buClr>
                <a:schemeClr val="tx1"/>
              </a:buClr>
              <a:buFont typeface="Arial" panose="020B0604020202020204" pitchFamily="34" charset="0"/>
              <a:buChar char="•"/>
            </a:pPr>
            <a:endParaRPr lang="en-US" sz="1600" dirty="0"/>
          </a:p>
          <a:p>
            <a:pPr>
              <a:buClr>
                <a:schemeClr val="tx1"/>
              </a:buClr>
              <a:buFont typeface="Arial" panose="020B0604020202020204" pitchFamily="34" charset="0"/>
              <a:buChar char="•"/>
            </a:pPr>
            <a:endParaRPr lang="en-US" sz="1600" dirty="0"/>
          </a:p>
        </p:txBody>
      </p:sp>
    </p:spTree>
    <p:extLst>
      <p:ext uri="{BB962C8B-B14F-4D97-AF65-F5344CB8AC3E}">
        <p14:creationId xmlns:p14="http://schemas.microsoft.com/office/powerpoint/2010/main" val="914792004"/>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TestNG</a:t>
            </a:r>
            <a:r>
              <a:rPr lang="en-US" b="1" dirty="0"/>
              <a:t> Summary</a:t>
            </a:r>
            <a:endParaRPr lang="en-US" dirty="0"/>
          </a:p>
        </p:txBody>
      </p:sp>
      <p:sp>
        <p:nvSpPr>
          <p:cNvPr id="9" name="Content Placeholder 2"/>
          <p:cNvSpPr txBox="1">
            <a:spLocks/>
          </p:cNvSpPr>
          <p:nvPr/>
        </p:nvSpPr>
        <p:spPr bwMode="auto">
          <a:xfrm>
            <a:off x="1942531" y="1218064"/>
            <a:ext cx="8382000" cy="50110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DB813"/>
              </a:buClr>
              <a:buFont typeface="Times" pitchFamily="18" charset="0"/>
              <a:buChar char="•"/>
              <a:defRPr sz="2800">
                <a:solidFill>
                  <a:srgbClr val="002F5F"/>
                </a:solidFill>
                <a:latin typeface="+mn-lt"/>
                <a:ea typeface="+mn-ea"/>
                <a:cs typeface="+mn-cs"/>
              </a:defRPr>
            </a:lvl1pPr>
            <a:lvl2pPr marL="742950" indent="-285750" algn="l" rtl="0" eaLnBrk="1" fontAlgn="base" hangingPunct="1">
              <a:spcBef>
                <a:spcPct val="20000"/>
              </a:spcBef>
              <a:spcAft>
                <a:spcPct val="0"/>
              </a:spcAft>
              <a:buClr>
                <a:srgbClr val="DD6021"/>
              </a:buClr>
              <a:buChar char="–"/>
              <a:defRPr sz="2400">
                <a:solidFill>
                  <a:srgbClr val="002F5F"/>
                </a:solidFill>
                <a:latin typeface="+mn-lt"/>
                <a:ea typeface="+mn-ea"/>
                <a:cs typeface="+mn-cs"/>
              </a:defRPr>
            </a:lvl2pPr>
            <a:lvl3pPr marL="1143000" indent="-228600" algn="l" rtl="0" eaLnBrk="1" fontAlgn="base" hangingPunct="1">
              <a:spcBef>
                <a:spcPct val="20000"/>
              </a:spcBef>
              <a:spcAft>
                <a:spcPct val="0"/>
              </a:spcAft>
              <a:buClr>
                <a:srgbClr val="FDB813"/>
              </a:buClr>
              <a:buChar char="•"/>
              <a:defRPr sz="2000">
                <a:solidFill>
                  <a:srgbClr val="002F5F"/>
                </a:solidFill>
                <a:latin typeface="+mn-lt"/>
                <a:ea typeface="+mn-ea"/>
                <a:cs typeface="+mn-cs"/>
              </a:defRPr>
            </a:lvl3pPr>
            <a:lvl4pPr marL="1600200" indent="-228600" algn="l" rtl="0" eaLnBrk="1" fontAlgn="base" hangingPunct="1">
              <a:spcBef>
                <a:spcPct val="20000"/>
              </a:spcBef>
              <a:spcAft>
                <a:spcPct val="0"/>
              </a:spcAft>
              <a:buClr>
                <a:srgbClr val="DD6021"/>
              </a:buClr>
              <a:buChar char="–"/>
              <a:defRPr sz="2000">
                <a:solidFill>
                  <a:srgbClr val="002F5F"/>
                </a:solidFill>
                <a:latin typeface="+mn-lt"/>
                <a:ea typeface="+mn-ea"/>
                <a:cs typeface="+mn-cs"/>
              </a:defRPr>
            </a:lvl4pPr>
            <a:lvl5pPr marL="2057400" indent="-228600" algn="l" rtl="0" eaLnBrk="1" fontAlgn="base" hangingPunct="1">
              <a:spcBef>
                <a:spcPct val="20000"/>
              </a:spcBef>
              <a:spcAft>
                <a:spcPct val="0"/>
              </a:spcAft>
              <a:buClr>
                <a:srgbClr val="FDB813"/>
              </a:buClr>
              <a:buFont typeface="Times" pitchFamily="18" charset="0"/>
              <a:buChar char="•"/>
              <a:defRPr sz="2000">
                <a:solidFill>
                  <a:srgbClr val="002F5F"/>
                </a:solidFill>
                <a:latin typeface="+mn-lt"/>
                <a:ea typeface="+mn-ea"/>
                <a:cs typeface="+mn-cs"/>
              </a:defRPr>
            </a:lvl5pPr>
            <a:lvl6pPr marL="25146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6pPr>
            <a:lvl7pPr marL="29718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7pPr>
            <a:lvl8pPr marL="34290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8pPr>
            <a:lvl9pPr marL="3886200" indent="-228600" algn="l" rtl="0" eaLnBrk="1" fontAlgn="base" hangingPunct="1">
              <a:spcBef>
                <a:spcPct val="20000"/>
              </a:spcBef>
              <a:spcAft>
                <a:spcPct val="0"/>
              </a:spcAft>
              <a:buClr>
                <a:srgbClr val="ECBD40"/>
              </a:buClr>
              <a:buFont typeface="Times" pitchFamily="18" charset="0"/>
              <a:buChar char="•"/>
              <a:defRPr sz="2000">
                <a:solidFill>
                  <a:srgbClr val="002A4A"/>
                </a:solidFill>
                <a:latin typeface="+mn-lt"/>
                <a:ea typeface="+mn-ea"/>
                <a:cs typeface="+mn-cs"/>
              </a:defRPr>
            </a:lvl9pPr>
          </a:lstStyle>
          <a:p>
            <a:pPr>
              <a:buClr>
                <a:schemeClr val="tx1"/>
              </a:buClr>
              <a:buFont typeface="Arial" panose="020B0604020202020204" pitchFamily="34" charset="0"/>
              <a:buChar char="•"/>
            </a:pPr>
            <a:r>
              <a:rPr lang="en-US" sz="2000" b="1" dirty="0"/>
              <a:t>Summary of </a:t>
            </a:r>
            <a:r>
              <a:rPr lang="en-US" sz="2000" b="1" dirty="0" err="1"/>
              <a:t>TestNG</a:t>
            </a:r>
            <a:r>
              <a:rPr lang="en-US" sz="2000" b="1" dirty="0"/>
              <a:t> </a:t>
            </a:r>
            <a:r>
              <a:rPr lang="en-US" sz="2000" b="1" dirty="0" smtClean="0"/>
              <a:t>Annotations</a:t>
            </a:r>
          </a:p>
          <a:p>
            <a:pPr marL="0" indent="0">
              <a:buClr>
                <a:schemeClr val="tx1"/>
              </a:buClr>
              <a:buNone/>
            </a:pPr>
            <a:endParaRPr lang="en-US" sz="2000" b="1" dirty="0"/>
          </a:p>
          <a:p>
            <a:pPr lvl="1">
              <a:lnSpc>
                <a:spcPct val="150000"/>
              </a:lnSpc>
              <a:buClr>
                <a:schemeClr val="tx1"/>
              </a:buClr>
              <a:buFont typeface="Arial" panose="020B0604020202020204" pitchFamily="34" charset="0"/>
              <a:buChar char="•"/>
            </a:pPr>
            <a:r>
              <a:rPr lang="en-US" sz="1600" dirty="0"/>
              <a:t>@</a:t>
            </a:r>
            <a:r>
              <a:rPr lang="en-US" sz="1600" b="1" dirty="0" err="1"/>
              <a:t>AfterGroups</a:t>
            </a:r>
            <a:r>
              <a:rPr lang="en-US" sz="1600" dirty="0"/>
              <a:t>: The list of groups that this configuration method will run after. This method is guaranteed to run shortly after the last test method that belongs to any of these groups is invoked.</a:t>
            </a:r>
          </a:p>
          <a:p>
            <a:pPr lvl="1">
              <a:lnSpc>
                <a:spcPct val="150000"/>
              </a:lnSpc>
              <a:buClr>
                <a:schemeClr val="tx1"/>
              </a:buClr>
              <a:buFont typeface="Arial" panose="020B0604020202020204" pitchFamily="34" charset="0"/>
              <a:buChar char="•"/>
            </a:pPr>
            <a:r>
              <a:rPr lang="en-US" sz="1600" dirty="0"/>
              <a:t>@</a:t>
            </a:r>
            <a:r>
              <a:rPr lang="en-US" sz="1600" b="1" dirty="0" err="1"/>
              <a:t>BeforeClass</a:t>
            </a:r>
            <a:r>
              <a:rPr lang="en-US" sz="1600" dirty="0"/>
              <a:t>: The annotated method will be run before the first test method in the current class is invoked.</a:t>
            </a:r>
          </a:p>
          <a:p>
            <a:pPr lvl="1">
              <a:lnSpc>
                <a:spcPct val="150000"/>
              </a:lnSpc>
              <a:buClr>
                <a:schemeClr val="tx1"/>
              </a:buClr>
              <a:buFont typeface="Arial" panose="020B0604020202020204" pitchFamily="34" charset="0"/>
              <a:buChar char="•"/>
            </a:pPr>
            <a:r>
              <a:rPr lang="en-US" sz="1600" dirty="0"/>
              <a:t>@</a:t>
            </a:r>
            <a:r>
              <a:rPr lang="en-US" sz="1600" b="1" dirty="0" err="1"/>
              <a:t>AfterClass</a:t>
            </a:r>
            <a:r>
              <a:rPr lang="en-US" sz="1600" dirty="0"/>
              <a:t>: The annotated method will be run after all the test methods in the current class have been run.</a:t>
            </a:r>
          </a:p>
          <a:p>
            <a:pPr lvl="1">
              <a:lnSpc>
                <a:spcPct val="150000"/>
              </a:lnSpc>
              <a:buClr>
                <a:schemeClr val="tx1"/>
              </a:buClr>
              <a:buFont typeface="Arial" panose="020B0604020202020204" pitchFamily="34" charset="0"/>
              <a:buChar char="•"/>
            </a:pPr>
            <a:r>
              <a:rPr lang="en-US" sz="1600" dirty="0"/>
              <a:t>@</a:t>
            </a:r>
            <a:r>
              <a:rPr lang="en-US" sz="1600" b="1" dirty="0" err="1"/>
              <a:t>BeforeMethod</a:t>
            </a:r>
            <a:r>
              <a:rPr lang="en-US" sz="1600" dirty="0"/>
              <a:t>: The annotated method will be run before each test method.</a:t>
            </a:r>
          </a:p>
          <a:p>
            <a:pPr lvl="1">
              <a:lnSpc>
                <a:spcPct val="150000"/>
              </a:lnSpc>
              <a:buClr>
                <a:schemeClr val="tx1"/>
              </a:buClr>
              <a:buFont typeface="Arial" panose="020B0604020202020204" pitchFamily="34" charset="0"/>
              <a:buChar char="•"/>
            </a:pPr>
            <a:r>
              <a:rPr lang="en-US" sz="1600" dirty="0"/>
              <a:t>@</a:t>
            </a:r>
            <a:r>
              <a:rPr lang="en-US" sz="1600" b="1" dirty="0" err="1"/>
              <a:t>AfterMethod</a:t>
            </a:r>
            <a:r>
              <a:rPr lang="en-US" sz="1600" dirty="0"/>
              <a:t>: The annotated method will be run after each test method.</a:t>
            </a:r>
          </a:p>
          <a:p>
            <a:pPr lvl="1">
              <a:lnSpc>
                <a:spcPct val="150000"/>
              </a:lnSpc>
              <a:buClr>
                <a:schemeClr val="tx1"/>
              </a:buClr>
              <a:buFont typeface="Arial" panose="020B0604020202020204" pitchFamily="34" charset="0"/>
              <a:buChar char="•"/>
            </a:pPr>
            <a:r>
              <a:rPr lang="en-US" sz="1600" dirty="0"/>
              <a:t>@</a:t>
            </a:r>
            <a:r>
              <a:rPr lang="en-US" sz="1600" b="1" dirty="0"/>
              <a:t>Test</a:t>
            </a:r>
            <a:r>
              <a:rPr lang="en-US" sz="1600" dirty="0"/>
              <a:t>: The annotated method is a part of a test case</a:t>
            </a:r>
          </a:p>
          <a:p>
            <a:pPr lvl="1">
              <a:lnSpc>
                <a:spcPct val="150000"/>
              </a:lnSpc>
              <a:buClr>
                <a:schemeClr val="tx1"/>
              </a:buClr>
              <a:buFont typeface="Arial" panose="020B0604020202020204" pitchFamily="34" charset="0"/>
              <a:buChar char="•"/>
            </a:pPr>
            <a:endParaRPr lang="en-US" sz="1600" dirty="0"/>
          </a:p>
          <a:p>
            <a:pPr lvl="1">
              <a:buFont typeface="Wingdings" pitchFamily="2" charset="2"/>
              <a:buChar char="Ø"/>
            </a:pPr>
            <a:endParaRPr lang="en-US" dirty="0"/>
          </a:p>
          <a:p>
            <a:pPr lvl="2">
              <a:buFont typeface="Wingdings" pitchFamily="2" charset="2"/>
              <a:buChar char="Ø"/>
            </a:pPr>
            <a:endParaRPr lang="en-US" sz="1400" dirty="0"/>
          </a:p>
          <a:p>
            <a:pPr marL="0" indent="0">
              <a:buNone/>
            </a:pPr>
            <a:endParaRPr lang="en-US" sz="2000" dirty="0"/>
          </a:p>
        </p:txBody>
      </p:sp>
    </p:spTree>
    <p:extLst>
      <p:ext uri="{BB962C8B-B14F-4D97-AF65-F5344CB8AC3E}">
        <p14:creationId xmlns:p14="http://schemas.microsoft.com/office/powerpoint/2010/main" val="171638614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Why Automate Testing?</a:t>
            </a:r>
            <a:endParaRPr lang="en-US" dirty="0"/>
          </a:p>
        </p:txBody>
      </p:sp>
      <p:sp>
        <p:nvSpPr>
          <p:cNvPr id="3" name="Content Placeholder 2"/>
          <p:cNvSpPr>
            <a:spLocks noGrp="1"/>
          </p:cNvSpPr>
          <p:nvPr>
            <p:ph idx="1"/>
          </p:nvPr>
        </p:nvSpPr>
        <p:spPr/>
        <p:txBody>
          <a:bodyPr>
            <a:normAutofit/>
          </a:bodyPr>
          <a:lstStyle/>
          <a:p>
            <a:pPr lvl="1">
              <a:buFont typeface="Arial" charset="0"/>
              <a:buChar char="•"/>
            </a:pPr>
            <a:r>
              <a:rPr lang="en-US" altLang="en-US" sz="2400" dirty="0">
                <a:solidFill>
                  <a:schemeClr val="tx1"/>
                </a:solidFill>
              </a:rPr>
              <a:t>Is it necessary to repeat the sequence of actions many times? </a:t>
            </a:r>
          </a:p>
          <a:p>
            <a:pPr lvl="1">
              <a:buFont typeface="Arial" charset="0"/>
              <a:buChar char="•"/>
            </a:pPr>
            <a:r>
              <a:rPr lang="en-US" altLang="en-US" sz="2400" dirty="0">
                <a:solidFill>
                  <a:schemeClr val="tx1"/>
                </a:solidFill>
              </a:rPr>
              <a:t>Do you need to run the same tests on multiple hardware configurations? </a:t>
            </a:r>
          </a:p>
          <a:p>
            <a:pPr lvl="1">
              <a:buFont typeface="Arial" charset="0"/>
              <a:buChar char="•"/>
            </a:pPr>
            <a:r>
              <a:rPr lang="en-US" altLang="en-US" sz="2400" dirty="0">
                <a:solidFill>
                  <a:schemeClr val="tx1"/>
                </a:solidFill>
              </a:rPr>
              <a:t>Need to test with several concurrent users?</a:t>
            </a:r>
          </a:p>
          <a:p>
            <a:pPr lvl="1">
              <a:buFont typeface="Arial" charset="0"/>
              <a:buChar char="•"/>
            </a:pPr>
            <a:r>
              <a:rPr lang="en-US" altLang="en-US" sz="2400" dirty="0">
                <a:solidFill>
                  <a:schemeClr val="tx1"/>
                </a:solidFill>
              </a:rPr>
              <a:t>Exercise multiple options, components, and configurations</a:t>
            </a:r>
          </a:p>
          <a:p>
            <a:pPr lvl="1">
              <a:buFont typeface="Arial" charset="0"/>
              <a:buChar char="•"/>
            </a:pPr>
            <a:r>
              <a:rPr lang="en-US" altLang="en-US" sz="2400" dirty="0">
                <a:solidFill>
                  <a:schemeClr val="tx1"/>
                </a:solidFill>
              </a:rPr>
              <a:t>Save time and money</a:t>
            </a:r>
          </a:p>
          <a:p>
            <a:endParaRPr lang="en-US" sz="2400" dirty="0">
              <a:solidFill>
                <a:schemeClr val="tx1"/>
              </a:solidFill>
            </a:endParaRPr>
          </a:p>
        </p:txBody>
      </p:sp>
    </p:spTree>
    <p:extLst>
      <p:ext uri="{BB962C8B-B14F-4D97-AF65-F5344CB8AC3E}">
        <p14:creationId xmlns:p14="http://schemas.microsoft.com/office/powerpoint/2010/main" val="947166554"/>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Grid</a:t>
            </a:r>
            <a:endParaRPr lang="en-US" dirty="0"/>
          </a:p>
        </p:txBody>
      </p:sp>
      <p:sp>
        <p:nvSpPr>
          <p:cNvPr id="3" name="Content Placeholder 2"/>
          <p:cNvSpPr>
            <a:spLocks noGrp="1"/>
          </p:cNvSpPr>
          <p:nvPr>
            <p:ph idx="1"/>
          </p:nvPr>
        </p:nvSpPr>
        <p:spPr>
          <a:xfrm>
            <a:off x="408684" y="1433015"/>
            <a:ext cx="11373491" cy="5041165"/>
          </a:xfrm>
        </p:spPr>
        <p:txBody>
          <a:bodyPr/>
          <a:lstStyle/>
          <a:p>
            <a:pPr>
              <a:buClr>
                <a:schemeClr val="tx1"/>
              </a:buClr>
              <a:buFont typeface="Arial" panose="020B0604020202020204" pitchFamily="34" charset="0"/>
              <a:buChar char="•"/>
            </a:pPr>
            <a:r>
              <a:rPr lang="en-US" b="1" dirty="0">
                <a:solidFill>
                  <a:schemeClr val="tx1"/>
                </a:solidFill>
              </a:rPr>
              <a:t>What is Selenium Grid?</a:t>
            </a:r>
          </a:p>
          <a:p>
            <a:pPr lvl="1">
              <a:lnSpc>
                <a:spcPct val="150000"/>
              </a:lnSpc>
              <a:buClr>
                <a:schemeClr val="tx1"/>
              </a:buClr>
              <a:buFont typeface="Arial" panose="020B0604020202020204" pitchFamily="34" charset="0"/>
              <a:buChar char="•"/>
            </a:pPr>
            <a:r>
              <a:rPr lang="en-US" sz="2200" dirty="0">
                <a:solidFill>
                  <a:schemeClr val="tx1"/>
                </a:solidFill>
              </a:rPr>
              <a:t>Selenium Grid is a part of the Selenium Suite that specializes on running multiple tests across different browsers, operating systems, and machines in parallel.</a:t>
            </a:r>
          </a:p>
          <a:p>
            <a:pPr lvl="1">
              <a:buClr>
                <a:schemeClr val="tx1"/>
              </a:buClr>
              <a:buFont typeface="Arial" panose="020B0604020202020204" pitchFamily="34" charset="0"/>
              <a:buChar char="•"/>
            </a:pPr>
            <a:endParaRPr lang="en-US" sz="2200" dirty="0">
              <a:solidFill>
                <a:schemeClr val="tx1"/>
              </a:solidFill>
            </a:endParaRPr>
          </a:p>
          <a:p>
            <a:pPr lvl="2">
              <a:buClr>
                <a:schemeClr val="tx1"/>
              </a:buClr>
              <a:buFont typeface="Arial" panose="020B0604020202020204" pitchFamily="34" charset="0"/>
              <a:buChar char="•"/>
            </a:pPr>
            <a:endParaRPr lang="en-US" sz="1400" dirty="0">
              <a:solidFill>
                <a:schemeClr val="tx1"/>
              </a:solidFill>
            </a:endParaRPr>
          </a:p>
          <a:p>
            <a:pPr>
              <a:buClr>
                <a:schemeClr val="tx1"/>
              </a:buClr>
              <a:buFont typeface="Arial" panose="020B0604020202020204" pitchFamily="34" charset="0"/>
              <a:buChar char="•"/>
            </a:pPr>
            <a:endParaRPr lang="en-US" sz="2000" dirty="0">
              <a:solidFill>
                <a:schemeClr val="tx1"/>
              </a:solidFill>
            </a:endParaRPr>
          </a:p>
        </p:txBody>
      </p:sp>
      <p:pic>
        <p:nvPicPr>
          <p:cNvPr id="4" name="Picture 2" descr="C:\Documents and Settings\25729\Desktop\selenium\hub_and_nod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8223" y="3174241"/>
            <a:ext cx="4818797" cy="3062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553410"/>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209" y="176469"/>
            <a:ext cx="8839200" cy="609599"/>
          </a:xfrm>
        </p:spPr>
        <p:txBody>
          <a:bodyPr/>
          <a:lstStyle/>
          <a:p>
            <a:r>
              <a:rPr lang="en-US" dirty="0" smtClean="0"/>
              <a:t>Selenium Grid</a:t>
            </a:r>
            <a:endParaRPr lang="en-US" dirty="0"/>
          </a:p>
        </p:txBody>
      </p:sp>
      <p:sp>
        <p:nvSpPr>
          <p:cNvPr id="3" name="Content Placeholder 2"/>
          <p:cNvSpPr>
            <a:spLocks noGrp="1"/>
          </p:cNvSpPr>
          <p:nvPr>
            <p:ph idx="1"/>
          </p:nvPr>
        </p:nvSpPr>
        <p:spPr>
          <a:xfrm>
            <a:off x="430209" y="812235"/>
            <a:ext cx="11373491" cy="5902463"/>
          </a:xfrm>
        </p:spPr>
        <p:txBody>
          <a:bodyPr>
            <a:noAutofit/>
          </a:bodyPr>
          <a:lstStyle/>
          <a:p>
            <a:pPr>
              <a:buClr>
                <a:schemeClr val="tx1"/>
              </a:buClr>
              <a:buFont typeface="Arial" panose="020B0604020202020204" pitchFamily="34" charset="0"/>
              <a:buChar char="•"/>
            </a:pPr>
            <a:r>
              <a:rPr lang="en-US" sz="1800" b="1" dirty="0">
                <a:solidFill>
                  <a:schemeClr val="tx1"/>
                </a:solidFill>
              </a:rPr>
              <a:t>What is a Hub and Node</a:t>
            </a:r>
            <a:r>
              <a:rPr lang="en-US" sz="1800" b="1" dirty="0" smtClean="0">
                <a:solidFill>
                  <a:schemeClr val="tx1"/>
                </a:solidFill>
              </a:rPr>
              <a:t>?</a:t>
            </a:r>
          </a:p>
          <a:p>
            <a:pPr marL="0" indent="0">
              <a:buClr>
                <a:schemeClr val="tx1"/>
              </a:buClr>
              <a:buNone/>
            </a:pPr>
            <a:endParaRPr lang="en-US" sz="1800" b="1" dirty="0">
              <a:solidFill>
                <a:schemeClr val="tx1"/>
              </a:solidFill>
            </a:endParaRPr>
          </a:p>
          <a:p>
            <a:pPr lvl="1">
              <a:buClr>
                <a:schemeClr val="tx1"/>
              </a:buClr>
              <a:buFont typeface="Arial" panose="020B0604020202020204" pitchFamily="34" charset="0"/>
              <a:buChar char="•"/>
            </a:pPr>
            <a:r>
              <a:rPr lang="en-US" sz="2000" b="1" dirty="0">
                <a:solidFill>
                  <a:schemeClr val="accent6">
                    <a:lumMod val="50000"/>
                  </a:schemeClr>
                </a:solidFill>
              </a:rPr>
              <a:t>The </a:t>
            </a:r>
            <a:r>
              <a:rPr lang="en-US" sz="2000" b="1" dirty="0" smtClean="0">
                <a:solidFill>
                  <a:schemeClr val="accent6">
                    <a:lumMod val="50000"/>
                  </a:schemeClr>
                </a:solidFill>
              </a:rPr>
              <a:t>Hub</a:t>
            </a:r>
          </a:p>
          <a:p>
            <a:pPr marL="609036" lvl="1" indent="0">
              <a:buClr>
                <a:schemeClr val="tx1"/>
              </a:buClr>
              <a:buNone/>
            </a:pPr>
            <a:endParaRPr lang="en-US" sz="2000" b="1" dirty="0">
              <a:solidFill>
                <a:schemeClr val="accent6">
                  <a:lumMod val="50000"/>
                </a:schemeClr>
              </a:solidFill>
            </a:endParaRPr>
          </a:p>
          <a:p>
            <a:pPr lvl="2">
              <a:buClr>
                <a:schemeClr val="tx1"/>
              </a:buClr>
              <a:buFont typeface="Arial" panose="020B0604020202020204" pitchFamily="34" charset="0"/>
              <a:buChar char="•"/>
            </a:pPr>
            <a:r>
              <a:rPr lang="en-US" sz="1800" dirty="0">
                <a:solidFill>
                  <a:schemeClr val="tx1"/>
                </a:solidFill>
              </a:rPr>
              <a:t>The hub is the central point where you load your tests into.</a:t>
            </a:r>
          </a:p>
          <a:p>
            <a:pPr lvl="2">
              <a:buClr>
                <a:schemeClr val="tx1"/>
              </a:buClr>
              <a:buFont typeface="Arial" panose="020B0604020202020204" pitchFamily="34" charset="0"/>
              <a:buChar char="•"/>
            </a:pPr>
            <a:r>
              <a:rPr lang="en-US" sz="1800" dirty="0">
                <a:solidFill>
                  <a:schemeClr val="tx1"/>
                </a:solidFill>
              </a:rPr>
              <a:t>There should only be one hub in a grid.</a:t>
            </a:r>
          </a:p>
          <a:p>
            <a:pPr lvl="2">
              <a:buClr>
                <a:schemeClr val="tx1"/>
              </a:buClr>
              <a:buFont typeface="Arial" panose="020B0604020202020204" pitchFamily="34" charset="0"/>
              <a:buChar char="•"/>
            </a:pPr>
            <a:r>
              <a:rPr lang="en-US" sz="1800" dirty="0">
                <a:solidFill>
                  <a:schemeClr val="tx1"/>
                </a:solidFill>
              </a:rPr>
              <a:t>The hub is launched only on a single machine, say, a computer whose OS is Windows 7 and whose browser is IE.</a:t>
            </a:r>
          </a:p>
          <a:p>
            <a:pPr lvl="2">
              <a:buClr>
                <a:schemeClr val="tx1"/>
              </a:buClr>
              <a:buFont typeface="Arial" panose="020B0604020202020204" pitchFamily="34" charset="0"/>
              <a:buChar char="•"/>
            </a:pPr>
            <a:r>
              <a:rPr lang="en-US" sz="1800" dirty="0">
                <a:solidFill>
                  <a:schemeClr val="tx1"/>
                </a:solidFill>
              </a:rPr>
              <a:t>The machine containing the hub is where the tests will be run, but you will see the browser being automated on the node</a:t>
            </a:r>
            <a:r>
              <a:rPr lang="en-US" sz="1800" dirty="0" smtClean="0">
                <a:solidFill>
                  <a:schemeClr val="tx1"/>
                </a:solidFill>
              </a:rPr>
              <a:t>.</a:t>
            </a:r>
          </a:p>
          <a:p>
            <a:pPr marL="1218072" lvl="2" indent="0">
              <a:buClr>
                <a:schemeClr val="tx1"/>
              </a:buClr>
              <a:buNone/>
            </a:pPr>
            <a:endParaRPr lang="en-US" sz="1800" dirty="0">
              <a:solidFill>
                <a:schemeClr val="tx1"/>
              </a:solidFill>
            </a:endParaRPr>
          </a:p>
          <a:p>
            <a:pPr lvl="1">
              <a:buClr>
                <a:schemeClr val="tx1"/>
              </a:buClr>
              <a:buFont typeface="Arial" panose="020B0604020202020204" pitchFamily="34" charset="0"/>
              <a:buChar char="•"/>
            </a:pPr>
            <a:r>
              <a:rPr lang="en-US" sz="2000" b="1" dirty="0">
                <a:solidFill>
                  <a:schemeClr val="accent6">
                    <a:lumMod val="50000"/>
                  </a:schemeClr>
                </a:solidFill>
              </a:rPr>
              <a:t>The </a:t>
            </a:r>
            <a:r>
              <a:rPr lang="en-US" sz="2000" b="1" dirty="0" smtClean="0">
                <a:solidFill>
                  <a:schemeClr val="accent6">
                    <a:lumMod val="50000"/>
                  </a:schemeClr>
                </a:solidFill>
              </a:rPr>
              <a:t>Nodes</a:t>
            </a:r>
          </a:p>
          <a:p>
            <a:pPr marL="609036" lvl="1" indent="0">
              <a:buClr>
                <a:schemeClr val="tx1"/>
              </a:buClr>
              <a:buNone/>
            </a:pPr>
            <a:endParaRPr lang="en-US" sz="2000" b="1" dirty="0" smtClean="0">
              <a:solidFill>
                <a:schemeClr val="accent6">
                  <a:lumMod val="50000"/>
                </a:schemeClr>
              </a:solidFill>
            </a:endParaRPr>
          </a:p>
          <a:p>
            <a:pPr lvl="2">
              <a:buClr>
                <a:schemeClr val="tx1"/>
              </a:buClr>
              <a:buFont typeface="Arial" panose="020B0604020202020204" pitchFamily="34" charset="0"/>
              <a:buChar char="•"/>
            </a:pPr>
            <a:r>
              <a:rPr lang="en-US" sz="1800" dirty="0" smtClean="0">
                <a:solidFill>
                  <a:schemeClr val="tx1"/>
                </a:solidFill>
              </a:rPr>
              <a:t>Nodes </a:t>
            </a:r>
            <a:r>
              <a:rPr lang="en-US" sz="1800" dirty="0">
                <a:solidFill>
                  <a:schemeClr val="tx1"/>
                </a:solidFill>
              </a:rPr>
              <a:t>are the Selenium instances that will execute the tests that you loaded on the hub.</a:t>
            </a:r>
          </a:p>
          <a:p>
            <a:pPr lvl="2">
              <a:buClr>
                <a:schemeClr val="tx1"/>
              </a:buClr>
              <a:buFont typeface="Arial" panose="020B0604020202020204" pitchFamily="34" charset="0"/>
              <a:buChar char="•"/>
            </a:pPr>
            <a:r>
              <a:rPr lang="en-US" sz="1800" dirty="0">
                <a:solidFill>
                  <a:schemeClr val="tx1"/>
                </a:solidFill>
              </a:rPr>
              <a:t>There can be one or more nodes in a grid.</a:t>
            </a:r>
          </a:p>
          <a:p>
            <a:pPr lvl="2">
              <a:buClr>
                <a:schemeClr val="tx1"/>
              </a:buClr>
              <a:buFont typeface="Arial" panose="020B0604020202020204" pitchFamily="34" charset="0"/>
              <a:buChar char="•"/>
            </a:pPr>
            <a:r>
              <a:rPr lang="en-US" sz="1800" dirty="0">
                <a:solidFill>
                  <a:schemeClr val="tx1"/>
                </a:solidFill>
              </a:rPr>
              <a:t>Nodes can be launched on multiple machines with different platforms and browsers.</a:t>
            </a:r>
          </a:p>
          <a:p>
            <a:pPr lvl="2">
              <a:buClr>
                <a:schemeClr val="tx1"/>
              </a:buClr>
              <a:buFont typeface="Arial" panose="020B0604020202020204" pitchFamily="34" charset="0"/>
              <a:buChar char="•"/>
            </a:pPr>
            <a:r>
              <a:rPr lang="en-US" sz="1800" dirty="0">
                <a:solidFill>
                  <a:schemeClr val="tx1"/>
                </a:solidFill>
              </a:rPr>
              <a:t>The machines running the nodes need not be the same platform as that of the hub.</a:t>
            </a:r>
          </a:p>
          <a:p>
            <a:pPr lvl="1">
              <a:buClr>
                <a:schemeClr val="tx1"/>
              </a:buClr>
              <a:buFont typeface="Arial" panose="020B0604020202020204" pitchFamily="34" charset="0"/>
              <a:buChar char="•"/>
            </a:pPr>
            <a:endParaRPr lang="en-US" sz="1800" dirty="0">
              <a:solidFill>
                <a:schemeClr val="tx1"/>
              </a:solidFill>
            </a:endParaRPr>
          </a:p>
          <a:p>
            <a:pPr lvl="2">
              <a:buClr>
                <a:schemeClr val="tx1"/>
              </a:buClr>
              <a:buFont typeface="Arial" panose="020B0604020202020204" pitchFamily="34" charset="0"/>
              <a:buChar char="•"/>
            </a:pPr>
            <a:endParaRPr lang="en-US" sz="1800" dirty="0">
              <a:solidFill>
                <a:schemeClr val="tx1"/>
              </a:solidFill>
            </a:endParaRPr>
          </a:p>
          <a:p>
            <a:pPr>
              <a:buClr>
                <a:schemeClr val="tx1"/>
              </a:buClr>
              <a:buFont typeface="Arial" panose="020B0604020202020204" pitchFamily="34" charset="0"/>
              <a:buChar char="•"/>
            </a:pPr>
            <a:endParaRPr lang="en-US" sz="1800" dirty="0">
              <a:solidFill>
                <a:schemeClr val="tx1"/>
              </a:solidFill>
            </a:endParaRPr>
          </a:p>
        </p:txBody>
      </p:sp>
    </p:spTree>
    <p:extLst>
      <p:ext uri="{BB962C8B-B14F-4D97-AF65-F5344CB8AC3E}">
        <p14:creationId xmlns:p14="http://schemas.microsoft.com/office/powerpoint/2010/main" val="241074684"/>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2841039980"/>
              </p:ext>
            </p:extLst>
          </p:nvPr>
        </p:nvGraphicFramePr>
        <p:xfrm>
          <a:off x="2006221" y="2511190"/>
          <a:ext cx="2429989" cy="1926182"/>
        </p:xfrm>
        <a:graphic>
          <a:graphicData uri="http://schemas.openxmlformats.org/presentationml/2006/ole">
            <mc:AlternateContent xmlns:mc="http://schemas.openxmlformats.org/markup-compatibility/2006">
              <mc:Choice xmlns:v="urn:schemas-microsoft-com:vml" Requires="v">
                <p:oleObj spid="_x0000_s1035" name="Document" showAsIcon="1" r:id="rId3" imgW="914400" imgH="771480" progId="Word.Document.12">
                  <p:embed/>
                </p:oleObj>
              </mc:Choice>
              <mc:Fallback>
                <p:oleObj name="Document" showAsIcon="1" r:id="rId3" imgW="914400" imgH="771480" progId="Word.Document.12">
                  <p:embed/>
                  <p:pic>
                    <p:nvPicPr>
                      <p:cNvPr id="0" name=""/>
                      <p:cNvPicPr/>
                      <p:nvPr/>
                    </p:nvPicPr>
                    <p:blipFill>
                      <a:blip r:embed="rId4"/>
                      <a:stretch>
                        <a:fillRect/>
                      </a:stretch>
                    </p:blipFill>
                    <p:spPr>
                      <a:xfrm>
                        <a:off x="2006221" y="2511190"/>
                        <a:ext cx="2429989" cy="1926182"/>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368319941"/>
              </p:ext>
            </p:extLst>
          </p:nvPr>
        </p:nvGraphicFramePr>
        <p:xfrm>
          <a:off x="6812506" y="2511190"/>
          <a:ext cx="2331494" cy="1856094"/>
        </p:xfrm>
        <a:graphic>
          <a:graphicData uri="http://schemas.openxmlformats.org/presentationml/2006/ole">
            <mc:AlternateContent xmlns:mc="http://schemas.openxmlformats.org/markup-compatibility/2006">
              <mc:Choice xmlns:v="urn:schemas-microsoft-com:vml" Requires="v">
                <p:oleObj spid="_x0000_s1036" name="Document" showAsIcon="1" r:id="rId5" imgW="914400" imgH="771480" progId="Word.Document.12">
                  <p:embed/>
                </p:oleObj>
              </mc:Choice>
              <mc:Fallback>
                <p:oleObj name="Document" showAsIcon="1" r:id="rId5" imgW="914400" imgH="771480" progId="Word.Document.12">
                  <p:embed/>
                  <p:pic>
                    <p:nvPicPr>
                      <p:cNvPr id="0" name=""/>
                      <p:cNvPicPr/>
                      <p:nvPr/>
                    </p:nvPicPr>
                    <p:blipFill>
                      <a:blip r:embed="rId6"/>
                      <a:stretch>
                        <a:fillRect/>
                      </a:stretch>
                    </p:blipFill>
                    <p:spPr>
                      <a:xfrm>
                        <a:off x="6812506" y="2511190"/>
                        <a:ext cx="2331494" cy="1856094"/>
                      </a:xfrm>
                      <a:prstGeom prst="rect">
                        <a:avLst/>
                      </a:prstGeom>
                    </p:spPr>
                  </p:pic>
                </p:oleObj>
              </mc:Fallback>
            </mc:AlternateContent>
          </a:graphicData>
        </a:graphic>
      </p:graphicFrame>
    </p:spTree>
    <p:extLst>
      <p:ext uri="{BB962C8B-B14F-4D97-AF65-F5344CB8AC3E}">
        <p14:creationId xmlns:p14="http://schemas.microsoft.com/office/powerpoint/2010/main" val="980658560"/>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descr="C:\Documents and Settings\25729\Desktop\selenium\istock_000006607900small.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125" y="1091821"/>
            <a:ext cx="11491415" cy="5281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587360"/>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25834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Automation Testing</a:t>
            </a:r>
          </a:p>
        </p:txBody>
      </p:sp>
      <p:sp>
        <p:nvSpPr>
          <p:cNvPr id="3" name="Content Placeholder 2"/>
          <p:cNvSpPr>
            <a:spLocks noGrp="1"/>
          </p:cNvSpPr>
          <p:nvPr>
            <p:ph idx="1"/>
          </p:nvPr>
        </p:nvSpPr>
        <p:spPr/>
        <p:txBody>
          <a:bodyPr>
            <a:normAutofit/>
          </a:bodyPr>
          <a:lstStyle/>
          <a:p>
            <a:r>
              <a:rPr lang="en-US" altLang="en-US" sz="2400" dirty="0">
                <a:solidFill>
                  <a:schemeClr val="tx1"/>
                </a:solidFill>
              </a:rPr>
              <a:t>Disadvantages of Manual Testing</a:t>
            </a:r>
          </a:p>
          <a:p>
            <a:endParaRPr lang="en-US" altLang="en-US" sz="2400" dirty="0">
              <a:solidFill>
                <a:schemeClr val="tx1"/>
              </a:solidFill>
            </a:endParaRPr>
          </a:p>
          <a:p>
            <a:pPr lvl="2"/>
            <a:r>
              <a:rPr lang="en-US" altLang="en-US" sz="2400" dirty="0">
                <a:solidFill>
                  <a:schemeClr val="tx1"/>
                </a:solidFill>
              </a:rPr>
              <a:t>Time consuming</a:t>
            </a:r>
          </a:p>
          <a:p>
            <a:pPr lvl="2"/>
            <a:r>
              <a:rPr lang="en-US" altLang="en-US" sz="2400" dirty="0">
                <a:solidFill>
                  <a:schemeClr val="tx1"/>
                </a:solidFill>
              </a:rPr>
              <a:t>Low reliability</a:t>
            </a:r>
          </a:p>
          <a:p>
            <a:pPr lvl="2"/>
            <a:r>
              <a:rPr lang="en-US" altLang="en-US" sz="2400" dirty="0">
                <a:solidFill>
                  <a:schemeClr val="tx1"/>
                </a:solidFill>
              </a:rPr>
              <a:t>High Cost</a:t>
            </a:r>
          </a:p>
          <a:p>
            <a:pPr lvl="2"/>
            <a:r>
              <a:rPr lang="en-US" altLang="en-US" sz="2400" dirty="0">
                <a:solidFill>
                  <a:schemeClr val="tx1"/>
                </a:solidFill>
              </a:rPr>
              <a:t>Inconsistent Results</a:t>
            </a:r>
          </a:p>
        </p:txBody>
      </p:sp>
    </p:spTree>
    <p:extLst>
      <p:ext uri="{BB962C8B-B14F-4D97-AF65-F5344CB8AC3E}">
        <p14:creationId xmlns:p14="http://schemas.microsoft.com/office/powerpoint/2010/main" val="278532532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Automation Testing</a:t>
            </a:r>
          </a:p>
        </p:txBody>
      </p:sp>
      <p:sp>
        <p:nvSpPr>
          <p:cNvPr id="3" name="Content Placeholder 2"/>
          <p:cNvSpPr>
            <a:spLocks noGrp="1"/>
          </p:cNvSpPr>
          <p:nvPr>
            <p:ph idx="1"/>
          </p:nvPr>
        </p:nvSpPr>
        <p:spPr/>
        <p:txBody>
          <a:bodyPr/>
          <a:lstStyle/>
          <a:p>
            <a:r>
              <a:rPr lang="en-US" altLang="en-US" dirty="0">
                <a:solidFill>
                  <a:schemeClr val="tx1"/>
                </a:solidFill>
              </a:rPr>
              <a:t>Advantages of Automation Testing</a:t>
            </a:r>
          </a:p>
          <a:p>
            <a:endParaRPr lang="en-US" altLang="en-US" dirty="0">
              <a:solidFill>
                <a:schemeClr val="tx1"/>
              </a:solidFill>
            </a:endParaRPr>
          </a:p>
          <a:p>
            <a:pPr lvl="1"/>
            <a:r>
              <a:rPr lang="en-US" altLang="en-US" dirty="0">
                <a:solidFill>
                  <a:schemeClr val="tx1"/>
                </a:solidFill>
              </a:rPr>
              <a:t>Speed</a:t>
            </a:r>
          </a:p>
          <a:p>
            <a:pPr lvl="1"/>
            <a:r>
              <a:rPr lang="en-US" altLang="en-US" dirty="0">
                <a:solidFill>
                  <a:schemeClr val="tx1"/>
                </a:solidFill>
              </a:rPr>
              <a:t>Regression</a:t>
            </a:r>
          </a:p>
          <a:p>
            <a:pPr lvl="1"/>
            <a:r>
              <a:rPr lang="en-US" altLang="en-US" dirty="0">
                <a:solidFill>
                  <a:schemeClr val="tx1"/>
                </a:solidFill>
              </a:rPr>
              <a:t>Programming capabilities</a:t>
            </a:r>
          </a:p>
          <a:p>
            <a:pPr lvl="1"/>
            <a:r>
              <a:rPr lang="en-US" altLang="en-US" dirty="0">
                <a:solidFill>
                  <a:schemeClr val="tx1"/>
                </a:solidFill>
              </a:rPr>
              <a:t>Reliability and reusability</a:t>
            </a:r>
          </a:p>
        </p:txBody>
      </p:sp>
    </p:spTree>
    <p:extLst>
      <p:ext uri="{BB962C8B-B14F-4D97-AF65-F5344CB8AC3E}">
        <p14:creationId xmlns:p14="http://schemas.microsoft.com/office/powerpoint/2010/main" val="380729134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a:t>
            </a:r>
            <a:endParaRPr lang="en-US" dirty="0"/>
          </a:p>
        </p:txBody>
      </p:sp>
    </p:spTree>
    <p:extLst>
      <p:ext uri="{BB962C8B-B14F-4D97-AF65-F5344CB8AC3E}">
        <p14:creationId xmlns:p14="http://schemas.microsoft.com/office/powerpoint/2010/main" val="42862578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Selenium?</a:t>
            </a:r>
            <a:endParaRPr lang="en-US" dirty="0"/>
          </a:p>
        </p:txBody>
      </p:sp>
      <p:sp>
        <p:nvSpPr>
          <p:cNvPr id="3" name="Content Placeholder 2"/>
          <p:cNvSpPr>
            <a:spLocks noGrp="1"/>
          </p:cNvSpPr>
          <p:nvPr>
            <p:ph idx="1"/>
          </p:nvPr>
        </p:nvSpPr>
        <p:spPr>
          <a:xfrm>
            <a:off x="408684" y="1330854"/>
            <a:ext cx="11373491" cy="4897665"/>
          </a:xfrm>
        </p:spPr>
        <p:txBody>
          <a:bodyPr>
            <a:normAutofit/>
          </a:bodyPr>
          <a:lstStyle/>
          <a:p>
            <a:r>
              <a:rPr lang="en-US" sz="2200" dirty="0">
                <a:solidFill>
                  <a:schemeClr val="tx1"/>
                </a:solidFill>
              </a:rPr>
              <a:t>Selenium is a free (open source) automated testing suite for web applications across different browsers and platforms.</a:t>
            </a:r>
            <a:br>
              <a:rPr lang="en-US" sz="2200" dirty="0">
                <a:solidFill>
                  <a:schemeClr val="tx1"/>
                </a:solidFill>
              </a:rPr>
            </a:br>
            <a:endParaRPr lang="en-US" sz="2200" dirty="0">
              <a:solidFill>
                <a:schemeClr val="tx1"/>
              </a:solidFill>
            </a:endParaRPr>
          </a:p>
          <a:p>
            <a:r>
              <a:rPr lang="en-US" sz="2200" b="1" dirty="0">
                <a:solidFill>
                  <a:schemeClr val="tx1"/>
                </a:solidFill>
              </a:rPr>
              <a:t>History of Selenium</a:t>
            </a:r>
            <a:r>
              <a:rPr lang="en-US" sz="2200" dirty="0">
                <a:solidFill>
                  <a:schemeClr val="tx1"/>
                </a:solidFill>
              </a:rPr>
              <a:t>: </a:t>
            </a:r>
            <a:r>
              <a:rPr lang="en-US" sz="2200" dirty="0" smtClean="0">
                <a:solidFill>
                  <a:schemeClr val="tx1"/>
                </a:solidFill>
              </a:rPr>
              <a:t>Selenium </a:t>
            </a:r>
            <a:r>
              <a:rPr lang="en-US" sz="2200" dirty="0">
                <a:solidFill>
                  <a:schemeClr val="tx1"/>
                </a:solidFill>
              </a:rPr>
              <a:t>was developed by Jason Huggins in 2004 at </a:t>
            </a:r>
            <a:r>
              <a:rPr lang="en-US" sz="2200" dirty="0" err="1">
                <a:solidFill>
                  <a:schemeClr val="tx1"/>
                </a:solidFill>
              </a:rPr>
              <a:t>ThoughtWorks</a:t>
            </a:r>
            <a:r>
              <a:rPr lang="en-US" sz="2200" dirty="0">
                <a:solidFill>
                  <a:schemeClr val="tx1"/>
                </a:solidFill>
              </a:rPr>
              <a:t> in Chicago.  It is open-source software, released under the Apache 2.0 license. He developed a </a:t>
            </a:r>
            <a:r>
              <a:rPr lang="en-US" sz="2200" dirty="0" err="1">
                <a:solidFill>
                  <a:schemeClr val="tx1"/>
                </a:solidFill>
              </a:rPr>
              <a:t>Javascript</a:t>
            </a:r>
            <a:r>
              <a:rPr lang="en-US" sz="2200" dirty="0">
                <a:solidFill>
                  <a:schemeClr val="tx1"/>
                </a:solidFill>
              </a:rPr>
              <a:t> library that could drive interactions with the page. That library eventually became Selenium Core, which underlies all the functionality of Selenium Remote Control (RC) and Selenium IDE.</a:t>
            </a:r>
          </a:p>
          <a:p>
            <a:endParaRPr lang="en-US" sz="2200" dirty="0">
              <a:solidFill>
                <a:schemeClr val="tx1"/>
              </a:solidFill>
            </a:endParaRPr>
          </a:p>
          <a:p>
            <a:r>
              <a:rPr lang="en-US" sz="2200" dirty="0">
                <a:solidFill>
                  <a:schemeClr val="tx1"/>
                </a:solidFill>
              </a:rPr>
              <a:t>While Selenium was a tremendous tool, it wasn’t without its drawbacks. In 2006 Simon Stewart at Google started working on </a:t>
            </a:r>
            <a:r>
              <a:rPr lang="en-US" sz="2200" dirty="0" err="1">
                <a:solidFill>
                  <a:schemeClr val="tx1"/>
                </a:solidFill>
              </a:rPr>
              <a:t>WebDriver</a:t>
            </a:r>
            <a:r>
              <a:rPr lang="en-US" sz="2200" dirty="0">
                <a:solidFill>
                  <a:schemeClr val="tx1"/>
                </a:solidFill>
              </a:rPr>
              <a:t>. The </a:t>
            </a:r>
            <a:r>
              <a:rPr lang="en-US" sz="2200" dirty="0" err="1">
                <a:solidFill>
                  <a:schemeClr val="tx1"/>
                </a:solidFill>
              </a:rPr>
              <a:t>WebDriver</a:t>
            </a:r>
            <a:r>
              <a:rPr lang="en-US" sz="2200" dirty="0">
                <a:solidFill>
                  <a:schemeClr val="tx1"/>
                </a:solidFill>
              </a:rPr>
              <a:t> project began with the aim to solve the Selenium’ pain-points.</a:t>
            </a:r>
          </a:p>
          <a:p>
            <a:pPr algn="just"/>
            <a:endParaRPr lang="en-US" sz="2200" dirty="0">
              <a:solidFill>
                <a:schemeClr val="tx1"/>
              </a:solidFill>
            </a:endParaRPr>
          </a:p>
        </p:txBody>
      </p:sp>
    </p:spTree>
    <p:extLst>
      <p:ext uri="{BB962C8B-B14F-4D97-AF65-F5344CB8AC3E}">
        <p14:creationId xmlns:p14="http://schemas.microsoft.com/office/powerpoint/2010/main" val="378965622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bwMode="auto">
          <a:xfrm>
            <a:off x="751961" y="983124"/>
            <a:ext cx="10720315" cy="1454114"/>
          </a:xfrm>
          <a:prstGeom prst="rect">
            <a:avLst/>
          </a:prstGeom>
          <a:solidFill>
            <a:schemeClr val="accent6">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22" name="Rectangle 21"/>
          <p:cNvSpPr/>
          <p:nvPr/>
        </p:nvSpPr>
        <p:spPr bwMode="auto">
          <a:xfrm>
            <a:off x="751961" y="2934874"/>
            <a:ext cx="10720315" cy="1454114"/>
          </a:xfrm>
          <a:prstGeom prst="rect">
            <a:avLst/>
          </a:prstGeom>
          <a:solidFill>
            <a:srgbClr val="92D050"/>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3" name="Rectangle 2"/>
          <p:cNvSpPr/>
          <p:nvPr/>
        </p:nvSpPr>
        <p:spPr bwMode="auto">
          <a:xfrm>
            <a:off x="754187" y="4956376"/>
            <a:ext cx="10720315" cy="1454114"/>
          </a:xfrm>
          <a:prstGeom prst="rect">
            <a:avLst/>
          </a:prstGeom>
          <a:solidFill>
            <a:schemeClr val="tx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9640" y="1170973"/>
            <a:ext cx="1078051" cy="107805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3583" y="1230481"/>
            <a:ext cx="2155944" cy="87726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5370" y="1288112"/>
            <a:ext cx="1905000" cy="7620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12741" y="1182672"/>
            <a:ext cx="2086853" cy="1063922"/>
          </a:xfrm>
          <a:prstGeom prst="rect">
            <a:avLst/>
          </a:prstGeom>
        </p:spPr>
      </p:pic>
      <p:sp>
        <p:nvSpPr>
          <p:cNvPr id="9" name="TextBox 8"/>
          <p:cNvSpPr txBox="1"/>
          <p:nvPr/>
        </p:nvSpPr>
        <p:spPr>
          <a:xfrm>
            <a:off x="623209" y="4476614"/>
            <a:ext cx="6550925" cy="461665"/>
          </a:xfrm>
          <a:prstGeom prst="rect">
            <a:avLst/>
          </a:prstGeom>
          <a:noFill/>
        </p:spPr>
        <p:txBody>
          <a:bodyPr wrap="square" rtlCol="0">
            <a:spAutoFit/>
          </a:bodyPr>
          <a:lstStyle/>
          <a:p>
            <a:r>
              <a:rPr lang="en-US" sz="2400" b="1" dirty="0" smtClean="0">
                <a:solidFill>
                  <a:schemeClr val="bg2">
                    <a:lumMod val="50000"/>
                  </a:schemeClr>
                </a:solidFill>
              </a:rPr>
              <a:t>Browser Supported By Selenium</a:t>
            </a:r>
            <a:endParaRPr lang="en-US" sz="2400" b="1" dirty="0">
              <a:solidFill>
                <a:schemeClr val="bg2">
                  <a:lumMod val="50000"/>
                </a:schemeClr>
              </a:solidFill>
            </a:endParaRPr>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97733" y="5172500"/>
            <a:ext cx="1303672" cy="1093017"/>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70370" y="5177043"/>
            <a:ext cx="1247014" cy="1134272"/>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01024" y="5172500"/>
            <a:ext cx="2028077" cy="1091942"/>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12741" y="5172500"/>
            <a:ext cx="1564083" cy="1091942"/>
          </a:xfrm>
          <a:prstGeom prst="rect">
            <a:avLst/>
          </a:prstGeom>
        </p:spPr>
      </p:pic>
      <p:sp>
        <p:nvSpPr>
          <p:cNvPr id="14" name="TextBox 13"/>
          <p:cNvSpPr txBox="1"/>
          <p:nvPr/>
        </p:nvSpPr>
        <p:spPr>
          <a:xfrm>
            <a:off x="588963" y="2427774"/>
            <a:ext cx="6101933" cy="461665"/>
          </a:xfrm>
          <a:prstGeom prst="rect">
            <a:avLst/>
          </a:prstGeom>
          <a:noFill/>
        </p:spPr>
        <p:txBody>
          <a:bodyPr wrap="square" rtlCol="0">
            <a:spAutoFit/>
          </a:bodyPr>
          <a:lstStyle/>
          <a:p>
            <a:r>
              <a:rPr lang="en-US" sz="2400" b="1" dirty="0" smtClean="0">
                <a:solidFill>
                  <a:schemeClr val="bg2">
                    <a:lumMod val="50000"/>
                  </a:schemeClr>
                </a:solidFill>
              </a:rPr>
              <a:t>Languages are used with Selenium</a:t>
            </a:r>
            <a:endParaRPr lang="en-US" sz="2400" b="1" dirty="0">
              <a:solidFill>
                <a:schemeClr val="bg2">
                  <a:lumMod val="50000"/>
                </a:schemeClr>
              </a:solidFill>
            </a:endParaRPr>
          </a:p>
        </p:txBody>
      </p:sp>
      <p:pic>
        <p:nvPicPr>
          <p:cNvPr id="15" name="Picture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18219" y="3347405"/>
            <a:ext cx="1152152" cy="906009"/>
          </a:xfrm>
          <a:prstGeom prst="rect">
            <a:avLst/>
          </a:prstGeom>
        </p:spPr>
      </p:pic>
      <p:pic>
        <p:nvPicPr>
          <p:cNvPr id="16" name="Picture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58002" y="3309681"/>
            <a:ext cx="1189689" cy="943733"/>
          </a:xfrm>
          <a:prstGeom prst="rect">
            <a:avLst/>
          </a:prstGeom>
        </p:spPr>
      </p:pic>
      <p:pic>
        <p:nvPicPr>
          <p:cNvPr id="17" name="Picture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782865" y="3309679"/>
            <a:ext cx="1362640" cy="943733"/>
          </a:xfrm>
          <a:prstGeom prst="rect">
            <a:avLst/>
          </a:prstGeom>
        </p:spPr>
      </p:pic>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027095" y="3309679"/>
            <a:ext cx="1482716" cy="943733"/>
          </a:xfrm>
          <a:prstGeom prst="rect">
            <a:avLst/>
          </a:prstGeom>
        </p:spPr>
      </p:pic>
      <p:pic>
        <p:nvPicPr>
          <p:cNvPr id="19" name="Picture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166228" y="3309680"/>
            <a:ext cx="1664136" cy="943733"/>
          </a:xfrm>
          <a:prstGeom prst="rect">
            <a:avLst/>
          </a:prstGeom>
        </p:spPr>
      </p:pic>
      <p:pic>
        <p:nvPicPr>
          <p:cNvPr id="20" name="Picture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199696" y="3309681"/>
            <a:ext cx="1778663" cy="964304"/>
          </a:xfrm>
          <a:prstGeom prst="rect">
            <a:avLst/>
          </a:prstGeom>
        </p:spPr>
      </p:pic>
      <p:sp>
        <p:nvSpPr>
          <p:cNvPr id="21" name="TextBox 20"/>
          <p:cNvSpPr txBox="1"/>
          <p:nvPr/>
        </p:nvSpPr>
        <p:spPr>
          <a:xfrm>
            <a:off x="588963" y="340279"/>
            <a:ext cx="6101933" cy="461665"/>
          </a:xfrm>
          <a:prstGeom prst="rect">
            <a:avLst/>
          </a:prstGeom>
          <a:noFill/>
        </p:spPr>
        <p:txBody>
          <a:bodyPr wrap="square" rtlCol="0">
            <a:spAutoFit/>
          </a:bodyPr>
          <a:lstStyle/>
          <a:p>
            <a:r>
              <a:rPr lang="en-US" sz="2400" b="1" dirty="0" smtClean="0">
                <a:solidFill>
                  <a:schemeClr val="bg2">
                    <a:lumMod val="50000"/>
                  </a:schemeClr>
                </a:solidFill>
              </a:rPr>
              <a:t>Platform Supported by Selenium</a:t>
            </a:r>
            <a:endParaRPr lang="en-US" sz="2400" b="1" dirty="0">
              <a:solidFill>
                <a:schemeClr val="bg2">
                  <a:lumMod val="50000"/>
                </a:schemeClr>
              </a:solidFill>
            </a:endParaRPr>
          </a:p>
        </p:txBody>
      </p:sp>
    </p:spTree>
    <p:extLst>
      <p:ext uri="{BB962C8B-B14F-4D97-AF65-F5344CB8AC3E}">
        <p14:creationId xmlns:p14="http://schemas.microsoft.com/office/powerpoint/2010/main" val="248777980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ank Presentation">
  <a:themeElements>
    <a:clrScheme name="Hexaware color">
      <a:dk1>
        <a:srgbClr val="002F5F"/>
      </a:dk1>
      <a:lt1>
        <a:srgbClr val="FFFFFF"/>
      </a:lt1>
      <a:dk2>
        <a:srgbClr val="F37E20"/>
      </a:dk2>
      <a:lt2>
        <a:srgbClr val="5F5F5F"/>
      </a:lt2>
      <a:accent1>
        <a:srgbClr val="7F7F7F"/>
      </a:accent1>
      <a:accent2>
        <a:srgbClr val="AAC8E3"/>
      </a:accent2>
      <a:accent3>
        <a:srgbClr val="FDB813"/>
      </a:accent3>
      <a:accent4>
        <a:srgbClr val="0074EA"/>
      </a:accent4>
      <a:accent5>
        <a:srgbClr val="F37E20"/>
      </a:accent5>
      <a:accent6>
        <a:srgbClr val="FDB813"/>
      </a:accent6>
      <a:hlink>
        <a:srgbClr val="D5EAFF"/>
      </a:hlink>
      <a:folHlink>
        <a:srgbClr val="DFDFDF"/>
      </a:folHlink>
    </a:clrScheme>
    <a:fontScheme name="Hexaware font">
      <a:majorFont>
        <a:latin typeface="HelveticaNeue Condense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163A7C67960D459857136DA7ADCE54" ma:contentTypeVersion="0" ma:contentTypeDescription="Create a new document." ma:contentTypeScope="" ma:versionID="bd1aa26a8e8a2127e746cd1e0316c9bd">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SharedContentType xmlns="Microsoft.SharePoint.Taxonomy.ContentTypeSync" SourceId="2427474e-60f8-4f75-abfc-98841d67cf98" ContentTypeId="0x01" PreviousValue="false"/>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13773C-1F72-4FB6-9E34-3B220260CB22}"/>
</file>

<file path=customXml/itemProps2.xml><?xml version="1.0" encoding="utf-8"?>
<ds:datastoreItem xmlns:ds="http://schemas.openxmlformats.org/officeDocument/2006/customXml" ds:itemID="{1590D1E7-2A80-490F-937A-F1E57FE1C728}"/>
</file>

<file path=customXml/itemProps3.xml><?xml version="1.0" encoding="utf-8"?>
<ds:datastoreItem xmlns:ds="http://schemas.openxmlformats.org/officeDocument/2006/customXml" ds:itemID="{C340F298-A801-4258-A51B-3A1B67F7C706}"/>
</file>

<file path=customXml/itemProps4.xml><?xml version="1.0" encoding="utf-8"?>
<ds:datastoreItem xmlns:ds="http://schemas.openxmlformats.org/officeDocument/2006/customXml" ds:itemID="{EFE2F61D-0844-4312-8295-BA9460D20164}"/>
</file>

<file path=docProps/app.xml><?xml version="1.0" encoding="utf-8"?>
<Properties xmlns="http://schemas.openxmlformats.org/officeDocument/2006/extended-properties" xmlns:vt="http://schemas.openxmlformats.org/officeDocument/2006/docPropsVTypes">
  <Template>Q3 2014 Board Meeting v4 November 2 2014</Template>
  <TotalTime>5792</TotalTime>
  <Words>2436</Words>
  <Application>Microsoft Office PowerPoint</Application>
  <PresentationFormat>Widescreen</PresentationFormat>
  <Paragraphs>495</Paragraphs>
  <Slides>44</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4" baseType="lpstr">
      <vt:lpstr>ＭＳ Ｐゴシック</vt:lpstr>
      <vt:lpstr>Arial</vt:lpstr>
      <vt:lpstr>Brush Script Std</vt:lpstr>
      <vt:lpstr>Calibri</vt:lpstr>
      <vt:lpstr>Helvetica Condensed</vt:lpstr>
      <vt:lpstr>HelveticaNeue Condensed</vt:lpstr>
      <vt:lpstr>Times</vt:lpstr>
      <vt:lpstr>Wingdings</vt:lpstr>
      <vt:lpstr>Blank Presentation</vt:lpstr>
      <vt:lpstr>Microsoft Word Document</vt:lpstr>
      <vt:lpstr>Selenium</vt:lpstr>
      <vt:lpstr>Session Plan</vt:lpstr>
      <vt:lpstr>Automation Testing</vt:lpstr>
      <vt:lpstr>Why Automate Testing?</vt:lpstr>
      <vt:lpstr>Automation Testing</vt:lpstr>
      <vt:lpstr>Automation Testing</vt:lpstr>
      <vt:lpstr>Selenium</vt:lpstr>
      <vt:lpstr>What is Selenium?</vt:lpstr>
      <vt:lpstr>PowerPoint Presentation</vt:lpstr>
      <vt:lpstr>Selenium Components</vt:lpstr>
      <vt:lpstr>Selenium IDE</vt:lpstr>
      <vt:lpstr>Selenium WebDriver</vt:lpstr>
      <vt:lpstr>WebDriver  Vs. Selenium RC</vt:lpstr>
      <vt:lpstr>WebDriver  Vs. Selenium RC</vt:lpstr>
      <vt:lpstr>WebDriver  Vs. Selenium RC</vt:lpstr>
      <vt:lpstr>WebDriver  Vs. Selenium RC</vt:lpstr>
      <vt:lpstr>WebDriver  Vs. Selenium RC</vt:lpstr>
      <vt:lpstr>WebDriver  Vs. Selenium RC</vt:lpstr>
      <vt:lpstr>Installing Selenium WebDriver</vt:lpstr>
      <vt:lpstr>WebDriver</vt:lpstr>
      <vt:lpstr>Scripting with WebDriver</vt:lpstr>
      <vt:lpstr>Scripting with WebDriver</vt:lpstr>
      <vt:lpstr>Scripting with WebDriver</vt:lpstr>
      <vt:lpstr>Scripting with WebDriver</vt:lpstr>
      <vt:lpstr>Scripting with WebDriver</vt:lpstr>
      <vt:lpstr>Scripting with WebDriver</vt:lpstr>
      <vt:lpstr>Scripting with WebDriver</vt:lpstr>
      <vt:lpstr>TestNG Framework</vt:lpstr>
      <vt:lpstr>TestNG</vt:lpstr>
      <vt:lpstr>TestNG Installation</vt:lpstr>
      <vt:lpstr>TestNG Installation</vt:lpstr>
      <vt:lpstr>TestNG Installation</vt:lpstr>
      <vt:lpstr>TestNG Installation</vt:lpstr>
      <vt:lpstr>TestNG Project Setup</vt:lpstr>
      <vt:lpstr>TestNG Project Setup</vt:lpstr>
      <vt:lpstr>Working with TestNG</vt:lpstr>
      <vt:lpstr>Working with TestNG</vt:lpstr>
      <vt:lpstr>TestNG Annotations</vt:lpstr>
      <vt:lpstr>TestNG Summary</vt:lpstr>
      <vt:lpstr>Selenium Grid</vt:lpstr>
      <vt:lpstr>Selenium Grid</vt:lpstr>
      <vt:lpstr>Demo</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hexaware template</dc:title>
  <dc:creator>Jamuna Rani</dc:creator>
  <cp:lastModifiedBy>Jamuna rani Kanniah chandran</cp:lastModifiedBy>
  <cp:revision>652</cp:revision>
  <dcterms:created xsi:type="dcterms:W3CDTF">2014-11-02T05:32:32Z</dcterms:created>
  <dcterms:modified xsi:type="dcterms:W3CDTF">2017-09-20T10:13:07Z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0x01010067163A7C67960D459857136DA7ADCE54</vt:lpwstr>
  </property>
</Properties>
</file>